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9" r:id="rId2"/>
    <p:sldId id="269" r:id="rId3"/>
    <p:sldId id="277" r:id="rId4"/>
    <p:sldId id="283" r:id="rId5"/>
    <p:sldId id="280" r:id="rId6"/>
    <p:sldId id="281" r:id="rId7"/>
    <p:sldId id="282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AB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72" y="18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8CABBA"/>
              </a:solidFill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</c:spPr>
          </c:dPt>
          <c:dPt>
            <c:idx val="2"/>
            <c:invertIfNegative val="0"/>
            <c:bubble3D val="0"/>
            <c:spPr>
              <a:solidFill>
                <a:schemeClr val="tx2"/>
              </a:solidFill>
            </c:spPr>
          </c:dPt>
          <c:dPt>
            <c:idx val="3"/>
            <c:invertIfNegative val="0"/>
            <c:bubble3D val="0"/>
            <c:spPr>
              <a:solidFill>
                <a:srgbClr val="92D050"/>
              </a:solidFill>
            </c:spPr>
          </c:dPt>
          <c:dPt>
            <c:idx val="4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5"/>
            <c:invertIfNegative val="0"/>
            <c:bubble3D val="0"/>
            <c:spPr>
              <a:solidFill>
                <a:srgbClr val="FFC000"/>
              </a:solidFill>
            </c:spPr>
          </c:dPt>
          <c:cat>
            <c:strRef>
              <c:f>Sheet1!$A$2:$A$7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</c:v>
                </c:pt>
                <c:pt idx="1">
                  <c:v>6</c:v>
                </c:pt>
                <c:pt idx="2">
                  <c:v>3</c:v>
                </c:pt>
                <c:pt idx="3">
                  <c:v>5</c:v>
                </c:pt>
                <c:pt idx="4">
                  <c:v>2</c:v>
                </c:pt>
                <c:pt idx="5">
                  <c:v>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cat>
            <c:strRef>
              <c:f>Sheet1!$A$2:$A$7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</c:v>
                </c:pt>
                <c:pt idx="1">
                  <c:v>4</c:v>
                </c:pt>
                <c:pt idx="2">
                  <c:v>7</c:v>
                </c:pt>
                <c:pt idx="3">
                  <c:v>5</c:v>
                </c:pt>
                <c:pt idx="4">
                  <c:v>8</c:v>
                </c:pt>
                <c:pt idx="5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52554176"/>
        <c:axId val="1052554736"/>
      </c:barChart>
      <c:catAx>
        <c:axId val="105255417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052554736"/>
        <c:crosses val="autoZero"/>
        <c:auto val="1"/>
        <c:lblAlgn val="ctr"/>
        <c:lblOffset val="100"/>
        <c:noMultiLvlLbl val="0"/>
      </c:catAx>
      <c:valAx>
        <c:axId val="1052554736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10525541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664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832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 World Map Slides</a:t>
            </a:r>
            <a:endParaRPr lang="en-US" dirty="0"/>
          </a:p>
        </p:txBody>
      </p:sp>
      <p:grpSp>
        <p:nvGrpSpPr>
          <p:cNvPr id="1116" name="Group 1115"/>
          <p:cNvGrpSpPr/>
          <p:nvPr/>
        </p:nvGrpSpPr>
        <p:grpSpPr>
          <a:xfrm>
            <a:off x="2689934" y="1981200"/>
            <a:ext cx="6580190" cy="3282144"/>
            <a:chOff x="1751012" y="1676400"/>
            <a:chExt cx="8576143" cy="427771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930" name="Freeform 1208"/>
            <p:cNvSpPr>
              <a:spLocks/>
            </p:cNvSpPr>
            <p:nvPr/>
          </p:nvSpPr>
          <p:spPr bwMode="auto">
            <a:xfrm>
              <a:off x="5357220" y="3485722"/>
              <a:ext cx="1635229" cy="1832119"/>
            </a:xfrm>
            <a:custGeom>
              <a:avLst/>
              <a:gdLst/>
              <a:ahLst/>
              <a:cxnLst>
                <a:cxn ang="0">
                  <a:pos x="321" y="7"/>
                </a:cxn>
                <a:cxn ang="0">
                  <a:pos x="324" y="18"/>
                </a:cxn>
                <a:cxn ang="0">
                  <a:pos x="325" y="34"/>
                </a:cxn>
                <a:cxn ang="0">
                  <a:pos x="339" y="58"/>
                </a:cxn>
                <a:cxn ang="0">
                  <a:pos x="405" y="89"/>
                </a:cxn>
                <a:cxn ang="0">
                  <a:pos x="428" y="77"/>
                </a:cxn>
                <a:cxn ang="0">
                  <a:pos x="461" y="64"/>
                </a:cxn>
                <a:cxn ang="0">
                  <a:pos x="482" y="73"/>
                </a:cxn>
                <a:cxn ang="0">
                  <a:pos x="546" y="82"/>
                </a:cxn>
                <a:cxn ang="0">
                  <a:pos x="590" y="83"/>
                </a:cxn>
                <a:cxn ang="0">
                  <a:pos x="599" y="113"/>
                </a:cxn>
                <a:cxn ang="0">
                  <a:pos x="571" y="99"/>
                </a:cxn>
                <a:cxn ang="0">
                  <a:pos x="626" y="205"/>
                </a:cxn>
                <a:cxn ang="0">
                  <a:pos x="639" y="240"/>
                </a:cxn>
                <a:cxn ang="0">
                  <a:pos x="659" y="277"/>
                </a:cxn>
                <a:cxn ang="0">
                  <a:pos x="697" y="308"/>
                </a:cxn>
                <a:cxn ang="0">
                  <a:pos x="700" y="326"/>
                </a:cxn>
                <a:cxn ang="0">
                  <a:pos x="717" y="338"/>
                </a:cxn>
                <a:cxn ang="0">
                  <a:pos x="742" y="331"/>
                </a:cxn>
                <a:cxn ang="0">
                  <a:pos x="771" y="380"/>
                </a:cxn>
                <a:cxn ang="0">
                  <a:pos x="702" y="453"/>
                </a:cxn>
                <a:cxn ang="0">
                  <a:pos x="655" y="511"/>
                </a:cxn>
                <a:cxn ang="0">
                  <a:pos x="655" y="563"/>
                </a:cxn>
                <a:cxn ang="0">
                  <a:pos x="665" y="589"/>
                </a:cxn>
                <a:cxn ang="0">
                  <a:pos x="658" y="650"/>
                </a:cxn>
                <a:cxn ang="0">
                  <a:pos x="609" y="688"/>
                </a:cxn>
                <a:cxn ang="0">
                  <a:pos x="597" y="707"/>
                </a:cxn>
                <a:cxn ang="0">
                  <a:pos x="605" y="751"/>
                </a:cxn>
                <a:cxn ang="0">
                  <a:pos x="575" y="775"/>
                </a:cxn>
                <a:cxn ang="0">
                  <a:pos x="562" y="807"/>
                </a:cxn>
                <a:cxn ang="0">
                  <a:pos x="511" y="868"/>
                </a:cxn>
                <a:cxn ang="0">
                  <a:pos x="492" y="874"/>
                </a:cxn>
                <a:cxn ang="0">
                  <a:pos x="472" y="872"/>
                </a:cxn>
                <a:cxn ang="0">
                  <a:pos x="414" y="877"/>
                </a:cxn>
                <a:cxn ang="0">
                  <a:pos x="410" y="846"/>
                </a:cxn>
                <a:cxn ang="0">
                  <a:pos x="372" y="778"/>
                </a:cxn>
                <a:cxn ang="0">
                  <a:pos x="355" y="716"/>
                </a:cxn>
                <a:cxn ang="0">
                  <a:pos x="339" y="631"/>
                </a:cxn>
                <a:cxn ang="0">
                  <a:pos x="354" y="581"/>
                </a:cxn>
                <a:cxn ang="0">
                  <a:pos x="339" y="523"/>
                </a:cxn>
                <a:cxn ang="0">
                  <a:pos x="301" y="469"/>
                </a:cxn>
                <a:cxn ang="0">
                  <a:pos x="311" y="453"/>
                </a:cxn>
                <a:cxn ang="0">
                  <a:pos x="315" y="426"/>
                </a:cxn>
                <a:cxn ang="0">
                  <a:pos x="266" y="406"/>
                </a:cxn>
                <a:cxn ang="0">
                  <a:pos x="201" y="395"/>
                </a:cxn>
                <a:cxn ang="0">
                  <a:pos x="151" y="400"/>
                </a:cxn>
                <a:cxn ang="0">
                  <a:pos x="102" y="406"/>
                </a:cxn>
                <a:cxn ang="0">
                  <a:pos x="44" y="348"/>
                </a:cxn>
                <a:cxn ang="0">
                  <a:pos x="12" y="317"/>
                </a:cxn>
                <a:cxn ang="0">
                  <a:pos x="5" y="294"/>
                </a:cxn>
                <a:cxn ang="0">
                  <a:pos x="17" y="248"/>
                </a:cxn>
                <a:cxn ang="0">
                  <a:pos x="14" y="192"/>
                </a:cxn>
                <a:cxn ang="0">
                  <a:pos x="48" y="132"/>
                </a:cxn>
                <a:cxn ang="0">
                  <a:pos x="87" y="107"/>
                </a:cxn>
                <a:cxn ang="0">
                  <a:pos x="113" y="51"/>
                </a:cxn>
                <a:cxn ang="0">
                  <a:pos x="155" y="29"/>
                </a:cxn>
                <a:cxn ang="0">
                  <a:pos x="188" y="24"/>
                </a:cxn>
                <a:cxn ang="0">
                  <a:pos x="260" y="6"/>
                </a:cxn>
                <a:cxn ang="0">
                  <a:pos x="288" y="2"/>
                </a:cxn>
                <a:cxn ang="0">
                  <a:pos x="305" y="2"/>
                </a:cxn>
              </a:cxnLst>
              <a:rect l="0" t="0" r="r" b="b"/>
              <a:pathLst>
                <a:path w="789" h="884">
                  <a:moveTo>
                    <a:pt x="309" y="0"/>
                  </a:moveTo>
                  <a:lnTo>
                    <a:pt x="314" y="0"/>
                  </a:lnTo>
                  <a:lnTo>
                    <a:pt x="316" y="1"/>
                  </a:lnTo>
                  <a:lnTo>
                    <a:pt x="318" y="2"/>
                  </a:lnTo>
                  <a:lnTo>
                    <a:pt x="319" y="5"/>
                  </a:lnTo>
                  <a:lnTo>
                    <a:pt x="321" y="7"/>
                  </a:lnTo>
                  <a:lnTo>
                    <a:pt x="325" y="7"/>
                  </a:lnTo>
                  <a:lnTo>
                    <a:pt x="328" y="5"/>
                  </a:lnTo>
                  <a:lnTo>
                    <a:pt x="329" y="5"/>
                  </a:lnTo>
                  <a:lnTo>
                    <a:pt x="329" y="7"/>
                  </a:lnTo>
                  <a:lnTo>
                    <a:pt x="324" y="12"/>
                  </a:lnTo>
                  <a:lnTo>
                    <a:pt x="324" y="18"/>
                  </a:lnTo>
                  <a:lnTo>
                    <a:pt x="325" y="19"/>
                  </a:lnTo>
                  <a:lnTo>
                    <a:pt x="328" y="20"/>
                  </a:lnTo>
                  <a:lnTo>
                    <a:pt x="329" y="21"/>
                  </a:lnTo>
                  <a:lnTo>
                    <a:pt x="329" y="28"/>
                  </a:lnTo>
                  <a:lnTo>
                    <a:pt x="328" y="30"/>
                  </a:lnTo>
                  <a:lnTo>
                    <a:pt x="325" y="34"/>
                  </a:lnTo>
                  <a:lnTo>
                    <a:pt x="324" y="36"/>
                  </a:lnTo>
                  <a:lnTo>
                    <a:pt x="324" y="40"/>
                  </a:lnTo>
                  <a:lnTo>
                    <a:pt x="325" y="45"/>
                  </a:lnTo>
                  <a:lnTo>
                    <a:pt x="329" y="53"/>
                  </a:lnTo>
                  <a:lnTo>
                    <a:pt x="334" y="56"/>
                  </a:lnTo>
                  <a:lnTo>
                    <a:pt x="339" y="58"/>
                  </a:lnTo>
                  <a:lnTo>
                    <a:pt x="343" y="59"/>
                  </a:lnTo>
                  <a:lnTo>
                    <a:pt x="354" y="59"/>
                  </a:lnTo>
                  <a:lnTo>
                    <a:pt x="365" y="62"/>
                  </a:lnTo>
                  <a:lnTo>
                    <a:pt x="375" y="68"/>
                  </a:lnTo>
                  <a:lnTo>
                    <a:pt x="395" y="83"/>
                  </a:lnTo>
                  <a:lnTo>
                    <a:pt x="405" y="89"/>
                  </a:lnTo>
                  <a:lnTo>
                    <a:pt x="419" y="92"/>
                  </a:lnTo>
                  <a:lnTo>
                    <a:pt x="422" y="92"/>
                  </a:lnTo>
                  <a:lnTo>
                    <a:pt x="424" y="90"/>
                  </a:lnTo>
                  <a:lnTo>
                    <a:pt x="426" y="88"/>
                  </a:lnTo>
                  <a:lnTo>
                    <a:pt x="428" y="87"/>
                  </a:lnTo>
                  <a:lnTo>
                    <a:pt x="428" y="77"/>
                  </a:lnTo>
                  <a:lnTo>
                    <a:pt x="429" y="69"/>
                  </a:lnTo>
                  <a:lnTo>
                    <a:pt x="434" y="65"/>
                  </a:lnTo>
                  <a:lnTo>
                    <a:pt x="442" y="63"/>
                  </a:lnTo>
                  <a:lnTo>
                    <a:pt x="451" y="60"/>
                  </a:lnTo>
                  <a:lnTo>
                    <a:pt x="461" y="60"/>
                  </a:lnTo>
                  <a:lnTo>
                    <a:pt x="461" y="64"/>
                  </a:lnTo>
                  <a:lnTo>
                    <a:pt x="462" y="65"/>
                  </a:lnTo>
                  <a:lnTo>
                    <a:pt x="463" y="68"/>
                  </a:lnTo>
                  <a:lnTo>
                    <a:pt x="466" y="69"/>
                  </a:lnTo>
                  <a:lnTo>
                    <a:pt x="467" y="70"/>
                  </a:lnTo>
                  <a:lnTo>
                    <a:pt x="472" y="73"/>
                  </a:lnTo>
                  <a:lnTo>
                    <a:pt x="482" y="73"/>
                  </a:lnTo>
                  <a:lnTo>
                    <a:pt x="486" y="74"/>
                  </a:lnTo>
                  <a:lnTo>
                    <a:pt x="500" y="79"/>
                  </a:lnTo>
                  <a:lnTo>
                    <a:pt x="516" y="84"/>
                  </a:lnTo>
                  <a:lnTo>
                    <a:pt x="531" y="85"/>
                  </a:lnTo>
                  <a:lnTo>
                    <a:pt x="540" y="84"/>
                  </a:lnTo>
                  <a:lnTo>
                    <a:pt x="546" y="82"/>
                  </a:lnTo>
                  <a:lnTo>
                    <a:pt x="561" y="79"/>
                  </a:lnTo>
                  <a:lnTo>
                    <a:pt x="569" y="80"/>
                  </a:lnTo>
                  <a:lnTo>
                    <a:pt x="575" y="83"/>
                  </a:lnTo>
                  <a:lnTo>
                    <a:pt x="582" y="84"/>
                  </a:lnTo>
                  <a:lnTo>
                    <a:pt x="587" y="84"/>
                  </a:lnTo>
                  <a:lnTo>
                    <a:pt x="590" y="83"/>
                  </a:lnTo>
                  <a:lnTo>
                    <a:pt x="591" y="83"/>
                  </a:lnTo>
                  <a:lnTo>
                    <a:pt x="594" y="82"/>
                  </a:lnTo>
                  <a:lnTo>
                    <a:pt x="601" y="94"/>
                  </a:lnTo>
                  <a:lnTo>
                    <a:pt x="602" y="102"/>
                  </a:lnTo>
                  <a:lnTo>
                    <a:pt x="601" y="107"/>
                  </a:lnTo>
                  <a:lnTo>
                    <a:pt x="599" y="113"/>
                  </a:lnTo>
                  <a:lnTo>
                    <a:pt x="596" y="121"/>
                  </a:lnTo>
                  <a:lnTo>
                    <a:pt x="594" y="126"/>
                  </a:lnTo>
                  <a:lnTo>
                    <a:pt x="587" y="122"/>
                  </a:lnTo>
                  <a:lnTo>
                    <a:pt x="582" y="114"/>
                  </a:lnTo>
                  <a:lnTo>
                    <a:pt x="576" y="106"/>
                  </a:lnTo>
                  <a:lnTo>
                    <a:pt x="571" y="99"/>
                  </a:lnTo>
                  <a:lnTo>
                    <a:pt x="571" y="106"/>
                  </a:lnTo>
                  <a:lnTo>
                    <a:pt x="610" y="175"/>
                  </a:lnTo>
                  <a:lnTo>
                    <a:pt x="610" y="182"/>
                  </a:lnTo>
                  <a:lnTo>
                    <a:pt x="615" y="191"/>
                  </a:lnTo>
                  <a:lnTo>
                    <a:pt x="621" y="200"/>
                  </a:lnTo>
                  <a:lnTo>
                    <a:pt x="626" y="205"/>
                  </a:lnTo>
                  <a:lnTo>
                    <a:pt x="626" y="228"/>
                  </a:lnTo>
                  <a:lnTo>
                    <a:pt x="629" y="231"/>
                  </a:lnTo>
                  <a:lnTo>
                    <a:pt x="630" y="234"/>
                  </a:lnTo>
                  <a:lnTo>
                    <a:pt x="634" y="236"/>
                  </a:lnTo>
                  <a:lnTo>
                    <a:pt x="636" y="239"/>
                  </a:lnTo>
                  <a:lnTo>
                    <a:pt x="639" y="240"/>
                  </a:lnTo>
                  <a:lnTo>
                    <a:pt x="643" y="243"/>
                  </a:lnTo>
                  <a:lnTo>
                    <a:pt x="645" y="246"/>
                  </a:lnTo>
                  <a:lnTo>
                    <a:pt x="649" y="256"/>
                  </a:lnTo>
                  <a:lnTo>
                    <a:pt x="650" y="265"/>
                  </a:lnTo>
                  <a:lnTo>
                    <a:pt x="655" y="274"/>
                  </a:lnTo>
                  <a:lnTo>
                    <a:pt x="659" y="277"/>
                  </a:lnTo>
                  <a:lnTo>
                    <a:pt x="661" y="279"/>
                  </a:lnTo>
                  <a:lnTo>
                    <a:pt x="673" y="287"/>
                  </a:lnTo>
                  <a:lnTo>
                    <a:pt x="678" y="292"/>
                  </a:lnTo>
                  <a:lnTo>
                    <a:pt x="681" y="299"/>
                  </a:lnTo>
                  <a:lnTo>
                    <a:pt x="688" y="306"/>
                  </a:lnTo>
                  <a:lnTo>
                    <a:pt x="697" y="308"/>
                  </a:lnTo>
                  <a:lnTo>
                    <a:pt x="697" y="311"/>
                  </a:lnTo>
                  <a:lnTo>
                    <a:pt x="698" y="313"/>
                  </a:lnTo>
                  <a:lnTo>
                    <a:pt x="698" y="318"/>
                  </a:lnTo>
                  <a:lnTo>
                    <a:pt x="697" y="321"/>
                  </a:lnTo>
                  <a:lnTo>
                    <a:pt x="699" y="323"/>
                  </a:lnTo>
                  <a:lnTo>
                    <a:pt x="700" y="326"/>
                  </a:lnTo>
                  <a:lnTo>
                    <a:pt x="703" y="329"/>
                  </a:lnTo>
                  <a:lnTo>
                    <a:pt x="705" y="332"/>
                  </a:lnTo>
                  <a:lnTo>
                    <a:pt x="708" y="336"/>
                  </a:lnTo>
                  <a:lnTo>
                    <a:pt x="712" y="337"/>
                  </a:lnTo>
                  <a:lnTo>
                    <a:pt x="714" y="338"/>
                  </a:lnTo>
                  <a:lnTo>
                    <a:pt x="717" y="338"/>
                  </a:lnTo>
                  <a:lnTo>
                    <a:pt x="719" y="337"/>
                  </a:lnTo>
                  <a:lnTo>
                    <a:pt x="720" y="336"/>
                  </a:lnTo>
                  <a:lnTo>
                    <a:pt x="722" y="333"/>
                  </a:lnTo>
                  <a:lnTo>
                    <a:pt x="723" y="332"/>
                  </a:lnTo>
                  <a:lnTo>
                    <a:pt x="725" y="331"/>
                  </a:lnTo>
                  <a:lnTo>
                    <a:pt x="742" y="331"/>
                  </a:lnTo>
                  <a:lnTo>
                    <a:pt x="764" y="326"/>
                  </a:lnTo>
                  <a:lnTo>
                    <a:pt x="787" y="319"/>
                  </a:lnTo>
                  <a:lnTo>
                    <a:pt x="789" y="324"/>
                  </a:lnTo>
                  <a:lnTo>
                    <a:pt x="787" y="343"/>
                  </a:lnTo>
                  <a:lnTo>
                    <a:pt x="779" y="362"/>
                  </a:lnTo>
                  <a:lnTo>
                    <a:pt x="771" y="380"/>
                  </a:lnTo>
                  <a:lnTo>
                    <a:pt x="762" y="392"/>
                  </a:lnTo>
                  <a:lnTo>
                    <a:pt x="750" y="409"/>
                  </a:lnTo>
                  <a:lnTo>
                    <a:pt x="742" y="423"/>
                  </a:lnTo>
                  <a:lnTo>
                    <a:pt x="729" y="435"/>
                  </a:lnTo>
                  <a:lnTo>
                    <a:pt x="715" y="445"/>
                  </a:lnTo>
                  <a:lnTo>
                    <a:pt x="702" y="453"/>
                  </a:lnTo>
                  <a:lnTo>
                    <a:pt x="689" y="462"/>
                  </a:lnTo>
                  <a:lnTo>
                    <a:pt x="678" y="472"/>
                  </a:lnTo>
                  <a:lnTo>
                    <a:pt x="669" y="483"/>
                  </a:lnTo>
                  <a:lnTo>
                    <a:pt x="663" y="499"/>
                  </a:lnTo>
                  <a:lnTo>
                    <a:pt x="659" y="506"/>
                  </a:lnTo>
                  <a:lnTo>
                    <a:pt x="655" y="511"/>
                  </a:lnTo>
                  <a:lnTo>
                    <a:pt x="650" y="516"/>
                  </a:lnTo>
                  <a:lnTo>
                    <a:pt x="649" y="523"/>
                  </a:lnTo>
                  <a:lnTo>
                    <a:pt x="650" y="534"/>
                  </a:lnTo>
                  <a:lnTo>
                    <a:pt x="651" y="543"/>
                  </a:lnTo>
                  <a:lnTo>
                    <a:pt x="653" y="555"/>
                  </a:lnTo>
                  <a:lnTo>
                    <a:pt x="655" y="563"/>
                  </a:lnTo>
                  <a:lnTo>
                    <a:pt x="660" y="571"/>
                  </a:lnTo>
                  <a:lnTo>
                    <a:pt x="665" y="577"/>
                  </a:lnTo>
                  <a:lnTo>
                    <a:pt x="668" y="582"/>
                  </a:lnTo>
                  <a:lnTo>
                    <a:pt x="668" y="585"/>
                  </a:lnTo>
                  <a:lnTo>
                    <a:pt x="666" y="586"/>
                  </a:lnTo>
                  <a:lnTo>
                    <a:pt x="665" y="589"/>
                  </a:lnTo>
                  <a:lnTo>
                    <a:pt x="665" y="610"/>
                  </a:lnTo>
                  <a:lnTo>
                    <a:pt x="664" y="625"/>
                  </a:lnTo>
                  <a:lnTo>
                    <a:pt x="666" y="630"/>
                  </a:lnTo>
                  <a:lnTo>
                    <a:pt x="666" y="633"/>
                  </a:lnTo>
                  <a:lnTo>
                    <a:pt x="664" y="643"/>
                  </a:lnTo>
                  <a:lnTo>
                    <a:pt x="658" y="650"/>
                  </a:lnTo>
                  <a:lnTo>
                    <a:pt x="650" y="656"/>
                  </a:lnTo>
                  <a:lnTo>
                    <a:pt x="640" y="663"/>
                  </a:lnTo>
                  <a:lnTo>
                    <a:pt x="629" y="667"/>
                  </a:lnTo>
                  <a:lnTo>
                    <a:pt x="620" y="673"/>
                  </a:lnTo>
                  <a:lnTo>
                    <a:pt x="612" y="679"/>
                  </a:lnTo>
                  <a:lnTo>
                    <a:pt x="609" y="688"/>
                  </a:lnTo>
                  <a:lnTo>
                    <a:pt x="605" y="689"/>
                  </a:lnTo>
                  <a:lnTo>
                    <a:pt x="602" y="692"/>
                  </a:lnTo>
                  <a:lnTo>
                    <a:pt x="599" y="694"/>
                  </a:lnTo>
                  <a:lnTo>
                    <a:pt x="597" y="698"/>
                  </a:lnTo>
                  <a:lnTo>
                    <a:pt x="596" y="700"/>
                  </a:lnTo>
                  <a:lnTo>
                    <a:pt x="597" y="707"/>
                  </a:lnTo>
                  <a:lnTo>
                    <a:pt x="602" y="713"/>
                  </a:lnTo>
                  <a:lnTo>
                    <a:pt x="606" y="719"/>
                  </a:lnTo>
                  <a:lnTo>
                    <a:pt x="607" y="727"/>
                  </a:lnTo>
                  <a:lnTo>
                    <a:pt x="607" y="736"/>
                  </a:lnTo>
                  <a:lnTo>
                    <a:pt x="606" y="745"/>
                  </a:lnTo>
                  <a:lnTo>
                    <a:pt x="605" y="751"/>
                  </a:lnTo>
                  <a:lnTo>
                    <a:pt x="604" y="752"/>
                  </a:lnTo>
                  <a:lnTo>
                    <a:pt x="601" y="753"/>
                  </a:lnTo>
                  <a:lnTo>
                    <a:pt x="592" y="753"/>
                  </a:lnTo>
                  <a:lnTo>
                    <a:pt x="581" y="762"/>
                  </a:lnTo>
                  <a:lnTo>
                    <a:pt x="572" y="773"/>
                  </a:lnTo>
                  <a:lnTo>
                    <a:pt x="575" y="775"/>
                  </a:lnTo>
                  <a:lnTo>
                    <a:pt x="577" y="777"/>
                  </a:lnTo>
                  <a:lnTo>
                    <a:pt x="579" y="780"/>
                  </a:lnTo>
                  <a:lnTo>
                    <a:pt x="579" y="782"/>
                  </a:lnTo>
                  <a:lnTo>
                    <a:pt x="576" y="792"/>
                  </a:lnTo>
                  <a:lnTo>
                    <a:pt x="569" y="801"/>
                  </a:lnTo>
                  <a:lnTo>
                    <a:pt x="562" y="807"/>
                  </a:lnTo>
                  <a:lnTo>
                    <a:pt x="556" y="816"/>
                  </a:lnTo>
                  <a:lnTo>
                    <a:pt x="546" y="834"/>
                  </a:lnTo>
                  <a:lnTo>
                    <a:pt x="537" y="846"/>
                  </a:lnTo>
                  <a:lnTo>
                    <a:pt x="527" y="856"/>
                  </a:lnTo>
                  <a:lnTo>
                    <a:pt x="515" y="867"/>
                  </a:lnTo>
                  <a:lnTo>
                    <a:pt x="511" y="868"/>
                  </a:lnTo>
                  <a:lnTo>
                    <a:pt x="505" y="868"/>
                  </a:lnTo>
                  <a:lnTo>
                    <a:pt x="501" y="869"/>
                  </a:lnTo>
                  <a:lnTo>
                    <a:pt x="498" y="869"/>
                  </a:lnTo>
                  <a:lnTo>
                    <a:pt x="497" y="870"/>
                  </a:lnTo>
                  <a:lnTo>
                    <a:pt x="496" y="873"/>
                  </a:lnTo>
                  <a:lnTo>
                    <a:pt x="492" y="874"/>
                  </a:lnTo>
                  <a:lnTo>
                    <a:pt x="487" y="877"/>
                  </a:lnTo>
                  <a:lnTo>
                    <a:pt x="482" y="877"/>
                  </a:lnTo>
                  <a:lnTo>
                    <a:pt x="479" y="875"/>
                  </a:lnTo>
                  <a:lnTo>
                    <a:pt x="477" y="873"/>
                  </a:lnTo>
                  <a:lnTo>
                    <a:pt x="474" y="872"/>
                  </a:lnTo>
                  <a:lnTo>
                    <a:pt x="472" y="872"/>
                  </a:lnTo>
                  <a:lnTo>
                    <a:pt x="461" y="874"/>
                  </a:lnTo>
                  <a:lnTo>
                    <a:pt x="441" y="882"/>
                  </a:lnTo>
                  <a:lnTo>
                    <a:pt x="429" y="884"/>
                  </a:lnTo>
                  <a:lnTo>
                    <a:pt x="422" y="882"/>
                  </a:lnTo>
                  <a:lnTo>
                    <a:pt x="417" y="877"/>
                  </a:lnTo>
                  <a:lnTo>
                    <a:pt x="414" y="877"/>
                  </a:lnTo>
                  <a:lnTo>
                    <a:pt x="413" y="878"/>
                  </a:lnTo>
                  <a:lnTo>
                    <a:pt x="410" y="867"/>
                  </a:lnTo>
                  <a:lnTo>
                    <a:pt x="405" y="858"/>
                  </a:lnTo>
                  <a:lnTo>
                    <a:pt x="408" y="855"/>
                  </a:lnTo>
                  <a:lnTo>
                    <a:pt x="410" y="850"/>
                  </a:lnTo>
                  <a:lnTo>
                    <a:pt x="410" y="846"/>
                  </a:lnTo>
                  <a:lnTo>
                    <a:pt x="409" y="841"/>
                  </a:lnTo>
                  <a:lnTo>
                    <a:pt x="404" y="834"/>
                  </a:lnTo>
                  <a:lnTo>
                    <a:pt x="400" y="829"/>
                  </a:lnTo>
                  <a:lnTo>
                    <a:pt x="397" y="825"/>
                  </a:lnTo>
                  <a:lnTo>
                    <a:pt x="379" y="795"/>
                  </a:lnTo>
                  <a:lnTo>
                    <a:pt x="372" y="778"/>
                  </a:lnTo>
                  <a:lnTo>
                    <a:pt x="367" y="760"/>
                  </a:lnTo>
                  <a:lnTo>
                    <a:pt x="364" y="739"/>
                  </a:lnTo>
                  <a:lnTo>
                    <a:pt x="364" y="726"/>
                  </a:lnTo>
                  <a:lnTo>
                    <a:pt x="362" y="723"/>
                  </a:lnTo>
                  <a:lnTo>
                    <a:pt x="360" y="721"/>
                  </a:lnTo>
                  <a:lnTo>
                    <a:pt x="355" y="716"/>
                  </a:lnTo>
                  <a:lnTo>
                    <a:pt x="346" y="702"/>
                  </a:lnTo>
                  <a:lnTo>
                    <a:pt x="340" y="687"/>
                  </a:lnTo>
                  <a:lnTo>
                    <a:pt x="335" y="672"/>
                  </a:lnTo>
                  <a:lnTo>
                    <a:pt x="333" y="654"/>
                  </a:lnTo>
                  <a:lnTo>
                    <a:pt x="334" y="641"/>
                  </a:lnTo>
                  <a:lnTo>
                    <a:pt x="339" y="631"/>
                  </a:lnTo>
                  <a:lnTo>
                    <a:pt x="345" y="623"/>
                  </a:lnTo>
                  <a:lnTo>
                    <a:pt x="352" y="615"/>
                  </a:lnTo>
                  <a:lnTo>
                    <a:pt x="357" y="607"/>
                  </a:lnTo>
                  <a:lnTo>
                    <a:pt x="358" y="597"/>
                  </a:lnTo>
                  <a:lnTo>
                    <a:pt x="357" y="589"/>
                  </a:lnTo>
                  <a:lnTo>
                    <a:pt x="354" y="581"/>
                  </a:lnTo>
                  <a:lnTo>
                    <a:pt x="353" y="573"/>
                  </a:lnTo>
                  <a:lnTo>
                    <a:pt x="350" y="560"/>
                  </a:lnTo>
                  <a:lnTo>
                    <a:pt x="346" y="548"/>
                  </a:lnTo>
                  <a:lnTo>
                    <a:pt x="343" y="539"/>
                  </a:lnTo>
                  <a:lnTo>
                    <a:pt x="340" y="532"/>
                  </a:lnTo>
                  <a:lnTo>
                    <a:pt x="339" y="523"/>
                  </a:lnTo>
                  <a:lnTo>
                    <a:pt x="335" y="516"/>
                  </a:lnTo>
                  <a:lnTo>
                    <a:pt x="328" y="507"/>
                  </a:lnTo>
                  <a:lnTo>
                    <a:pt x="319" y="499"/>
                  </a:lnTo>
                  <a:lnTo>
                    <a:pt x="310" y="489"/>
                  </a:lnTo>
                  <a:lnTo>
                    <a:pt x="304" y="480"/>
                  </a:lnTo>
                  <a:lnTo>
                    <a:pt x="301" y="469"/>
                  </a:lnTo>
                  <a:lnTo>
                    <a:pt x="301" y="467"/>
                  </a:lnTo>
                  <a:lnTo>
                    <a:pt x="303" y="463"/>
                  </a:lnTo>
                  <a:lnTo>
                    <a:pt x="305" y="459"/>
                  </a:lnTo>
                  <a:lnTo>
                    <a:pt x="308" y="456"/>
                  </a:lnTo>
                  <a:lnTo>
                    <a:pt x="309" y="454"/>
                  </a:lnTo>
                  <a:lnTo>
                    <a:pt x="311" y="453"/>
                  </a:lnTo>
                  <a:lnTo>
                    <a:pt x="310" y="450"/>
                  </a:lnTo>
                  <a:lnTo>
                    <a:pt x="310" y="448"/>
                  </a:lnTo>
                  <a:lnTo>
                    <a:pt x="311" y="448"/>
                  </a:lnTo>
                  <a:lnTo>
                    <a:pt x="311" y="440"/>
                  </a:lnTo>
                  <a:lnTo>
                    <a:pt x="313" y="431"/>
                  </a:lnTo>
                  <a:lnTo>
                    <a:pt x="315" y="426"/>
                  </a:lnTo>
                  <a:lnTo>
                    <a:pt x="311" y="419"/>
                  </a:lnTo>
                  <a:lnTo>
                    <a:pt x="306" y="414"/>
                  </a:lnTo>
                  <a:lnTo>
                    <a:pt x="299" y="410"/>
                  </a:lnTo>
                  <a:lnTo>
                    <a:pt x="290" y="409"/>
                  </a:lnTo>
                  <a:lnTo>
                    <a:pt x="272" y="409"/>
                  </a:lnTo>
                  <a:lnTo>
                    <a:pt x="266" y="406"/>
                  </a:lnTo>
                  <a:lnTo>
                    <a:pt x="256" y="394"/>
                  </a:lnTo>
                  <a:lnTo>
                    <a:pt x="250" y="387"/>
                  </a:lnTo>
                  <a:lnTo>
                    <a:pt x="241" y="385"/>
                  </a:lnTo>
                  <a:lnTo>
                    <a:pt x="226" y="386"/>
                  </a:lnTo>
                  <a:lnTo>
                    <a:pt x="214" y="390"/>
                  </a:lnTo>
                  <a:lnTo>
                    <a:pt x="201" y="395"/>
                  </a:lnTo>
                  <a:lnTo>
                    <a:pt x="186" y="400"/>
                  </a:lnTo>
                  <a:lnTo>
                    <a:pt x="180" y="406"/>
                  </a:lnTo>
                  <a:lnTo>
                    <a:pt x="176" y="406"/>
                  </a:lnTo>
                  <a:lnTo>
                    <a:pt x="168" y="405"/>
                  </a:lnTo>
                  <a:lnTo>
                    <a:pt x="160" y="401"/>
                  </a:lnTo>
                  <a:lnTo>
                    <a:pt x="151" y="400"/>
                  </a:lnTo>
                  <a:lnTo>
                    <a:pt x="141" y="401"/>
                  </a:lnTo>
                  <a:lnTo>
                    <a:pt x="132" y="405"/>
                  </a:lnTo>
                  <a:lnTo>
                    <a:pt x="123" y="407"/>
                  </a:lnTo>
                  <a:lnTo>
                    <a:pt x="113" y="409"/>
                  </a:lnTo>
                  <a:lnTo>
                    <a:pt x="109" y="409"/>
                  </a:lnTo>
                  <a:lnTo>
                    <a:pt x="102" y="406"/>
                  </a:lnTo>
                  <a:lnTo>
                    <a:pt x="101" y="405"/>
                  </a:lnTo>
                  <a:lnTo>
                    <a:pt x="91" y="397"/>
                  </a:lnTo>
                  <a:lnTo>
                    <a:pt x="65" y="380"/>
                  </a:lnTo>
                  <a:lnTo>
                    <a:pt x="57" y="370"/>
                  </a:lnTo>
                  <a:lnTo>
                    <a:pt x="50" y="358"/>
                  </a:lnTo>
                  <a:lnTo>
                    <a:pt x="44" y="348"/>
                  </a:lnTo>
                  <a:lnTo>
                    <a:pt x="37" y="339"/>
                  </a:lnTo>
                  <a:lnTo>
                    <a:pt x="33" y="337"/>
                  </a:lnTo>
                  <a:lnTo>
                    <a:pt x="27" y="332"/>
                  </a:lnTo>
                  <a:lnTo>
                    <a:pt x="19" y="326"/>
                  </a:lnTo>
                  <a:lnTo>
                    <a:pt x="14" y="321"/>
                  </a:lnTo>
                  <a:lnTo>
                    <a:pt x="12" y="317"/>
                  </a:lnTo>
                  <a:lnTo>
                    <a:pt x="6" y="312"/>
                  </a:lnTo>
                  <a:lnTo>
                    <a:pt x="8" y="312"/>
                  </a:lnTo>
                  <a:lnTo>
                    <a:pt x="8" y="308"/>
                  </a:lnTo>
                  <a:lnTo>
                    <a:pt x="6" y="304"/>
                  </a:lnTo>
                  <a:lnTo>
                    <a:pt x="6" y="298"/>
                  </a:lnTo>
                  <a:lnTo>
                    <a:pt x="5" y="294"/>
                  </a:lnTo>
                  <a:lnTo>
                    <a:pt x="3" y="289"/>
                  </a:lnTo>
                  <a:lnTo>
                    <a:pt x="0" y="285"/>
                  </a:lnTo>
                  <a:lnTo>
                    <a:pt x="6" y="279"/>
                  </a:lnTo>
                  <a:lnTo>
                    <a:pt x="12" y="269"/>
                  </a:lnTo>
                  <a:lnTo>
                    <a:pt x="15" y="258"/>
                  </a:lnTo>
                  <a:lnTo>
                    <a:pt x="17" y="248"/>
                  </a:lnTo>
                  <a:lnTo>
                    <a:pt x="14" y="231"/>
                  </a:lnTo>
                  <a:lnTo>
                    <a:pt x="12" y="217"/>
                  </a:lnTo>
                  <a:lnTo>
                    <a:pt x="9" y="202"/>
                  </a:lnTo>
                  <a:lnTo>
                    <a:pt x="10" y="199"/>
                  </a:lnTo>
                  <a:lnTo>
                    <a:pt x="12" y="196"/>
                  </a:lnTo>
                  <a:lnTo>
                    <a:pt x="14" y="192"/>
                  </a:lnTo>
                  <a:lnTo>
                    <a:pt x="17" y="190"/>
                  </a:lnTo>
                  <a:lnTo>
                    <a:pt x="19" y="186"/>
                  </a:lnTo>
                  <a:lnTo>
                    <a:pt x="20" y="184"/>
                  </a:lnTo>
                  <a:lnTo>
                    <a:pt x="28" y="166"/>
                  </a:lnTo>
                  <a:lnTo>
                    <a:pt x="38" y="148"/>
                  </a:lnTo>
                  <a:lnTo>
                    <a:pt x="48" y="132"/>
                  </a:lnTo>
                  <a:lnTo>
                    <a:pt x="53" y="128"/>
                  </a:lnTo>
                  <a:lnTo>
                    <a:pt x="65" y="123"/>
                  </a:lnTo>
                  <a:lnTo>
                    <a:pt x="70" y="121"/>
                  </a:lnTo>
                  <a:lnTo>
                    <a:pt x="74" y="118"/>
                  </a:lnTo>
                  <a:lnTo>
                    <a:pt x="79" y="114"/>
                  </a:lnTo>
                  <a:lnTo>
                    <a:pt x="87" y="107"/>
                  </a:lnTo>
                  <a:lnTo>
                    <a:pt x="89" y="103"/>
                  </a:lnTo>
                  <a:lnTo>
                    <a:pt x="92" y="93"/>
                  </a:lnTo>
                  <a:lnTo>
                    <a:pt x="92" y="85"/>
                  </a:lnTo>
                  <a:lnTo>
                    <a:pt x="93" y="78"/>
                  </a:lnTo>
                  <a:lnTo>
                    <a:pt x="97" y="70"/>
                  </a:lnTo>
                  <a:lnTo>
                    <a:pt x="113" y="51"/>
                  </a:lnTo>
                  <a:lnTo>
                    <a:pt x="131" y="33"/>
                  </a:lnTo>
                  <a:lnTo>
                    <a:pt x="129" y="33"/>
                  </a:lnTo>
                  <a:lnTo>
                    <a:pt x="132" y="29"/>
                  </a:lnTo>
                  <a:lnTo>
                    <a:pt x="133" y="26"/>
                  </a:lnTo>
                  <a:lnTo>
                    <a:pt x="138" y="21"/>
                  </a:lnTo>
                  <a:lnTo>
                    <a:pt x="155" y="29"/>
                  </a:lnTo>
                  <a:lnTo>
                    <a:pt x="173" y="31"/>
                  </a:lnTo>
                  <a:lnTo>
                    <a:pt x="177" y="31"/>
                  </a:lnTo>
                  <a:lnTo>
                    <a:pt x="181" y="29"/>
                  </a:lnTo>
                  <a:lnTo>
                    <a:pt x="183" y="28"/>
                  </a:lnTo>
                  <a:lnTo>
                    <a:pt x="186" y="25"/>
                  </a:lnTo>
                  <a:lnTo>
                    <a:pt x="188" y="24"/>
                  </a:lnTo>
                  <a:lnTo>
                    <a:pt x="202" y="18"/>
                  </a:lnTo>
                  <a:lnTo>
                    <a:pt x="219" y="11"/>
                  </a:lnTo>
                  <a:lnTo>
                    <a:pt x="236" y="6"/>
                  </a:lnTo>
                  <a:lnTo>
                    <a:pt x="252" y="5"/>
                  </a:lnTo>
                  <a:lnTo>
                    <a:pt x="256" y="5"/>
                  </a:lnTo>
                  <a:lnTo>
                    <a:pt x="260" y="6"/>
                  </a:lnTo>
                  <a:lnTo>
                    <a:pt x="264" y="9"/>
                  </a:lnTo>
                  <a:lnTo>
                    <a:pt x="266" y="9"/>
                  </a:lnTo>
                  <a:lnTo>
                    <a:pt x="270" y="7"/>
                  </a:lnTo>
                  <a:lnTo>
                    <a:pt x="272" y="6"/>
                  </a:lnTo>
                  <a:lnTo>
                    <a:pt x="284" y="2"/>
                  </a:lnTo>
                  <a:lnTo>
                    <a:pt x="288" y="2"/>
                  </a:lnTo>
                  <a:lnTo>
                    <a:pt x="290" y="4"/>
                  </a:lnTo>
                  <a:lnTo>
                    <a:pt x="293" y="6"/>
                  </a:lnTo>
                  <a:lnTo>
                    <a:pt x="299" y="6"/>
                  </a:lnTo>
                  <a:lnTo>
                    <a:pt x="301" y="5"/>
                  </a:lnTo>
                  <a:lnTo>
                    <a:pt x="303" y="4"/>
                  </a:lnTo>
                  <a:lnTo>
                    <a:pt x="305" y="2"/>
                  </a:lnTo>
                  <a:lnTo>
                    <a:pt x="306" y="1"/>
                  </a:lnTo>
                  <a:lnTo>
                    <a:pt x="3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49" name="Freeform 1227"/>
            <p:cNvSpPr>
              <a:spLocks/>
            </p:cNvSpPr>
            <p:nvPr/>
          </p:nvSpPr>
          <p:spPr bwMode="auto">
            <a:xfrm>
              <a:off x="10049436" y="4828724"/>
              <a:ext cx="24870" cy="1658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8" y="5"/>
                </a:cxn>
                <a:cxn ang="0">
                  <a:pos x="5" y="8"/>
                </a:cxn>
                <a:cxn ang="0">
                  <a:pos x="2" y="8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2" y="1"/>
                </a:cxn>
                <a:cxn ang="0">
                  <a:pos x="3" y="1"/>
                </a:cxn>
                <a:cxn ang="0">
                  <a:pos x="6" y="0"/>
                </a:cxn>
              </a:cxnLst>
              <a:rect l="0" t="0" r="r" b="b"/>
              <a:pathLst>
                <a:path w="12" h="8">
                  <a:moveTo>
                    <a:pt x="6" y="0"/>
                  </a:moveTo>
                  <a:lnTo>
                    <a:pt x="12" y="0"/>
                  </a:lnTo>
                  <a:lnTo>
                    <a:pt x="12" y="3"/>
                  </a:lnTo>
                  <a:lnTo>
                    <a:pt x="8" y="5"/>
                  </a:lnTo>
                  <a:lnTo>
                    <a:pt x="5" y="8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3"/>
                  </a:lnTo>
                  <a:lnTo>
                    <a:pt x="2" y="1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11" name="Group 1110"/>
            <p:cNvGrpSpPr/>
            <p:nvPr/>
          </p:nvGrpSpPr>
          <p:grpSpPr>
            <a:xfrm>
              <a:off x="3823545" y="4144788"/>
              <a:ext cx="1121241" cy="1809322"/>
              <a:chOff x="3823545" y="4144788"/>
              <a:chExt cx="1121241" cy="1809322"/>
            </a:xfrm>
            <a:grpFill/>
          </p:grpSpPr>
          <p:sp>
            <p:nvSpPr>
              <p:cNvPr id="950" name="Freeform 1228"/>
              <p:cNvSpPr>
                <a:spLocks/>
              </p:cNvSpPr>
              <p:nvPr/>
            </p:nvSpPr>
            <p:spPr bwMode="auto">
              <a:xfrm>
                <a:off x="4296083" y="4184165"/>
                <a:ext cx="16580" cy="1865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8" y="0"/>
                  </a:cxn>
                  <a:cxn ang="0">
                    <a:pos x="8" y="5"/>
                  </a:cxn>
                  <a:cxn ang="0">
                    <a:pos x="7" y="6"/>
                  </a:cxn>
                  <a:cxn ang="0">
                    <a:pos x="5" y="9"/>
                  </a:cxn>
                  <a:cxn ang="0">
                    <a:pos x="0" y="9"/>
                  </a:cxn>
                  <a:cxn ang="0">
                    <a:pos x="0" y="5"/>
                  </a:cxn>
                  <a:cxn ang="0">
                    <a:pos x="2" y="2"/>
                  </a:cxn>
                  <a:cxn ang="0">
                    <a:pos x="4" y="1"/>
                  </a:cxn>
                  <a:cxn ang="0">
                    <a:pos x="5" y="0"/>
                  </a:cxn>
                </a:cxnLst>
                <a:rect l="0" t="0" r="r" b="b"/>
                <a:pathLst>
                  <a:path w="8" h="9">
                    <a:moveTo>
                      <a:pt x="5" y="0"/>
                    </a:moveTo>
                    <a:lnTo>
                      <a:pt x="8" y="0"/>
                    </a:lnTo>
                    <a:lnTo>
                      <a:pt x="8" y="5"/>
                    </a:lnTo>
                    <a:lnTo>
                      <a:pt x="7" y="6"/>
                    </a:lnTo>
                    <a:lnTo>
                      <a:pt x="5" y="9"/>
                    </a:lnTo>
                    <a:lnTo>
                      <a:pt x="0" y="9"/>
                    </a:lnTo>
                    <a:lnTo>
                      <a:pt x="0" y="5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" name="Freeform 1230"/>
              <p:cNvSpPr>
                <a:spLocks/>
              </p:cNvSpPr>
              <p:nvPr/>
            </p:nvSpPr>
            <p:spPr bwMode="auto">
              <a:xfrm>
                <a:off x="3997638" y="5527167"/>
                <a:ext cx="18653" cy="49741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6" y="1"/>
                  </a:cxn>
                  <a:cxn ang="0">
                    <a:pos x="9" y="4"/>
                  </a:cxn>
                  <a:cxn ang="0">
                    <a:pos x="9" y="9"/>
                  </a:cxn>
                  <a:cxn ang="0">
                    <a:pos x="8" y="10"/>
                  </a:cxn>
                  <a:cxn ang="0">
                    <a:pos x="8" y="24"/>
                  </a:cxn>
                  <a:cxn ang="0">
                    <a:pos x="4" y="24"/>
                  </a:cxn>
                  <a:cxn ang="0">
                    <a:pos x="1" y="21"/>
                  </a:cxn>
                  <a:cxn ang="0">
                    <a:pos x="0" y="19"/>
                  </a:cxn>
                  <a:cxn ang="0">
                    <a:pos x="0" y="10"/>
                  </a:cxn>
                  <a:cxn ang="0">
                    <a:pos x="1" y="7"/>
                  </a:cxn>
                  <a:cxn ang="0">
                    <a:pos x="1" y="5"/>
                  </a:cxn>
                  <a:cxn ang="0">
                    <a:pos x="3" y="2"/>
                  </a:cxn>
                  <a:cxn ang="0">
                    <a:pos x="4" y="1"/>
                  </a:cxn>
                  <a:cxn ang="0">
                    <a:pos x="4" y="0"/>
                  </a:cxn>
                </a:cxnLst>
                <a:rect l="0" t="0" r="r" b="b"/>
                <a:pathLst>
                  <a:path w="9" h="24">
                    <a:moveTo>
                      <a:pt x="4" y="0"/>
                    </a:moveTo>
                    <a:lnTo>
                      <a:pt x="6" y="1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8" y="10"/>
                    </a:lnTo>
                    <a:lnTo>
                      <a:pt x="8" y="24"/>
                    </a:lnTo>
                    <a:lnTo>
                      <a:pt x="4" y="24"/>
                    </a:lnTo>
                    <a:lnTo>
                      <a:pt x="1" y="21"/>
                    </a:lnTo>
                    <a:lnTo>
                      <a:pt x="0" y="19"/>
                    </a:lnTo>
                    <a:lnTo>
                      <a:pt x="0" y="10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3" name="Freeform 1231"/>
              <p:cNvSpPr>
                <a:spLocks/>
              </p:cNvSpPr>
              <p:nvPr/>
            </p:nvSpPr>
            <p:spPr bwMode="auto">
              <a:xfrm>
                <a:off x="3823545" y="4144788"/>
                <a:ext cx="1121241" cy="1809322"/>
              </a:xfrm>
              <a:custGeom>
                <a:avLst/>
                <a:gdLst/>
                <a:ahLst/>
                <a:cxnLst>
                  <a:cxn ang="0">
                    <a:pos x="110" y="23"/>
                  </a:cxn>
                  <a:cxn ang="0">
                    <a:pos x="120" y="28"/>
                  </a:cxn>
                  <a:cxn ang="0">
                    <a:pos x="134" y="9"/>
                  </a:cxn>
                  <a:cxn ang="0">
                    <a:pos x="146" y="13"/>
                  </a:cxn>
                  <a:cxn ang="0">
                    <a:pos x="182" y="24"/>
                  </a:cxn>
                  <a:cxn ang="0">
                    <a:pos x="218" y="19"/>
                  </a:cxn>
                  <a:cxn ang="0">
                    <a:pos x="233" y="33"/>
                  </a:cxn>
                  <a:cxn ang="0">
                    <a:pos x="261" y="54"/>
                  </a:cxn>
                  <a:cxn ang="0">
                    <a:pos x="324" y="81"/>
                  </a:cxn>
                  <a:cxn ang="0">
                    <a:pos x="356" y="112"/>
                  </a:cxn>
                  <a:cxn ang="0">
                    <a:pos x="348" y="152"/>
                  </a:cxn>
                  <a:cxn ang="0">
                    <a:pos x="376" y="166"/>
                  </a:cxn>
                  <a:cxn ang="0">
                    <a:pos x="427" y="165"/>
                  </a:cxn>
                  <a:cxn ang="0">
                    <a:pos x="452" y="176"/>
                  </a:cxn>
                  <a:cxn ang="0">
                    <a:pos x="516" y="203"/>
                  </a:cxn>
                  <a:cxn ang="0">
                    <a:pos x="513" y="278"/>
                  </a:cxn>
                  <a:cxn ang="0">
                    <a:pos x="494" y="326"/>
                  </a:cxn>
                  <a:cxn ang="0">
                    <a:pos x="484" y="366"/>
                  </a:cxn>
                  <a:cxn ang="0">
                    <a:pos x="465" y="403"/>
                  </a:cxn>
                  <a:cxn ang="0">
                    <a:pos x="424" y="421"/>
                  </a:cxn>
                  <a:cxn ang="0">
                    <a:pos x="370" y="492"/>
                  </a:cxn>
                  <a:cxn ang="0">
                    <a:pos x="322" y="564"/>
                  </a:cxn>
                  <a:cxn ang="0">
                    <a:pos x="275" y="564"/>
                  </a:cxn>
                  <a:cxn ang="0">
                    <a:pos x="281" y="588"/>
                  </a:cxn>
                  <a:cxn ang="0">
                    <a:pos x="267" y="620"/>
                  </a:cxn>
                  <a:cxn ang="0">
                    <a:pos x="222" y="643"/>
                  </a:cxn>
                  <a:cxn ang="0">
                    <a:pos x="197" y="652"/>
                  </a:cxn>
                  <a:cxn ang="0">
                    <a:pos x="198" y="673"/>
                  </a:cxn>
                  <a:cxn ang="0">
                    <a:pos x="201" y="679"/>
                  </a:cxn>
                  <a:cxn ang="0">
                    <a:pos x="189" y="698"/>
                  </a:cxn>
                  <a:cxn ang="0">
                    <a:pos x="164" y="727"/>
                  </a:cxn>
                  <a:cxn ang="0">
                    <a:pos x="173" y="764"/>
                  </a:cxn>
                  <a:cxn ang="0">
                    <a:pos x="149" y="789"/>
                  </a:cxn>
                  <a:cxn ang="0">
                    <a:pos x="161" y="844"/>
                  </a:cxn>
                  <a:cxn ang="0">
                    <a:pos x="158" y="873"/>
                  </a:cxn>
                  <a:cxn ang="0">
                    <a:pos x="122" y="857"/>
                  </a:cxn>
                  <a:cxn ang="0">
                    <a:pos x="82" y="830"/>
                  </a:cxn>
                  <a:cxn ang="0">
                    <a:pos x="89" y="814"/>
                  </a:cxn>
                  <a:cxn ang="0">
                    <a:pos x="73" y="770"/>
                  </a:cxn>
                  <a:cxn ang="0">
                    <a:pos x="77" y="733"/>
                  </a:cxn>
                  <a:cxn ang="0">
                    <a:pos x="85" y="727"/>
                  </a:cxn>
                  <a:cxn ang="0">
                    <a:pos x="94" y="668"/>
                  </a:cxn>
                  <a:cxn ang="0">
                    <a:pos x="93" y="635"/>
                  </a:cxn>
                  <a:cxn ang="0">
                    <a:pos x="92" y="619"/>
                  </a:cxn>
                  <a:cxn ang="0">
                    <a:pos x="109" y="575"/>
                  </a:cxn>
                  <a:cxn ang="0">
                    <a:pos x="124" y="469"/>
                  </a:cxn>
                  <a:cxn ang="0">
                    <a:pos x="132" y="400"/>
                  </a:cxn>
                  <a:cxn ang="0">
                    <a:pos x="103" y="345"/>
                  </a:cxn>
                  <a:cxn ang="0">
                    <a:pos x="58" y="305"/>
                  </a:cxn>
                  <a:cxn ang="0">
                    <a:pos x="25" y="239"/>
                  </a:cxn>
                  <a:cxn ang="0">
                    <a:pos x="4" y="214"/>
                  </a:cxn>
                  <a:cxn ang="0">
                    <a:pos x="16" y="175"/>
                  </a:cxn>
                  <a:cxn ang="0">
                    <a:pos x="13" y="145"/>
                  </a:cxn>
                  <a:cxn ang="0">
                    <a:pos x="33" y="115"/>
                  </a:cxn>
                  <a:cxn ang="0">
                    <a:pos x="45" y="94"/>
                  </a:cxn>
                  <a:cxn ang="0">
                    <a:pos x="43" y="66"/>
                  </a:cxn>
                  <a:cxn ang="0">
                    <a:pos x="50" y="48"/>
                  </a:cxn>
                  <a:cxn ang="0">
                    <a:pos x="63" y="34"/>
                  </a:cxn>
                  <a:cxn ang="0">
                    <a:pos x="105" y="6"/>
                  </a:cxn>
                </a:cxnLst>
                <a:rect l="0" t="0" r="r" b="b"/>
                <a:pathLst>
                  <a:path w="541" h="873">
                    <a:moveTo>
                      <a:pt x="112" y="0"/>
                    </a:moveTo>
                    <a:lnTo>
                      <a:pt x="115" y="0"/>
                    </a:lnTo>
                    <a:lnTo>
                      <a:pt x="117" y="3"/>
                    </a:lnTo>
                    <a:lnTo>
                      <a:pt x="118" y="4"/>
                    </a:lnTo>
                    <a:lnTo>
                      <a:pt x="118" y="6"/>
                    </a:lnTo>
                    <a:lnTo>
                      <a:pt x="115" y="9"/>
                    </a:lnTo>
                    <a:lnTo>
                      <a:pt x="114" y="9"/>
                    </a:lnTo>
                    <a:lnTo>
                      <a:pt x="112" y="19"/>
                    </a:lnTo>
                    <a:lnTo>
                      <a:pt x="110" y="23"/>
                    </a:lnTo>
                    <a:lnTo>
                      <a:pt x="110" y="29"/>
                    </a:lnTo>
                    <a:lnTo>
                      <a:pt x="112" y="32"/>
                    </a:lnTo>
                    <a:lnTo>
                      <a:pt x="113" y="35"/>
                    </a:lnTo>
                    <a:lnTo>
                      <a:pt x="114" y="37"/>
                    </a:lnTo>
                    <a:lnTo>
                      <a:pt x="117" y="38"/>
                    </a:lnTo>
                    <a:lnTo>
                      <a:pt x="118" y="38"/>
                    </a:lnTo>
                    <a:lnTo>
                      <a:pt x="119" y="35"/>
                    </a:lnTo>
                    <a:lnTo>
                      <a:pt x="120" y="34"/>
                    </a:lnTo>
                    <a:lnTo>
                      <a:pt x="120" y="28"/>
                    </a:lnTo>
                    <a:lnTo>
                      <a:pt x="118" y="25"/>
                    </a:lnTo>
                    <a:lnTo>
                      <a:pt x="117" y="23"/>
                    </a:lnTo>
                    <a:lnTo>
                      <a:pt x="117" y="16"/>
                    </a:lnTo>
                    <a:lnTo>
                      <a:pt x="118" y="15"/>
                    </a:lnTo>
                    <a:lnTo>
                      <a:pt x="123" y="13"/>
                    </a:lnTo>
                    <a:lnTo>
                      <a:pt x="124" y="13"/>
                    </a:lnTo>
                    <a:lnTo>
                      <a:pt x="127" y="11"/>
                    </a:lnTo>
                    <a:lnTo>
                      <a:pt x="135" y="11"/>
                    </a:lnTo>
                    <a:lnTo>
                      <a:pt x="134" y="9"/>
                    </a:lnTo>
                    <a:lnTo>
                      <a:pt x="133" y="9"/>
                    </a:lnTo>
                    <a:lnTo>
                      <a:pt x="132" y="8"/>
                    </a:lnTo>
                    <a:lnTo>
                      <a:pt x="129" y="6"/>
                    </a:lnTo>
                    <a:lnTo>
                      <a:pt x="128" y="6"/>
                    </a:lnTo>
                    <a:lnTo>
                      <a:pt x="128" y="4"/>
                    </a:lnTo>
                    <a:lnTo>
                      <a:pt x="135" y="4"/>
                    </a:lnTo>
                    <a:lnTo>
                      <a:pt x="137" y="6"/>
                    </a:lnTo>
                    <a:lnTo>
                      <a:pt x="142" y="11"/>
                    </a:lnTo>
                    <a:lnTo>
                      <a:pt x="146" y="13"/>
                    </a:lnTo>
                    <a:lnTo>
                      <a:pt x="148" y="13"/>
                    </a:lnTo>
                    <a:lnTo>
                      <a:pt x="152" y="14"/>
                    </a:lnTo>
                    <a:lnTo>
                      <a:pt x="152" y="16"/>
                    </a:lnTo>
                    <a:lnTo>
                      <a:pt x="153" y="19"/>
                    </a:lnTo>
                    <a:lnTo>
                      <a:pt x="156" y="20"/>
                    </a:lnTo>
                    <a:lnTo>
                      <a:pt x="157" y="21"/>
                    </a:lnTo>
                    <a:lnTo>
                      <a:pt x="179" y="21"/>
                    </a:lnTo>
                    <a:lnTo>
                      <a:pt x="179" y="23"/>
                    </a:lnTo>
                    <a:lnTo>
                      <a:pt x="182" y="24"/>
                    </a:lnTo>
                    <a:lnTo>
                      <a:pt x="183" y="25"/>
                    </a:lnTo>
                    <a:lnTo>
                      <a:pt x="194" y="25"/>
                    </a:lnTo>
                    <a:lnTo>
                      <a:pt x="199" y="20"/>
                    </a:lnTo>
                    <a:lnTo>
                      <a:pt x="201" y="20"/>
                    </a:lnTo>
                    <a:lnTo>
                      <a:pt x="203" y="19"/>
                    </a:lnTo>
                    <a:lnTo>
                      <a:pt x="206" y="19"/>
                    </a:lnTo>
                    <a:lnTo>
                      <a:pt x="208" y="18"/>
                    </a:lnTo>
                    <a:lnTo>
                      <a:pt x="216" y="18"/>
                    </a:lnTo>
                    <a:lnTo>
                      <a:pt x="218" y="19"/>
                    </a:lnTo>
                    <a:lnTo>
                      <a:pt x="221" y="19"/>
                    </a:lnTo>
                    <a:lnTo>
                      <a:pt x="220" y="20"/>
                    </a:lnTo>
                    <a:lnTo>
                      <a:pt x="216" y="20"/>
                    </a:lnTo>
                    <a:lnTo>
                      <a:pt x="216" y="23"/>
                    </a:lnTo>
                    <a:lnTo>
                      <a:pt x="217" y="25"/>
                    </a:lnTo>
                    <a:lnTo>
                      <a:pt x="220" y="28"/>
                    </a:lnTo>
                    <a:lnTo>
                      <a:pt x="227" y="30"/>
                    </a:lnTo>
                    <a:lnTo>
                      <a:pt x="230" y="32"/>
                    </a:lnTo>
                    <a:lnTo>
                      <a:pt x="233" y="33"/>
                    </a:lnTo>
                    <a:lnTo>
                      <a:pt x="236" y="34"/>
                    </a:lnTo>
                    <a:lnTo>
                      <a:pt x="237" y="35"/>
                    </a:lnTo>
                    <a:lnTo>
                      <a:pt x="237" y="40"/>
                    </a:lnTo>
                    <a:lnTo>
                      <a:pt x="238" y="43"/>
                    </a:lnTo>
                    <a:lnTo>
                      <a:pt x="238" y="45"/>
                    </a:lnTo>
                    <a:lnTo>
                      <a:pt x="250" y="45"/>
                    </a:lnTo>
                    <a:lnTo>
                      <a:pt x="253" y="48"/>
                    </a:lnTo>
                    <a:lnTo>
                      <a:pt x="258" y="53"/>
                    </a:lnTo>
                    <a:lnTo>
                      <a:pt x="261" y="54"/>
                    </a:lnTo>
                    <a:lnTo>
                      <a:pt x="266" y="62"/>
                    </a:lnTo>
                    <a:lnTo>
                      <a:pt x="268" y="63"/>
                    </a:lnTo>
                    <a:lnTo>
                      <a:pt x="272" y="64"/>
                    </a:lnTo>
                    <a:lnTo>
                      <a:pt x="276" y="69"/>
                    </a:lnTo>
                    <a:lnTo>
                      <a:pt x="281" y="73"/>
                    </a:lnTo>
                    <a:lnTo>
                      <a:pt x="304" y="77"/>
                    </a:lnTo>
                    <a:lnTo>
                      <a:pt x="314" y="77"/>
                    </a:lnTo>
                    <a:lnTo>
                      <a:pt x="316" y="78"/>
                    </a:lnTo>
                    <a:lnTo>
                      <a:pt x="324" y="81"/>
                    </a:lnTo>
                    <a:lnTo>
                      <a:pt x="327" y="81"/>
                    </a:lnTo>
                    <a:lnTo>
                      <a:pt x="327" y="82"/>
                    </a:lnTo>
                    <a:lnTo>
                      <a:pt x="330" y="82"/>
                    </a:lnTo>
                    <a:lnTo>
                      <a:pt x="335" y="84"/>
                    </a:lnTo>
                    <a:lnTo>
                      <a:pt x="340" y="89"/>
                    </a:lnTo>
                    <a:lnTo>
                      <a:pt x="346" y="94"/>
                    </a:lnTo>
                    <a:lnTo>
                      <a:pt x="351" y="97"/>
                    </a:lnTo>
                    <a:lnTo>
                      <a:pt x="353" y="105"/>
                    </a:lnTo>
                    <a:lnTo>
                      <a:pt x="356" y="112"/>
                    </a:lnTo>
                    <a:lnTo>
                      <a:pt x="359" y="120"/>
                    </a:lnTo>
                    <a:lnTo>
                      <a:pt x="363" y="123"/>
                    </a:lnTo>
                    <a:lnTo>
                      <a:pt x="364" y="123"/>
                    </a:lnTo>
                    <a:lnTo>
                      <a:pt x="366" y="126"/>
                    </a:lnTo>
                    <a:lnTo>
                      <a:pt x="366" y="127"/>
                    </a:lnTo>
                    <a:lnTo>
                      <a:pt x="361" y="133"/>
                    </a:lnTo>
                    <a:lnTo>
                      <a:pt x="355" y="138"/>
                    </a:lnTo>
                    <a:lnTo>
                      <a:pt x="350" y="145"/>
                    </a:lnTo>
                    <a:lnTo>
                      <a:pt x="348" y="152"/>
                    </a:lnTo>
                    <a:lnTo>
                      <a:pt x="348" y="154"/>
                    </a:lnTo>
                    <a:lnTo>
                      <a:pt x="350" y="156"/>
                    </a:lnTo>
                    <a:lnTo>
                      <a:pt x="354" y="156"/>
                    </a:lnTo>
                    <a:lnTo>
                      <a:pt x="358" y="159"/>
                    </a:lnTo>
                    <a:lnTo>
                      <a:pt x="360" y="166"/>
                    </a:lnTo>
                    <a:lnTo>
                      <a:pt x="370" y="166"/>
                    </a:lnTo>
                    <a:lnTo>
                      <a:pt x="370" y="167"/>
                    </a:lnTo>
                    <a:lnTo>
                      <a:pt x="373" y="170"/>
                    </a:lnTo>
                    <a:lnTo>
                      <a:pt x="376" y="166"/>
                    </a:lnTo>
                    <a:lnTo>
                      <a:pt x="381" y="159"/>
                    </a:lnTo>
                    <a:lnTo>
                      <a:pt x="389" y="151"/>
                    </a:lnTo>
                    <a:lnTo>
                      <a:pt x="393" y="151"/>
                    </a:lnTo>
                    <a:lnTo>
                      <a:pt x="399" y="152"/>
                    </a:lnTo>
                    <a:lnTo>
                      <a:pt x="406" y="155"/>
                    </a:lnTo>
                    <a:lnTo>
                      <a:pt x="422" y="162"/>
                    </a:lnTo>
                    <a:lnTo>
                      <a:pt x="423" y="162"/>
                    </a:lnTo>
                    <a:lnTo>
                      <a:pt x="425" y="164"/>
                    </a:lnTo>
                    <a:lnTo>
                      <a:pt x="427" y="165"/>
                    </a:lnTo>
                    <a:lnTo>
                      <a:pt x="427" y="166"/>
                    </a:lnTo>
                    <a:lnTo>
                      <a:pt x="428" y="170"/>
                    </a:lnTo>
                    <a:lnTo>
                      <a:pt x="428" y="176"/>
                    </a:lnTo>
                    <a:lnTo>
                      <a:pt x="430" y="176"/>
                    </a:lnTo>
                    <a:lnTo>
                      <a:pt x="435" y="174"/>
                    </a:lnTo>
                    <a:lnTo>
                      <a:pt x="438" y="171"/>
                    </a:lnTo>
                    <a:lnTo>
                      <a:pt x="444" y="171"/>
                    </a:lnTo>
                    <a:lnTo>
                      <a:pt x="447" y="174"/>
                    </a:lnTo>
                    <a:lnTo>
                      <a:pt x="452" y="176"/>
                    </a:lnTo>
                    <a:lnTo>
                      <a:pt x="454" y="179"/>
                    </a:lnTo>
                    <a:lnTo>
                      <a:pt x="458" y="179"/>
                    </a:lnTo>
                    <a:lnTo>
                      <a:pt x="473" y="176"/>
                    </a:lnTo>
                    <a:lnTo>
                      <a:pt x="484" y="180"/>
                    </a:lnTo>
                    <a:lnTo>
                      <a:pt x="493" y="182"/>
                    </a:lnTo>
                    <a:lnTo>
                      <a:pt x="497" y="188"/>
                    </a:lnTo>
                    <a:lnTo>
                      <a:pt x="503" y="194"/>
                    </a:lnTo>
                    <a:lnTo>
                      <a:pt x="509" y="199"/>
                    </a:lnTo>
                    <a:lnTo>
                      <a:pt x="516" y="203"/>
                    </a:lnTo>
                    <a:lnTo>
                      <a:pt x="531" y="203"/>
                    </a:lnTo>
                    <a:lnTo>
                      <a:pt x="537" y="206"/>
                    </a:lnTo>
                    <a:lnTo>
                      <a:pt x="539" y="214"/>
                    </a:lnTo>
                    <a:lnTo>
                      <a:pt x="541" y="223"/>
                    </a:lnTo>
                    <a:lnTo>
                      <a:pt x="539" y="238"/>
                    </a:lnTo>
                    <a:lnTo>
                      <a:pt x="534" y="250"/>
                    </a:lnTo>
                    <a:lnTo>
                      <a:pt x="528" y="259"/>
                    </a:lnTo>
                    <a:lnTo>
                      <a:pt x="521" y="268"/>
                    </a:lnTo>
                    <a:lnTo>
                      <a:pt x="513" y="278"/>
                    </a:lnTo>
                    <a:lnTo>
                      <a:pt x="508" y="283"/>
                    </a:lnTo>
                    <a:lnTo>
                      <a:pt x="507" y="286"/>
                    </a:lnTo>
                    <a:lnTo>
                      <a:pt x="501" y="292"/>
                    </a:lnTo>
                    <a:lnTo>
                      <a:pt x="497" y="294"/>
                    </a:lnTo>
                    <a:lnTo>
                      <a:pt x="494" y="297"/>
                    </a:lnTo>
                    <a:lnTo>
                      <a:pt x="492" y="303"/>
                    </a:lnTo>
                    <a:lnTo>
                      <a:pt x="492" y="310"/>
                    </a:lnTo>
                    <a:lnTo>
                      <a:pt x="493" y="318"/>
                    </a:lnTo>
                    <a:lnTo>
                      <a:pt x="494" y="326"/>
                    </a:lnTo>
                    <a:lnTo>
                      <a:pt x="494" y="331"/>
                    </a:lnTo>
                    <a:lnTo>
                      <a:pt x="492" y="336"/>
                    </a:lnTo>
                    <a:lnTo>
                      <a:pt x="491" y="341"/>
                    </a:lnTo>
                    <a:lnTo>
                      <a:pt x="491" y="347"/>
                    </a:lnTo>
                    <a:lnTo>
                      <a:pt x="489" y="349"/>
                    </a:lnTo>
                    <a:lnTo>
                      <a:pt x="489" y="350"/>
                    </a:lnTo>
                    <a:lnTo>
                      <a:pt x="487" y="352"/>
                    </a:lnTo>
                    <a:lnTo>
                      <a:pt x="484" y="360"/>
                    </a:lnTo>
                    <a:lnTo>
                      <a:pt x="484" y="366"/>
                    </a:lnTo>
                    <a:lnTo>
                      <a:pt x="483" y="370"/>
                    </a:lnTo>
                    <a:lnTo>
                      <a:pt x="483" y="372"/>
                    </a:lnTo>
                    <a:lnTo>
                      <a:pt x="482" y="374"/>
                    </a:lnTo>
                    <a:lnTo>
                      <a:pt x="477" y="381"/>
                    </a:lnTo>
                    <a:lnTo>
                      <a:pt x="473" y="388"/>
                    </a:lnTo>
                    <a:lnTo>
                      <a:pt x="468" y="395"/>
                    </a:lnTo>
                    <a:lnTo>
                      <a:pt x="467" y="398"/>
                    </a:lnTo>
                    <a:lnTo>
                      <a:pt x="467" y="400"/>
                    </a:lnTo>
                    <a:lnTo>
                      <a:pt x="465" y="403"/>
                    </a:lnTo>
                    <a:lnTo>
                      <a:pt x="465" y="404"/>
                    </a:lnTo>
                    <a:lnTo>
                      <a:pt x="463" y="406"/>
                    </a:lnTo>
                    <a:lnTo>
                      <a:pt x="460" y="410"/>
                    </a:lnTo>
                    <a:lnTo>
                      <a:pt x="457" y="413"/>
                    </a:lnTo>
                    <a:lnTo>
                      <a:pt x="452" y="414"/>
                    </a:lnTo>
                    <a:lnTo>
                      <a:pt x="448" y="415"/>
                    </a:lnTo>
                    <a:lnTo>
                      <a:pt x="438" y="415"/>
                    </a:lnTo>
                    <a:lnTo>
                      <a:pt x="428" y="418"/>
                    </a:lnTo>
                    <a:lnTo>
                      <a:pt x="424" y="421"/>
                    </a:lnTo>
                    <a:lnTo>
                      <a:pt x="417" y="427"/>
                    </a:lnTo>
                    <a:lnTo>
                      <a:pt x="409" y="429"/>
                    </a:lnTo>
                    <a:lnTo>
                      <a:pt x="403" y="430"/>
                    </a:lnTo>
                    <a:lnTo>
                      <a:pt x="391" y="442"/>
                    </a:lnTo>
                    <a:lnTo>
                      <a:pt x="384" y="445"/>
                    </a:lnTo>
                    <a:lnTo>
                      <a:pt x="381" y="449"/>
                    </a:lnTo>
                    <a:lnTo>
                      <a:pt x="380" y="452"/>
                    </a:lnTo>
                    <a:lnTo>
                      <a:pt x="380" y="483"/>
                    </a:lnTo>
                    <a:lnTo>
                      <a:pt x="370" y="492"/>
                    </a:lnTo>
                    <a:lnTo>
                      <a:pt x="364" y="503"/>
                    </a:lnTo>
                    <a:lnTo>
                      <a:pt x="363" y="507"/>
                    </a:lnTo>
                    <a:lnTo>
                      <a:pt x="360" y="512"/>
                    </a:lnTo>
                    <a:lnTo>
                      <a:pt x="358" y="516"/>
                    </a:lnTo>
                    <a:lnTo>
                      <a:pt x="350" y="525"/>
                    </a:lnTo>
                    <a:lnTo>
                      <a:pt x="336" y="538"/>
                    </a:lnTo>
                    <a:lnTo>
                      <a:pt x="331" y="547"/>
                    </a:lnTo>
                    <a:lnTo>
                      <a:pt x="327" y="555"/>
                    </a:lnTo>
                    <a:lnTo>
                      <a:pt x="322" y="564"/>
                    </a:lnTo>
                    <a:lnTo>
                      <a:pt x="316" y="569"/>
                    </a:lnTo>
                    <a:lnTo>
                      <a:pt x="306" y="571"/>
                    </a:lnTo>
                    <a:lnTo>
                      <a:pt x="301" y="571"/>
                    </a:lnTo>
                    <a:lnTo>
                      <a:pt x="297" y="570"/>
                    </a:lnTo>
                    <a:lnTo>
                      <a:pt x="292" y="569"/>
                    </a:lnTo>
                    <a:lnTo>
                      <a:pt x="290" y="567"/>
                    </a:lnTo>
                    <a:lnTo>
                      <a:pt x="287" y="567"/>
                    </a:lnTo>
                    <a:lnTo>
                      <a:pt x="282" y="566"/>
                    </a:lnTo>
                    <a:lnTo>
                      <a:pt x="275" y="564"/>
                    </a:lnTo>
                    <a:lnTo>
                      <a:pt x="270" y="562"/>
                    </a:lnTo>
                    <a:lnTo>
                      <a:pt x="267" y="565"/>
                    </a:lnTo>
                    <a:lnTo>
                      <a:pt x="271" y="569"/>
                    </a:lnTo>
                    <a:lnTo>
                      <a:pt x="273" y="570"/>
                    </a:lnTo>
                    <a:lnTo>
                      <a:pt x="275" y="571"/>
                    </a:lnTo>
                    <a:lnTo>
                      <a:pt x="277" y="579"/>
                    </a:lnTo>
                    <a:lnTo>
                      <a:pt x="279" y="584"/>
                    </a:lnTo>
                    <a:lnTo>
                      <a:pt x="280" y="586"/>
                    </a:lnTo>
                    <a:lnTo>
                      <a:pt x="281" y="588"/>
                    </a:lnTo>
                    <a:lnTo>
                      <a:pt x="284" y="589"/>
                    </a:lnTo>
                    <a:lnTo>
                      <a:pt x="285" y="590"/>
                    </a:lnTo>
                    <a:lnTo>
                      <a:pt x="287" y="591"/>
                    </a:lnTo>
                    <a:lnTo>
                      <a:pt x="287" y="599"/>
                    </a:lnTo>
                    <a:lnTo>
                      <a:pt x="285" y="604"/>
                    </a:lnTo>
                    <a:lnTo>
                      <a:pt x="282" y="608"/>
                    </a:lnTo>
                    <a:lnTo>
                      <a:pt x="277" y="613"/>
                    </a:lnTo>
                    <a:lnTo>
                      <a:pt x="275" y="616"/>
                    </a:lnTo>
                    <a:lnTo>
                      <a:pt x="267" y="620"/>
                    </a:lnTo>
                    <a:lnTo>
                      <a:pt x="258" y="623"/>
                    </a:lnTo>
                    <a:lnTo>
                      <a:pt x="248" y="624"/>
                    </a:lnTo>
                    <a:lnTo>
                      <a:pt x="242" y="625"/>
                    </a:lnTo>
                    <a:lnTo>
                      <a:pt x="236" y="624"/>
                    </a:lnTo>
                    <a:lnTo>
                      <a:pt x="230" y="624"/>
                    </a:lnTo>
                    <a:lnTo>
                      <a:pt x="226" y="625"/>
                    </a:lnTo>
                    <a:lnTo>
                      <a:pt x="223" y="630"/>
                    </a:lnTo>
                    <a:lnTo>
                      <a:pt x="222" y="637"/>
                    </a:lnTo>
                    <a:lnTo>
                      <a:pt x="222" y="643"/>
                    </a:lnTo>
                    <a:lnTo>
                      <a:pt x="221" y="649"/>
                    </a:lnTo>
                    <a:lnTo>
                      <a:pt x="221" y="653"/>
                    </a:lnTo>
                    <a:lnTo>
                      <a:pt x="217" y="657"/>
                    </a:lnTo>
                    <a:lnTo>
                      <a:pt x="215" y="658"/>
                    </a:lnTo>
                    <a:lnTo>
                      <a:pt x="208" y="658"/>
                    </a:lnTo>
                    <a:lnTo>
                      <a:pt x="206" y="657"/>
                    </a:lnTo>
                    <a:lnTo>
                      <a:pt x="202" y="655"/>
                    </a:lnTo>
                    <a:lnTo>
                      <a:pt x="199" y="653"/>
                    </a:lnTo>
                    <a:lnTo>
                      <a:pt x="197" y="652"/>
                    </a:lnTo>
                    <a:lnTo>
                      <a:pt x="192" y="652"/>
                    </a:lnTo>
                    <a:lnTo>
                      <a:pt x="191" y="654"/>
                    </a:lnTo>
                    <a:lnTo>
                      <a:pt x="189" y="655"/>
                    </a:lnTo>
                    <a:lnTo>
                      <a:pt x="189" y="660"/>
                    </a:lnTo>
                    <a:lnTo>
                      <a:pt x="191" y="664"/>
                    </a:lnTo>
                    <a:lnTo>
                      <a:pt x="192" y="667"/>
                    </a:lnTo>
                    <a:lnTo>
                      <a:pt x="194" y="671"/>
                    </a:lnTo>
                    <a:lnTo>
                      <a:pt x="196" y="672"/>
                    </a:lnTo>
                    <a:lnTo>
                      <a:pt x="198" y="673"/>
                    </a:lnTo>
                    <a:lnTo>
                      <a:pt x="199" y="673"/>
                    </a:lnTo>
                    <a:lnTo>
                      <a:pt x="202" y="672"/>
                    </a:lnTo>
                    <a:lnTo>
                      <a:pt x="203" y="671"/>
                    </a:lnTo>
                    <a:lnTo>
                      <a:pt x="204" y="671"/>
                    </a:lnTo>
                    <a:lnTo>
                      <a:pt x="207" y="673"/>
                    </a:lnTo>
                    <a:lnTo>
                      <a:pt x="207" y="676"/>
                    </a:lnTo>
                    <a:lnTo>
                      <a:pt x="206" y="678"/>
                    </a:lnTo>
                    <a:lnTo>
                      <a:pt x="204" y="679"/>
                    </a:lnTo>
                    <a:lnTo>
                      <a:pt x="201" y="679"/>
                    </a:lnTo>
                    <a:lnTo>
                      <a:pt x="198" y="678"/>
                    </a:lnTo>
                    <a:lnTo>
                      <a:pt x="196" y="676"/>
                    </a:lnTo>
                    <a:lnTo>
                      <a:pt x="193" y="676"/>
                    </a:lnTo>
                    <a:lnTo>
                      <a:pt x="193" y="678"/>
                    </a:lnTo>
                    <a:lnTo>
                      <a:pt x="194" y="681"/>
                    </a:lnTo>
                    <a:lnTo>
                      <a:pt x="196" y="682"/>
                    </a:lnTo>
                    <a:lnTo>
                      <a:pt x="197" y="682"/>
                    </a:lnTo>
                    <a:lnTo>
                      <a:pt x="192" y="689"/>
                    </a:lnTo>
                    <a:lnTo>
                      <a:pt x="189" y="698"/>
                    </a:lnTo>
                    <a:lnTo>
                      <a:pt x="188" y="707"/>
                    </a:lnTo>
                    <a:lnTo>
                      <a:pt x="187" y="710"/>
                    </a:lnTo>
                    <a:lnTo>
                      <a:pt x="186" y="711"/>
                    </a:lnTo>
                    <a:lnTo>
                      <a:pt x="183" y="712"/>
                    </a:lnTo>
                    <a:lnTo>
                      <a:pt x="177" y="712"/>
                    </a:lnTo>
                    <a:lnTo>
                      <a:pt x="173" y="713"/>
                    </a:lnTo>
                    <a:lnTo>
                      <a:pt x="169" y="716"/>
                    </a:lnTo>
                    <a:lnTo>
                      <a:pt x="167" y="720"/>
                    </a:lnTo>
                    <a:lnTo>
                      <a:pt x="164" y="727"/>
                    </a:lnTo>
                    <a:lnTo>
                      <a:pt x="167" y="735"/>
                    </a:lnTo>
                    <a:lnTo>
                      <a:pt x="171" y="738"/>
                    </a:lnTo>
                    <a:lnTo>
                      <a:pt x="177" y="741"/>
                    </a:lnTo>
                    <a:lnTo>
                      <a:pt x="181" y="743"/>
                    </a:lnTo>
                    <a:lnTo>
                      <a:pt x="183" y="750"/>
                    </a:lnTo>
                    <a:lnTo>
                      <a:pt x="183" y="754"/>
                    </a:lnTo>
                    <a:lnTo>
                      <a:pt x="181" y="757"/>
                    </a:lnTo>
                    <a:lnTo>
                      <a:pt x="176" y="762"/>
                    </a:lnTo>
                    <a:lnTo>
                      <a:pt x="173" y="764"/>
                    </a:lnTo>
                    <a:lnTo>
                      <a:pt x="169" y="765"/>
                    </a:lnTo>
                    <a:lnTo>
                      <a:pt x="164" y="770"/>
                    </a:lnTo>
                    <a:lnTo>
                      <a:pt x="164" y="774"/>
                    </a:lnTo>
                    <a:lnTo>
                      <a:pt x="162" y="781"/>
                    </a:lnTo>
                    <a:lnTo>
                      <a:pt x="161" y="784"/>
                    </a:lnTo>
                    <a:lnTo>
                      <a:pt x="156" y="786"/>
                    </a:lnTo>
                    <a:lnTo>
                      <a:pt x="153" y="786"/>
                    </a:lnTo>
                    <a:lnTo>
                      <a:pt x="152" y="788"/>
                    </a:lnTo>
                    <a:lnTo>
                      <a:pt x="149" y="789"/>
                    </a:lnTo>
                    <a:lnTo>
                      <a:pt x="144" y="796"/>
                    </a:lnTo>
                    <a:lnTo>
                      <a:pt x="143" y="801"/>
                    </a:lnTo>
                    <a:lnTo>
                      <a:pt x="143" y="810"/>
                    </a:lnTo>
                    <a:lnTo>
                      <a:pt x="144" y="814"/>
                    </a:lnTo>
                    <a:lnTo>
                      <a:pt x="147" y="815"/>
                    </a:lnTo>
                    <a:lnTo>
                      <a:pt x="153" y="821"/>
                    </a:lnTo>
                    <a:lnTo>
                      <a:pt x="156" y="830"/>
                    </a:lnTo>
                    <a:lnTo>
                      <a:pt x="158" y="838"/>
                    </a:lnTo>
                    <a:lnTo>
                      <a:pt x="161" y="844"/>
                    </a:lnTo>
                    <a:lnTo>
                      <a:pt x="171" y="852"/>
                    </a:lnTo>
                    <a:lnTo>
                      <a:pt x="181" y="857"/>
                    </a:lnTo>
                    <a:lnTo>
                      <a:pt x="192" y="863"/>
                    </a:lnTo>
                    <a:lnTo>
                      <a:pt x="189" y="864"/>
                    </a:lnTo>
                    <a:lnTo>
                      <a:pt x="186" y="864"/>
                    </a:lnTo>
                    <a:lnTo>
                      <a:pt x="171" y="869"/>
                    </a:lnTo>
                    <a:lnTo>
                      <a:pt x="166" y="872"/>
                    </a:lnTo>
                    <a:lnTo>
                      <a:pt x="161" y="872"/>
                    </a:lnTo>
                    <a:lnTo>
                      <a:pt x="158" y="873"/>
                    </a:lnTo>
                    <a:lnTo>
                      <a:pt x="142" y="873"/>
                    </a:lnTo>
                    <a:lnTo>
                      <a:pt x="140" y="872"/>
                    </a:lnTo>
                    <a:lnTo>
                      <a:pt x="138" y="867"/>
                    </a:lnTo>
                    <a:lnTo>
                      <a:pt x="137" y="865"/>
                    </a:lnTo>
                    <a:lnTo>
                      <a:pt x="137" y="863"/>
                    </a:lnTo>
                    <a:lnTo>
                      <a:pt x="135" y="862"/>
                    </a:lnTo>
                    <a:lnTo>
                      <a:pt x="130" y="859"/>
                    </a:lnTo>
                    <a:lnTo>
                      <a:pt x="127" y="859"/>
                    </a:lnTo>
                    <a:lnTo>
                      <a:pt x="122" y="857"/>
                    </a:lnTo>
                    <a:lnTo>
                      <a:pt x="118" y="853"/>
                    </a:lnTo>
                    <a:lnTo>
                      <a:pt x="118" y="850"/>
                    </a:lnTo>
                    <a:lnTo>
                      <a:pt x="108" y="850"/>
                    </a:lnTo>
                    <a:lnTo>
                      <a:pt x="107" y="849"/>
                    </a:lnTo>
                    <a:lnTo>
                      <a:pt x="105" y="847"/>
                    </a:lnTo>
                    <a:lnTo>
                      <a:pt x="105" y="845"/>
                    </a:lnTo>
                    <a:lnTo>
                      <a:pt x="97" y="844"/>
                    </a:lnTo>
                    <a:lnTo>
                      <a:pt x="90" y="839"/>
                    </a:lnTo>
                    <a:lnTo>
                      <a:pt x="82" y="830"/>
                    </a:lnTo>
                    <a:lnTo>
                      <a:pt x="82" y="829"/>
                    </a:lnTo>
                    <a:lnTo>
                      <a:pt x="84" y="828"/>
                    </a:lnTo>
                    <a:lnTo>
                      <a:pt x="87" y="825"/>
                    </a:lnTo>
                    <a:lnTo>
                      <a:pt x="89" y="824"/>
                    </a:lnTo>
                    <a:lnTo>
                      <a:pt x="89" y="823"/>
                    </a:lnTo>
                    <a:lnTo>
                      <a:pt x="88" y="823"/>
                    </a:lnTo>
                    <a:lnTo>
                      <a:pt x="88" y="821"/>
                    </a:lnTo>
                    <a:lnTo>
                      <a:pt x="87" y="821"/>
                    </a:lnTo>
                    <a:lnTo>
                      <a:pt x="89" y="814"/>
                    </a:lnTo>
                    <a:lnTo>
                      <a:pt x="89" y="811"/>
                    </a:lnTo>
                    <a:lnTo>
                      <a:pt x="88" y="809"/>
                    </a:lnTo>
                    <a:lnTo>
                      <a:pt x="83" y="806"/>
                    </a:lnTo>
                    <a:lnTo>
                      <a:pt x="82" y="804"/>
                    </a:lnTo>
                    <a:lnTo>
                      <a:pt x="79" y="803"/>
                    </a:lnTo>
                    <a:lnTo>
                      <a:pt x="78" y="800"/>
                    </a:lnTo>
                    <a:lnTo>
                      <a:pt x="78" y="791"/>
                    </a:lnTo>
                    <a:lnTo>
                      <a:pt x="77" y="781"/>
                    </a:lnTo>
                    <a:lnTo>
                      <a:pt x="73" y="770"/>
                    </a:lnTo>
                    <a:lnTo>
                      <a:pt x="71" y="761"/>
                    </a:lnTo>
                    <a:lnTo>
                      <a:pt x="74" y="756"/>
                    </a:lnTo>
                    <a:lnTo>
                      <a:pt x="77" y="754"/>
                    </a:lnTo>
                    <a:lnTo>
                      <a:pt x="79" y="750"/>
                    </a:lnTo>
                    <a:lnTo>
                      <a:pt x="82" y="745"/>
                    </a:lnTo>
                    <a:lnTo>
                      <a:pt x="82" y="742"/>
                    </a:lnTo>
                    <a:lnTo>
                      <a:pt x="80" y="740"/>
                    </a:lnTo>
                    <a:lnTo>
                      <a:pt x="78" y="737"/>
                    </a:lnTo>
                    <a:lnTo>
                      <a:pt x="77" y="733"/>
                    </a:lnTo>
                    <a:lnTo>
                      <a:pt x="75" y="731"/>
                    </a:lnTo>
                    <a:lnTo>
                      <a:pt x="75" y="727"/>
                    </a:lnTo>
                    <a:lnTo>
                      <a:pt x="77" y="727"/>
                    </a:lnTo>
                    <a:lnTo>
                      <a:pt x="77" y="726"/>
                    </a:lnTo>
                    <a:lnTo>
                      <a:pt x="78" y="723"/>
                    </a:lnTo>
                    <a:lnTo>
                      <a:pt x="79" y="722"/>
                    </a:lnTo>
                    <a:lnTo>
                      <a:pt x="83" y="722"/>
                    </a:lnTo>
                    <a:lnTo>
                      <a:pt x="85" y="725"/>
                    </a:lnTo>
                    <a:lnTo>
                      <a:pt x="85" y="727"/>
                    </a:lnTo>
                    <a:lnTo>
                      <a:pt x="88" y="730"/>
                    </a:lnTo>
                    <a:lnTo>
                      <a:pt x="90" y="730"/>
                    </a:lnTo>
                    <a:lnTo>
                      <a:pt x="104" y="669"/>
                    </a:lnTo>
                    <a:lnTo>
                      <a:pt x="104" y="663"/>
                    </a:lnTo>
                    <a:lnTo>
                      <a:pt x="100" y="663"/>
                    </a:lnTo>
                    <a:lnTo>
                      <a:pt x="99" y="664"/>
                    </a:lnTo>
                    <a:lnTo>
                      <a:pt x="97" y="665"/>
                    </a:lnTo>
                    <a:lnTo>
                      <a:pt x="95" y="668"/>
                    </a:lnTo>
                    <a:lnTo>
                      <a:pt x="94" y="668"/>
                    </a:lnTo>
                    <a:lnTo>
                      <a:pt x="93" y="667"/>
                    </a:lnTo>
                    <a:lnTo>
                      <a:pt x="90" y="665"/>
                    </a:lnTo>
                    <a:lnTo>
                      <a:pt x="89" y="663"/>
                    </a:lnTo>
                    <a:lnTo>
                      <a:pt x="89" y="659"/>
                    </a:lnTo>
                    <a:lnTo>
                      <a:pt x="88" y="657"/>
                    </a:lnTo>
                    <a:lnTo>
                      <a:pt x="88" y="649"/>
                    </a:lnTo>
                    <a:lnTo>
                      <a:pt x="89" y="645"/>
                    </a:lnTo>
                    <a:lnTo>
                      <a:pt x="90" y="643"/>
                    </a:lnTo>
                    <a:lnTo>
                      <a:pt x="93" y="635"/>
                    </a:lnTo>
                    <a:lnTo>
                      <a:pt x="95" y="635"/>
                    </a:lnTo>
                    <a:lnTo>
                      <a:pt x="97" y="634"/>
                    </a:lnTo>
                    <a:lnTo>
                      <a:pt x="97" y="632"/>
                    </a:lnTo>
                    <a:lnTo>
                      <a:pt x="95" y="629"/>
                    </a:lnTo>
                    <a:lnTo>
                      <a:pt x="94" y="628"/>
                    </a:lnTo>
                    <a:lnTo>
                      <a:pt x="94" y="627"/>
                    </a:lnTo>
                    <a:lnTo>
                      <a:pt x="93" y="625"/>
                    </a:lnTo>
                    <a:lnTo>
                      <a:pt x="93" y="621"/>
                    </a:lnTo>
                    <a:lnTo>
                      <a:pt x="92" y="619"/>
                    </a:lnTo>
                    <a:lnTo>
                      <a:pt x="92" y="614"/>
                    </a:lnTo>
                    <a:lnTo>
                      <a:pt x="93" y="605"/>
                    </a:lnTo>
                    <a:lnTo>
                      <a:pt x="98" y="596"/>
                    </a:lnTo>
                    <a:lnTo>
                      <a:pt x="102" y="590"/>
                    </a:lnTo>
                    <a:lnTo>
                      <a:pt x="105" y="579"/>
                    </a:lnTo>
                    <a:lnTo>
                      <a:pt x="107" y="577"/>
                    </a:lnTo>
                    <a:lnTo>
                      <a:pt x="108" y="577"/>
                    </a:lnTo>
                    <a:lnTo>
                      <a:pt x="109" y="576"/>
                    </a:lnTo>
                    <a:lnTo>
                      <a:pt x="109" y="575"/>
                    </a:lnTo>
                    <a:lnTo>
                      <a:pt x="113" y="562"/>
                    </a:lnTo>
                    <a:lnTo>
                      <a:pt x="115" y="550"/>
                    </a:lnTo>
                    <a:lnTo>
                      <a:pt x="114" y="518"/>
                    </a:lnTo>
                    <a:lnTo>
                      <a:pt x="113" y="515"/>
                    </a:lnTo>
                    <a:lnTo>
                      <a:pt x="117" y="503"/>
                    </a:lnTo>
                    <a:lnTo>
                      <a:pt x="117" y="499"/>
                    </a:lnTo>
                    <a:lnTo>
                      <a:pt x="118" y="488"/>
                    </a:lnTo>
                    <a:lnTo>
                      <a:pt x="120" y="478"/>
                    </a:lnTo>
                    <a:lnTo>
                      <a:pt x="124" y="469"/>
                    </a:lnTo>
                    <a:lnTo>
                      <a:pt x="125" y="459"/>
                    </a:lnTo>
                    <a:lnTo>
                      <a:pt x="125" y="453"/>
                    </a:lnTo>
                    <a:lnTo>
                      <a:pt x="128" y="448"/>
                    </a:lnTo>
                    <a:lnTo>
                      <a:pt x="128" y="444"/>
                    </a:lnTo>
                    <a:lnTo>
                      <a:pt x="129" y="442"/>
                    </a:lnTo>
                    <a:lnTo>
                      <a:pt x="129" y="424"/>
                    </a:lnTo>
                    <a:lnTo>
                      <a:pt x="130" y="416"/>
                    </a:lnTo>
                    <a:lnTo>
                      <a:pt x="130" y="408"/>
                    </a:lnTo>
                    <a:lnTo>
                      <a:pt x="132" y="400"/>
                    </a:lnTo>
                    <a:lnTo>
                      <a:pt x="132" y="394"/>
                    </a:lnTo>
                    <a:lnTo>
                      <a:pt x="130" y="384"/>
                    </a:lnTo>
                    <a:lnTo>
                      <a:pt x="130" y="374"/>
                    </a:lnTo>
                    <a:lnTo>
                      <a:pt x="129" y="367"/>
                    </a:lnTo>
                    <a:lnTo>
                      <a:pt x="125" y="361"/>
                    </a:lnTo>
                    <a:lnTo>
                      <a:pt x="122" y="356"/>
                    </a:lnTo>
                    <a:lnTo>
                      <a:pt x="112" y="349"/>
                    </a:lnTo>
                    <a:lnTo>
                      <a:pt x="108" y="347"/>
                    </a:lnTo>
                    <a:lnTo>
                      <a:pt x="103" y="345"/>
                    </a:lnTo>
                    <a:lnTo>
                      <a:pt x="99" y="343"/>
                    </a:lnTo>
                    <a:lnTo>
                      <a:pt x="97" y="342"/>
                    </a:lnTo>
                    <a:lnTo>
                      <a:pt x="90" y="336"/>
                    </a:lnTo>
                    <a:lnTo>
                      <a:pt x="88" y="335"/>
                    </a:lnTo>
                    <a:lnTo>
                      <a:pt x="84" y="333"/>
                    </a:lnTo>
                    <a:lnTo>
                      <a:pt x="74" y="330"/>
                    </a:lnTo>
                    <a:lnTo>
                      <a:pt x="59" y="317"/>
                    </a:lnTo>
                    <a:lnTo>
                      <a:pt x="58" y="315"/>
                    </a:lnTo>
                    <a:lnTo>
                      <a:pt x="58" y="305"/>
                    </a:lnTo>
                    <a:lnTo>
                      <a:pt x="56" y="301"/>
                    </a:lnTo>
                    <a:lnTo>
                      <a:pt x="55" y="298"/>
                    </a:lnTo>
                    <a:lnTo>
                      <a:pt x="54" y="294"/>
                    </a:lnTo>
                    <a:lnTo>
                      <a:pt x="51" y="292"/>
                    </a:lnTo>
                    <a:lnTo>
                      <a:pt x="50" y="288"/>
                    </a:lnTo>
                    <a:lnTo>
                      <a:pt x="35" y="263"/>
                    </a:lnTo>
                    <a:lnTo>
                      <a:pt x="31" y="250"/>
                    </a:lnTo>
                    <a:lnTo>
                      <a:pt x="26" y="240"/>
                    </a:lnTo>
                    <a:lnTo>
                      <a:pt x="25" y="239"/>
                    </a:lnTo>
                    <a:lnTo>
                      <a:pt x="24" y="239"/>
                    </a:lnTo>
                    <a:lnTo>
                      <a:pt x="23" y="238"/>
                    </a:lnTo>
                    <a:lnTo>
                      <a:pt x="21" y="238"/>
                    </a:lnTo>
                    <a:lnTo>
                      <a:pt x="19" y="234"/>
                    </a:lnTo>
                    <a:lnTo>
                      <a:pt x="16" y="227"/>
                    </a:lnTo>
                    <a:lnTo>
                      <a:pt x="14" y="224"/>
                    </a:lnTo>
                    <a:lnTo>
                      <a:pt x="11" y="224"/>
                    </a:lnTo>
                    <a:lnTo>
                      <a:pt x="10" y="223"/>
                    </a:lnTo>
                    <a:lnTo>
                      <a:pt x="4" y="214"/>
                    </a:lnTo>
                    <a:lnTo>
                      <a:pt x="0" y="203"/>
                    </a:lnTo>
                    <a:lnTo>
                      <a:pt x="1" y="198"/>
                    </a:lnTo>
                    <a:lnTo>
                      <a:pt x="2" y="194"/>
                    </a:lnTo>
                    <a:lnTo>
                      <a:pt x="7" y="186"/>
                    </a:lnTo>
                    <a:lnTo>
                      <a:pt x="10" y="184"/>
                    </a:lnTo>
                    <a:lnTo>
                      <a:pt x="13" y="182"/>
                    </a:lnTo>
                    <a:lnTo>
                      <a:pt x="15" y="180"/>
                    </a:lnTo>
                    <a:lnTo>
                      <a:pt x="18" y="176"/>
                    </a:lnTo>
                    <a:lnTo>
                      <a:pt x="16" y="175"/>
                    </a:lnTo>
                    <a:lnTo>
                      <a:pt x="14" y="175"/>
                    </a:lnTo>
                    <a:lnTo>
                      <a:pt x="13" y="176"/>
                    </a:lnTo>
                    <a:lnTo>
                      <a:pt x="9" y="176"/>
                    </a:lnTo>
                    <a:lnTo>
                      <a:pt x="7" y="175"/>
                    </a:lnTo>
                    <a:lnTo>
                      <a:pt x="5" y="170"/>
                    </a:lnTo>
                    <a:lnTo>
                      <a:pt x="5" y="162"/>
                    </a:lnTo>
                    <a:lnTo>
                      <a:pt x="6" y="157"/>
                    </a:lnTo>
                    <a:lnTo>
                      <a:pt x="11" y="150"/>
                    </a:lnTo>
                    <a:lnTo>
                      <a:pt x="13" y="145"/>
                    </a:lnTo>
                    <a:lnTo>
                      <a:pt x="13" y="136"/>
                    </a:lnTo>
                    <a:lnTo>
                      <a:pt x="18" y="135"/>
                    </a:lnTo>
                    <a:lnTo>
                      <a:pt x="20" y="133"/>
                    </a:lnTo>
                    <a:lnTo>
                      <a:pt x="24" y="131"/>
                    </a:lnTo>
                    <a:lnTo>
                      <a:pt x="25" y="128"/>
                    </a:lnTo>
                    <a:lnTo>
                      <a:pt x="28" y="125"/>
                    </a:lnTo>
                    <a:lnTo>
                      <a:pt x="29" y="121"/>
                    </a:lnTo>
                    <a:lnTo>
                      <a:pt x="30" y="118"/>
                    </a:lnTo>
                    <a:lnTo>
                      <a:pt x="33" y="115"/>
                    </a:lnTo>
                    <a:lnTo>
                      <a:pt x="35" y="113"/>
                    </a:lnTo>
                    <a:lnTo>
                      <a:pt x="39" y="111"/>
                    </a:lnTo>
                    <a:lnTo>
                      <a:pt x="44" y="108"/>
                    </a:lnTo>
                    <a:lnTo>
                      <a:pt x="46" y="106"/>
                    </a:lnTo>
                    <a:lnTo>
                      <a:pt x="48" y="102"/>
                    </a:lnTo>
                    <a:lnTo>
                      <a:pt x="45" y="101"/>
                    </a:lnTo>
                    <a:lnTo>
                      <a:pt x="44" y="98"/>
                    </a:lnTo>
                    <a:lnTo>
                      <a:pt x="44" y="97"/>
                    </a:lnTo>
                    <a:lnTo>
                      <a:pt x="45" y="94"/>
                    </a:lnTo>
                    <a:lnTo>
                      <a:pt x="45" y="89"/>
                    </a:lnTo>
                    <a:lnTo>
                      <a:pt x="44" y="88"/>
                    </a:lnTo>
                    <a:lnTo>
                      <a:pt x="43" y="86"/>
                    </a:lnTo>
                    <a:lnTo>
                      <a:pt x="43" y="79"/>
                    </a:lnTo>
                    <a:lnTo>
                      <a:pt x="44" y="78"/>
                    </a:lnTo>
                    <a:lnTo>
                      <a:pt x="45" y="76"/>
                    </a:lnTo>
                    <a:lnTo>
                      <a:pt x="45" y="69"/>
                    </a:lnTo>
                    <a:lnTo>
                      <a:pt x="44" y="68"/>
                    </a:lnTo>
                    <a:lnTo>
                      <a:pt x="43" y="66"/>
                    </a:lnTo>
                    <a:lnTo>
                      <a:pt x="40" y="64"/>
                    </a:lnTo>
                    <a:lnTo>
                      <a:pt x="39" y="63"/>
                    </a:lnTo>
                    <a:lnTo>
                      <a:pt x="38" y="60"/>
                    </a:lnTo>
                    <a:lnTo>
                      <a:pt x="38" y="55"/>
                    </a:lnTo>
                    <a:lnTo>
                      <a:pt x="40" y="53"/>
                    </a:lnTo>
                    <a:lnTo>
                      <a:pt x="41" y="50"/>
                    </a:lnTo>
                    <a:lnTo>
                      <a:pt x="46" y="48"/>
                    </a:lnTo>
                    <a:lnTo>
                      <a:pt x="48" y="47"/>
                    </a:lnTo>
                    <a:lnTo>
                      <a:pt x="50" y="48"/>
                    </a:lnTo>
                    <a:lnTo>
                      <a:pt x="51" y="48"/>
                    </a:lnTo>
                    <a:lnTo>
                      <a:pt x="53" y="47"/>
                    </a:lnTo>
                    <a:lnTo>
                      <a:pt x="53" y="44"/>
                    </a:lnTo>
                    <a:lnTo>
                      <a:pt x="55" y="42"/>
                    </a:lnTo>
                    <a:lnTo>
                      <a:pt x="55" y="39"/>
                    </a:lnTo>
                    <a:lnTo>
                      <a:pt x="58" y="38"/>
                    </a:lnTo>
                    <a:lnTo>
                      <a:pt x="59" y="37"/>
                    </a:lnTo>
                    <a:lnTo>
                      <a:pt x="61" y="35"/>
                    </a:lnTo>
                    <a:lnTo>
                      <a:pt x="63" y="34"/>
                    </a:lnTo>
                    <a:lnTo>
                      <a:pt x="64" y="32"/>
                    </a:lnTo>
                    <a:lnTo>
                      <a:pt x="64" y="28"/>
                    </a:lnTo>
                    <a:lnTo>
                      <a:pt x="65" y="25"/>
                    </a:lnTo>
                    <a:lnTo>
                      <a:pt x="68" y="21"/>
                    </a:lnTo>
                    <a:lnTo>
                      <a:pt x="73" y="16"/>
                    </a:lnTo>
                    <a:lnTo>
                      <a:pt x="77" y="15"/>
                    </a:lnTo>
                    <a:lnTo>
                      <a:pt x="89" y="11"/>
                    </a:lnTo>
                    <a:lnTo>
                      <a:pt x="103" y="8"/>
                    </a:lnTo>
                    <a:lnTo>
                      <a:pt x="105" y="6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10" name="Group 1109"/>
            <p:cNvGrpSpPr/>
            <p:nvPr/>
          </p:nvGrpSpPr>
          <p:grpSpPr>
            <a:xfrm>
              <a:off x="1751012" y="1676400"/>
              <a:ext cx="3720198" cy="2808284"/>
              <a:chOff x="1751012" y="1676400"/>
              <a:chExt cx="3720198" cy="2808284"/>
            </a:xfrm>
            <a:grpFill/>
          </p:grpSpPr>
          <p:sp>
            <p:nvSpPr>
              <p:cNvPr id="951" name="Freeform 1229"/>
              <p:cNvSpPr>
                <a:spLocks/>
              </p:cNvSpPr>
              <p:nvPr/>
            </p:nvSpPr>
            <p:spPr bwMode="auto">
              <a:xfrm>
                <a:off x="4557222" y="4439088"/>
                <a:ext cx="60104" cy="45596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0" y="0"/>
                  </a:cxn>
                  <a:cxn ang="0">
                    <a:pos x="12" y="2"/>
                  </a:cxn>
                  <a:cxn ang="0">
                    <a:pos x="14" y="3"/>
                  </a:cxn>
                  <a:cxn ang="0">
                    <a:pos x="16" y="4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7"/>
                  </a:cxn>
                  <a:cxn ang="0">
                    <a:pos x="24" y="5"/>
                  </a:cxn>
                  <a:cxn ang="0">
                    <a:pos x="26" y="5"/>
                  </a:cxn>
                  <a:cxn ang="0">
                    <a:pos x="29" y="8"/>
                  </a:cxn>
                  <a:cxn ang="0">
                    <a:pos x="29" y="10"/>
                  </a:cxn>
                  <a:cxn ang="0">
                    <a:pos x="27" y="13"/>
                  </a:cxn>
                  <a:cxn ang="0">
                    <a:pos x="25" y="17"/>
                  </a:cxn>
                  <a:cxn ang="0">
                    <a:pos x="22" y="19"/>
                  </a:cxn>
                  <a:cxn ang="0">
                    <a:pos x="17" y="22"/>
                  </a:cxn>
                  <a:cxn ang="0">
                    <a:pos x="15" y="22"/>
                  </a:cxn>
                  <a:cxn ang="0">
                    <a:pos x="11" y="20"/>
                  </a:cxn>
                  <a:cxn ang="0">
                    <a:pos x="7" y="18"/>
                  </a:cxn>
                  <a:cxn ang="0">
                    <a:pos x="5" y="17"/>
                  </a:cxn>
                  <a:cxn ang="0">
                    <a:pos x="2" y="14"/>
                  </a:cxn>
                  <a:cxn ang="0">
                    <a:pos x="1" y="12"/>
                  </a:cxn>
                  <a:cxn ang="0">
                    <a:pos x="0" y="10"/>
                  </a:cxn>
                  <a:cxn ang="0">
                    <a:pos x="2" y="3"/>
                  </a:cxn>
                  <a:cxn ang="0">
                    <a:pos x="5" y="2"/>
                  </a:cxn>
                  <a:cxn ang="0">
                    <a:pos x="9" y="0"/>
                  </a:cxn>
                </a:cxnLst>
                <a:rect l="0" t="0" r="r" b="b"/>
                <a:pathLst>
                  <a:path w="29" h="22">
                    <a:moveTo>
                      <a:pt x="9" y="0"/>
                    </a:moveTo>
                    <a:lnTo>
                      <a:pt x="10" y="0"/>
                    </a:lnTo>
                    <a:lnTo>
                      <a:pt x="12" y="2"/>
                    </a:lnTo>
                    <a:lnTo>
                      <a:pt x="14" y="3"/>
                    </a:lnTo>
                    <a:lnTo>
                      <a:pt x="16" y="4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7"/>
                    </a:lnTo>
                    <a:lnTo>
                      <a:pt x="24" y="5"/>
                    </a:lnTo>
                    <a:lnTo>
                      <a:pt x="26" y="5"/>
                    </a:lnTo>
                    <a:lnTo>
                      <a:pt x="29" y="8"/>
                    </a:lnTo>
                    <a:lnTo>
                      <a:pt x="29" y="10"/>
                    </a:lnTo>
                    <a:lnTo>
                      <a:pt x="27" y="13"/>
                    </a:lnTo>
                    <a:lnTo>
                      <a:pt x="25" y="17"/>
                    </a:lnTo>
                    <a:lnTo>
                      <a:pt x="22" y="19"/>
                    </a:lnTo>
                    <a:lnTo>
                      <a:pt x="17" y="22"/>
                    </a:lnTo>
                    <a:lnTo>
                      <a:pt x="15" y="22"/>
                    </a:lnTo>
                    <a:lnTo>
                      <a:pt x="11" y="20"/>
                    </a:lnTo>
                    <a:lnTo>
                      <a:pt x="7" y="18"/>
                    </a:lnTo>
                    <a:lnTo>
                      <a:pt x="5" y="17"/>
                    </a:lnTo>
                    <a:lnTo>
                      <a:pt x="2" y="14"/>
                    </a:lnTo>
                    <a:lnTo>
                      <a:pt x="1" y="12"/>
                    </a:lnTo>
                    <a:lnTo>
                      <a:pt x="0" y="10"/>
                    </a:lnTo>
                    <a:lnTo>
                      <a:pt x="2" y="3"/>
                    </a:lnTo>
                    <a:lnTo>
                      <a:pt x="5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" name="Freeform 1233"/>
              <p:cNvSpPr>
                <a:spLocks/>
              </p:cNvSpPr>
              <p:nvPr/>
            </p:nvSpPr>
            <p:spPr bwMode="auto">
              <a:xfrm>
                <a:off x="5201781" y="2528212"/>
                <a:ext cx="244559" cy="111917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20" y="4"/>
                  </a:cxn>
                  <a:cxn ang="0">
                    <a:pos x="21" y="10"/>
                  </a:cxn>
                  <a:cxn ang="0">
                    <a:pos x="25" y="14"/>
                  </a:cxn>
                  <a:cxn ang="0">
                    <a:pos x="33" y="13"/>
                  </a:cxn>
                  <a:cxn ang="0">
                    <a:pos x="34" y="7"/>
                  </a:cxn>
                  <a:cxn ang="0">
                    <a:pos x="40" y="10"/>
                  </a:cxn>
                  <a:cxn ang="0">
                    <a:pos x="54" y="10"/>
                  </a:cxn>
                  <a:cxn ang="0">
                    <a:pos x="55" y="7"/>
                  </a:cxn>
                  <a:cxn ang="0">
                    <a:pos x="65" y="8"/>
                  </a:cxn>
                  <a:cxn ang="0">
                    <a:pos x="74" y="7"/>
                  </a:cxn>
                  <a:cxn ang="0">
                    <a:pos x="79" y="5"/>
                  </a:cxn>
                  <a:cxn ang="0">
                    <a:pos x="81" y="4"/>
                  </a:cxn>
                  <a:cxn ang="0">
                    <a:pos x="84" y="0"/>
                  </a:cxn>
                  <a:cxn ang="0">
                    <a:pos x="87" y="2"/>
                  </a:cxn>
                  <a:cxn ang="0">
                    <a:pos x="88" y="3"/>
                  </a:cxn>
                  <a:cxn ang="0">
                    <a:pos x="92" y="5"/>
                  </a:cxn>
                  <a:cxn ang="0">
                    <a:pos x="98" y="7"/>
                  </a:cxn>
                  <a:cxn ang="0">
                    <a:pos x="105" y="4"/>
                  </a:cxn>
                  <a:cxn ang="0">
                    <a:pos x="103" y="8"/>
                  </a:cxn>
                  <a:cxn ang="0">
                    <a:pos x="108" y="17"/>
                  </a:cxn>
                  <a:cxn ang="0">
                    <a:pos x="117" y="23"/>
                  </a:cxn>
                  <a:cxn ang="0">
                    <a:pos x="117" y="29"/>
                  </a:cxn>
                  <a:cxn ang="0">
                    <a:pos x="110" y="35"/>
                  </a:cxn>
                  <a:cxn ang="0">
                    <a:pos x="99" y="44"/>
                  </a:cxn>
                  <a:cxn ang="0">
                    <a:pos x="80" y="52"/>
                  </a:cxn>
                  <a:cxn ang="0">
                    <a:pos x="54" y="53"/>
                  </a:cxn>
                  <a:cxn ang="0">
                    <a:pos x="30" y="47"/>
                  </a:cxn>
                  <a:cxn ang="0">
                    <a:pos x="24" y="43"/>
                  </a:cxn>
                  <a:cxn ang="0">
                    <a:pos x="18" y="39"/>
                  </a:cxn>
                  <a:cxn ang="0">
                    <a:pos x="14" y="38"/>
                  </a:cxn>
                  <a:cxn ang="0">
                    <a:pos x="16" y="33"/>
                  </a:cxn>
                  <a:cxn ang="0">
                    <a:pos x="18" y="28"/>
                  </a:cxn>
                  <a:cxn ang="0">
                    <a:pos x="15" y="24"/>
                  </a:cxn>
                  <a:cxn ang="0">
                    <a:pos x="9" y="25"/>
                  </a:cxn>
                  <a:cxn ang="0">
                    <a:pos x="1" y="23"/>
                  </a:cxn>
                  <a:cxn ang="0">
                    <a:pos x="23" y="19"/>
                  </a:cxn>
                  <a:cxn ang="0">
                    <a:pos x="15" y="15"/>
                  </a:cxn>
                  <a:cxn ang="0">
                    <a:pos x="2" y="10"/>
                  </a:cxn>
                  <a:cxn ang="0">
                    <a:pos x="2" y="7"/>
                  </a:cxn>
                  <a:cxn ang="0">
                    <a:pos x="7" y="8"/>
                  </a:cxn>
                  <a:cxn ang="0">
                    <a:pos x="10" y="5"/>
                  </a:cxn>
                  <a:cxn ang="0">
                    <a:pos x="12" y="2"/>
                  </a:cxn>
                </a:cxnLst>
                <a:rect l="0" t="0" r="r" b="b"/>
                <a:pathLst>
                  <a:path w="118" h="54">
                    <a:moveTo>
                      <a:pt x="14" y="0"/>
                    </a:moveTo>
                    <a:lnTo>
                      <a:pt x="19" y="0"/>
                    </a:lnTo>
                    <a:lnTo>
                      <a:pt x="19" y="3"/>
                    </a:lnTo>
                    <a:lnTo>
                      <a:pt x="20" y="4"/>
                    </a:lnTo>
                    <a:lnTo>
                      <a:pt x="21" y="7"/>
                    </a:lnTo>
                    <a:lnTo>
                      <a:pt x="21" y="10"/>
                    </a:lnTo>
                    <a:lnTo>
                      <a:pt x="24" y="12"/>
                    </a:lnTo>
                    <a:lnTo>
                      <a:pt x="25" y="14"/>
                    </a:lnTo>
                    <a:lnTo>
                      <a:pt x="30" y="14"/>
                    </a:lnTo>
                    <a:lnTo>
                      <a:pt x="33" y="13"/>
                    </a:lnTo>
                    <a:lnTo>
                      <a:pt x="34" y="13"/>
                    </a:lnTo>
                    <a:lnTo>
                      <a:pt x="34" y="7"/>
                    </a:lnTo>
                    <a:lnTo>
                      <a:pt x="38" y="10"/>
                    </a:lnTo>
                    <a:lnTo>
                      <a:pt x="40" y="10"/>
                    </a:lnTo>
                    <a:lnTo>
                      <a:pt x="49" y="8"/>
                    </a:lnTo>
                    <a:lnTo>
                      <a:pt x="54" y="10"/>
                    </a:lnTo>
                    <a:lnTo>
                      <a:pt x="55" y="12"/>
                    </a:lnTo>
                    <a:lnTo>
                      <a:pt x="55" y="7"/>
                    </a:lnTo>
                    <a:lnTo>
                      <a:pt x="63" y="7"/>
                    </a:lnTo>
                    <a:lnTo>
                      <a:pt x="65" y="8"/>
                    </a:lnTo>
                    <a:lnTo>
                      <a:pt x="70" y="8"/>
                    </a:lnTo>
                    <a:lnTo>
                      <a:pt x="74" y="7"/>
                    </a:lnTo>
                    <a:lnTo>
                      <a:pt x="76" y="5"/>
                    </a:lnTo>
                    <a:lnTo>
                      <a:pt x="79" y="5"/>
                    </a:lnTo>
                    <a:lnTo>
                      <a:pt x="81" y="7"/>
                    </a:lnTo>
                    <a:lnTo>
                      <a:pt x="81" y="4"/>
                    </a:lnTo>
                    <a:lnTo>
                      <a:pt x="83" y="3"/>
                    </a:lnTo>
                    <a:lnTo>
                      <a:pt x="84" y="0"/>
                    </a:lnTo>
                    <a:lnTo>
                      <a:pt x="85" y="2"/>
                    </a:lnTo>
                    <a:lnTo>
                      <a:pt x="87" y="2"/>
                    </a:lnTo>
                    <a:lnTo>
                      <a:pt x="88" y="0"/>
                    </a:lnTo>
                    <a:lnTo>
                      <a:pt x="88" y="3"/>
                    </a:lnTo>
                    <a:lnTo>
                      <a:pt x="89" y="4"/>
                    </a:lnTo>
                    <a:lnTo>
                      <a:pt x="92" y="5"/>
                    </a:lnTo>
                    <a:lnTo>
                      <a:pt x="93" y="7"/>
                    </a:lnTo>
                    <a:lnTo>
                      <a:pt x="98" y="7"/>
                    </a:lnTo>
                    <a:lnTo>
                      <a:pt x="103" y="4"/>
                    </a:lnTo>
                    <a:lnTo>
                      <a:pt x="105" y="4"/>
                    </a:lnTo>
                    <a:lnTo>
                      <a:pt x="104" y="5"/>
                    </a:lnTo>
                    <a:lnTo>
                      <a:pt x="103" y="8"/>
                    </a:lnTo>
                    <a:lnTo>
                      <a:pt x="104" y="13"/>
                    </a:lnTo>
                    <a:lnTo>
                      <a:pt x="108" y="17"/>
                    </a:lnTo>
                    <a:lnTo>
                      <a:pt x="113" y="19"/>
                    </a:lnTo>
                    <a:lnTo>
                      <a:pt x="117" y="23"/>
                    </a:lnTo>
                    <a:lnTo>
                      <a:pt x="118" y="28"/>
                    </a:lnTo>
                    <a:lnTo>
                      <a:pt x="117" y="29"/>
                    </a:lnTo>
                    <a:lnTo>
                      <a:pt x="114" y="33"/>
                    </a:lnTo>
                    <a:lnTo>
                      <a:pt x="110" y="35"/>
                    </a:lnTo>
                    <a:lnTo>
                      <a:pt x="107" y="39"/>
                    </a:lnTo>
                    <a:lnTo>
                      <a:pt x="99" y="44"/>
                    </a:lnTo>
                    <a:lnTo>
                      <a:pt x="89" y="48"/>
                    </a:lnTo>
                    <a:lnTo>
                      <a:pt x="80" y="52"/>
                    </a:lnTo>
                    <a:lnTo>
                      <a:pt x="68" y="54"/>
                    </a:lnTo>
                    <a:lnTo>
                      <a:pt x="54" y="53"/>
                    </a:lnTo>
                    <a:lnTo>
                      <a:pt x="41" y="51"/>
                    </a:lnTo>
                    <a:lnTo>
                      <a:pt x="30" y="47"/>
                    </a:lnTo>
                    <a:lnTo>
                      <a:pt x="28" y="46"/>
                    </a:lnTo>
                    <a:lnTo>
                      <a:pt x="24" y="43"/>
                    </a:lnTo>
                    <a:lnTo>
                      <a:pt x="21" y="42"/>
                    </a:lnTo>
                    <a:lnTo>
                      <a:pt x="18" y="39"/>
                    </a:lnTo>
                    <a:lnTo>
                      <a:pt x="12" y="39"/>
                    </a:lnTo>
                    <a:lnTo>
                      <a:pt x="14" y="38"/>
                    </a:lnTo>
                    <a:lnTo>
                      <a:pt x="16" y="37"/>
                    </a:lnTo>
                    <a:lnTo>
                      <a:pt x="16" y="33"/>
                    </a:lnTo>
                    <a:lnTo>
                      <a:pt x="18" y="30"/>
                    </a:lnTo>
                    <a:lnTo>
                      <a:pt x="18" y="28"/>
                    </a:lnTo>
                    <a:lnTo>
                      <a:pt x="19" y="25"/>
                    </a:lnTo>
                    <a:lnTo>
                      <a:pt x="15" y="24"/>
                    </a:lnTo>
                    <a:lnTo>
                      <a:pt x="12" y="24"/>
                    </a:lnTo>
                    <a:lnTo>
                      <a:pt x="9" y="25"/>
                    </a:lnTo>
                    <a:lnTo>
                      <a:pt x="6" y="25"/>
                    </a:lnTo>
                    <a:lnTo>
                      <a:pt x="1" y="23"/>
                    </a:lnTo>
                    <a:lnTo>
                      <a:pt x="12" y="22"/>
                    </a:lnTo>
                    <a:lnTo>
                      <a:pt x="23" y="19"/>
                    </a:lnTo>
                    <a:lnTo>
                      <a:pt x="20" y="17"/>
                    </a:lnTo>
                    <a:lnTo>
                      <a:pt x="15" y="15"/>
                    </a:lnTo>
                    <a:lnTo>
                      <a:pt x="7" y="14"/>
                    </a:lnTo>
                    <a:lnTo>
                      <a:pt x="2" y="10"/>
                    </a:lnTo>
                    <a:lnTo>
                      <a:pt x="0" y="8"/>
                    </a:lnTo>
                    <a:lnTo>
                      <a:pt x="2" y="7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10" y="5"/>
                    </a:lnTo>
                    <a:lnTo>
                      <a:pt x="11" y="4"/>
                    </a:lnTo>
                    <a:lnTo>
                      <a:pt x="12" y="2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6" name="Freeform 1234"/>
              <p:cNvSpPr>
                <a:spLocks/>
              </p:cNvSpPr>
              <p:nvPr/>
            </p:nvSpPr>
            <p:spPr bwMode="auto">
              <a:xfrm>
                <a:off x="3740644" y="3873285"/>
                <a:ext cx="248704" cy="87046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45" y="2"/>
                  </a:cxn>
                  <a:cxn ang="0">
                    <a:pos x="63" y="9"/>
                  </a:cxn>
                  <a:cxn ang="0">
                    <a:pos x="73" y="10"/>
                  </a:cxn>
                  <a:cxn ang="0">
                    <a:pos x="75" y="10"/>
                  </a:cxn>
                  <a:cxn ang="0">
                    <a:pos x="76" y="13"/>
                  </a:cxn>
                  <a:cxn ang="0">
                    <a:pos x="79" y="14"/>
                  </a:cxn>
                  <a:cxn ang="0">
                    <a:pos x="80" y="15"/>
                  </a:cxn>
                  <a:cxn ang="0">
                    <a:pos x="90" y="23"/>
                  </a:cxn>
                  <a:cxn ang="0">
                    <a:pos x="105" y="25"/>
                  </a:cxn>
                  <a:cxn ang="0">
                    <a:pos x="105" y="28"/>
                  </a:cxn>
                  <a:cxn ang="0">
                    <a:pos x="111" y="29"/>
                  </a:cxn>
                  <a:cxn ang="0">
                    <a:pos x="114" y="30"/>
                  </a:cxn>
                  <a:cxn ang="0">
                    <a:pos x="117" y="33"/>
                  </a:cxn>
                  <a:cxn ang="0">
                    <a:pos x="118" y="36"/>
                  </a:cxn>
                  <a:cxn ang="0">
                    <a:pos x="120" y="37"/>
                  </a:cxn>
                  <a:cxn ang="0">
                    <a:pos x="118" y="39"/>
                  </a:cxn>
                  <a:cxn ang="0">
                    <a:pos x="115" y="41"/>
                  </a:cxn>
                  <a:cxn ang="0">
                    <a:pos x="111" y="42"/>
                  </a:cxn>
                  <a:cxn ang="0">
                    <a:pos x="105" y="42"/>
                  </a:cxn>
                  <a:cxn ang="0">
                    <a:pos x="93" y="41"/>
                  </a:cxn>
                  <a:cxn ang="0">
                    <a:pos x="81" y="39"/>
                  </a:cxn>
                  <a:cxn ang="0">
                    <a:pos x="81" y="37"/>
                  </a:cxn>
                  <a:cxn ang="0">
                    <a:pos x="83" y="37"/>
                  </a:cxn>
                  <a:cxn ang="0">
                    <a:pos x="85" y="34"/>
                  </a:cxn>
                  <a:cxn ang="0">
                    <a:pos x="85" y="33"/>
                  </a:cxn>
                  <a:cxn ang="0">
                    <a:pos x="83" y="32"/>
                  </a:cxn>
                  <a:cxn ang="0">
                    <a:pos x="79" y="30"/>
                  </a:cxn>
                  <a:cxn ang="0">
                    <a:pos x="76" y="30"/>
                  </a:cxn>
                  <a:cxn ang="0">
                    <a:pos x="74" y="29"/>
                  </a:cxn>
                  <a:cxn ang="0">
                    <a:pos x="71" y="24"/>
                  </a:cxn>
                  <a:cxn ang="0">
                    <a:pos x="70" y="24"/>
                  </a:cxn>
                  <a:cxn ang="0">
                    <a:pos x="69" y="23"/>
                  </a:cxn>
                  <a:cxn ang="0">
                    <a:pos x="69" y="22"/>
                  </a:cxn>
                  <a:cxn ang="0">
                    <a:pos x="68" y="22"/>
                  </a:cxn>
                  <a:cxn ang="0">
                    <a:pos x="68" y="20"/>
                  </a:cxn>
                  <a:cxn ang="0">
                    <a:pos x="59" y="20"/>
                  </a:cxn>
                  <a:cxn ang="0">
                    <a:pos x="55" y="19"/>
                  </a:cxn>
                  <a:cxn ang="0">
                    <a:pos x="47" y="15"/>
                  </a:cxn>
                  <a:cxn ang="0">
                    <a:pos x="44" y="14"/>
                  </a:cxn>
                  <a:cxn ang="0">
                    <a:pos x="32" y="14"/>
                  </a:cxn>
                  <a:cxn ang="0">
                    <a:pos x="30" y="12"/>
                  </a:cxn>
                  <a:cxn ang="0">
                    <a:pos x="30" y="10"/>
                  </a:cxn>
                  <a:cxn ang="0">
                    <a:pos x="31" y="9"/>
                  </a:cxn>
                  <a:cxn ang="0">
                    <a:pos x="30" y="8"/>
                  </a:cxn>
                  <a:cxn ang="0">
                    <a:pos x="26" y="8"/>
                  </a:cxn>
                  <a:cxn ang="0">
                    <a:pos x="17" y="9"/>
                  </a:cxn>
                  <a:cxn ang="0">
                    <a:pos x="10" y="14"/>
                  </a:cxn>
                  <a:cxn ang="0">
                    <a:pos x="4" y="18"/>
                  </a:cxn>
                  <a:cxn ang="0">
                    <a:pos x="0" y="18"/>
                  </a:cxn>
                  <a:cxn ang="0">
                    <a:pos x="5" y="10"/>
                  </a:cxn>
                  <a:cxn ang="0">
                    <a:pos x="12" y="5"/>
                  </a:cxn>
                  <a:cxn ang="0">
                    <a:pos x="21" y="2"/>
                  </a:cxn>
                  <a:cxn ang="0">
                    <a:pos x="32" y="0"/>
                  </a:cxn>
                </a:cxnLst>
                <a:rect l="0" t="0" r="r" b="b"/>
                <a:pathLst>
                  <a:path w="120" h="42">
                    <a:moveTo>
                      <a:pt x="32" y="0"/>
                    </a:moveTo>
                    <a:lnTo>
                      <a:pt x="45" y="2"/>
                    </a:lnTo>
                    <a:lnTo>
                      <a:pt x="63" y="9"/>
                    </a:lnTo>
                    <a:lnTo>
                      <a:pt x="73" y="10"/>
                    </a:lnTo>
                    <a:lnTo>
                      <a:pt x="75" y="10"/>
                    </a:lnTo>
                    <a:lnTo>
                      <a:pt x="76" y="13"/>
                    </a:lnTo>
                    <a:lnTo>
                      <a:pt x="79" y="14"/>
                    </a:lnTo>
                    <a:lnTo>
                      <a:pt x="80" y="15"/>
                    </a:lnTo>
                    <a:lnTo>
                      <a:pt x="90" y="23"/>
                    </a:lnTo>
                    <a:lnTo>
                      <a:pt x="105" y="25"/>
                    </a:lnTo>
                    <a:lnTo>
                      <a:pt x="105" y="28"/>
                    </a:lnTo>
                    <a:lnTo>
                      <a:pt x="111" y="29"/>
                    </a:lnTo>
                    <a:lnTo>
                      <a:pt x="114" y="30"/>
                    </a:lnTo>
                    <a:lnTo>
                      <a:pt x="117" y="33"/>
                    </a:lnTo>
                    <a:lnTo>
                      <a:pt x="118" y="36"/>
                    </a:lnTo>
                    <a:lnTo>
                      <a:pt x="120" y="37"/>
                    </a:lnTo>
                    <a:lnTo>
                      <a:pt x="118" y="39"/>
                    </a:lnTo>
                    <a:lnTo>
                      <a:pt x="115" y="41"/>
                    </a:lnTo>
                    <a:lnTo>
                      <a:pt x="111" y="42"/>
                    </a:lnTo>
                    <a:lnTo>
                      <a:pt x="105" y="42"/>
                    </a:lnTo>
                    <a:lnTo>
                      <a:pt x="93" y="41"/>
                    </a:lnTo>
                    <a:lnTo>
                      <a:pt x="81" y="39"/>
                    </a:lnTo>
                    <a:lnTo>
                      <a:pt x="81" y="37"/>
                    </a:lnTo>
                    <a:lnTo>
                      <a:pt x="83" y="37"/>
                    </a:lnTo>
                    <a:lnTo>
                      <a:pt x="85" y="34"/>
                    </a:lnTo>
                    <a:lnTo>
                      <a:pt x="85" y="33"/>
                    </a:lnTo>
                    <a:lnTo>
                      <a:pt x="83" y="32"/>
                    </a:lnTo>
                    <a:lnTo>
                      <a:pt x="79" y="30"/>
                    </a:lnTo>
                    <a:lnTo>
                      <a:pt x="76" y="30"/>
                    </a:lnTo>
                    <a:lnTo>
                      <a:pt x="74" y="29"/>
                    </a:lnTo>
                    <a:lnTo>
                      <a:pt x="71" y="24"/>
                    </a:lnTo>
                    <a:lnTo>
                      <a:pt x="70" y="24"/>
                    </a:lnTo>
                    <a:lnTo>
                      <a:pt x="69" y="23"/>
                    </a:lnTo>
                    <a:lnTo>
                      <a:pt x="69" y="22"/>
                    </a:lnTo>
                    <a:lnTo>
                      <a:pt x="68" y="22"/>
                    </a:lnTo>
                    <a:lnTo>
                      <a:pt x="68" y="20"/>
                    </a:lnTo>
                    <a:lnTo>
                      <a:pt x="59" y="20"/>
                    </a:lnTo>
                    <a:lnTo>
                      <a:pt x="55" y="19"/>
                    </a:lnTo>
                    <a:lnTo>
                      <a:pt x="47" y="15"/>
                    </a:lnTo>
                    <a:lnTo>
                      <a:pt x="44" y="14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0" y="8"/>
                    </a:lnTo>
                    <a:lnTo>
                      <a:pt x="26" y="8"/>
                    </a:lnTo>
                    <a:lnTo>
                      <a:pt x="17" y="9"/>
                    </a:lnTo>
                    <a:lnTo>
                      <a:pt x="10" y="14"/>
                    </a:lnTo>
                    <a:lnTo>
                      <a:pt x="4" y="18"/>
                    </a:lnTo>
                    <a:lnTo>
                      <a:pt x="0" y="18"/>
                    </a:lnTo>
                    <a:lnTo>
                      <a:pt x="5" y="10"/>
                    </a:lnTo>
                    <a:lnTo>
                      <a:pt x="12" y="5"/>
                    </a:lnTo>
                    <a:lnTo>
                      <a:pt x="21" y="2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7" name="Freeform 1235"/>
              <p:cNvSpPr>
                <a:spLocks/>
              </p:cNvSpPr>
              <p:nvPr/>
            </p:nvSpPr>
            <p:spPr bwMode="auto">
              <a:xfrm>
                <a:off x="3773805" y="3904374"/>
                <a:ext cx="12435" cy="14508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6" y="2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3" y="3"/>
                  </a:cxn>
                  <a:cxn ang="0">
                    <a:pos x="4" y="3"/>
                  </a:cxn>
                  <a:cxn ang="0">
                    <a:pos x="4" y="0"/>
                  </a:cxn>
                </a:cxnLst>
                <a:rect l="0" t="0" r="r" b="b"/>
                <a:pathLst>
                  <a:path w="6" h="7">
                    <a:moveTo>
                      <a:pt x="4" y="0"/>
                    </a:moveTo>
                    <a:lnTo>
                      <a:pt x="5" y="0"/>
                    </a:lnTo>
                    <a:lnTo>
                      <a:pt x="6" y="2"/>
                    </a:lnTo>
                    <a:lnTo>
                      <a:pt x="6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8" name="Freeform 1236"/>
              <p:cNvSpPr>
                <a:spLocks/>
              </p:cNvSpPr>
              <p:nvPr/>
            </p:nvSpPr>
            <p:spPr bwMode="auto">
              <a:xfrm>
                <a:off x="3898157" y="3991420"/>
                <a:ext cx="41451" cy="1865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9" y="0"/>
                  </a:cxn>
                  <a:cxn ang="0">
                    <a:pos x="12" y="1"/>
                  </a:cxn>
                  <a:cxn ang="0">
                    <a:pos x="15" y="2"/>
                  </a:cxn>
                  <a:cxn ang="0">
                    <a:pos x="18" y="4"/>
                  </a:cxn>
                  <a:cxn ang="0">
                    <a:pos x="19" y="4"/>
                  </a:cxn>
                  <a:cxn ang="0">
                    <a:pos x="20" y="5"/>
                  </a:cxn>
                  <a:cxn ang="0">
                    <a:pos x="20" y="6"/>
                  </a:cxn>
                  <a:cxn ang="0">
                    <a:pos x="17" y="6"/>
                  </a:cxn>
                  <a:cxn ang="0">
                    <a:pos x="13" y="7"/>
                  </a:cxn>
                  <a:cxn ang="0">
                    <a:pos x="10" y="9"/>
                  </a:cxn>
                  <a:cxn ang="0">
                    <a:pos x="4" y="9"/>
                  </a:cxn>
                  <a:cxn ang="0">
                    <a:pos x="3" y="6"/>
                  </a:cxn>
                  <a:cxn ang="0">
                    <a:pos x="0" y="5"/>
                  </a:cxn>
                  <a:cxn ang="0">
                    <a:pos x="0" y="2"/>
                  </a:cxn>
                  <a:cxn ang="0">
                    <a:pos x="3" y="0"/>
                  </a:cxn>
                </a:cxnLst>
                <a:rect l="0" t="0" r="r" b="b"/>
                <a:pathLst>
                  <a:path w="20" h="9">
                    <a:moveTo>
                      <a:pt x="3" y="0"/>
                    </a:moveTo>
                    <a:lnTo>
                      <a:pt x="9" y="0"/>
                    </a:lnTo>
                    <a:lnTo>
                      <a:pt x="12" y="1"/>
                    </a:lnTo>
                    <a:lnTo>
                      <a:pt x="15" y="2"/>
                    </a:lnTo>
                    <a:lnTo>
                      <a:pt x="18" y="4"/>
                    </a:lnTo>
                    <a:lnTo>
                      <a:pt x="19" y="4"/>
                    </a:lnTo>
                    <a:lnTo>
                      <a:pt x="20" y="5"/>
                    </a:lnTo>
                    <a:lnTo>
                      <a:pt x="20" y="6"/>
                    </a:lnTo>
                    <a:lnTo>
                      <a:pt x="17" y="6"/>
                    </a:lnTo>
                    <a:lnTo>
                      <a:pt x="13" y="7"/>
                    </a:lnTo>
                    <a:lnTo>
                      <a:pt x="10" y="9"/>
                    </a:lnTo>
                    <a:lnTo>
                      <a:pt x="4" y="9"/>
                    </a:lnTo>
                    <a:lnTo>
                      <a:pt x="3" y="6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9" name="Freeform 1237"/>
              <p:cNvSpPr>
                <a:spLocks/>
              </p:cNvSpPr>
              <p:nvPr/>
            </p:nvSpPr>
            <p:spPr bwMode="auto">
              <a:xfrm>
                <a:off x="4163441" y="3989347"/>
                <a:ext cx="37306" cy="14508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7" y="0"/>
                  </a:cxn>
                  <a:cxn ang="0">
                    <a:pos x="9" y="1"/>
                  </a:cxn>
                  <a:cxn ang="0">
                    <a:pos x="12" y="1"/>
                  </a:cxn>
                  <a:cxn ang="0">
                    <a:pos x="17" y="3"/>
                  </a:cxn>
                  <a:cxn ang="0">
                    <a:pos x="18" y="5"/>
                  </a:cxn>
                  <a:cxn ang="0">
                    <a:pos x="17" y="6"/>
                  </a:cxn>
                  <a:cxn ang="0">
                    <a:pos x="14" y="7"/>
                  </a:cxn>
                  <a:cxn ang="0">
                    <a:pos x="8" y="7"/>
                  </a:cxn>
                  <a:cxn ang="0">
                    <a:pos x="5" y="6"/>
                  </a:cxn>
                  <a:cxn ang="0">
                    <a:pos x="3" y="6"/>
                  </a:cxn>
                  <a:cxn ang="0">
                    <a:pos x="2" y="5"/>
                  </a:cxn>
                  <a:cxn ang="0">
                    <a:pos x="0" y="2"/>
                  </a:cxn>
                  <a:cxn ang="0">
                    <a:pos x="0" y="1"/>
                  </a:cxn>
                  <a:cxn ang="0">
                    <a:pos x="3" y="1"/>
                  </a:cxn>
                  <a:cxn ang="0">
                    <a:pos x="4" y="0"/>
                  </a:cxn>
                </a:cxnLst>
                <a:rect l="0" t="0" r="r" b="b"/>
                <a:pathLst>
                  <a:path w="18" h="7">
                    <a:moveTo>
                      <a:pt x="4" y="0"/>
                    </a:moveTo>
                    <a:lnTo>
                      <a:pt x="7" y="0"/>
                    </a:lnTo>
                    <a:lnTo>
                      <a:pt x="9" y="1"/>
                    </a:lnTo>
                    <a:lnTo>
                      <a:pt x="12" y="1"/>
                    </a:lnTo>
                    <a:lnTo>
                      <a:pt x="17" y="3"/>
                    </a:lnTo>
                    <a:lnTo>
                      <a:pt x="18" y="5"/>
                    </a:lnTo>
                    <a:lnTo>
                      <a:pt x="17" y="6"/>
                    </a:lnTo>
                    <a:lnTo>
                      <a:pt x="14" y="7"/>
                    </a:lnTo>
                    <a:lnTo>
                      <a:pt x="8" y="7"/>
                    </a:lnTo>
                    <a:lnTo>
                      <a:pt x="5" y="6"/>
                    </a:lnTo>
                    <a:lnTo>
                      <a:pt x="3" y="6"/>
                    </a:lnTo>
                    <a:lnTo>
                      <a:pt x="2" y="5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3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0" name="Freeform 1238"/>
              <p:cNvSpPr>
                <a:spLocks/>
              </p:cNvSpPr>
              <p:nvPr/>
            </p:nvSpPr>
            <p:spPr bwMode="auto">
              <a:xfrm>
                <a:off x="3993493" y="3954115"/>
                <a:ext cx="143005" cy="58031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7" y="0"/>
                  </a:cxn>
                  <a:cxn ang="0">
                    <a:pos x="22" y="3"/>
                  </a:cxn>
                  <a:cxn ang="0">
                    <a:pos x="31" y="3"/>
                  </a:cxn>
                  <a:cxn ang="0">
                    <a:pos x="33" y="2"/>
                  </a:cxn>
                  <a:cxn ang="0">
                    <a:pos x="36" y="2"/>
                  </a:cxn>
                  <a:cxn ang="0">
                    <a:pos x="45" y="3"/>
                  </a:cxn>
                  <a:cxn ang="0">
                    <a:pos x="55" y="8"/>
                  </a:cxn>
                  <a:cxn ang="0">
                    <a:pos x="60" y="12"/>
                  </a:cxn>
                  <a:cxn ang="0">
                    <a:pos x="57" y="10"/>
                  </a:cxn>
                  <a:cxn ang="0">
                    <a:pos x="62" y="14"/>
                  </a:cxn>
                  <a:cxn ang="0">
                    <a:pos x="69" y="19"/>
                  </a:cxn>
                  <a:cxn ang="0">
                    <a:pos x="53" y="19"/>
                  </a:cxn>
                  <a:cxn ang="0">
                    <a:pos x="48" y="22"/>
                  </a:cxn>
                  <a:cxn ang="0">
                    <a:pos x="43" y="22"/>
                  </a:cxn>
                  <a:cxn ang="0">
                    <a:pos x="43" y="20"/>
                  </a:cxn>
                  <a:cxn ang="0">
                    <a:pos x="40" y="20"/>
                  </a:cxn>
                  <a:cxn ang="0">
                    <a:pos x="37" y="23"/>
                  </a:cxn>
                  <a:cxn ang="0">
                    <a:pos x="36" y="25"/>
                  </a:cxn>
                  <a:cxn ang="0">
                    <a:pos x="33" y="28"/>
                  </a:cxn>
                  <a:cxn ang="0">
                    <a:pos x="31" y="28"/>
                  </a:cxn>
                  <a:cxn ang="0">
                    <a:pos x="30" y="27"/>
                  </a:cxn>
                  <a:cxn ang="0">
                    <a:pos x="28" y="24"/>
                  </a:cxn>
                  <a:cxn ang="0">
                    <a:pos x="28" y="23"/>
                  </a:cxn>
                  <a:cxn ang="0">
                    <a:pos x="27" y="22"/>
                  </a:cxn>
                  <a:cxn ang="0">
                    <a:pos x="5" y="22"/>
                  </a:cxn>
                  <a:cxn ang="0">
                    <a:pos x="5" y="24"/>
                  </a:cxn>
                  <a:cxn ang="0">
                    <a:pos x="3" y="24"/>
                  </a:cxn>
                  <a:cxn ang="0">
                    <a:pos x="0" y="20"/>
                  </a:cxn>
                  <a:cxn ang="0">
                    <a:pos x="0" y="18"/>
                  </a:cxn>
                  <a:cxn ang="0">
                    <a:pos x="1" y="17"/>
                  </a:cxn>
                  <a:cxn ang="0">
                    <a:pos x="17" y="17"/>
                  </a:cxn>
                  <a:cxn ang="0">
                    <a:pos x="20" y="15"/>
                  </a:cxn>
                  <a:cxn ang="0">
                    <a:pos x="17" y="10"/>
                  </a:cxn>
                  <a:cxn ang="0">
                    <a:pos x="17" y="8"/>
                  </a:cxn>
                  <a:cxn ang="0">
                    <a:pos x="15" y="8"/>
                  </a:cxn>
                  <a:cxn ang="0">
                    <a:pos x="11" y="4"/>
                  </a:cxn>
                  <a:cxn ang="0">
                    <a:pos x="11" y="3"/>
                  </a:cxn>
                  <a:cxn ang="0">
                    <a:pos x="13" y="0"/>
                  </a:cxn>
                </a:cxnLst>
                <a:rect l="0" t="0" r="r" b="b"/>
                <a:pathLst>
                  <a:path w="69" h="28">
                    <a:moveTo>
                      <a:pt x="13" y="0"/>
                    </a:moveTo>
                    <a:lnTo>
                      <a:pt x="17" y="0"/>
                    </a:lnTo>
                    <a:lnTo>
                      <a:pt x="22" y="3"/>
                    </a:lnTo>
                    <a:lnTo>
                      <a:pt x="31" y="3"/>
                    </a:lnTo>
                    <a:lnTo>
                      <a:pt x="33" y="2"/>
                    </a:lnTo>
                    <a:lnTo>
                      <a:pt x="36" y="2"/>
                    </a:lnTo>
                    <a:lnTo>
                      <a:pt x="45" y="3"/>
                    </a:lnTo>
                    <a:lnTo>
                      <a:pt x="55" y="8"/>
                    </a:lnTo>
                    <a:lnTo>
                      <a:pt x="60" y="12"/>
                    </a:lnTo>
                    <a:lnTo>
                      <a:pt x="57" y="10"/>
                    </a:lnTo>
                    <a:lnTo>
                      <a:pt x="62" y="14"/>
                    </a:lnTo>
                    <a:lnTo>
                      <a:pt x="69" y="19"/>
                    </a:lnTo>
                    <a:lnTo>
                      <a:pt x="53" y="19"/>
                    </a:lnTo>
                    <a:lnTo>
                      <a:pt x="48" y="22"/>
                    </a:lnTo>
                    <a:lnTo>
                      <a:pt x="43" y="22"/>
                    </a:lnTo>
                    <a:lnTo>
                      <a:pt x="43" y="20"/>
                    </a:lnTo>
                    <a:lnTo>
                      <a:pt x="40" y="20"/>
                    </a:lnTo>
                    <a:lnTo>
                      <a:pt x="37" y="23"/>
                    </a:lnTo>
                    <a:lnTo>
                      <a:pt x="36" y="25"/>
                    </a:lnTo>
                    <a:lnTo>
                      <a:pt x="33" y="28"/>
                    </a:lnTo>
                    <a:lnTo>
                      <a:pt x="31" y="28"/>
                    </a:lnTo>
                    <a:lnTo>
                      <a:pt x="30" y="27"/>
                    </a:lnTo>
                    <a:lnTo>
                      <a:pt x="28" y="24"/>
                    </a:lnTo>
                    <a:lnTo>
                      <a:pt x="28" y="23"/>
                    </a:lnTo>
                    <a:lnTo>
                      <a:pt x="27" y="22"/>
                    </a:lnTo>
                    <a:lnTo>
                      <a:pt x="5" y="22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1" y="17"/>
                    </a:lnTo>
                    <a:lnTo>
                      <a:pt x="17" y="17"/>
                    </a:lnTo>
                    <a:lnTo>
                      <a:pt x="20" y="15"/>
                    </a:lnTo>
                    <a:lnTo>
                      <a:pt x="17" y="10"/>
                    </a:lnTo>
                    <a:lnTo>
                      <a:pt x="17" y="8"/>
                    </a:lnTo>
                    <a:lnTo>
                      <a:pt x="15" y="8"/>
                    </a:lnTo>
                    <a:lnTo>
                      <a:pt x="11" y="4"/>
                    </a:lnTo>
                    <a:lnTo>
                      <a:pt x="11" y="3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1" name="Freeform 1239"/>
              <p:cNvSpPr>
                <a:spLocks/>
              </p:cNvSpPr>
              <p:nvPr/>
            </p:nvSpPr>
            <p:spPr bwMode="auto">
              <a:xfrm>
                <a:off x="3891940" y="3827690"/>
                <a:ext cx="12435" cy="1450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5" y="7"/>
                  </a:cxn>
                  <a:cxn ang="0">
                    <a:pos x="2" y="7"/>
                  </a:cxn>
                  <a:cxn ang="0">
                    <a:pos x="1" y="6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3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2" name="Freeform 1240"/>
              <p:cNvSpPr>
                <a:spLocks/>
              </p:cNvSpPr>
              <p:nvPr/>
            </p:nvSpPr>
            <p:spPr bwMode="auto">
              <a:xfrm>
                <a:off x="3881576" y="3780022"/>
                <a:ext cx="20725" cy="621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0"/>
                  </a:cxn>
                  <a:cxn ang="0">
                    <a:pos x="10" y="3"/>
                  </a:cxn>
                  <a:cxn ang="0">
                    <a:pos x="0" y="3"/>
                  </a:cxn>
                  <a:cxn ang="0">
                    <a:pos x="2" y="0"/>
                  </a:cxn>
                </a:cxnLst>
                <a:rect l="0" t="0" r="r" b="b"/>
                <a:pathLst>
                  <a:path w="10" h="3">
                    <a:moveTo>
                      <a:pt x="2" y="0"/>
                    </a:moveTo>
                    <a:lnTo>
                      <a:pt x="7" y="0"/>
                    </a:lnTo>
                    <a:lnTo>
                      <a:pt x="10" y="3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3" name="Freeform 1241"/>
              <p:cNvSpPr>
                <a:spLocks/>
              </p:cNvSpPr>
              <p:nvPr/>
            </p:nvSpPr>
            <p:spPr bwMode="auto">
              <a:xfrm>
                <a:off x="3916810" y="3788312"/>
                <a:ext cx="6218" cy="82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4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3" y="4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4" name="Freeform 1242"/>
              <p:cNvSpPr>
                <a:spLocks/>
              </p:cNvSpPr>
              <p:nvPr/>
            </p:nvSpPr>
            <p:spPr bwMode="auto">
              <a:xfrm>
                <a:off x="4003856" y="3914736"/>
                <a:ext cx="14508" cy="1450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7" y="4"/>
                  </a:cxn>
                  <a:cxn ang="0">
                    <a:pos x="5" y="5"/>
                  </a:cxn>
                  <a:cxn ang="0">
                    <a:pos x="1" y="7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3" y="4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7" y="0"/>
                    </a:moveTo>
                    <a:lnTo>
                      <a:pt x="7" y="4"/>
                    </a:lnTo>
                    <a:lnTo>
                      <a:pt x="5" y="5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5" name="Freeform 1243"/>
              <p:cNvSpPr>
                <a:spLocks/>
              </p:cNvSpPr>
              <p:nvPr/>
            </p:nvSpPr>
            <p:spPr bwMode="auto">
              <a:xfrm>
                <a:off x="1751012" y="2310595"/>
                <a:ext cx="2683932" cy="1962690"/>
              </a:xfrm>
              <a:custGeom>
                <a:avLst/>
                <a:gdLst/>
                <a:ahLst/>
                <a:cxnLst>
                  <a:cxn ang="0">
                    <a:pos x="890" y="63"/>
                  </a:cxn>
                  <a:cxn ang="0">
                    <a:pos x="930" y="93"/>
                  </a:cxn>
                  <a:cxn ang="0">
                    <a:pos x="991" y="68"/>
                  </a:cxn>
                  <a:cxn ang="0">
                    <a:pos x="960" y="114"/>
                  </a:cxn>
                  <a:cxn ang="0">
                    <a:pos x="915" y="127"/>
                  </a:cxn>
                  <a:cxn ang="0">
                    <a:pos x="867" y="161"/>
                  </a:cxn>
                  <a:cxn ang="0">
                    <a:pos x="852" y="249"/>
                  </a:cxn>
                  <a:cxn ang="0">
                    <a:pos x="989" y="347"/>
                  </a:cxn>
                  <a:cxn ang="0">
                    <a:pos x="1049" y="293"/>
                  </a:cxn>
                  <a:cxn ang="0">
                    <a:pos x="1034" y="196"/>
                  </a:cxn>
                  <a:cxn ang="0">
                    <a:pos x="1132" y="213"/>
                  </a:cxn>
                  <a:cxn ang="0">
                    <a:pos x="1193" y="225"/>
                  </a:cxn>
                  <a:cxn ang="0">
                    <a:pos x="1242" y="296"/>
                  </a:cxn>
                  <a:cxn ang="0">
                    <a:pos x="1287" y="330"/>
                  </a:cxn>
                  <a:cxn ang="0">
                    <a:pos x="1167" y="395"/>
                  </a:cxn>
                  <a:cxn ang="0">
                    <a:pos x="1189" y="430"/>
                  </a:cxn>
                  <a:cxn ang="0">
                    <a:pos x="1179" y="484"/>
                  </a:cxn>
                  <a:cxn ang="0">
                    <a:pos x="1163" y="471"/>
                  </a:cxn>
                  <a:cxn ang="0">
                    <a:pos x="1089" y="523"/>
                  </a:cxn>
                  <a:cxn ang="0">
                    <a:pos x="1069" y="548"/>
                  </a:cxn>
                  <a:cxn ang="0">
                    <a:pos x="1059" y="573"/>
                  </a:cxn>
                  <a:cxn ang="0">
                    <a:pos x="1048" y="610"/>
                  </a:cxn>
                  <a:cxn ang="0">
                    <a:pos x="1011" y="724"/>
                  </a:cxn>
                  <a:cxn ang="0">
                    <a:pos x="957" y="671"/>
                  </a:cxn>
                  <a:cxn ang="0">
                    <a:pos x="896" y="680"/>
                  </a:cxn>
                  <a:cxn ang="0">
                    <a:pos x="811" y="714"/>
                  </a:cxn>
                  <a:cxn ang="0">
                    <a:pos x="838" y="810"/>
                  </a:cxn>
                  <a:cxn ang="0">
                    <a:pos x="917" y="774"/>
                  </a:cxn>
                  <a:cxn ang="0">
                    <a:pos x="936" y="845"/>
                  </a:cxn>
                  <a:cxn ang="0">
                    <a:pos x="1019" y="919"/>
                  </a:cxn>
                  <a:cxn ang="0">
                    <a:pos x="1011" y="937"/>
                  </a:cxn>
                  <a:cxn ang="0">
                    <a:pos x="962" y="915"/>
                  </a:cxn>
                  <a:cxn ang="0">
                    <a:pos x="887" y="866"/>
                  </a:cxn>
                  <a:cxn ang="0">
                    <a:pos x="778" y="830"/>
                  </a:cxn>
                  <a:cxn ang="0">
                    <a:pos x="724" y="784"/>
                  </a:cxn>
                  <a:cxn ang="0">
                    <a:pos x="659" y="696"/>
                  </a:cxn>
                  <a:cxn ang="0">
                    <a:pos x="634" y="690"/>
                  </a:cxn>
                  <a:cxn ang="0">
                    <a:pos x="662" y="752"/>
                  </a:cxn>
                  <a:cxn ang="0">
                    <a:pos x="610" y="685"/>
                  </a:cxn>
                  <a:cxn ang="0">
                    <a:pos x="524" y="573"/>
                  </a:cxn>
                  <a:cxn ang="0">
                    <a:pos x="502" y="418"/>
                  </a:cxn>
                  <a:cxn ang="0">
                    <a:pos x="481" y="386"/>
                  </a:cxn>
                  <a:cxn ang="0">
                    <a:pos x="428" y="315"/>
                  </a:cxn>
                  <a:cxn ang="0">
                    <a:pos x="388" y="273"/>
                  </a:cxn>
                  <a:cxn ang="0">
                    <a:pos x="348" y="257"/>
                  </a:cxn>
                  <a:cxn ang="0">
                    <a:pos x="201" y="239"/>
                  </a:cxn>
                  <a:cxn ang="0">
                    <a:pos x="154" y="263"/>
                  </a:cxn>
                  <a:cxn ang="0">
                    <a:pos x="46" y="317"/>
                  </a:cxn>
                  <a:cxn ang="0">
                    <a:pos x="112" y="254"/>
                  </a:cxn>
                  <a:cxn ang="0">
                    <a:pos x="61" y="232"/>
                  </a:cxn>
                  <a:cxn ang="0">
                    <a:pos x="60" y="174"/>
                  </a:cxn>
                  <a:cxn ang="0">
                    <a:pos x="16" y="149"/>
                  </a:cxn>
                  <a:cxn ang="0">
                    <a:pos x="36" y="86"/>
                  </a:cxn>
                  <a:cxn ang="0">
                    <a:pos x="114" y="20"/>
                  </a:cxn>
                  <a:cxn ang="0">
                    <a:pos x="217" y="30"/>
                  </a:cxn>
                  <a:cxn ang="0">
                    <a:pos x="364" y="63"/>
                  </a:cxn>
                  <a:cxn ang="0">
                    <a:pos x="435" y="36"/>
                  </a:cxn>
                  <a:cxn ang="0">
                    <a:pos x="503" y="49"/>
                  </a:cxn>
                  <a:cxn ang="0">
                    <a:pos x="602" y="80"/>
                  </a:cxn>
                  <a:cxn ang="0">
                    <a:pos x="685" y="81"/>
                  </a:cxn>
                  <a:cxn ang="0">
                    <a:pos x="724" y="75"/>
                  </a:cxn>
                  <a:cxn ang="0">
                    <a:pos x="843" y="74"/>
                  </a:cxn>
                  <a:cxn ang="0">
                    <a:pos x="823" y="20"/>
                  </a:cxn>
                </a:cxnLst>
                <a:rect l="0" t="0" r="r" b="b"/>
                <a:pathLst>
                  <a:path w="1295" h="947">
                    <a:moveTo>
                      <a:pt x="833" y="0"/>
                    </a:moveTo>
                    <a:lnTo>
                      <a:pt x="837" y="0"/>
                    </a:lnTo>
                    <a:lnTo>
                      <a:pt x="848" y="1"/>
                    </a:lnTo>
                    <a:lnTo>
                      <a:pt x="856" y="5"/>
                    </a:lnTo>
                    <a:lnTo>
                      <a:pt x="861" y="11"/>
                    </a:lnTo>
                    <a:lnTo>
                      <a:pt x="862" y="20"/>
                    </a:lnTo>
                    <a:lnTo>
                      <a:pt x="863" y="22"/>
                    </a:lnTo>
                    <a:lnTo>
                      <a:pt x="867" y="26"/>
                    </a:lnTo>
                    <a:lnTo>
                      <a:pt x="872" y="29"/>
                    </a:lnTo>
                    <a:lnTo>
                      <a:pt x="875" y="34"/>
                    </a:lnTo>
                    <a:lnTo>
                      <a:pt x="872" y="39"/>
                    </a:lnTo>
                    <a:lnTo>
                      <a:pt x="869" y="41"/>
                    </a:lnTo>
                    <a:lnTo>
                      <a:pt x="864" y="44"/>
                    </a:lnTo>
                    <a:lnTo>
                      <a:pt x="868" y="46"/>
                    </a:lnTo>
                    <a:lnTo>
                      <a:pt x="875" y="47"/>
                    </a:lnTo>
                    <a:lnTo>
                      <a:pt x="880" y="47"/>
                    </a:lnTo>
                    <a:lnTo>
                      <a:pt x="885" y="50"/>
                    </a:lnTo>
                    <a:lnTo>
                      <a:pt x="882" y="52"/>
                    </a:lnTo>
                    <a:lnTo>
                      <a:pt x="881" y="55"/>
                    </a:lnTo>
                    <a:lnTo>
                      <a:pt x="885" y="57"/>
                    </a:lnTo>
                    <a:lnTo>
                      <a:pt x="890" y="63"/>
                    </a:lnTo>
                    <a:lnTo>
                      <a:pt x="890" y="70"/>
                    </a:lnTo>
                    <a:lnTo>
                      <a:pt x="893" y="70"/>
                    </a:lnTo>
                    <a:lnTo>
                      <a:pt x="897" y="66"/>
                    </a:lnTo>
                    <a:lnTo>
                      <a:pt x="897" y="64"/>
                    </a:lnTo>
                    <a:lnTo>
                      <a:pt x="898" y="61"/>
                    </a:lnTo>
                    <a:lnTo>
                      <a:pt x="898" y="59"/>
                    </a:lnTo>
                    <a:lnTo>
                      <a:pt x="901" y="54"/>
                    </a:lnTo>
                    <a:lnTo>
                      <a:pt x="903" y="52"/>
                    </a:lnTo>
                    <a:lnTo>
                      <a:pt x="906" y="52"/>
                    </a:lnTo>
                    <a:lnTo>
                      <a:pt x="911" y="55"/>
                    </a:lnTo>
                    <a:lnTo>
                      <a:pt x="918" y="63"/>
                    </a:lnTo>
                    <a:lnTo>
                      <a:pt x="921" y="68"/>
                    </a:lnTo>
                    <a:lnTo>
                      <a:pt x="921" y="70"/>
                    </a:lnTo>
                    <a:lnTo>
                      <a:pt x="920" y="71"/>
                    </a:lnTo>
                    <a:lnTo>
                      <a:pt x="917" y="73"/>
                    </a:lnTo>
                    <a:lnTo>
                      <a:pt x="915" y="75"/>
                    </a:lnTo>
                    <a:lnTo>
                      <a:pt x="915" y="78"/>
                    </a:lnTo>
                    <a:lnTo>
                      <a:pt x="916" y="81"/>
                    </a:lnTo>
                    <a:lnTo>
                      <a:pt x="920" y="86"/>
                    </a:lnTo>
                    <a:lnTo>
                      <a:pt x="925" y="91"/>
                    </a:lnTo>
                    <a:lnTo>
                      <a:pt x="930" y="93"/>
                    </a:lnTo>
                    <a:lnTo>
                      <a:pt x="936" y="89"/>
                    </a:lnTo>
                    <a:lnTo>
                      <a:pt x="940" y="83"/>
                    </a:lnTo>
                    <a:lnTo>
                      <a:pt x="941" y="75"/>
                    </a:lnTo>
                    <a:lnTo>
                      <a:pt x="944" y="69"/>
                    </a:lnTo>
                    <a:lnTo>
                      <a:pt x="945" y="68"/>
                    </a:lnTo>
                    <a:lnTo>
                      <a:pt x="952" y="64"/>
                    </a:lnTo>
                    <a:lnTo>
                      <a:pt x="955" y="61"/>
                    </a:lnTo>
                    <a:lnTo>
                      <a:pt x="954" y="59"/>
                    </a:lnTo>
                    <a:lnTo>
                      <a:pt x="952" y="57"/>
                    </a:lnTo>
                    <a:lnTo>
                      <a:pt x="949" y="50"/>
                    </a:lnTo>
                    <a:lnTo>
                      <a:pt x="949" y="47"/>
                    </a:lnTo>
                    <a:lnTo>
                      <a:pt x="952" y="44"/>
                    </a:lnTo>
                    <a:lnTo>
                      <a:pt x="956" y="42"/>
                    </a:lnTo>
                    <a:lnTo>
                      <a:pt x="959" y="42"/>
                    </a:lnTo>
                    <a:lnTo>
                      <a:pt x="969" y="45"/>
                    </a:lnTo>
                    <a:lnTo>
                      <a:pt x="977" y="46"/>
                    </a:lnTo>
                    <a:lnTo>
                      <a:pt x="982" y="49"/>
                    </a:lnTo>
                    <a:lnTo>
                      <a:pt x="990" y="54"/>
                    </a:lnTo>
                    <a:lnTo>
                      <a:pt x="996" y="55"/>
                    </a:lnTo>
                    <a:lnTo>
                      <a:pt x="996" y="65"/>
                    </a:lnTo>
                    <a:lnTo>
                      <a:pt x="991" y="68"/>
                    </a:lnTo>
                    <a:lnTo>
                      <a:pt x="989" y="70"/>
                    </a:lnTo>
                    <a:lnTo>
                      <a:pt x="987" y="73"/>
                    </a:lnTo>
                    <a:lnTo>
                      <a:pt x="987" y="78"/>
                    </a:lnTo>
                    <a:lnTo>
                      <a:pt x="989" y="79"/>
                    </a:lnTo>
                    <a:lnTo>
                      <a:pt x="989" y="80"/>
                    </a:lnTo>
                    <a:lnTo>
                      <a:pt x="990" y="81"/>
                    </a:lnTo>
                    <a:lnTo>
                      <a:pt x="991" y="84"/>
                    </a:lnTo>
                    <a:lnTo>
                      <a:pt x="992" y="85"/>
                    </a:lnTo>
                    <a:lnTo>
                      <a:pt x="995" y="86"/>
                    </a:lnTo>
                    <a:lnTo>
                      <a:pt x="996" y="89"/>
                    </a:lnTo>
                    <a:lnTo>
                      <a:pt x="997" y="90"/>
                    </a:lnTo>
                    <a:lnTo>
                      <a:pt x="995" y="95"/>
                    </a:lnTo>
                    <a:lnTo>
                      <a:pt x="990" y="102"/>
                    </a:lnTo>
                    <a:lnTo>
                      <a:pt x="984" y="107"/>
                    </a:lnTo>
                    <a:lnTo>
                      <a:pt x="977" y="110"/>
                    </a:lnTo>
                    <a:lnTo>
                      <a:pt x="974" y="110"/>
                    </a:lnTo>
                    <a:lnTo>
                      <a:pt x="970" y="107"/>
                    </a:lnTo>
                    <a:lnTo>
                      <a:pt x="969" y="107"/>
                    </a:lnTo>
                    <a:lnTo>
                      <a:pt x="969" y="112"/>
                    </a:lnTo>
                    <a:lnTo>
                      <a:pt x="965" y="112"/>
                    </a:lnTo>
                    <a:lnTo>
                      <a:pt x="960" y="114"/>
                    </a:lnTo>
                    <a:lnTo>
                      <a:pt x="959" y="115"/>
                    </a:lnTo>
                    <a:lnTo>
                      <a:pt x="954" y="115"/>
                    </a:lnTo>
                    <a:lnTo>
                      <a:pt x="951" y="114"/>
                    </a:lnTo>
                    <a:lnTo>
                      <a:pt x="950" y="112"/>
                    </a:lnTo>
                    <a:lnTo>
                      <a:pt x="947" y="110"/>
                    </a:lnTo>
                    <a:lnTo>
                      <a:pt x="945" y="108"/>
                    </a:lnTo>
                    <a:lnTo>
                      <a:pt x="942" y="107"/>
                    </a:lnTo>
                    <a:lnTo>
                      <a:pt x="937" y="107"/>
                    </a:lnTo>
                    <a:lnTo>
                      <a:pt x="937" y="108"/>
                    </a:lnTo>
                    <a:lnTo>
                      <a:pt x="938" y="110"/>
                    </a:lnTo>
                    <a:lnTo>
                      <a:pt x="938" y="112"/>
                    </a:lnTo>
                    <a:lnTo>
                      <a:pt x="940" y="114"/>
                    </a:lnTo>
                    <a:lnTo>
                      <a:pt x="941" y="115"/>
                    </a:lnTo>
                    <a:lnTo>
                      <a:pt x="941" y="117"/>
                    </a:lnTo>
                    <a:lnTo>
                      <a:pt x="940" y="118"/>
                    </a:lnTo>
                    <a:lnTo>
                      <a:pt x="938" y="120"/>
                    </a:lnTo>
                    <a:lnTo>
                      <a:pt x="936" y="123"/>
                    </a:lnTo>
                    <a:lnTo>
                      <a:pt x="928" y="128"/>
                    </a:lnTo>
                    <a:lnTo>
                      <a:pt x="925" y="129"/>
                    </a:lnTo>
                    <a:lnTo>
                      <a:pt x="922" y="129"/>
                    </a:lnTo>
                    <a:lnTo>
                      <a:pt x="915" y="127"/>
                    </a:lnTo>
                    <a:lnTo>
                      <a:pt x="907" y="122"/>
                    </a:lnTo>
                    <a:lnTo>
                      <a:pt x="905" y="120"/>
                    </a:lnTo>
                    <a:lnTo>
                      <a:pt x="897" y="120"/>
                    </a:lnTo>
                    <a:lnTo>
                      <a:pt x="903" y="127"/>
                    </a:lnTo>
                    <a:lnTo>
                      <a:pt x="911" y="130"/>
                    </a:lnTo>
                    <a:lnTo>
                      <a:pt x="931" y="133"/>
                    </a:lnTo>
                    <a:lnTo>
                      <a:pt x="931" y="139"/>
                    </a:lnTo>
                    <a:lnTo>
                      <a:pt x="925" y="146"/>
                    </a:lnTo>
                    <a:lnTo>
                      <a:pt x="917" y="152"/>
                    </a:lnTo>
                    <a:lnTo>
                      <a:pt x="910" y="154"/>
                    </a:lnTo>
                    <a:lnTo>
                      <a:pt x="898" y="154"/>
                    </a:lnTo>
                    <a:lnTo>
                      <a:pt x="897" y="156"/>
                    </a:lnTo>
                    <a:lnTo>
                      <a:pt x="897" y="162"/>
                    </a:lnTo>
                    <a:lnTo>
                      <a:pt x="896" y="163"/>
                    </a:lnTo>
                    <a:lnTo>
                      <a:pt x="892" y="163"/>
                    </a:lnTo>
                    <a:lnTo>
                      <a:pt x="881" y="159"/>
                    </a:lnTo>
                    <a:lnTo>
                      <a:pt x="873" y="158"/>
                    </a:lnTo>
                    <a:lnTo>
                      <a:pt x="869" y="158"/>
                    </a:lnTo>
                    <a:lnTo>
                      <a:pt x="868" y="159"/>
                    </a:lnTo>
                    <a:lnTo>
                      <a:pt x="868" y="161"/>
                    </a:lnTo>
                    <a:lnTo>
                      <a:pt x="867" y="161"/>
                    </a:lnTo>
                    <a:lnTo>
                      <a:pt x="873" y="162"/>
                    </a:lnTo>
                    <a:lnTo>
                      <a:pt x="886" y="167"/>
                    </a:lnTo>
                    <a:lnTo>
                      <a:pt x="888" y="171"/>
                    </a:lnTo>
                    <a:lnTo>
                      <a:pt x="888" y="173"/>
                    </a:lnTo>
                    <a:lnTo>
                      <a:pt x="886" y="176"/>
                    </a:lnTo>
                    <a:lnTo>
                      <a:pt x="885" y="176"/>
                    </a:lnTo>
                    <a:lnTo>
                      <a:pt x="882" y="177"/>
                    </a:lnTo>
                    <a:lnTo>
                      <a:pt x="872" y="177"/>
                    </a:lnTo>
                    <a:lnTo>
                      <a:pt x="869" y="178"/>
                    </a:lnTo>
                    <a:lnTo>
                      <a:pt x="866" y="182"/>
                    </a:lnTo>
                    <a:lnTo>
                      <a:pt x="862" y="188"/>
                    </a:lnTo>
                    <a:lnTo>
                      <a:pt x="859" y="195"/>
                    </a:lnTo>
                    <a:lnTo>
                      <a:pt x="856" y="198"/>
                    </a:lnTo>
                    <a:lnTo>
                      <a:pt x="848" y="208"/>
                    </a:lnTo>
                    <a:lnTo>
                      <a:pt x="843" y="220"/>
                    </a:lnTo>
                    <a:lnTo>
                      <a:pt x="842" y="235"/>
                    </a:lnTo>
                    <a:lnTo>
                      <a:pt x="842" y="252"/>
                    </a:lnTo>
                    <a:lnTo>
                      <a:pt x="844" y="252"/>
                    </a:lnTo>
                    <a:lnTo>
                      <a:pt x="847" y="250"/>
                    </a:lnTo>
                    <a:lnTo>
                      <a:pt x="849" y="249"/>
                    </a:lnTo>
                    <a:lnTo>
                      <a:pt x="852" y="249"/>
                    </a:lnTo>
                    <a:lnTo>
                      <a:pt x="858" y="252"/>
                    </a:lnTo>
                    <a:lnTo>
                      <a:pt x="863" y="261"/>
                    </a:lnTo>
                    <a:lnTo>
                      <a:pt x="866" y="273"/>
                    </a:lnTo>
                    <a:lnTo>
                      <a:pt x="867" y="281"/>
                    </a:lnTo>
                    <a:lnTo>
                      <a:pt x="871" y="280"/>
                    </a:lnTo>
                    <a:lnTo>
                      <a:pt x="876" y="278"/>
                    </a:lnTo>
                    <a:lnTo>
                      <a:pt x="880" y="276"/>
                    </a:lnTo>
                    <a:lnTo>
                      <a:pt x="882" y="275"/>
                    </a:lnTo>
                    <a:lnTo>
                      <a:pt x="886" y="275"/>
                    </a:lnTo>
                    <a:lnTo>
                      <a:pt x="888" y="278"/>
                    </a:lnTo>
                    <a:lnTo>
                      <a:pt x="896" y="280"/>
                    </a:lnTo>
                    <a:lnTo>
                      <a:pt x="898" y="283"/>
                    </a:lnTo>
                    <a:lnTo>
                      <a:pt x="901" y="283"/>
                    </a:lnTo>
                    <a:lnTo>
                      <a:pt x="918" y="290"/>
                    </a:lnTo>
                    <a:lnTo>
                      <a:pt x="935" y="298"/>
                    </a:lnTo>
                    <a:lnTo>
                      <a:pt x="951" y="308"/>
                    </a:lnTo>
                    <a:lnTo>
                      <a:pt x="977" y="308"/>
                    </a:lnTo>
                    <a:lnTo>
                      <a:pt x="984" y="314"/>
                    </a:lnTo>
                    <a:lnTo>
                      <a:pt x="986" y="320"/>
                    </a:lnTo>
                    <a:lnTo>
                      <a:pt x="986" y="338"/>
                    </a:lnTo>
                    <a:lnTo>
                      <a:pt x="989" y="347"/>
                    </a:lnTo>
                    <a:lnTo>
                      <a:pt x="995" y="356"/>
                    </a:lnTo>
                    <a:lnTo>
                      <a:pt x="1002" y="364"/>
                    </a:lnTo>
                    <a:lnTo>
                      <a:pt x="1011" y="371"/>
                    </a:lnTo>
                    <a:lnTo>
                      <a:pt x="1013" y="372"/>
                    </a:lnTo>
                    <a:lnTo>
                      <a:pt x="1015" y="371"/>
                    </a:lnTo>
                    <a:lnTo>
                      <a:pt x="1016" y="369"/>
                    </a:lnTo>
                    <a:lnTo>
                      <a:pt x="1019" y="368"/>
                    </a:lnTo>
                    <a:lnTo>
                      <a:pt x="1020" y="367"/>
                    </a:lnTo>
                    <a:lnTo>
                      <a:pt x="1023" y="366"/>
                    </a:lnTo>
                    <a:lnTo>
                      <a:pt x="1024" y="363"/>
                    </a:lnTo>
                    <a:lnTo>
                      <a:pt x="1029" y="358"/>
                    </a:lnTo>
                    <a:lnTo>
                      <a:pt x="1030" y="356"/>
                    </a:lnTo>
                    <a:lnTo>
                      <a:pt x="1028" y="351"/>
                    </a:lnTo>
                    <a:lnTo>
                      <a:pt x="1028" y="342"/>
                    </a:lnTo>
                    <a:lnTo>
                      <a:pt x="1025" y="334"/>
                    </a:lnTo>
                    <a:lnTo>
                      <a:pt x="1023" y="325"/>
                    </a:lnTo>
                    <a:lnTo>
                      <a:pt x="1016" y="320"/>
                    </a:lnTo>
                    <a:lnTo>
                      <a:pt x="1023" y="318"/>
                    </a:lnTo>
                    <a:lnTo>
                      <a:pt x="1040" y="305"/>
                    </a:lnTo>
                    <a:lnTo>
                      <a:pt x="1046" y="298"/>
                    </a:lnTo>
                    <a:lnTo>
                      <a:pt x="1049" y="293"/>
                    </a:lnTo>
                    <a:lnTo>
                      <a:pt x="1048" y="279"/>
                    </a:lnTo>
                    <a:lnTo>
                      <a:pt x="1043" y="269"/>
                    </a:lnTo>
                    <a:lnTo>
                      <a:pt x="1038" y="261"/>
                    </a:lnTo>
                    <a:lnTo>
                      <a:pt x="1031" y="254"/>
                    </a:lnTo>
                    <a:lnTo>
                      <a:pt x="1025" y="245"/>
                    </a:lnTo>
                    <a:lnTo>
                      <a:pt x="1035" y="240"/>
                    </a:lnTo>
                    <a:lnTo>
                      <a:pt x="1038" y="237"/>
                    </a:lnTo>
                    <a:lnTo>
                      <a:pt x="1039" y="235"/>
                    </a:lnTo>
                    <a:lnTo>
                      <a:pt x="1040" y="231"/>
                    </a:lnTo>
                    <a:lnTo>
                      <a:pt x="1040" y="225"/>
                    </a:lnTo>
                    <a:lnTo>
                      <a:pt x="1038" y="222"/>
                    </a:lnTo>
                    <a:lnTo>
                      <a:pt x="1036" y="220"/>
                    </a:lnTo>
                    <a:lnTo>
                      <a:pt x="1034" y="217"/>
                    </a:lnTo>
                    <a:lnTo>
                      <a:pt x="1031" y="212"/>
                    </a:lnTo>
                    <a:lnTo>
                      <a:pt x="1031" y="210"/>
                    </a:lnTo>
                    <a:lnTo>
                      <a:pt x="1033" y="208"/>
                    </a:lnTo>
                    <a:lnTo>
                      <a:pt x="1036" y="206"/>
                    </a:lnTo>
                    <a:lnTo>
                      <a:pt x="1038" y="203"/>
                    </a:lnTo>
                    <a:lnTo>
                      <a:pt x="1038" y="200"/>
                    </a:lnTo>
                    <a:lnTo>
                      <a:pt x="1036" y="197"/>
                    </a:lnTo>
                    <a:lnTo>
                      <a:pt x="1034" y="196"/>
                    </a:lnTo>
                    <a:lnTo>
                      <a:pt x="1033" y="193"/>
                    </a:lnTo>
                    <a:lnTo>
                      <a:pt x="1031" y="192"/>
                    </a:lnTo>
                    <a:lnTo>
                      <a:pt x="1031" y="187"/>
                    </a:lnTo>
                    <a:lnTo>
                      <a:pt x="1033" y="185"/>
                    </a:lnTo>
                    <a:lnTo>
                      <a:pt x="1040" y="181"/>
                    </a:lnTo>
                    <a:lnTo>
                      <a:pt x="1043" y="181"/>
                    </a:lnTo>
                    <a:lnTo>
                      <a:pt x="1054" y="182"/>
                    </a:lnTo>
                    <a:lnTo>
                      <a:pt x="1063" y="186"/>
                    </a:lnTo>
                    <a:lnTo>
                      <a:pt x="1074" y="187"/>
                    </a:lnTo>
                    <a:lnTo>
                      <a:pt x="1077" y="187"/>
                    </a:lnTo>
                    <a:lnTo>
                      <a:pt x="1082" y="185"/>
                    </a:lnTo>
                    <a:lnTo>
                      <a:pt x="1083" y="183"/>
                    </a:lnTo>
                    <a:lnTo>
                      <a:pt x="1085" y="183"/>
                    </a:lnTo>
                    <a:lnTo>
                      <a:pt x="1093" y="186"/>
                    </a:lnTo>
                    <a:lnTo>
                      <a:pt x="1103" y="196"/>
                    </a:lnTo>
                    <a:lnTo>
                      <a:pt x="1110" y="198"/>
                    </a:lnTo>
                    <a:lnTo>
                      <a:pt x="1112" y="205"/>
                    </a:lnTo>
                    <a:lnTo>
                      <a:pt x="1115" y="207"/>
                    </a:lnTo>
                    <a:lnTo>
                      <a:pt x="1122" y="210"/>
                    </a:lnTo>
                    <a:lnTo>
                      <a:pt x="1127" y="211"/>
                    </a:lnTo>
                    <a:lnTo>
                      <a:pt x="1132" y="213"/>
                    </a:lnTo>
                    <a:lnTo>
                      <a:pt x="1134" y="217"/>
                    </a:lnTo>
                    <a:lnTo>
                      <a:pt x="1135" y="226"/>
                    </a:lnTo>
                    <a:lnTo>
                      <a:pt x="1138" y="235"/>
                    </a:lnTo>
                    <a:lnTo>
                      <a:pt x="1140" y="242"/>
                    </a:lnTo>
                    <a:lnTo>
                      <a:pt x="1146" y="246"/>
                    </a:lnTo>
                    <a:lnTo>
                      <a:pt x="1147" y="246"/>
                    </a:lnTo>
                    <a:lnTo>
                      <a:pt x="1148" y="247"/>
                    </a:lnTo>
                    <a:lnTo>
                      <a:pt x="1149" y="250"/>
                    </a:lnTo>
                    <a:lnTo>
                      <a:pt x="1153" y="254"/>
                    </a:lnTo>
                    <a:lnTo>
                      <a:pt x="1156" y="255"/>
                    </a:lnTo>
                    <a:lnTo>
                      <a:pt x="1158" y="255"/>
                    </a:lnTo>
                    <a:lnTo>
                      <a:pt x="1166" y="252"/>
                    </a:lnTo>
                    <a:lnTo>
                      <a:pt x="1173" y="246"/>
                    </a:lnTo>
                    <a:lnTo>
                      <a:pt x="1179" y="240"/>
                    </a:lnTo>
                    <a:lnTo>
                      <a:pt x="1182" y="234"/>
                    </a:lnTo>
                    <a:lnTo>
                      <a:pt x="1183" y="230"/>
                    </a:lnTo>
                    <a:lnTo>
                      <a:pt x="1184" y="227"/>
                    </a:lnTo>
                    <a:lnTo>
                      <a:pt x="1187" y="225"/>
                    </a:lnTo>
                    <a:lnTo>
                      <a:pt x="1189" y="224"/>
                    </a:lnTo>
                    <a:lnTo>
                      <a:pt x="1191" y="222"/>
                    </a:lnTo>
                    <a:lnTo>
                      <a:pt x="1193" y="225"/>
                    </a:lnTo>
                    <a:lnTo>
                      <a:pt x="1196" y="226"/>
                    </a:lnTo>
                    <a:lnTo>
                      <a:pt x="1197" y="227"/>
                    </a:lnTo>
                    <a:lnTo>
                      <a:pt x="1198" y="227"/>
                    </a:lnTo>
                    <a:lnTo>
                      <a:pt x="1202" y="235"/>
                    </a:lnTo>
                    <a:lnTo>
                      <a:pt x="1207" y="240"/>
                    </a:lnTo>
                    <a:lnTo>
                      <a:pt x="1212" y="244"/>
                    </a:lnTo>
                    <a:lnTo>
                      <a:pt x="1212" y="256"/>
                    </a:lnTo>
                    <a:lnTo>
                      <a:pt x="1215" y="260"/>
                    </a:lnTo>
                    <a:lnTo>
                      <a:pt x="1217" y="263"/>
                    </a:lnTo>
                    <a:lnTo>
                      <a:pt x="1221" y="265"/>
                    </a:lnTo>
                    <a:lnTo>
                      <a:pt x="1226" y="268"/>
                    </a:lnTo>
                    <a:lnTo>
                      <a:pt x="1226" y="270"/>
                    </a:lnTo>
                    <a:lnTo>
                      <a:pt x="1228" y="275"/>
                    </a:lnTo>
                    <a:lnTo>
                      <a:pt x="1228" y="279"/>
                    </a:lnTo>
                    <a:lnTo>
                      <a:pt x="1227" y="281"/>
                    </a:lnTo>
                    <a:lnTo>
                      <a:pt x="1225" y="284"/>
                    </a:lnTo>
                    <a:lnTo>
                      <a:pt x="1222" y="285"/>
                    </a:lnTo>
                    <a:lnTo>
                      <a:pt x="1227" y="290"/>
                    </a:lnTo>
                    <a:lnTo>
                      <a:pt x="1235" y="294"/>
                    </a:lnTo>
                    <a:lnTo>
                      <a:pt x="1242" y="295"/>
                    </a:lnTo>
                    <a:lnTo>
                      <a:pt x="1242" y="296"/>
                    </a:lnTo>
                    <a:lnTo>
                      <a:pt x="1245" y="304"/>
                    </a:lnTo>
                    <a:lnTo>
                      <a:pt x="1250" y="309"/>
                    </a:lnTo>
                    <a:lnTo>
                      <a:pt x="1257" y="313"/>
                    </a:lnTo>
                    <a:lnTo>
                      <a:pt x="1265" y="314"/>
                    </a:lnTo>
                    <a:lnTo>
                      <a:pt x="1272" y="314"/>
                    </a:lnTo>
                    <a:lnTo>
                      <a:pt x="1272" y="315"/>
                    </a:lnTo>
                    <a:lnTo>
                      <a:pt x="1273" y="315"/>
                    </a:lnTo>
                    <a:lnTo>
                      <a:pt x="1276" y="317"/>
                    </a:lnTo>
                    <a:lnTo>
                      <a:pt x="1276" y="318"/>
                    </a:lnTo>
                    <a:lnTo>
                      <a:pt x="1271" y="323"/>
                    </a:lnTo>
                    <a:lnTo>
                      <a:pt x="1261" y="328"/>
                    </a:lnTo>
                    <a:lnTo>
                      <a:pt x="1251" y="330"/>
                    </a:lnTo>
                    <a:lnTo>
                      <a:pt x="1242" y="334"/>
                    </a:lnTo>
                    <a:lnTo>
                      <a:pt x="1243" y="334"/>
                    </a:lnTo>
                    <a:lnTo>
                      <a:pt x="1246" y="335"/>
                    </a:lnTo>
                    <a:lnTo>
                      <a:pt x="1247" y="335"/>
                    </a:lnTo>
                    <a:lnTo>
                      <a:pt x="1256" y="334"/>
                    </a:lnTo>
                    <a:lnTo>
                      <a:pt x="1276" y="327"/>
                    </a:lnTo>
                    <a:lnTo>
                      <a:pt x="1285" y="323"/>
                    </a:lnTo>
                    <a:lnTo>
                      <a:pt x="1285" y="328"/>
                    </a:lnTo>
                    <a:lnTo>
                      <a:pt x="1287" y="330"/>
                    </a:lnTo>
                    <a:lnTo>
                      <a:pt x="1287" y="334"/>
                    </a:lnTo>
                    <a:lnTo>
                      <a:pt x="1289" y="334"/>
                    </a:lnTo>
                    <a:lnTo>
                      <a:pt x="1292" y="340"/>
                    </a:lnTo>
                    <a:lnTo>
                      <a:pt x="1294" y="346"/>
                    </a:lnTo>
                    <a:lnTo>
                      <a:pt x="1295" y="354"/>
                    </a:lnTo>
                    <a:lnTo>
                      <a:pt x="1292" y="359"/>
                    </a:lnTo>
                    <a:lnTo>
                      <a:pt x="1286" y="364"/>
                    </a:lnTo>
                    <a:lnTo>
                      <a:pt x="1277" y="367"/>
                    </a:lnTo>
                    <a:lnTo>
                      <a:pt x="1262" y="372"/>
                    </a:lnTo>
                    <a:lnTo>
                      <a:pt x="1257" y="376"/>
                    </a:lnTo>
                    <a:lnTo>
                      <a:pt x="1248" y="385"/>
                    </a:lnTo>
                    <a:lnTo>
                      <a:pt x="1238" y="387"/>
                    </a:lnTo>
                    <a:lnTo>
                      <a:pt x="1227" y="387"/>
                    </a:lnTo>
                    <a:lnTo>
                      <a:pt x="1213" y="386"/>
                    </a:lnTo>
                    <a:lnTo>
                      <a:pt x="1203" y="386"/>
                    </a:lnTo>
                    <a:lnTo>
                      <a:pt x="1193" y="385"/>
                    </a:lnTo>
                    <a:lnTo>
                      <a:pt x="1184" y="385"/>
                    </a:lnTo>
                    <a:lnTo>
                      <a:pt x="1173" y="387"/>
                    </a:lnTo>
                    <a:lnTo>
                      <a:pt x="1168" y="390"/>
                    </a:lnTo>
                    <a:lnTo>
                      <a:pt x="1167" y="391"/>
                    </a:lnTo>
                    <a:lnTo>
                      <a:pt x="1167" y="395"/>
                    </a:lnTo>
                    <a:lnTo>
                      <a:pt x="1166" y="397"/>
                    </a:lnTo>
                    <a:lnTo>
                      <a:pt x="1163" y="400"/>
                    </a:lnTo>
                    <a:lnTo>
                      <a:pt x="1157" y="405"/>
                    </a:lnTo>
                    <a:lnTo>
                      <a:pt x="1151" y="407"/>
                    </a:lnTo>
                    <a:lnTo>
                      <a:pt x="1146" y="410"/>
                    </a:lnTo>
                    <a:lnTo>
                      <a:pt x="1140" y="416"/>
                    </a:lnTo>
                    <a:lnTo>
                      <a:pt x="1149" y="413"/>
                    </a:lnTo>
                    <a:lnTo>
                      <a:pt x="1157" y="408"/>
                    </a:lnTo>
                    <a:lnTo>
                      <a:pt x="1167" y="403"/>
                    </a:lnTo>
                    <a:lnTo>
                      <a:pt x="1178" y="401"/>
                    </a:lnTo>
                    <a:lnTo>
                      <a:pt x="1192" y="401"/>
                    </a:lnTo>
                    <a:lnTo>
                      <a:pt x="1197" y="403"/>
                    </a:lnTo>
                    <a:lnTo>
                      <a:pt x="1199" y="407"/>
                    </a:lnTo>
                    <a:lnTo>
                      <a:pt x="1199" y="410"/>
                    </a:lnTo>
                    <a:lnTo>
                      <a:pt x="1194" y="415"/>
                    </a:lnTo>
                    <a:lnTo>
                      <a:pt x="1184" y="420"/>
                    </a:lnTo>
                    <a:lnTo>
                      <a:pt x="1183" y="421"/>
                    </a:lnTo>
                    <a:lnTo>
                      <a:pt x="1187" y="421"/>
                    </a:lnTo>
                    <a:lnTo>
                      <a:pt x="1191" y="422"/>
                    </a:lnTo>
                    <a:lnTo>
                      <a:pt x="1193" y="422"/>
                    </a:lnTo>
                    <a:lnTo>
                      <a:pt x="1189" y="430"/>
                    </a:lnTo>
                    <a:lnTo>
                      <a:pt x="1189" y="432"/>
                    </a:lnTo>
                    <a:lnTo>
                      <a:pt x="1192" y="440"/>
                    </a:lnTo>
                    <a:lnTo>
                      <a:pt x="1199" y="446"/>
                    </a:lnTo>
                    <a:lnTo>
                      <a:pt x="1209" y="451"/>
                    </a:lnTo>
                    <a:lnTo>
                      <a:pt x="1220" y="454"/>
                    </a:lnTo>
                    <a:lnTo>
                      <a:pt x="1226" y="454"/>
                    </a:lnTo>
                    <a:lnTo>
                      <a:pt x="1228" y="455"/>
                    </a:lnTo>
                    <a:lnTo>
                      <a:pt x="1230" y="455"/>
                    </a:lnTo>
                    <a:lnTo>
                      <a:pt x="1232" y="457"/>
                    </a:lnTo>
                    <a:lnTo>
                      <a:pt x="1232" y="459"/>
                    </a:lnTo>
                    <a:lnTo>
                      <a:pt x="1230" y="461"/>
                    </a:lnTo>
                    <a:lnTo>
                      <a:pt x="1222" y="465"/>
                    </a:lnTo>
                    <a:lnTo>
                      <a:pt x="1213" y="469"/>
                    </a:lnTo>
                    <a:lnTo>
                      <a:pt x="1198" y="474"/>
                    </a:lnTo>
                    <a:lnTo>
                      <a:pt x="1193" y="479"/>
                    </a:lnTo>
                    <a:lnTo>
                      <a:pt x="1189" y="481"/>
                    </a:lnTo>
                    <a:lnTo>
                      <a:pt x="1187" y="484"/>
                    </a:lnTo>
                    <a:lnTo>
                      <a:pt x="1184" y="485"/>
                    </a:lnTo>
                    <a:lnTo>
                      <a:pt x="1183" y="486"/>
                    </a:lnTo>
                    <a:lnTo>
                      <a:pt x="1182" y="485"/>
                    </a:lnTo>
                    <a:lnTo>
                      <a:pt x="1179" y="484"/>
                    </a:lnTo>
                    <a:lnTo>
                      <a:pt x="1178" y="481"/>
                    </a:lnTo>
                    <a:lnTo>
                      <a:pt x="1176" y="479"/>
                    </a:lnTo>
                    <a:lnTo>
                      <a:pt x="1176" y="476"/>
                    </a:lnTo>
                    <a:lnTo>
                      <a:pt x="1178" y="470"/>
                    </a:lnTo>
                    <a:lnTo>
                      <a:pt x="1183" y="465"/>
                    </a:lnTo>
                    <a:lnTo>
                      <a:pt x="1192" y="461"/>
                    </a:lnTo>
                    <a:lnTo>
                      <a:pt x="1199" y="460"/>
                    </a:lnTo>
                    <a:lnTo>
                      <a:pt x="1196" y="460"/>
                    </a:lnTo>
                    <a:lnTo>
                      <a:pt x="1193" y="457"/>
                    </a:lnTo>
                    <a:lnTo>
                      <a:pt x="1193" y="454"/>
                    </a:lnTo>
                    <a:lnTo>
                      <a:pt x="1191" y="454"/>
                    </a:lnTo>
                    <a:lnTo>
                      <a:pt x="1188" y="455"/>
                    </a:lnTo>
                    <a:lnTo>
                      <a:pt x="1187" y="457"/>
                    </a:lnTo>
                    <a:lnTo>
                      <a:pt x="1183" y="461"/>
                    </a:lnTo>
                    <a:lnTo>
                      <a:pt x="1181" y="462"/>
                    </a:lnTo>
                    <a:lnTo>
                      <a:pt x="1163" y="462"/>
                    </a:lnTo>
                    <a:lnTo>
                      <a:pt x="1163" y="465"/>
                    </a:lnTo>
                    <a:lnTo>
                      <a:pt x="1164" y="466"/>
                    </a:lnTo>
                    <a:lnTo>
                      <a:pt x="1164" y="468"/>
                    </a:lnTo>
                    <a:lnTo>
                      <a:pt x="1166" y="468"/>
                    </a:lnTo>
                    <a:lnTo>
                      <a:pt x="1163" y="471"/>
                    </a:lnTo>
                    <a:lnTo>
                      <a:pt x="1159" y="473"/>
                    </a:lnTo>
                    <a:lnTo>
                      <a:pt x="1156" y="475"/>
                    </a:lnTo>
                    <a:lnTo>
                      <a:pt x="1149" y="475"/>
                    </a:lnTo>
                    <a:lnTo>
                      <a:pt x="1148" y="474"/>
                    </a:lnTo>
                    <a:lnTo>
                      <a:pt x="1144" y="474"/>
                    </a:lnTo>
                    <a:lnTo>
                      <a:pt x="1143" y="475"/>
                    </a:lnTo>
                    <a:lnTo>
                      <a:pt x="1130" y="485"/>
                    </a:lnTo>
                    <a:lnTo>
                      <a:pt x="1125" y="491"/>
                    </a:lnTo>
                    <a:lnTo>
                      <a:pt x="1123" y="501"/>
                    </a:lnTo>
                    <a:lnTo>
                      <a:pt x="1123" y="503"/>
                    </a:lnTo>
                    <a:lnTo>
                      <a:pt x="1124" y="505"/>
                    </a:lnTo>
                    <a:lnTo>
                      <a:pt x="1124" y="509"/>
                    </a:lnTo>
                    <a:lnTo>
                      <a:pt x="1128" y="513"/>
                    </a:lnTo>
                    <a:lnTo>
                      <a:pt x="1129" y="513"/>
                    </a:lnTo>
                    <a:lnTo>
                      <a:pt x="1133" y="509"/>
                    </a:lnTo>
                    <a:lnTo>
                      <a:pt x="1133" y="513"/>
                    </a:lnTo>
                    <a:lnTo>
                      <a:pt x="1129" y="514"/>
                    </a:lnTo>
                    <a:lnTo>
                      <a:pt x="1119" y="514"/>
                    </a:lnTo>
                    <a:lnTo>
                      <a:pt x="1110" y="518"/>
                    </a:lnTo>
                    <a:lnTo>
                      <a:pt x="1099" y="519"/>
                    </a:lnTo>
                    <a:lnTo>
                      <a:pt x="1089" y="523"/>
                    </a:lnTo>
                    <a:lnTo>
                      <a:pt x="1095" y="523"/>
                    </a:lnTo>
                    <a:lnTo>
                      <a:pt x="1098" y="522"/>
                    </a:lnTo>
                    <a:lnTo>
                      <a:pt x="1100" y="522"/>
                    </a:lnTo>
                    <a:lnTo>
                      <a:pt x="1103" y="523"/>
                    </a:lnTo>
                    <a:lnTo>
                      <a:pt x="1098" y="524"/>
                    </a:lnTo>
                    <a:lnTo>
                      <a:pt x="1084" y="524"/>
                    </a:lnTo>
                    <a:lnTo>
                      <a:pt x="1082" y="527"/>
                    </a:lnTo>
                    <a:lnTo>
                      <a:pt x="1082" y="528"/>
                    </a:lnTo>
                    <a:lnTo>
                      <a:pt x="1083" y="530"/>
                    </a:lnTo>
                    <a:lnTo>
                      <a:pt x="1085" y="532"/>
                    </a:lnTo>
                    <a:lnTo>
                      <a:pt x="1085" y="534"/>
                    </a:lnTo>
                    <a:lnTo>
                      <a:pt x="1084" y="537"/>
                    </a:lnTo>
                    <a:lnTo>
                      <a:pt x="1082" y="540"/>
                    </a:lnTo>
                    <a:lnTo>
                      <a:pt x="1079" y="543"/>
                    </a:lnTo>
                    <a:lnTo>
                      <a:pt x="1078" y="547"/>
                    </a:lnTo>
                    <a:lnTo>
                      <a:pt x="1075" y="548"/>
                    </a:lnTo>
                    <a:lnTo>
                      <a:pt x="1074" y="549"/>
                    </a:lnTo>
                    <a:lnTo>
                      <a:pt x="1073" y="549"/>
                    </a:lnTo>
                    <a:lnTo>
                      <a:pt x="1073" y="548"/>
                    </a:lnTo>
                    <a:lnTo>
                      <a:pt x="1071" y="547"/>
                    </a:lnTo>
                    <a:lnTo>
                      <a:pt x="1069" y="548"/>
                    </a:lnTo>
                    <a:lnTo>
                      <a:pt x="1070" y="551"/>
                    </a:lnTo>
                    <a:lnTo>
                      <a:pt x="1071" y="552"/>
                    </a:lnTo>
                    <a:lnTo>
                      <a:pt x="1073" y="554"/>
                    </a:lnTo>
                    <a:lnTo>
                      <a:pt x="1073" y="557"/>
                    </a:lnTo>
                    <a:lnTo>
                      <a:pt x="1070" y="562"/>
                    </a:lnTo>
                    <a:lnTo>
                      <a:pt x="1069" y="566"/>
                    </a:lnTo>
                    <a:lnTo>
                      <a:pt x="1066" y="571"/>
                    </a:lnTo>
                    <a:lnTo>
                      <a:pt x="1064" y="573"/>
                    </a:lnTo>
                    <a:lnTo>
                      <a:pt x="1063" y="573"/>
                    </a:lnTo>
                    <a:lnTo>
                      <a:pt x="1063" y="572"/>
                    </a:lnTo>
                    <a:lnTo>
                      <a:pt x="1061" y="571"/>
                    </a:lnTo>
                    <a:lnTo>
                      <a:pt x="1061" y="563"/>
                    </a:lnTo>
                    <a:lnTo>
                      <a:pt x="1059" y="558"/>
                    </a:lnTo>
                    <a:lnTo>
                      <a:pt x="1058" y="554"/>
                    </a:lnTo>
                    <a:lnTo>
                      <a:pt x="1058" y="552"/>
                    </a:lnTo>
                    <a:lnTo>
                      <a:pt x="1056" y="554"/>
                    </a:lnTo>
                    <a:lnTo>
                      <a:pt x="1056" y="561"/>
                    </a:lnTo>
                    <a:lnTo>
                      <a:pt x="1058" y="563"/>
                    </a:lnTo>
                    <a:lnTo>
                      <a:pt x="1058" y="566"/>
                    </a:lnTo>
                    <a:lnTo>
                      <a:pt x="1059" y="569"/>
                    </a:lnTo>
                    <a:lnTo>
                      <a:pt x="1059" y="573"/>
                    </a:lnTo>
                    <a:lnTo>
                      <a:pt x="1058" y="574"/>
                    </a:lnTo>
                    <a:lnTo>
                      <a:pt x="1058" y="577"/>
                    </a:lnTo>
                    <a:lnTo>
                      <a:pt x="1059" y="578"/>
                    </a:lnTo>
                    <a:lnTo>
                      <a:pt x="1061" y="578"/>
                    </a:lnTo>
                    <a:lnTo>
                      <a:pt x="1061" y="585"/>
                    </a:lnTo>
                    <a:lnTo>
                      <a:pt x="1060" y="586"/>
                    </a:lnTo>
                    <a:lnTo>
                      <a:pt x="1058" y="587"/>
                    </a:lnTo>
                    <a:lnTo>
                      <a:pt x="1056" y="587"/>
                    </a:lnTo>
                    <a:lnTo>
                      <a:pt x="1058" y="590"/>
                    </a:lnTo>
                    <a:lnTo>
                      <a:pt x="1060" y="591"/>
                    </a:lnTo>
                    <a:lnTo>
                      <a:pt x="1063" y="591"/>
                    </a:lnTo>
                    <a:lnTo>
                      <a:pt x="1061" y="593"/>
                    </a:lnTo>
                    <a:lnTo>
                      <a:pt x="1060" y="595"/>
                    </a:lnTo>
                    <a:lnTo>
                      <a:pt x="1056" y="595"/>
                    </a:lnTo>
                    <a:lnTo>
                      <a:pt x="1056" y="598"/>
                    </a:lnTo>
                    <a:lnTo>
                      <a:pt x="1060" y="601"/>
                    </a:lnTo>
                    <a:lnTo>
                      <a:pt x="1058" y="603"/>
                    </a:lnTo>
                    <a:lnTo>
                      <a:pt x="1056" y="606"/>
                    </a:lnTo>
                    <a:lnTo>
                      <a:pt x="1053" y="606"/>
                    </a:lnTo>
                    <a:lnTo>
                      <a:pt x="1050" y="607"/>
                    </a:lnTo>
                    <a:lnTo>
                      <a:pt x="1048" y="610"/>
                    </a:lnTo>
                    <a:lnTo>
                      <a:pt x="1045" y="610"/>
                    </a:lnTo>
                    <a:lnTo>
                      <a:pt x="1043" y="611"/>
                    </a:lnTo>
                    <a:lnTo>
                      <a:pt x="1041" y="612"/>
                    </a:lnTo>
                    <a:lnTo>
                      <a:pt x="1040" y="615"/>
                    </a:lnTo>
                    <a:lnTo>
                      <a:pt x="1039" y="616"/>
                    </a:lnTo>
                    <a:lnTo>
                      <a:pt x="1040" y="616"/>
                    </a:lnTo>
                    <a:lnTo>
                      <a:pt x="1030" y="621"/>
                    </a:lnTo>
                    <a:lnTo>
                      <a:pt x="1020" y="627"/>
                    </a:lnTo>
                    <a:lnTo>
                      <a:pt x="1011" y="634"/>
                    </a:lnTo>
                    <a:lnTo>
                      <a:pt x="1004" y="641"/>
                    </a:lnTo>
                    <a:lnTo>
                      <a:pt x="999" y="651"/>
                    </a:lnTo>
                    <a:lnTo>
                      <a:pt x="996" y="665"/>
                    </a:lnTo>
                    <a:lnTo>
                      <a:pt x="997" y="673"/>
                    </a:lnTo>
                    <a:lnTo>
                      <a:pt x="1001" y="680"/>
                    </a:lnTo>
                    <a:lnTo>
                      <a:pt x="1006" y="686"/>
                    </a:lnTo>
                    <a:lnTo>
                      <a:pt x="1007" y="695"/>
                    </a:lnTo>
                    <a:lnTo>
                      <a:pt x="1007" y="696"/>
                    </a:lnTo>
                    <a:lnTo>
                      <a:pt x="1010" y="704"/>
                    </a:lnTo>
                    <a:lnTo>
                      <a:pt x="1013" y="708"/>
                    </a:lnTo>
                    <a:lnTo>
                      <a:pt x="1013" y="720"/>
                    </a:lnTo>
                    <a:lnTo>
                      <a:pt x="1011" y="724"/>
                    </a:lnTo>
                    <a:lnTo>
                      <a:pt x="1009" y="727"/>
                    </a:lnTo>
                    <a:lnTo>
                      <a:pt x="1007" y="729"/>
                    </a:lnTo>
                    <a:lnTo>
                      <a:pt x="1001" y="729"/>
                    </a:lnTo>
                    <a:lnTo>
                      <a:pt x="999" y="728"/>
                    </a:lnTo>
                    <a:lnTo>
                      <a:pt x="997" y="725"/>
                    </a:lnTo>
                    <a:lnTo>
                      <a:pt x="997" y="723"/>
                    </a:lnTo>
                    <a:lnTo>
                      <a:pt x="996" y="722"/>
                    </a:lnTo>
                    <a:lnTo>
                      <a:pt x="996" y="719"/>
                    </a:lnTo>
                    <a:lnTo>
                      <a:pt x="994" y="715"/>
                    </a:lnTo>
                    <a:lnTo>
                      <a:pt x="990" y="713"/>
                    </a:lnTo>
                    <a:lnTo>
                      <a:pt x="985" y="708"/>
                    </a:lnTo>
                    <a:lnTo>
                      <a:pt x="981" y="696"/>
                    </a:lnTo>
                    <a:lnTo>
                      <a:pt x="980" y="689"/>
                    </a:lnTo>
                    <a:lnTo>
                      <a:pt x="979" y="680"/>
                    </a:lnTo>
                    <a:lnTo>
                      <a:pt x="976" y="674"/>
                    </a:lnTo>
                    <a:lnTo>
                      <a:pt x="971" y="669"/>
                    </a:lnTo>
                    <a:lnTo>
                      <a:pt x="964" y="666"/>
                    </a:lnTo>
                    <a:lnTo>
                      <a:pt x="961" y="666"/>
                    </a:lnTo>
                    <a:lnTo>
                      <a:pt x="960" y="668"/>
                    </a:lnTo>
                    <a:lnTo>
                      <a:pt x="959" y="670"/>
                    </a:lnTo>
                    <a:lnTo>
                      <a:pt x="957" y="671"/>
                    </a:lnTo>
                    <a:lnTo>
                      <a:pt x="955" y="671"/>
                    </a:lnTo>
                    <a:lnTo>
                      <a:pt x="950" y="670"/>
                    </a:lnTo>
                    <a:lnTo>
                      <a:pt x="945" y="666"/>
                    </a:lnTo>
                    <a:lnTo>
                      <a:pt x="940" y="664"/>
                    </a:lnTo>
                    <a:lnTo>
                      <a:pt x="933" y="662"/>
                    </a:lnTo>
                    <a:lnTo>
                      <a:pt x="930" y="662"/>
                    </a:lnTo>
                    <a:lnTo>
                      <a:pt x="928" y="664"/>
                    </a:lnTo>
                    <a:lnTo>
                      <a:pt x="926" y="665"/>
                    </a:lnTo>
                    <a:lnTo>
                      <a:pt x="925" y="666"/>
                    </a:lnTo>
                    <a:lnTo>
                      <a:pt x="923" y="666"/>
                    </a:lnTo>
                    <a:lnTo>
                      <a:pt x="921" y="664"/>
                    </a:lnTo>
                    <a:lnTo>
                      <a:pt x="921" y="662"/>
                    </a:lnTo>
                    <a:lnTo>
                      <a:pt x="910" y="664"/>
                    </a:lnTo>
                    <a:lnTo>
                      <a:pt x="898" y="666"/>
                    </a:lnTo>
                    <a:lnTo>
                      <a:pt x="901" y="668"/>
                    </a:lnTo>
                    <a:lnTo>
                      <a:pt x="903" y="668"/>
                    </a:lnTo>
                    <a:lnTo>
                      <a:pt x="905" y="666"/>
                    </a:lnTo>
                    <a:lnTo>
                      <a:pt x="902" y="671"/>
                    </a:lnTo>
                    <a:lnTo>
                      <a:pt x="902" y="676"/>
                    </a:lnTo>
                    <a:lnTo>
                      <a:pt x="905" y="679"/>
                    </a:lnTo>
                    <a:lnTo>
                      <a:pt x="896" y="680"/>
                    </a:lnTo>
                    <a:lnTo>
                      <a:pt x="888" y="676"/>
                    </a:lnTo>
                    <a:lnTo>
                      <a:pt x="882" y="673"/>
                    </a:lnTo>
                    <a:lnTo>
                      <a:pt x="876" y="670"/>
                    </a:lnTo>
                    <a:lnTo>
                      <a:pt x="875" y="670"/>
                    </a:lnTo>
                    <a:lnTo>
                      <a:pt x="872" y="671"/>
                    </a:lnTo>
                    <a:lnTo>
                      <a:pt x="871" y="674"/>
                    </a:lnTo>
                    <a:lnTo>
                      <a:pt x="867" y="674"/>
                    </a:lnTo>
                    <a:lnTo>
                      <a:pt x="864" y="673"/>
                    </a:lnTo>
                    <a:lnTo>
                      <a:pt x="863" y="671"/>
                    </a:lnTo>
                    <a:lnTo>
                      <a:pt x="861" y="670"/>
                    </a:lnTo>
                    <a:lnTo>
                      <a:pt x="858" y="670"/>
                    </a:lnTo>
                    <a:lnTo>
                      <a:pt x="851" y="671"/>
                    </a:lnTo>
                    <a:lnTo>
                      <a:pt x="844" y="675"/>
                    </a:lnTo>
                    <a:lnTo>
                      <a:pt x="839" y="680"/>
                    </a:lnTo>
                    <a:lnTo>
                      <a:pt x="836" y="685"/>
                    </a:lnTo>
                    <a:lnTo>
                      <a:pt x="833" y="686"/>
                    </a:lnTo>
                    <a:lnTo>
                      <a:pt x="824" y="686"/>
                    </a:lnTo>
                    <a:lnTo>
                      <a:pt x="817" y="693"/>
                    </a:lnTo>
                    <a:lnTo>
                      <a:pt x="812" y="701"/>
                    </a:lnTo>
                    <a:lnTo>
                      <a:pt x="811" y="713"/>
                    </a:lnTo>
                    <a:lnTo>
                      <a:pt x="811" y="714"/>
                    </a:lnTo>
                    <a:lnTo>
                      <a:pt x="813" y="717"/>
                    </a:lnTo>
                    <a:lnTo>
                      <a:pt x="813" y="718"/>
                    </a:lnTo>
                    <a:lnTo>
                      <a:pt x="812" y="718"/>
                    </a:lnTo>
                    <a:lnTo>
                      <a:pt x="813" y="722"/>
                    </a:lnTo>
                    <a:lnTo>
                      <a:pt x="813" y="729"/>
                    </a:lnTo>
                    <a:lnTo>
                      <a:pt x="812" y="733"/>
                    </a:lnTo>
                    <a:lnTo>
                      <a:pt x="811" y="738"/>
                    </a:lnTo>
                    <a:lnTo>
                      <a:pt x="809" y="742"/>
                    </a:lnTo>
                    <a:lnTo>
                      <a:pt x="809" y="767"/>
                    </a:lnTo>
                    <a:lnTo>
                      <a:pt x="811" y="768"/>
                    </a:lnTo>
                    <a:lnTo>
                      <a:pt x="812" y="771"/>
                    </a:lnTo>
                    <a:lnTo>
                      <a:pt x="813" y="772"/>
                    </a:lnTo>
                    <a:lnTo>
                      <a:pt x="813" y="779"/>
                    </a:lnTo>
                    <a:lnTo>
                      <a:pt x="816" y="784"/>
                    </a:lnTo>
                    <a:lnTo>
                      <a:pt x="818" y="788"/>
                    </a:lnTo>
                    <a:lnTo>
                      <a:pt x="823" y="793"/>
                    </a:lnTo>
                    <a:lnTo>
                      <a:pt x="826" y="797"/>
                    </a:lnTo>
                    <a:lnTo>
                      <a:pt x="831" y="802"/>
                    </a:lnTo>
                    <a:lnTo>
                      <a:pt x="832" y="806"/>
                    </a:lnTo>
                    <a:lnTo>
                      <a:pt x="834" y="807"/>
                    </a:lnTo>
                    <a:lnTo>
                      <a:pt x="838" y="810"/>
                    </a:lnTo>
                    <a:lnTo>
                      <a:pt x="842" y="811"/>
                    </a:lnTo>
                    <a:lnTo>
                      <a:pt x="844" y="812"/>
                    </a:lnTo>
                    <a:lnTo>
                      <a:pt x="846" y="813"/>
                    </a:lnTo>
                    <a:lnTo>
                      <a:pt x="847" y="816"/>
                    </a:lnTo>
                    <a:lnTo>
                      <a:pt x="848" y="816"/>
                    </a:lnTo>
                    <a:lnTo>
                      <a:pt x="871" y="811"/>
                    </a:lnTo>
                    <a:lnTo>
                      <a:pt x="873" y="811"/>
                    </a:lnTo>
                    <a:lnTo>
                      <a:pt x="876" y="812"/>
                    </a:lnTo>
                    <a:lnTo>
                      <a:pt x="877" y="813"/>
                    </a:lnTo>
                    <a:lnTo>
                      <a:pt x="881" y="813"/>
                    </a:lnTo>
                    <a:lnTo>
                      <a:pt x="882" y="811"/>
                    </a:lnTo>
                    <a:lnTo>
                      <a:pt x="883" y="810"/>
                    </a:lnTo>
                    <a:lnTo>
                      <a:pt x="883" y="807"/>
                    </a:lnTo>
                    <a:lnTo>
                      <a:pt x="885" y="806"/>
                    </a:lnTo>
                    <a:lnTo>
                      <a:pt x="886" y="803"/>
                    </a:lnTo>
                    <a:lnTo>
                      <a:pt x="888" y="800"/>
                    </a:lnTo>
                    <a:lnTo>
                      <a:pt x="891" y="797"/>
                    </a:lnTo>
                    <a:lnTo>
                      <a:pt x="896" y="782"/>
                    </a:lnTo>
                    <a:lnTo>
                      <a:pt x="901" y="778"/>
                    </a:lnTo>
                    <a:lnTo>
                      <a:pt x="908" y="776"/>
                    </a:lnTo>
                    <a:lnTo>
                      <a:pt x="917" y="774"/>
                    </a:lnTo>
                    <a:lnTo>
                      <a:pt x="923" y="774"/>
                    </a:lnTo>
                    <a:lnTo>
                      <a:pt x="925" y="776"/>
                    </a:lnTo>
                    <a:lnTo>
                      <a:pt x="935" y="776"/>
                    </a:lnTo>
                    <a:lnTo>
                      <a:pt x="935" y="779"/>
                    </a:lnTo>
                    <a:lnTo>
                      <a:pt x="932" y="786"/>
                    </a:lnTo>
                    <a:lnTo>
                      <a:pt x="927" y="801"/>
                    </a:lnTo>
                    <a:lnTo>
                      <a:pt x="927" y="805"/>
                    </a:lnTo>
                    <a:lnTo>
                      <a:pt x="926" y="808"/>
                    </a:lnTo>
                    <a:lnTo>
                      <a:pt x="925" y="811"/>
                    </a:lnTo>
                    <a:lnTo>
                      <a:pt x="923" y="815"/>
                    </a:lnTo>
                    <a:lnTo>
                      <a:pt x="923" y="811"/>
                    </a:lnTo>
                    <a:lnTo>
                      <a:pt x="920" y="811"/>
                    </a:lnTo>
                    <a:lnTo>
                      <a:pt x="920" y="834"/>
                    </a:lnTo>
                    <a:lnTo>
                      <a:pt x="917" y="835"/>
                    </a:lnTo>
                    <a:lnTo>
                      <a:pt x="916" y="836"/>
                    </a:lnTo>
                    <a:lnTo>
                      <a:pt x="913" y="837"/>
                    </a:lnTo>
                    <a:lnTo>
                      <a:pt x="912" y="839"/>
                    </a:lnTo>
                    <a:lnTo>
                      <a:pt x="912" y="842"/>
                    </a:lnTo>
                    <a:lnTo>
                      <a:pt x="913" y="844"/>
                    </a:lnTo>
                    <a:lnTo>
                      <a:pt x="916" y="845"/>
                    </a:lnTo>
                    <a:lnTo>
                      <a:pt x="936" y="845"/>
                    </a:lnTo>
                    <a:lnTo>
                      <a:pt x="956" y="844"/>
                    </a:lnTo>
                    <a:lnTo>
                      <a:pt x="961" y="844"/>
                    </a:lnTo>
                    <a:lnTo>
                      <a:pt x="964" y="845"/>
                    </a:lnTo>
                    <a:lnTo>
                      <a:pt x="967" y="847"/>
                    </a:lnTo>
                    <a:lnTo>
                      <a:pt x="975" y="851"/>
                    </a:lnTo>
                    <a:lnTo>
                      <a:pt x="975" y="869"/>
                    </a:lnTo>
                    <a:lnTo>
                      <a:pt x="974" y="873"/>
                    </a:lnTo>
                    <a:lnTo>
                      <a:pt x="972" y="875"/>
                    </a:lnTo>
                    <a:lnTo>
                      <a:pt x="972" y="900"/>
                    </a:lnTo>
                    <a:lnTo>
                      <a:pt x="975" y="908"/>
                    </a:lnTo>
                    <a:lnTo>
                      <a:pt x="977" y="910"/>
                    </a:lnTo>
                    <a:lnTo>
                      <a:pt x="981" y="913"/>
                    </a:lnTo>
                    <a:lnTo>
                      <a:pt x="984" y="914"/>
                    </a:lnTo>
                    <a:lnTo>
                      <a:pt x="987" y="917"/>
                    </a:lnTo>
                    <a:lnTo>
                      <a:pt x="990" y="918"/>
                    </a:lnTo>
                    <a:lnTo>
                      <a:pt x="992" y="923"/>
                    </a:lnTo>
                    <a:lnTo>
                      <a:pt x="996" y="927"/>
                    </a:lnTo>
                    <a:lnTo>
                      <a:pt x="999" y="927"/>
                    </a:lnTo>
                    <a:lnTo>
                      <a:pt x="1006" y="925"/>
                    </a:lnTo>
                    <a:lnTo>
                      <a:pt x="1013" y="923"/>
                    </a:lnTo>
                    <a:lnTo>
                      <a:pt x="1019" y="919"/>
                    </a:lnTo>
                    <a:lnTo>
                      <a:pt x="1025" y="918"/>
                    </a:lnTo>
                    <a:lnTo>
                      <a:pt x="1033" y="919"/>
                    </a:lnTo>
                    <a:lnTo>
                      <a:pt x="1038" y="923"/>
                    </a:lnTo>
                    <a:lnTo>
                      <a:pt x="1043" y="928"/>
                    </a:lnTo>
                    <a:lnTo>
                      <a:pt x="1048" y="932"/>
                    </a:lnTo>
                    <a:lnTo>
                      <a:pt x="1046" y="932"/>
                    </a:lnTo>
                    <a:lnTo>
                      <a:pt x="1045" y="934"/>
                    </a:lnTo>
                    <a:lnTo>
                      <a:pt x="1039" y="940"/>
                    </a:lnTo>
                    <a:lnTo>
                      <a:pt x="1036" y="940"/>
                    </a:lnTo>
                    <a:lnTo>
                      <a:pt x="1035" y="939"/>
                    </a:lnTo>
                    <a:lnTo>
                      <a:pt x="1033" y="939"/>
                    </a:lnTo>
                    <a:lnTo>
                      <a:pt x="1033" y="937"/>
                    </a:lnTo>
                    <a:lnTo>
                      <a:pt x="1035" y="934"/>
                    </a:lnTo>
                    <a:lnTo>
                      <a:pt x="1033" y="933"/>
                    </a:lnTo>
                    <a:lnTo>
                      <a:pt x="1029" y="929"/>
                    </a:lnTo>
                    <a:lnTo>
                      <a:pt x="1028" y="927"/>
                    </a:lnTo>
                    <a:lnTo>
                      <a:pt x="1024" y="927"/>
                    </a:lnTo>
                    <a:lnTo>
                      <a:pt x="1021" y="928"/>
                    </a:lnTo>
                    <a:lnTo>
                      <a:pt x="1019" y="930"/>
                    </a:lnTo>
                    <a:lnTo>
                      <a:pt x="1016" y="932"/>
                    </a:lnTo>
                    <a:lnTo>
                      <a:pt x="1011" y="937"/>
                    </a:lnTo>
                    <a:lnTo>
                      <a:pt x="1011" y="938"/>
                    </a:lnTo>
                    <a:lnTo>
                      <a:pt x="1014" y="940"/>
                    </a:lnTo>
                    <a:lnTo>
                      <a:pt x="1011" y="945"/>
                    </a:lnTo>
                    <a:lnTo>
                      <a:pt x="1010" y="947"/>
                    </a:lnTo>
                    <a:lnTo>
                      <a:pt x="1007" y="947"/>
                    </a:lnTo>
                    <a:lnTo>
                      <a:pt x="1004" y="945"/>
                    </a:lnTo>
                    <a:lnTo>
                      <a:pt x="1001" y="944"/>
                    </a:lnTo>
                    <a:lnTo>
                      <a:pt x="999" y="940"/>
                    </a:lnTo>
                    <a:lnTo>
                      <a:pt x="994" y="935"/>
                    </a:lnTo>
                    <a:lnTo>
                      <a:pt x="991" y="934"/>
                    </a:lnTo>
                    <a:lnTo>
                      <a:pt x="986" y="934"/>
                    </a:lnTo>
                    <a:lnTo>
                      <a:pt x="985" y="935"/>
                    </a:lnTo>
                    <a:lnTo>
                      <a:pt x="982" y="935"/>
                    </a:lnTo>
                    <a:lnTo>
                      <a:pt x="980" y="933"/>
                    </a:lnTo>
                    <a:lnTo>
                      <a:pt x="975" y="930"/>
                    </a:lnTo>
                    <a:lnTo>
                      <a:pt x="974" y="928"/>
                    </a:lnTo>
                    <a:lnTo>
                      <a:pt x="974" y="927"/>
                    </a:lnTo>
                    <a:lnTo>
                      <a:pt x="972" y="924"/>
                    </a:lnTo>
                    <a:lnTo>
                      <a:pt x="967" y="919"/>
                    </a:lnTo>
                    <a:lnTo>
                      <a:pt x="965" y="918"/>
                    </a:lnTo>
                    <a:lnTo>
                      <a:pt x="962" y="915"/>
                    </a:lnTo>
                    <a:lnTo>
                      <a:pt x="957" y="913"/>
                    </a:lnTo>
                    <a:lnTo>
                      <a:pt x="956" y="914"/>
                    </a:lnTo>
                    <a:lnTo>
                      <a:pt x="956" y="917"/>
                    </a:lnTo>
                    <a:lnTo>
                      <a:pt x="954" y="917"/>
                    </a:lnTo>
                    <a:lnTo>
                      <a:pt x="951" y="914"/>
                    </a:lnTo>
                    <a:lnTo>
                      <a:pt x="950" y="912"/>
                    </a:lnTo>
                    <a:lnTo>
                      <a:pt x="950" y="904"/>
                    </a:lnTo>
                    <a:lnTo>
                      <a:pt x="946" y="896"/>
                    </a:lnTo>
                    <a:lnTo>
                      <a:pt x="937" y="888"/>
                    </a:lnTo>
                    <a:lnTo>
                      <a:pt x="931" y="883"/>
                    </a:lnTo>
                    <a:lnTo>
                      <a:pt x="927" y="874"/>
                    </a:lnTo>
                    <a:lnTo>
                      <a:pt x="923" y="874"/>
                    </a:lnTo>
                    <a:lnTo>
                      <a:pt x="921" y="875"/>
                    </a:lnTo>
                    <a:lnTo>
                      <a:pt x="920" y="876"/>
                    </a:lnTo>
                    <a:lnTo>
                      <a:pt x="913" y="876"/>
                    </a:lnTo>
                    <a:lnTo>
                      <a:pt x="910" y="874"/>
                    </a:lnTo>
                    <a:lnTo>
                      <a:pt x="907" y="873"/>
                    </a:lnTo>
                    <a:lnTo>
                      <a:pt x="903" y="870"/>
                    </a:lnTo>
                    <a:lnTo>
                      <a:pt x="901" y="869"/>
                    </a:lnTo>
                    <a:lnTo>
                      <a:pt x="893" y="866"/>
                    </a:lnTo>
                    <a:lnTo>
                      <a:pt x="887" y="866"/>
                    </a:lnTo>
                    <a:lnTo>
                      <a:pt x="880" y="864"/>
                    </a:lnTo>
                    <a:lnTo>
                      <a:pt x="871" y="859"/>
                    </a:lnTo>
                    <a:lnTo>
                      <a:pt x="866" y="852"/>
                    </a:lnTo>
                    <a:lnTo>
                      <a:pt x="861" y="847"/>
                    </a:lnTo>
                    <a:lnTo>
                      <a:pt x="853" y="842"/>
                    </a:lnTo>
                    <a:lnTo>
                      <a:pt x="851" y="842"/>
                    </a:lnTo>
                    <a:lnTo>
                      <a:pt x="846" y="840"/>
                    </a:lnTo>
                    <a:lnTo>
                      <a:pt x="839" y="840"/>
                    </a:lnTo>
                    <a:lnTo>
                      <a:pt x="837" y="842"/>
                    </a:lnTo>
                    <a:lnTo>
                      <a:pt x="834" y="844"/>
                    </a:lnTo>
                    <a:lnTo>
                      <a:pt x="831" y="847"/>
                    </a:lnTo>
                    <a:lnTo>
                      <a:pt x="824" y="847"/>
                    </a:lnTo>
                    <a:lnTo>
                      <a:pt x="822" y="846"/>
                    </a:lnTo>
                    <a:lnTo>
                      <a:pt x="819" y="844"/>
                    </a:lnTo>
                    <a:lnTo>
                      <a:pt x="809" y="844"/>
                    </a:lnTo>
                    <a:lnTo>
                      <a:pt x="804" y="842"/>
                    </a:lnTo>
                    <a:lnTo>
                      <a:pt x="798" y="839"/>
                    </a:lnTo>
                    <a:lnTo>
                      <a:pt x="792" y="834"/>
                    </a:lnTo>
                    <a:lnTo>
                      <a:pt x="787" y="831"/>
                    </a:lnTo>
                    <a:lnTo>
                      <a:pt x="780" y="831"/>
                    </a:lnTo>
                    <a:lnTo>
                      <a:pt x="778" y="830"/>
                    </a:lnTo>
                    <a:lnTo>
                      <a:pt x="775" y="830"/>
                    </a:lnTo>
                    <a:lnTo>
                      <a:pt x="772" y="829"/>
                    </a:lnTo>
                    <a:lnTo>
                      <a:pt x="769" y="827"/>
                    </a:lnTo>
                    <a:lnTo>
                      <a:pt x="768" y="825"/>
                    </a:lnTo>
                    <a:lnTo>
                      <a:pt x="765" y="822"/>
                    </a:lnTo>
                    <a:lnTo>
                      <a:pt x="758" y="820"/>
                    </a:lnTo>
                    <a:lnTo>
                      <a:pt x="755" y="820"/>
                    </a:lnTo>
                    <a:lnTo>
                      <a:pt x="753" y="818"/>
                    </a:lnTo>
                    <a:lnTo>
                      <a:pt x="749" y="817"/>
                    </a:lnTo>
                    <a:lnTo>
                      <a:pt x="744" y="815"/>
                    </a:lnTo>
                    <a:lnTo>
                      <a:pt x="742" y="812"/>
                    </a:lnTo>
                    <a:lnTo>
                      <a:pt x="738" y="810"/>
                    </a:lnTo>
                    <a:lnTo>
                      <a:pt x="733" y="808"/>
                    </a:lnTo>
                    <a:lnTo>
                      <a:pt x="729" y="806"/>
                    </a:lnTo>
                    <a:lnTo>
                      <a:pt x="726" y="803"/>
                    </a:lnTo>
                    <a:lnTo>
                      <a:pt x="725" y="801"/>
                    </a:lnTo>
                    <a:lnTo>
                      <a:pt x="720" y="798"/>
                    </a:lnTo>
                    <a:lnTo>
                      <a:pt x="719" y="796"/>
                    </a:lnTo>
                    <a:lnTo>
                      <a:pt x="719" y="791"/>
                    </a:lnTo>
                    <a:lnTo>
                      <a:pt x="720" y="788"/>
                    </a:lnTo>
                    <a:lnTo>
                      <a:pt x="724" y="784"/>
                    </a:lnTo>
                    <a:lnTo>
                      <a:pt x="724" y="778"/>
                    </a:lnTo>
                    <a:lnTo>
                      <a:pt x="723" y="777"/>
                    </a:lnTo>
                    <a:lnTo>
                      <a:pt x="721" y="774"/>
                    </a:lnTo>
                    <a:lnTo>
                      <a:pt x="719" y="772"/>
                    </a:lnTo>
                    <a:lnTo>
                      <a:pt x="713" y="758"/>
                    </a:lnTo>
                    <a:lnTo>
                      <a:pt x="703" y="747"/>
                    </a:lnTo>
                    <a:lnTo>
                      <a:pt x="691" y="737"/>
                    </a:lnTo>
                    <a:lnTo>
                      <a:pt x="684" y="732"/>
                    </a:lnTo>
                    <a:lnTo>
                      <a:pt x="681" y="729"/>
                    </a:lnTo>
                    <a:lnTo>
                      <a:pt x="678" y="727"/>
                    </a:lnTo>
                    <a:lnTo>
                      <a:pt x="676" y="724"/>
                    </a:lnTo>
                    <a:lnTo>
                      <a:pt x="675" y="723"/>
                    </a:lnTo>
                    <a:lnTo>
                      <a:pt x="675" y="715"/>
                    </a:lnTo>
                    <a:lnTo>
                      <a:pt x="674" y="713"/>
                    </a:lnTo>
                    <a:lnTo>
                      <a:pt x="671" y="710"/>
                    </a:lnTo>
                    <a:lnTo>
                      <a:pt x="669" y="709"/>
                    </a:lnTo>
                    <a:lnTo>
                      <a:pt x="665" y="707"/>
                    </a:lnTo>
                    <a:lnTo>
                      <a:pt x="662" y="705"/>
                    </a:lnTo>
                    <a:lnTo>
                      <a:pt x="661" y="703"/>
                    </a:lnTo>
                    <a:lnTo>
                      <a:pt x="659" y="700"/>
                    </a:lnTo>
                    <a:lnTo>
                      <a:pt x="659" y="696"/>
                    </a:lnTo>
                    <a:lnTo>
                      <a:pt x="654" y="696"/>
                    </a:lnTo>
                    <a:lnTo>
                      <a:pt x="640" y="683"/>
                    </a:lnTo>
                    <a:lnTo>
                      <a:pt x="637" y="678"/>
                    </a:lnTo>
                    <a:lnTo>
                      <a:pt x="636" y="674"/>
                    </a:lnTo>
                    <a:lnTo>
                      <a:pt x="632" y="666"/>
                    </a:lnTo>
                    <a:lnTo>
                      <a:pt x="630" y="659"/>
                    </a:lnTo>
                    <a:lnTo>
                      <a:pt x="630" y="656"/>
                    </a:lnTo>
                    <a:lnTo>
                      <a:pt x="629" y="654"/>
                    </a:lnTo>
                    <a:lnTo>
                      <a:pt x="619" y="651"/>
                    </a:lnTo>
                    <a:lnTo>
                      <a:pt x="614" y="649"/>
                    </a:lnTo>
                    <a:lnTo>
                      <a:pt x="610" y="646"/>
                    </a:lnTo>
                    <a:lnTo>
                      <a:pt x="609" y="647"/>
                    </a:lnTo>
                    <a:lnTo>
                      <a:pt x="609" y="651"/>
                    </a:lnTo>
                    <a:lnTo>
                      <a:pt x="610" y="659"/>
                    </a:lnTo>
                    <a:lnTo>
                      <a:pt x="612" y="665"/>
                    </a:lnTo>
                    <a:lnTo>
                      <a:pt x="617" y="675"/>
                    </a:lnTo>
                    <a:lnTo>
                      <a:pt x="620" y="678"/>
                    </a:lnTo>
                    <a:lnTo>
                      <a:pt x="622" y="679"/>
                    </a:lnTo>
                    <a:lnTo>
                      <a:pt x="626" y="680"/>
                    </a:lnTo>
                    <a:lnTo>
                      <a:pt x="629" y="683"/>
                    </a:lnTo>
                    <a:lnTo>
                      <a:pt x="634" y="690"/>
                    </a:lnTo>
                    <a:lnTo>
                      <a:pt x="635" y="694"/>
                    </a:lnTo>
                    <a:lnTo>
                      <a:pt x="636" y="699"/>
                    </a:lnTo>
                    <a:lnTo>
                      <a:pt x="641" y="708"/>
                    </a:lnTo>
                    <a:lnTo>
                      <a:pt x="646" y="714"/>
                    </a:lnTo>
                    <a:lnTo>
                      <a:pt x="650" y="722"/>
                    </a:lnTo>
                    <a:lnTo>
                      <a:pt x="654" y="732"/>
                    </a:lnTo>
                    <a:lnTo>
                      <a:pt x="657" y="740"/>
                    </a:lnTo>
                    <a:lnTo>
                      <a:pt x="664" y="747"/>
                    </a:lnTo>
                    <a:lnTo>
                      <a:pt x="665" y="745"/>
                    </a:lnTo>
                    <a:lnTo>
                      <a:pt x="666" y="747"/>
                    </a:lnTo>
                    <a:lnTo>
                      <a:pt x="669" y="748"/>
                    </a:lnTo>
                    <a:lnTo>
                      <a:pt x="670" y="749"/>
                    </a:lnTo>
                    <a:lnTo>
                      <a:pt x="671" y="752"/>
                    </a:lnTo>
                    <a:lnTo>
                      <a:pt x="671" y="756"/>
                    </a:lnTo>
                    <a:lnTo>
                      <a:pt x="670" y="757"/>
                    </a:lnTo>
                    <a:lnTo>
                      <a:pt x="670" y="759"/>
                    </a:lnTo>
                    <a:lnTo>
                      <a:pt x="669" y="759"/>
                    </a:lnTo>
                    <a:lnTo>
                      <a:pt x="666" y="757"/>
                    </a:lnTo>
                    <a:lnTo>
                      <a:pt x="664" y="756"/>
                    </a:lnTo>
                    <a:lnTo>
                      <a:pt x="662" y="753"/>
                    </a:lnTo>
                    <a:lnTo>
                      <a:pt x="662" y="752"/>
                    </a:lnTo>
                    <a:lnTo>
                      <a:pt x="659" y="751"/>
                    </a:lnTo>
                    <a:lnTo>
                      <a:pt x="656" y="749"/>
                    </a:lnTo>
                    <a:lnTo>
                      <a:pt x="654" y="747"/>
                    </a:lnTo>
                    <a:lnTo>
                      <a:pt x="651" y="743"/>
                    </a:lnTo>
                    <a:lnTo>
                      <a:pt x="649" y="740"/>
                    </a:lnTo>
                    <a:lnTo>
                      <a:pt x="646" y="739"/>
                    </a:lnTo>
                    <a:lnTo>
                      <a:pt x="642" y="735"/>
                    </a:lnTo>
                    <a:lnTo>
                      <a:pt x="642" y="724"/>
                    </a:lnTo>
                    <a:lnTo>
                      <a:pt x="639" y="722"/>
                    </a:lnTo>
                    <a:lnTo>
                      <a:pt x="634" y="714"/>
                    </a:lnTo>
                    <a:lnTo>
                      <a:pt x="630" y="712"/>
                    </a:lnTo>
                    <a:lnTo>
                      <a:pt x="627" y="709"/>
                    </a:lnTo>
                    <a:lnTo>
                      <a:pt x="624" y="708"/>
                    </a:lnTo>
                    <a:lnTo>
                      <a:pt x="621" y="705"/>
                    </a:lnTo>
                    <a:lnTo>
                      <a:pt x="617" y="704"/>
                    </a:lnTo>
                    <a:lnTo>
                      <a:pt x="615" y="703"/>
                    </a:lnTo>
                    <a:lnTo>
                      <a:pt x="612" y="700"/>
                    </a:lnTo>
                    <a:lnTo>
                      <a:pt x="620" y="700"/>
                    </a:lnTo>
                    <a:lnTo>
                      <a:pt x="621" y="699"/>
                    </a:lnTo>
                    <a:lnTo>
                      <a:pt x="620" y="698"/>
                    </a:lnTo>
                    <a:lnTo>
                      <a:pt x="610" y="685"/>
                    </a:lnTo>
                    <a:lnTo>
                      <a:pt x="598" y="674"/>
                    </a:lnTo>
                    <a:lnTo>
                      <a:pt x="596" y="669"/>
                    </a:lnTo>
                    <a:lnTo>
                      <a:pt x="596" y="665"/>
                    </a:lnTo>
                    <a:lnTo>
                      <a:pt x="595" y="661"/>
                    </a:lnTo>
                    <a:lnTo>
                      <a:pt x="595" y="659"/>
                    </a:lnTo>
                    <a:lnTo>
                      <a:pt x="593" y="656"/>
                    </a:lnTo>
                    <a:lnTo>
                      <a:pt x="588" y="649"/>
                    </a:lnTo>
                    <a:lnTo>
                      <a:pt x="587" y="646"/>
                    </a:lnTo>
                    <a:lnTo>
                      <a:pt x="585" y="642"/>
                    </a:lnTo>
                    <a:lnTo>
                      <a:pt x="583" y="637"/>
                    </a:lnTo>
                    <a:lnTo>
                      <a:pt x="583" y="634"/>
                    </a:lnTo>
                    <a:lnTo>
                      <a:pt x="576" y="626"/>
                    </a:lnTo>
                    <a:lnTo>
                      <a:pt x="566" y="618"/>
                    </a:lnTo>
                    <a:lnTo>
                      <a:pt x="555" y="612"/>
                    </a:lnTo>
                    <a:lnTo>
                      <a:pt x="542" y="607"/>
                    </a:lnTo>
                    <a:lnTo>
                      <a:pt x="541" y="606"/>
                    </a:lnTo>
                    <a:lnTo>
                      <a:pt x="540" y="603"/>
                    </a:lnTo>
                    <a:lnTo>
                      <a:pt x="540" y="598"/>
                    </a:lnTo>
                    <a:lnTo>
                      <a:pt x="534" y="590"/>
                    </a:lnTo>
                    <a:lnTo>
                      <a:pt x="528" y="582"/>
                    </a:lnTo>
                    <a:lnTo>
                      <a:pt x="524" y="573"/>
                    </a:lnTo>
                    <a:lnTo>
                      <a:pt x="524" y="563"/>
                    </a:lnTo>
                    <a:lnTo>
                      <a:pt x="518" y="559"/>
                    </a:lnTo>
                    <a:lnTo>
                      <a:pt x="506" y="542"/>
                    </a:lnTo>
                    <a:lnTo>
                      <a:pt x="499" y="532"/>
                    </a:lnTo>
                    <a:lnTo>
                      <a:pt x="498" y="529"/>
                    </a:lnTo>
                    <a:lnTo>
                      <a:pt x="499" y="528"/>
                    </a:lnTo>
                    <a:lnTo>
                      <a:pt x="501" y="525"/>
                    </a:lnTo>
                    <a:lnTo>
                      <a:pt x="503" y="523"/>
                    </a:lnTo>
                    <a:lnTo>
                      <a:pt x="502" y="513"/>
                    </a:lnTo>
                    <a:lnTo>
                      <a:pt x="501" y="500"/>
                    </a:lnTo>
                    <a:lnTo>
                      <a:pt x="499" y="489"/>
                    </a:lnTo>
                    <a:lnTo>
                      <a:pt x="498" y="481"/>
                    </a:lnTo>
                    <a:lnTo>
                      <a:pt x="501" y="473"/>
                    </a:lnTo>
                    <a:lnTo>
                      <a:pt x="506" y="452"/>
                    </a:lnTo>
                    <a:lnTo>
                      <a:pt x="507" y="444"/>
                    </a:lnTo>
                    <a:lnTo>
                      <a:pt x="506" y="437"/>
                    </a:lnTo>
                    <a:lnTo>
                      <a:pt x="497" y="429"/>
                    </a:lnTo>
                    <a:lnTo>
                      <a:pt x="496" y="422"/>
                    </a:lnTo>
                    <a:lnTo>
                      <a:pt x="498" y="420"/>
                    </a:lnTo>
                    <a:lnTo>
                      <a:pt x="501" y="418"/>
                    </a:lnTo>
                    <a:lnTo>
                      <a:pt x="502" y="418"/>
                    </a:lnTo>
                    <a:lnTo>
                      <a:pt x="509" y="421"/>
                    </a:lnTo>
                    <a:lnTo>
                      <a:pt x="514" y="426"/>
                    </a:lnTo>
                    <a:lnTo>
                      <a:pt x="517" y="421"/>
                    </a:lnTo>
                    <a:lnTo>
                      <a:pt x="519" y="417"/>
                    </a:lnTo>
                    <a:lnTo>
                      <a:pt x="519" y="412"/>
                    </a:lnTo>
                    <a:lnTo>
                      <a:pt x="516" y="408"/>
                    </a:lnTo>
                    <a:lnTo>
                      <a:pt x="514" y="406"/>
                    </a:lnTo>
                    <a:lnTo>
                      <a:pt x="513" y="405"/>
                    </a:lnTo>
                    <a:lnTo>
                      <a:pt x="512" y="405"/>
                    </a:lnTo>
                    <a:lnTo>
                      <a:pt x="511" y="403"/>
                    </a:lnTo>
                    <a:lnTo>
                      <a:pt x="508" y="402"/>
                    </a:lnTo>
                    <a:lnTo>
                      <a:pt x="504" y="401"/>
                    </a:lnTo>
                    <a:lnTo>
                      <a:pt x="501" y="398"/>
                    </a:lnTo>
                    <a:lnTo>
                      <a:pt x="496" y="396"/>
                    </a:lnTo>
                    <a:lnTo>
                      <a:pt x="494" y="395"/>
                    </a:lnTo>
                    <a:lnTo>
                      <a:pt x="493" y="391"/>
                    </a:lnTo>
                    <a:lnTo>
                      <a:pt x="491" y="390"/>
                    </a:lnTo>
                    <a:lnTo>
                      <a:pt x="488" y="387"/>
                    </a:lnTo>
                    <a:lnTo>
                      <a:pt x="486" y="387"/>
                    </a:lnTo>
                    <a:lnTo>
                      <a:pt x="483" y="386"/>
                    </a:lnTo>
                    <a:lnTo>
                      <a:pt x="481" y="386"/>
                    </a:lnTo>
                    <a:lnTo>
                      <a:pt x="478" y="385"/>
                    </a:lnTo>
                    <a:lnTo>
                      <a:pt x="477" y="383"/>
                    </a:lnTo>
                    <a:lnTo>
                      <a:pt x="476" y="381"/>
                    </a:lnTo>
                    <a:lnTo>
                      <a:pt x="467" y="378"/>
                    </a:lnTo>
                    <a:lnTo>
                      <a:pt x="463" y="374"/>
                    </a:lnTo>
                    <a:lnTo>
                      <a:pt x="459" y="367"/>
                    </a:lnTo>
                    <a:lnTo>
                      <a:pt x="458" y="361"/>
                    </a:lnTo>
                    <a:lnTo>
                      <a:pt x="455" y="358"/>
                    </a:lnTo>
                    <a:lnTo>
                      <a:pt x="450" y="356"/>
                    </a:lnTo>
                    <a:lnTo>
                      <a:pt x="449" y="354"/>
                    </a:lnTo>
                    <a:lnTo>
                      <a:pt x="447" y="353"/>
                    </a:lnTo>
                    <a:lnTo>
                      <a:pt x="445" y="351"/>
                    </a:lnTo>
                    <a:lnTo>
                      <a:pt x="444" y="349"/>
                    </a:lnTo>
                    <a:lnTo>
                      <a:pt x="444" y="343"/>
                    </a:lnTo>
                    <a:lnTo>
                      <a:pt x="443" y="340"/>
                    </a:lnTo>
                    <a:lnTo>
                      <a:pt x="438" y="338"/>
                    </a:lnTo>
                    <a:lnTo>
                      <a:pt x="437" y="338"/>
                    </a:lnTo>
                    <a:lnTo>
                      <a:pt x="432" y="335"/>
                    </a:lnTo>
                    <a:lnTo>
                      <a:pt x="429" y="330"/>
                    </a:lnTo>
                    <a:lnTo>
                      <a:pt x="429" y="318"/>
                    </a:lnTo>
                    <a:lnTo>
                      <a:pt x="428" y="315"/>
                    </a:lnTo>
                    <a:lnTo>
                      <a:pt x="427" y="314"/>
                    </a:lnTo>
                    <a:lnTo>
                      <a:pt x="427" y="313"/>
                    </a:lnTo>
                    <a:lnTo>
                      <a:pt x="425" y="313"/>
                    </a:lnTo>
                    <a:lnTo>
                      <a:pt x="424" y="314"/>
                    </a:lnTo>
                    <a:lnTo>
                      <a:pt x="419" y="314"/>
                    </a:lnTo>
                    <a:lnTo>
                      <a:pt x="415" y="312"/>
                    </a:lnTo>
                    <a:lnTo>
                      <a:pt x="413" y="309"/>
                    </a:lnTo>
                    <a:lnTo>
                      <a:pt x="409" y="307"/>
                    </a:lnTo>
                    <a:lnTo>
                      <a:pt x="407" y="301"/>
                    </a:lnTo>
                    <a:lnTo>
                      <a:pt x="407" y="293"/>
                    </a:lnTo>
                    <a:lnTo>
                      <a:pt x="405" y="290"/>
                    </a:lnTo>
                    <a:lnTo>
                      <a:pt x="403" y="290"/>
                    </a:lnTo>
                    <a:lnTo>
                      <a:pt x="400" y="289"/>
                    </a:lnTo>
                    <a:lnTo>
                      <a:pt x="390" y="289"/>
                    </a:lnTo>
                    <a:lnTo>
                      <a:pt x="388" y="286"/>
                    </a:lnTo>
                    <a:lnTo>
                      <a:pt x="386" y="284"/>
                    </a:lnTo>
                    <a:lnTo>
                      <a:pt x="386" y="283"/>
                    </a:lnTo>
                    <a:lnTo>
                      <a:pt x="393" y="276"/>
                    </a:lnTo>
                    <a:lnTo>
                      <a:pt x="393" y="271"/>
                    </a:lnTo>
                    <a:lnTo>
                      <a:pt x="390" y="271"/>
                    </a:lnTo>
                    <a:lnTo>
                      <a:pt x="388" y="273"/>
                    </a:lnTo>
                    <a:lnTo>
                      <a:pt x="384" y="276"/>
                    </a:lnTo>
                    <a:lnTo>
                      <a:pt x="380" y="276"/>
                    </a:lnTo>
                    <a:lnTo>
                      <a:pt x="379" y="275"/>
                    </a:lnTo>
                    <a:lnTo>
                      <a:pt x="376" y="274"/>
                    </a:lnTo>
                    <a:lnTo>
                      <a:pt x="375" y="271"/>
                    </a:lnTo>
                    <a:lnTo>
                      <a:pt x="375" y="266"/>
                    </a:lnTo>
                    <a:lnTo>
                      <a:pt x="376" y="265"/>
                    </a:lnTo>
                    <a:lnTo>
                      <a:pt x="378" y="263"/>
                    </a:lnTo>
                    <a:lnTo>
                      <a:pt x="379" y="261"/>
                    </a:lnTo>
                    <a:lnTo>
                      <a:pt x="376" y="259"/>
                    </a:lnTo>
                    <a:lnTo>
                      <a:pt x="375" y="259"/>
                    </a:lnTo>
                    <a:lnTo>
                      <a:pt x="374" y="257"/>
                    </a:lnTo>
                    <a:lnTo>
                      <a:pt x="373" y="259"/>
                    </a:lnTo>
                    <a:lnTo>
                      <a:pt x="369" y="259"/>
                    </a:lnTo>
                    <a:lnTo>
                      <a:pt x="365" y="257"/>
                    </a:lnTo>
                    <a:lnTo>
                      <a:pt x="360" y="252"/>
                    </a:lnTo>
                    <a:lnTo>
                      <a:pt x="358" y="257"/>
                    </a:lnTo>
                    <a:lnTo>
                      <a:pt x="356" y="259"/>
                    </a:lnTo>
                    <a:lnTo>
                      <a:pt x="354" y="260"/>
                    </a:lnTo>
                    <a:lnTo>
                      <a:pt x="350" y="259"/>
                    </a:lnTo>
                    <a:lnTo>
                      <a:pt x="348" y="257"/>
                    </a:lnTo>
                    <a:lnTo>
                      <a:pt x="344" y="255"/>
                    </a:lnTo>
                    <a:lnTo>
                      <a:pt x="339" y="250"/>
                    </a:lnTo>
                    <a:lnTo>
                      <a:pt x="338" y="247"/>
                    </a:lnTo>
                    <a:lnTo>
                      <a:pt x="335" y="245"/>
                    </a:lnTo>
                    <a:lnTo>
                      <a:pt x="322" y="240"/>
                    </a:lnTo>
                    <a:lnTo>
                      <a:pt x="311" y="235"/>
                    </a:lnTo>
                    <a:lnTo>
                      <a:pt x="299" y="230"/>
                    </a:lnTo>
                    <a:lnTo>
                      <a:pt x="276" y="230"/>
                    </a:lnTo>
                    <a:lnTo>
                      <a:pt x="265" y="227"/>
                    </a:lnTo>
                    <a:lnTo>
                      <a:pt x="255" y="224"/>
                    </a:lnTo>
                    <a:lnTo>
                      <a:pt x="245" y="218"/>
                    </a:lnTo>
                    <a:lnTo>
                      <a:pt x="237" y="210"/>
                    </a:lnTo>
                    <a:lnTo>
                      <a:pt x="233" y="211"/>
                    </a:lnTo>
                    <a:lnTo>
                      <a:pt x="228" y="212"/>
                    </a:lnTo>
                    <a:lnTo>
                      <a:pt x="225" y="215"/>
                    </a:lnTo>
                    <a:lnTo>
                      <a:pt x="221" y="216"/>
                    </a:lnTo>
                    <a:lnTo>
                      <a:pt x="222" y="218"/>
                    </a:lnTo>
                    <a:lnTo>
                      <a:pt x="225" y="222"/>
                    </a:lnTo>
                    <a:lnTo>
                      <a:pt x="220" y="227"/>
                    </a:lnTo>
                    <a:lnTo>
                      <a:pt x="211" y="234"/>
                    </a:lnTo>
                    <a:lnTo>
                      <a:pt x="201" y="239"/>
                    </a:lnTo>
                    <a:lnTo>
                      <a:pt x="192" y="244"/>
                    </a:lnTo>
                    <a:lnTo>
                      <a:pt x="184" y="245"/>
                    </a:lnTo>
                    <a:lnTo>
                      <a:pt x="183" y="245"/>
                    </a:lnTo>
                    <a:lnTo>
                      <a:pt x="181" y="242"/>
                    </a:lnTo>
                    <a:lnTo>
                      <a:pt x="181" y="240"/>
                    </a:lnTo>
                    <a:lnTo>
                      <a:pt x="182" y="239"/>
                    </a:lnTo>
                    <a:lnTo>
                      <a:pt x="183" y="239"/>
                    </a:lnTo>
                    <a:lnTo>
                      <a:pt x="183" y="234"/>
                    </a:lnTo>
                    <a:lnTo>
                      <a:pt x="186" y="225"/>
                    </a:lnTo>
                    <a:lnTo>
                      <a:pt x="191" y="218"/>
                    </a:lnTo>
                    <a:lnTo>
                      <a:pt x="201" y="213"/>
                    </a:lnTo>
                    <a:lnTo>
                      <a:pt x="201" y="210"/>
                    </a:lnTo>
                    <a:lnTo>
                      <a:pt x="197" y="210"/>
                    </a:lnTo>
                    <a:lnTo>
                      <a:pt x="189" y="212"/>
                    </a:lnTo>
                    <a:lnTo>
                      <a:pt x="179" y="218"/>
                    </a:lnTo>
                    <a:lnTo>
                      <a:pt x="169" y="227"/>
                    </a:lnTo>
                    <a:lnTo>
                      <a:pt x="162" y="237"/>
                    </a:lnTo>
                    <a:lnTo>
                      <a:pt x="159" y="246"/>
                    </a:lnTo>
                    <a:lnTo>
                      <a:pt x="159" y="252"/>
                    </a:lnTo>
                    <a:lnTo>
                      <a:pt x="157" y="260"/>
                    </a:lnTo>
                    <a:lnTo>
                      <a:pt x="154" y="263"/>
                    </a:lnTo>
                    <a:lnTo>
                      <a:pt x="151" y="265"/>
                    </a:lnTo>
                    <a:lnTo>
                      <a:pt x="146" y="266"/>
                    </a:lnTo>
                    <a:lnTo>
                      <a:pt x="142" y="268"/>
                    </a:lnTo>
                    <a:lnTo>
                      <a:pt x="138" y="270"/>
                    </a:lnTo>
                    <a:lnTo>
                      <a:pt x="136" y="273"/>
                    </a:lnTo>
                    <a:lnTo>
                      <a:pt x="134" y="275"/>
                    </a:lnTo>
                    <a:lnTo>
                      <a:pt x="132" y="279"/>
                    </a:lnTo>
                    <a:lnTo>
                      <a:pt x="123" y="285"/>
                    </a:lnTo>
                    <a:lnTo>
                      <a:pt x="114" y="290"/>
                    </a:lnTo>
                    <a:lnTo>
                      <a:pt x="97" y="303"/>
                    </a:lnTo>
                    <a:lnTo>
                      <a:pt x="85" y="307"/>
                    </a:lnTo>
                    <a:lnTo>
                      <a:pt x="73" y="309"/>
                    </a:lnTo>
                    <a:lnTo>
                      <a:pt x="64" y="312"/>
                    </a:lnTo>
                    <a:lnTo>
                      <a:pt x="58" y="317"/>
                    </a:lnTo>
                    <a:lnTo>
                      <a:pt x="50" y="322"/>
                    </a:lnTo>
                    <a:lnTo>
                      <a:pt x="43" y="324"/>
                    </a:lnTo>
                    <a:lnTo>
                      <a:pt x="33" y="324"/>
                    </a:lnTo>
                    <a:lnTo>
                      <a:pt x="38" y="319"/>
                    </a:lnTo>
                    <a:lnTo>
                      <a:pt x="40" y="318"/>
                    </a:lnTo>
                    <a:lnTo>
                      <a:pt x="43" y="318"/>
                    </a:lnTo>
                    <a:lnTo>
                      <a:pt x="46" y="317"/>
                    </a:lnTo>
                    <a:lnTo>
                      <a:pt x="49" y="317"/>
                    </a:lnTo>
                    <a:lnTo>
                      <a:pt x="51" y="315"/>
                    </a:lnTo>
                    <a:lnTo>
                      <a:pt x="55" y="312"/>
                    </a:lnTo>
                    <a:lnTo>
                      <a:pt x="58" y="308"/>
                    </a:lnTo>
                    <a:lnTo>
                      <a:pt x="61" y="304"/>
                    </a:lnTo>
                    <a:lnTo>
                      <a:pt x="65" y="301"/>
                    </a:lnTo>
                    <a:lnTo>
                      <a:pt x="68" y="300"/>
                    </a:lnTo>
                    <a:lnTo>
                      <a:pt x="72" y="300"/>
                    </a:lnTo>
                    <a:lnTo>
                      <a:pt x="74" y="299"/>
                    </a:lnTo>
                    <a:lnTo>
                      <a:pt x="80" y="299"/>
                    </a:lnTo>
                    <a:lnTo>
                      <a:pt x="84" y="295"/>
                    </a:lnTo>
                    <a:lnTo>
                      <a:pt x="94" y="288"/>
                    </a:lnTo>
                    <a:lnTo>
                      <a:pt x="117" y="273"/>
                    </a:lnTo>
                    <a:lnTo>
                      <a:pt x="123" y="268"/>
                    </a:lnTo>
                    <a:lnTo>
                      <a:pt x="130" y="255"/>
                    </a:lnTo>
                    <a:lnTo>
                      <a:pt x="137" y="249"/>
                    </a:lnTo>
                    <a:lnTo>
                      <a:pt x="130" y="249"/>
                    </a:lnTo>
                    <a:lnTo>
                      <a:pt x="127" y="250"/>
                    </a:lnTo>
                    <a:lnTo>
                      <a:pt x="123" y="252"/>
                    </a:lnTo>
                    <a:lnTo>
                      <a:pt x="119" y="254"/>
                    </a:lnTo>
                    <a:lnTo>
                      <a:pt x="112" y="254"/>
                    </a:lnTo>
                    <a:lnTo>
                      <a:pt x="109" y="252"/>
                    </a:lnTo>
                    <a:lnTo>
                      <a:pt x="107" y="252"/>
                    </a:lnTo>
                    <a:lnTo>
                      <a:pt x="104" y="251"/>
                    </a:lnTo>
                    <a:lnTo>
                      <a:pt x="103" y="254"/>
                    </a:lnTo>
                    <a:lnTo>
                      <a:pt x="102" y="255"/>
                    </a:lnTo>
                    <a:lnTo>
                      <a:pt x="102" y="257"/>
                    </a:lnTo>
                    <a:lnTo>
                      <a:pt x="94" y="254"/>
                    </a:lnTo>
                    <a:lnTo>
                      <a:pt x="88" y="251"/>
                    </a:lnTo>
                    <a:lnTo>
                      <a:pt x="82" y="246"/>
                    </a:lnTo>
                    <a:lnTo>
                      <a:pt x="82" y="252"/>
                    </a:lnTo>
                    <a:lnTo>
                      <a:pt x="75" y="252"/>
                    </a:lnTo>
                    <a:lnTo>
                      <a:pt x="73" y="254"/>
                    </a:lnTo>
                    <a:lnTo>
                      <a:pt x="72" y="256"/>
                    </a:lnTo>
                    <a:lnTo>
                      <a:pt x="70" y="256"/>
                    </a:lnTo>
                    <a:lnTo>
                      <a:pt x="68" y="254"/>
                    </a:lnTo>
                    <a:lnTo>
                      <a:pt x="67" y="251"/>
                    </a:lnTo>
                    <a:lnTo>
                      <a:pt x="67" y="235"/>
                    </a:lnTo>
                    <a:lnTo>
                      <a:pt x="65" y="232"/>
                    </a:lnTo>
                    <a:lnTo>
                      <a:pt x="64" y="231"/>
                    </a:lnTo>
                    <a:lnTo>
                      <a:pt x="63" y="231"/>
                    </a:lnTo>
                    <a:lnTo>
                      <a:pt x="61" y="232"/>
                    </a:lnTo>
                    <a:lnTo>
                      <a:pt x="59" y="234"/>
                    </a:lnTo>
                    <a:lnTo>
                      <a:pt x="58" y="236"/>
                    </a:lnTo>
                    <a:lnTo>
                      <a:pt x="55" y="239"/>
                    </a:lnTo>
                    <a:lnTo>
                      <a:pt x="50" y="237"/>
                    </a:lnTo>
                    <a:lnTo>
                      <a:pt x="44" y="234"/>
                    </a:lnTo>
                    <a:lnTo>
                      <a:pt x="36" y="229"/>
                    </a:lnTo>
                    <a:lnTo>
                      <a:pt x="28" y="220"/>
                    </a:lnTo>
                    <a:lnTo>
                      <a:pt x="30" y="220"/>
                    </a:lnTo>
                    <a:lnTo>
                      <a:pt x="31" y="218"/>
                    </a:lnTo>
                    <a:lnTo>
                      <a:pt x="34" y="218"/>
                    </a:lnTo>
                    <a:lnTo>
                      <a:pt x="31" y="215"/>
                    </a:lnTo>
                    <a:lnTo>
                      <a:pt x="26" y="210"/>
                    </a:lnTo>
                    <a:lnTo>
                      <a:pt x="23" y="207"/>
                    </a:lnTo>
                    <a:lnTo>
                      <a:pt x="20" y="206"/>
                    </a:lnTo>
                    <a:lnTo>
                      <a:pt x="18" y="201"/>
                    </a:lnTo>
                    <a:lnTo>
                      <a:pt x="21" y="192"/>
                    </a:lnTo>
                    <a:lnTo>
                      <a:pt x="29" y="185"/>
                    </a:lnTo>
                    <a:lnTo>
                      <a:pt x="39" y="179"/>
                    </a:lnTo>
                    <a:lnTo>
                      <a:pt x="48" y="178"/>
                    </a:lnTo>
                    <a:lnTo>
                      <a:pt x="53" y="177"/>
                    </a:lnTo>
                    <a:lnTo>
                      <a:pt x="60" y="174"/>
                    </a:lnTo>
                    <a:lnTo>
                      <a:pt x="69" y="169"/>
                    </a:lnTo>
                    <a:lnTo>
                      <a:pt x="77" y="166"/>
                    </a:lnTo>
                    <a:lnTo>
                      <a:pt x="79" y="162"/>
                    </a:lnTo>
                    <a:lnTo>
                      <a:pt x="79" y="161"/>
                    </a:lnTo>
                    <a:lnTo>
                      <a:pt x="78" y="158"/>
                    </a:lnTo>
                    <a:lnTo>
                      <a:pt x="75" y="157"/>
                    </a:lnTo>
                    <a:lnTo>
                      <a:pt x="74" y="154"/>
                    </a:lnTo>
                    <a:lnTo>
                      <a:pt x="73" y="153"/>
                    </a:lnTo>
                    <a:lnTo>
                      <a:pt x="73" y="152"/>
                    </a:lnTo>
                    <a:lnTo>
                      <a:pt x="74" y="151"/>
                    </a:lnTo>
                    <a:lnTo>
                      <a:pt x="78" y="151"/>
                    </a:lnTo>
                    <a:lnTo>
                      <a:pt x="79" y="152"/>
                    </a:lnTo>
                    <a:lnTo>
                      <a:pt x="79" y="146"/>
                    </a:lnTo>
                    <a:lnTo>
                      <a:pt x="70" y="146"/>
                    </a:lnTo>
                    <a:lnTo>
                      <a:pt x="68" y="148"/>
                    </a:lnTo>
                    <a:lnTo>
                      <a:pt x="63" y="151"/>
                    </a:lnTo>
                    <a:lnTo>
                      <a:pt x="59" y="153"/>
                    </a:lnTo>
                    <a:lnTo>
                      <a:pt x="50" y="153"/>
                    </a:lnTo>
                    <a:lnTo>
                      <a:pt x="46" y="152"/>
                    </a:lnTo>
                    <a:lnTo>
                      <a:pt x="41" y="149"/>
                    </a:lnTo>
                    <a:lnTo>
                      <a:pt x="16" y="149"/>
                    </a:lnTo>
                    <a:lnTo>
                      <a:pt x="16" y="147"/>
                    </a:lnTo>
                    <a:lnTo>
                      <a:pt x="15" y="144"/>
                    </a:lnTo>
                    <a:lnTo>
                      <a:pt x="11" y="140"/>
                    </a:lnTo>
                    <a:lnTo>
                      <a:pt x="11" y="135"/>
                    </a:lnTo>
                    <a:lnTo>
                      <a:pt x="13" y="134"/>
                    </a:lnTo>
                    <a:lnTo>
                      <a:pt x="9" y="134"/>
                    </a:lnTo>
                    <a:lnTo>
                      <a:pt x="5" y="133"/>
                    </a:lnTo>
                    <a:lnTo>
                      <a:pt x="0" y="128"/>
                    </a:lnTo>
                    <a:lnTo>
                      <a:pt x="11" y="122"/>
                    </a:lnTo>
                    <a:lnTo>
                      <a:pt x="25" y="117"/>
                    </a:lnTo>
                    <a:lnTo>
                      <a:pt x="36" y="110"/>
                    </a:lnTo>
                    <a:lnTo>
                      <a:pt x="44" y="110"/>
                    </a:lnTo>
                    <a:lnTo>
                      <a:pt x="44" y="114"/>
                    </a:lnTo>
                    <a:lnTo>
                      <a:pt x="46" y="119"/>
                    </a:lnTo>
                    <a:lnTo>
                      <a:pt x="70" y="119"/>
                    </a:lnTo>
                    <a:lnTo>
                      <a:pt x="67" y="112"/>
                    </a:lnTo>
                    <a:lnTo>
                      <a:pt x="61" y="107"/>
                    </a:lnTo>
                    <a:lnTo>
                      <a:pt x="54" y="104"/>
                    </a:lnTo>
                    <a:lnTo>
                      <a:pt x="46" y="100"/>
                    </a:lnTo>
                    <a:lnTo>
                      <a:pt x="44" y="98"/>
                    </a:lnTo>
                    <a:lnTo>
                      <a:pt x="36" y="86"/>
                    </a:lnTo>
                    <a:lnTo>
                      <a:pt x="34" y="84"/>
                    </a:lnTo>
                    <a:lnTo>
                      <a:pt x="29" y="81"/>
                    </a:lnTo>
                    <a:lnTo>
                      <a:pt x="21" y="79"/>
                    </a:lnTo>
                    <a:lnTo>
                      <a:pt x="15" y="78"/>
                    </a:lnTo>
                    <a:lnTo>
                      <a:pt x="13" y="75"/>
                    </a:lnTo>
                    <a:lnTo>
                      <a:pt x="13" y="74"/>
                    </a:lnTo>
                    <a:lnTo>
                      <a:pt x="14" y="73"/>
                    </a:lnTo>
                    <a:lnTo>
                      <a:pt x="18" y="65"/>
                    </a:lnTo>
                    <a:lnTo>
                      <a:pt x="18" y="64"/>
                    </a:lnTo>
                    <a:lnTo>
                      <a:pt x="19" y="63"/>
                    </a:lnTo>
                    <a:lnTo>
                      <a:pt x="40" y="63"/>
                    </a:lnTo>
                    <a:lnTo>
                      <a:pt x="55" y="47"/>
                    </a:lnTo>
                    <a:lnTo>
                      <a:pt x="73" y="34"/>
                    </a:lnTo>
                    <a:lnTo>
                      <a:pt x="93" y="25"/>
                    </a:lnTo>
                    <a:lnTo>
                      <a:pt x="95" y="24"/>
                    </a:lnTo>
                    <a:lnTo>
                      <a:pt x="99" y="24"/>
                    </a:lnTo>
                    <a:lnTo>
                      <a:pt x="102" y="25"/>
                    </a:lnTo>
                    <a:lnTo>
                      <a:pt x="104" y="25"/>
                    </a:lnTo>
                    <a:lnTo>
                      <a:pt x="108" y="24"/>
                    </a:lnTo>
                    <a:lnTo>
                      <a:pt x="110" y="22"/>
                    </a:lnTo>
                    <a:lnTo>
                      <a:pt x="114" y="20"/>
                    </a:lnTo>
                    <a:lnTo>
                      <a:pt x="119" y="15"/>
                    </a:lnTo>
                    <a:lnTo>
                      <a:pt x="122" y="13"/>
                    </a:lnTo>
                    <a:lnTo>
                      <a:pt x="125" y="12"/>
                    </a:lnTo>
                    <a:lnTo>
                      <a:pt x="129" y="12"/>
                    </a:lnTo>
                    <a:lnTo>
                      <a:pt x="132" y="15"/>
                    </a:lnTo>
                    <a:lnTo>
                      <a:pt x="134" y="16"/>
                    </a:lnTo>
                    <a:lnTo>
                      <a:pt x="138" y="18"/>
                    </a:lnTo>
                    <a:lnTo>
                      <a:pt x="136" y="21"/>
                    </a:lnTo>
                    <a:lnTo>
                      <a:pt x="136" y="22"/>
                    </a:lnTo>
                    <a:lnTo>
                      <a:pt x="134" y="24"/>
                    </a:lnTo>
                    <a:lnTo>
                      <a:pt x="137" y="24"/>
                    </a:lnTo>
                    <a:lnTo>
                      <a:pt x="142" y="21"/>
                    </a:lnTo>
                    <a:lnTo>
                      <a:pt x="144" y="18"/>
                    </a:lnTo>
                    <a:lnTo>
                      <a:pt x="148" y="20"/>
                    </a:lnTo>
                    <a:lnTo>
                      <a:pt x="149" y="20"/>
                    </a:lnTo>
                    <a:lnTo>
                      <a:pt x="154" y="22"/>
                    </a:lnTo>
                    <a:lnTo>
                      <a:pt x="174" y="22"/>
                    </a:lnTo>
                    <a:lnTo>
                      <a:pt x="178" y="25"/>
                    </a:lnTo>
                    <a:lnTo>
                      <a:pt x="182" y="29"/>
                    </a:lnTo>
                    <a:lnTo>
                      <a:pt x="186" y="30"/>
                    </a:lnTo>
                    <a:lnTo>
                      <a:pt x="217" y="30"/>
                    </a:lnTo>
                    <a:lnTo>
                      <a:pt x="226" y="35"/>
                    </a:lnTo>
                    <a:lnTo>
                      <a:pt x="238" y="39"/>
                    </a:lnTo>
                    <a:lnTo>
                      <a:pt x="252" y="41"/>
                    </a:lnTo>
                    <a:lnTo>
                      <a:pt x="267" y="41"/>
                    </a:lnTo>
                    <a:lnTo>
                      <a:pt x="279" y="37"/>
                    </a:lnTo>
                    <a:lnTo>
                      <a:pt x="282" y="37"/>
                    </a:lnTo>
                    <a:lnTo>
                      <a:pt x="292" y="39"/>
                    </a:lnTo>
                    <a:lnTo>
                      <a:pt x="300" y="42"/>
                    </a:lnTo>
                    <a:lnTo>
                      <a:pt x="309" y="46"/>
                    </a:lnTo>
                    <a:lnTo>
                      <a:pt x="309" y="45"/>
                    </a:lnTo>
                    <a:lnTo>
                      <a:pt x="310" y="46"/>
                    </a:lnTo>
                    <a:lnTo>
                      <a:pt x="312" y="46"/>
                    </a:lnTo>
                    <a:lnTo>
                      <a:pt x="314" y="45"/>
                    </a:lnTo>
                    <a:lnTo>
                      <a:pt x="314" y="46"/>
                    </a:lnTo>
                    <a:lnTo>
                      <a:pt x="315" y="47"/>
                    </a:lnTo>
                    <a:lnTo>
                      <a:pt x="317" y="49"/>
                    </a:lnTo>
                    <a:lnTo>
                      <a:pt x="319" y="50"/>
                    </a:lnTo>
                    <a:lnTo>
                      <a:pt x="319" y="51"/>
                    </a:lnTo>
                    <a:lnTo>
                      <a:pt x="335" y="59"/>
                    </a:lnTo>
                    <a:lnTo>
                      <a:pt x="351" y="61"/>
                    </a:lnTo>
                    <a:lnTo>
                      <a:pt x="364" y="63"/>
                    </a:lnTo>
                    <a:lnTo>
                      <a:pt x="364" y="61"/>
                    </a:lnTo>
                    <a:lnTo>
                      <a:pt x="361" y="59"/>
                    </a:lnTo>
                    <a:lnTo>
                      <a:pt x="361" y="56"/>
                    </a:lnTo>
                    <a:lnTo>
                      <a:pt x="366" y="54"/>
                    </a:lnTo>
                    <a:lnTo>
                      <a:pt x="370" y="52"/>
                    </a:lnTo>
                    <a:lnTo>
                      <a:pt x="378" y="52"/>
                    </a:lnTo>
                    <a:lnTo>
                      <a:pt x="378" y="51"/>
                    </a:lnTo>
                    <a:lnTo>
                      <a:pt x="379" y="50"/>
                    </a:lnTo>
                    <a:lnTo>
                      <a:pt x="379" y="49"/>
                    </a:lnTo>
                    <a:lnTo>
                      <a:pt x="380" y="47"/>
                    </a:lnTo>
                    <a:lnTo>
                      <a:pt x="380" y="46"/>
                    </a:lnTo>
                    <a:lnTo>
                      <a:pt x="384" y="46"/>
                    </a:lnTo>
                    <a:lnTo>
                      <a:pt x="386" y="47"/>
                    </a:lnTo>
                    <a:lnTo>
                      <a:pt x="389" y="50"/>
                    </a:lnTo>
                    <a:lnTo>
                      <a:pt x="393" y="50"/>
                    </a:lnTo>
                    <a:lnTo>
                      <a:pt x="395" y="49"/>
                    </a:lnTo>
                    <a:lnTo>
                      <a:pt x="399" y="47"/>
                    </a:lnTo>
                    <a:lnTo>
                      <a:pt x="407" y="44"/>
                    </a:lnTo>
                    <a:lnTo>
                      <a:pt x="417" y="41"/>
                    </a:lnTo>
                    <a:lnTo>
                      <a:pt x="425" y="39"/>
                    </a:lnTo>
                    <a:lnTo>
                      <a:pt x="435" y="36"/>
                    </a:lnTo>
                    <a:lnTo>
                      <a:pt x="438" y="41"/>
                    </a:lnTo>
                    <a:lnTo>
                      <a:pt x="440" y="42"/>
                    </a:lnTo>
                    <a:lnTo>
                      <a:pt x="445" y="42"/>
                    </a:lnTo>
                    <a:lnTo>
                      <a:pt x="449" y="39"/>
                    </a:lnTo>
                    <a:lnTo>
                      <a:pt x="452" y="34"/>
                    </a:lnTo>
                    <a:lnTo>
                      <a:pt x="453" y="32"/>
                    </a:lnTo>
                    <a:lnTo>
                      <a:pt x="454" y="30"/>
                    </a:lnTo>
                    <a:lnTo>
                      <a:pt x="457" y="30"/>
                    </a:lnTo>
                    <a:lnTo>
                      <a:pt x="463" y="36"/>
                    </a:lnTo>
                    <a:lnTo>
                      <a:pt x="468" y="42"/>
                    </a:lnTo>
                    <a:lnTo>
                      <a:pt x="473" y="46"/>
                    </a:lnTo>
                    <a:lnTo>
                      <a:pt x="478" y="49"/>
                    </a:lnTo>
                    <a:lnTo>
                      <a:pt x="481" y="49"/>
                    </a:lnTo>
                    <a:lnTo>
                      <a:pt x="483" y="47"/>
                    </a:lnTo>
                    <a:lnTo>
                      <a:pt x="484" y="45"/>
                    </a:lnTo>
                    <a:lnTo>
                      <a:pt x="491" y="39"/>
                    </a:lnTo>
                    <a:lnTo>
                      <a:pt x="494" y="37"/>
                    </a:lnTo>
                    <a:lnTo>
                      <a:pt x="494" y="40"/>
                    </a:lnTo>
                    <a:lnTo>
                      <a:pt x="497" y="42"/>
                    </a:lnTo>
                    <a:lnTo>
                      <a:pt x="498" y="46"/>
                    </a:lnTo>
                    <a:lnTo>
                      <a:pt x="503" y="49"/>
                    </a:lnTo>
                    <a:lnTo>
                      <a:pt x="507" y="49"/>
                    </a:lnTo>
                    <a:lnTo>
                      <a:pt x="511" y="47"/>
                    </a:lnTo>
                    <a:lnTo>
                      <a:pt x="513" y="45"/>
                    </a:lnTo>
                    <a:lnTo>
                      <a:pt x="517" y="44"/>
                    </a:lnTo>
                    <a:lnTo>
                      <a:pt x="521" y="44"/>
                    </a:lnTo>
                    <a:lnTo>
                      <a:pt x="534" y="46"/>
                    </a:lnTo>
                    <a:lnTo>
                      <a:pt x="546" y="51"/>
                    </a:lnTo>
                    <a:lnTo>
                      <a:pt x="558" y="56"/>
                    </a:lnTo>
                    <a:lnTo>
                      <a:pt x="570" y="60"/>
                    </a:lnTo>
                    <a:lnTo>
                      <a:pt x="583" y="61"/>
                    </a:lnTo>
                    <a:lnTo>
                      <a:pt x="595" y="60"/>
                    </a:lnTo>
                    <a:lnTo>
                      <a:pt x="601" y="60"/>
                    </a:lnTo>
                    <a:lnTo>
                      <a:pt x="605" y="63"/>
                    </a:lnTo>
                    <a:lnTo>
                      <a:pt x="610" y="66"/>
                    </a:lnTo>
                    <a:lnTo>
                      <a:pt x="615" y="74"/>
                    </a:lnTo>
                    <a:lnTo>
                      <a:pt x="614" y="74"/>
                    </a:lnTo>
                    <a:lnTo>
                      <a:pt x="611" y="75"/>
                    </a:lnTo>
                    <a:lnTo>
                      <a:pt x="604" y="75"/>
                    </a:lnTo>
                    <a:lnTo>
                      <a:pt x="601" y="78"/>
                    </a:lnTo>
                    <a:lnTo>
                      <a:pt x="601" y="79"/>
                    </a:lnTo>
                    <a:lnTo>
                      <a:pt x="602" y="80"/>
                    </a:lnTo>
                    <a:lnTo>
                      <a:pt x="602" y="81"/>
                    </a:lnTo>
                    <a:lnTo>
                      <a:pt x="607" y="84"/>
                    </a:lnTo>
                    <a:lnTo>
                      <a:pt x="616" y="84"/>
                    </a:lnTo>
                    <a:lnTo>
                      <a:pt x="625" y="83"/>
                    </a:lnTo>
                    <a:lnTo>
                      <a:pt x="631" y="81"/>
                    </a:lnTo>
                    <a:lnTo>
                      <a:pt x="639" y="80"/>
                    </a:lnTo>
                    <a:lnTo>
                      <a:pt x="665" y="80"/>
                    </a:lnTo>
                    <a:lnTo>
                      <a:pt x="671" y="84"/>
                    </a:lnTo>
                    <a:lnTo>
                      <a:pt x="674" y="85"/>
                    </a:lnTo>
                    <a:lnTo>
                      <a:pt x="676" y="88"/>
                    </a:lnTo>
                    <a:lnTo>
                      <a:pt x="678" y="90"/>
                    </a:lnTo>
                    <a:lnTo>
                      <a:pt x="680" y="93"/>
                    </a:lnTo>
                    <a:lnTo>
                      <a:pt x="683" y="94"/>
                    </a:lnTo>
                    <a:lnTo>
                      <a:pt x="685" y="96"/>
                    </a:lnTo>
                    <a:lnTo>
                      <a:pt x="689" y="96"/>
                    </a:lnTo>
                    <a:lnTo>
                      <a:pt x="688" y="95"/>
                    </a:lnTo>
                    <a:lnTo>
                      <a:pt x="688" y="93"/>
                    </a:lnTo>
                    <a:lnTo>
                      <a:pt x="686" y="90"/>
                    </a:lnTo>
                    <a:lnTo>
                      <a:pt x="686" y="89"/>
                    </a:lnTo>
                    <a:lnTo>
                      <a:pt x="685" y="86"/>
                    </a:lnTo>
                    <a:lnTo>
                      <a:pt x="685" y="81"/>
                    </a:lnTo>
                    <a:lnTo>
                      <a:pt x="689" y="78"/>
                    </a:lnTo>
                    <a:lnTo>
                      <a:pt x="691" y="78"/>
                    </a:lnTo>
                    <a:lnTo>
                      <a:pt x="694" y="76"/>
                    </a:lnTo>
                    <a:lnTo>
                      <a:pt x="699" y="76"/>
                    </a:lnTo>
                    <a:lnTo>
                      <a:pt x="701" y="75"/>
                    </a:lnTo>
                    <a:lnTo>
                      <a:pt x="703" y="74"/>
                    </a:lnTo>
                    <a:lnTo>
                      <a:pt x="704" y="71"/>
                    </a:lnTo>
                    <a:lnTo>
                      <a:pt x="704" y="69"/>
                    </a:lnTo>
                    <a:lnTo>
                      <a:pt x="698" y="71"/>
                    </a:lnTo>
                    <a:lnTo>
                      <a:pt x="690" y="74"/>
                    </a:lnTo>
                    <a:lnTo>
                      <a:pt x="683" y="75"/>
                    </a:lnTo>
                    <a:lnTo>
                      <a:pt x="680" y="75"/>
                    </a:lnTo>
                    <a:lnTo>
                      <a:pt x="678" y="73"/>
                    </a:lnTo>
                    <a:lnTo>
                      <a:pt x="678" y="70"/>
                    </a:lnTo>
                    <a:lnTo>
                      <a:pt x="680" y="66"/>
                    </a:lnTo>
                    <a:lnTo>
                      <a:pt x="686" y="63"/>
                    </a:lnTo>
                    <a:lnTo>
                      <a:pt x="695" y="61"/>
                    </a:lnTo>
                    <a:lnTo>
                      <a:pt x="703" y="60"/>
                    </a:lnTo>
                    <a:lnTo>
                      <a:pt x="709" y="59"/>
                    </a:lnTo>
                    <a:lnTo>
                      <a:pt x="714" y="68"/>
                    </a:lnTo>
                    <a:lnTo>
                      <a:pt x="724" y="75"/>
                    </a:lnTo>
                    <a:lnTo>
                      <a:pt x="735" y="80"/>
                    </a:lnTo>
                    <a:lnTo>
                      <a:pt x="748" y="83"/>
                    </a:lnTo>
                    <a:lnTo>
                      <a:pt x="762" y="84"/>
                    </a:lnTo>
                    <a:lnTo>
                      <a:pt x="797" y="84"/>
                    </a:lnTo>
                    <a:lnTo>
                      <a:pt x="797" y="79"/>
                    </a:lnTo>
                    <a:lnTo>
                      <a:pt x="798" y="75"/>
                    </a:lnTo>
                    <a:lnTo>
                      <a:pt x="803" y="70"/>
                    </a:lnTo>
                    <a:lnTo>
                      <a:pt x="811" y="70"/>
                    </a:lnTo>
                    <a:lnTo>
                      <a:pt x="814" y="71"/>
                    </a:lnTo>
                    <a:lnTo>
                      <a:pt x="817" y="73"/>
                    </a:lnTo>
                    <a:lnTo>
                      <a:pt x="821" y="74"/>
                    </a:lnTo>
                    <a:lnTo>
                      <a:pt x="823" y="74"/>
                    </a:lnTo>
                    <a:lnTo>
                      <a:pt x="826" y="76"/>
                    </a:lnTo>
                    <a:lnTo>
                      <a:pt x="826" y="81"/>
                    </a:lnTo>
                    <a:lnTo>
                      <a:pt x="824" y="83"/>
                    </a:lnTo>
                    <a:lnTo>
                      <a:pt x="824" y="89"/>
                    </a:lnTo>
                    <a:lnTo>
                      <a:pt x="826" y="89"/>
                    </a:lnTo>
                    <a:lnTo>
                      <a:pt x="828" y="90"/>
                    </a:lnTo>
                    <a:lnTo>
                      <a:pt x="831" y="89"/>
                    </a:lnTo>
                    <a:lnTo>
                      <a:pt x="833" y="81"/>
                    </a:lnTo>
                    <a:lnTo>
                      <a:pt x="843" y="74"/>
                    </a:lnTo>
                    <a:lnTo>
                      <a:pt x="849" y="71"/>
                    </a:lnTo>
                    <a:lnTo>
                      <a:pt x="852" y="68"/>
                    </a:lnTo>
                    <a:lnTo>
                      <a:pt x="852" y="61"/>
                    </a:lnTo>
                    <a:lnTo>
                      <a:pt x="844" y="65"/>
                    </a:lnTo>
                    <a:lnTo>
                      <a:pt x="844" y="64"/>
                    </a:lnTo>
                    <a:lnTo>
                      <a:pt x="846" y="63"/>
                    </a:lnTo>
                    <a:lnTo>
                      <a:pt x="846" y="56"/>
                    </a:lnTo>
                    <a:lnTo>
                      <a:pt x="847" y="54"/>
                    </a:lnTo>
                    <a:lnTo>
                      <a:pt x="847" y="52"/>
                    </a:lnTo>
                    <a:lnTo>
                      <a:pt x="844" y="47"/>
                    </a:lnTo>
                    <a:lnTo>
                      <a:pt x="839" y="45"/>
                    </a:lnTo>
                    <a:lnTo>
                      <a:pt x="833" y="42"/>
                    </a:lnTo>
                    <a:lnTo>
                      <a:pt x="827" y="41"/>
                    </a:lnTo>
                    <a:lnTo>
                      <a:pt x="822" y="39"/>
                    </a:lnTo>
                    <a:lnTo>
                      <a:pt x="819" y="34"/>
                    </a:lnTo>
                    <a:lnTo>
                      <a:pt x="819" y="31"/>
                    </a:lnTo>
                    <a:lnTo>
                      <a:pt x="821" y="30"/>
                    </a:lnTo>
                    <a:lnTo>
                      <a:pt x="823" y="29"/>
                    </a:lnTo>
                    <a:lnTo>
                      <a:pt x="824" y="26"/>
                    </a:lnTo>
                    <a:lnTo>
                      <a:pt x="824" y="21"/>
                    </a:lnTo>
                    <a:lnTo>
                      <a:pt x="823" y="20"/>
                    </a:lnTo>
                    <a:lnTo>
                      <a:pt x="822" y="17"/>
                    </a:lnTo>
                    <a:lnTo>
                      <a:pt x="822" y="12"/>
                    </a:lnTo>
                    <a:lnTo>
                      <a:pt x="823" y="11"/>
                    </a:lnTo>
                    <a:lnTo>
                      <a:pt x="826" y="10"/>
                    </a:lnTo>
                    <a:lnTo>
                      <a:pt x="828" y="10"/>
                    </a:lnTo>
                    <a:lnTo>
                      <a:pt x="831" y="8"/>
                    </a:lnTo>
                    <a:lnTo>
                      <a:pt x="833" y="8"/>
                    </a:lnTo>
                    <a:lnTo>
                      <a:pt x="833" y="5"/>
                    </a:lnTo>
                    <a:lnTo>
                      <a:pt x="832" y="2"/>
                    </a:lnTo>
                    <a:lnTo>
                      <a:pt x="832" y="1"/>
                    </a:lnTo>
                    <a:lnTo>
                      <a:pt x="8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6" name="Freeform 1244"/>
              <p:cNvSpPr>
                <a:spLocks/>
              </p:cNvSpPr>
              <p:nvPr/>
            </p:nvSpPr>
            <p:spPr bwMode="auto">
              <a:xfrm>
                <a:off x="2559300" y="2917848"/>
                <a:ext cx="41451" cy="51814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0" y="0"/>
                  </a:cxn>
                  <a:cxn ang="0">
                    <a:pos x="12" y="6"/>
                  </a:cxn>
                  <a:cxn ang="0">
                    <a:pos x="19" y="16"/>
                  </a:cxn>
                  <a:cxn ang="0">
                    <a:pos x="20" y="21"/>
                  </a:cxn>
                  <a:cxn ang="0">
                    <a:pos x="20" y="24"/>
                  </a:cxn>
                  <a:cxn ang="0">
                    <a:pos x="19" y="25"/>
                  </a:cxn>
                  <a:cxn ang="0">
                    <a:pos x="17" y="25"/>
                  </a:cxn>
                  <a:cxn ang="0">
                    <a:pos x="15" y="24"/>
                  </a:cxn>
                  <a:cxn ang="0">
                    <a:pos x="13" y="22"/>
                  </a:cxn>
                  <a:cxn ang="0">
                    <a:pos x="12" y="20"/>
                  </a:cxn>
                  <a:cxn ang="0">
                    <a:pos x="9" y="17"/>
                  </a:cxn>
                  <a:cxn ang="0">
                    <a:pos x="9" y="7"/>
                  </a:cxn>
                  <a:cxn ang="0">
                    <a:pos x="6" y="6"/>
                  </a:cxn>
                  <a:cxn ang="0">
                    <a:pos x="1" y="6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3" y="0"/>
                  </a:cxn>
                </a:cxnLst>
                <a:rect l="0" t="0" r="r" b="b"/>
                <a:pathLst>
                  <a:path w="20" h="25">
                    <a:moveTo>
                      <a:pt x="3" y="0"/>
                    </a:moveTo>
                    <a:lnTo>
                      <a:pt x="10" y="0"/>
                    </a:lnTo>
                    <a:lnTo>
                      <a:pt x="12" y="6"/>
                    </a:lnTo>
                    <a:lnTo>
                      <a:pt x="19" y="16"/>
                    </a:lnTo>
                    <a:lnTo>
                      <a:pt x="20" y="21"/>
                    </a:lnTo>
                    <a:lnTo>
                      <a:pt x="20" y="24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5" y="24"/>
                    </a:lnTo>
                    <a:lnTo>
                      <a:pt x="13" y="22"/>
                    </a:lnTo>
                    <a:lnTo>
                      <a:pt x="12" y="20"/>
                    </a:lnTo>
                    <a:lnTo>
                      <a:pt x="9" y="17"/>
                    </a:lnTo>
                    <a:lnTo>
                      <a:pt x="9" y="7"/>
                    </a:lnTo>
                    <a:lnTo>
                      <a:pt x="6" y="6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7" name="Freeform 1245"/>
              <p:cNvSpPr>
                <a:spLocks/>
              </p:cNvSpPr>
              <p:nvPr/>
            </p:nvSpPr>
            <p:spPr bwMode="auto">
              <a:xfrm>
                <a:off x="2495052" y="2849454"/>
                <a:ext cx="39379" cy="68394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7" y="0"/>
                  </a:cxn>
                  <a:cxn ang="0">
                    <a:pos x="9" y="1"/>
                  </a:cxn>
                  <a:cxn ang="0">
                    <a:pos x="12" y="1"/>
                  </a:cxn>
                  <a:cxn ang="0">
                    <a:pos x="15" y="0"/>
                  </a:cxn>
                  <a:cxn ang="0">
                    <a:pos x="15" y="8"/>
                  </a:cxn>
                  <a:cxn ang="0">
                    <a:pos x="14" y="10"/>
                  </a:cxn>
                  <a:cxn ang="0">
                    <a:pos x="14" y="14"/>
                  </a:cxn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0"/>
                  </a:cxn>
                  <a:cxn ang="0">
                    <a:pos x="17" y="33"/>
                  </a:cxn>
                  <a:cxn ang="0">
                    <a:pos x="12" y="25"/>
                  </a:cxn>
                  <a:cxn ang="0">
                    <a:pos x="11" y="21"/>
                  </a:cxn>
                  <a:cxn ang="0">
                    <a:pos x="11" y="16"/>
                  </a:cxn>
                  <a:cxn ang="0">
                    <a:pos x="6" y="15"/>
                  </a:cxn>
                  <a:cxn ang="0">
                    <a:pos x="4" y="11"/>
                  </a:cxn>
                  <a:cxn ang="0">
                    <a:pos x="1" y="9"/>
                  </a:cxn>
                  <a:cxn ang="0">
                    <a:pos x="0" y="4"/>
                  </a:cxn>
                  <a:cxn ang="0">
                    <a:pos x="0" y="3"/>
                  </a:cxn>
                  <a:cxn ang="0">
                    <a:pos x="2" y="1"/>
                  </a:cxn>
                  <a:cxn ang="0">
                    <a:pos x="4" y="0"/>
                  </a:cxn>
                </a:cxnLst>
                <a:rect l="0" t="0" r="r" b="b"/>
                <a:pathLst>
                  <a:path w="19" h="33">
                    <a:moveTo>
                      <a:pt x="4" y="0"/>
                    </a:moveTo>
                    <a:lnTo>
                      <a:pt x="7" y="0"/>
                    </a:lnTo>
                    <a:lnTo>
                      <a:pt x="9" y="1"/>
                    </a:lnTo>
                    <a:lnTo>
                      <a:pt x="12" y="1"/>
                    </a:lnTo>
                    <a:lnTo>
                      <a:pt x="15" y="0"/>
                    </a:lnTo>
                    <a:lnTo>
                      <a:pt x="15" y="8"/>
                    </a:lnTo>
                    <a:lnTo>
                      <a:pt x="14" y="10"/>
                    </a:lnTo>
                    <a:lnTo>
                      <a:pt x="14" y="14"/>
                    </a:lnTo>
                    <a:lnTo>
                      <a:pt x="15" y="18"/>
                    </a:lnTo>
                    <a:lnTo>
                      <a:pt x="19" y="18"/>
                    </a:lnTo>
                    <a:lnTo>
                      <a:pt x="19" y="30"/>
                    </a:lnTo>
                    <a:lnTo>
                      <a:pt x="17" y="33"/>
                    </a:lnTo>
                    <a:lnTo>
                      <a:pt x="12" y="25"/>
                    </a:lnTo>
                    <a:lnTo>
                      <a:pt x="11" y="21"/>
                    </a:lnTo>
                    <a:lnTo>
                      <a:pt x="11" y="16"/>
                    </a:lnTo>
                    <a:lnTo>
                      <a:pt x="6" y="15"/>
                    </a:lnTo>
                    <a:lnTo>
                      <a:pt x="4" y="11"/>
                    </a:lnTo>
                    <a:lnTo>
                      <a:pt x="1" y="9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8" name="Freeform 1246"/>
              <p:cNvSpPr>
                <a:spLocks/>
              </p:cNvSpPr>
              <p:nvPr/>
            </p:nvSpPr>
            <p:spPr bwMode="auto">
              <a:xfrm>
                <a:off x="2903341" y="2215259"/>
                <a:ext cx="443522" cy="232124"/>
              </a:xfrm>
              <a:custGeom>
                <a:avLst/>
                <a:gdLst/>
                <a:ahLst/>
                <a:cxnLst>
                  <a:cxn ang="0">
                    <a:pos x="163" y="2"/>
                  </a:cxn>
                  <a:cxn ang="0">
                    <a:pos x="170" y="9"/>
                  </a:cxn>
                  <a:cxn ang="0">
                    <a:pos x="164" y="19"/>
                  </a:cxn>
                  <a:cxn ang="0">
                    <a:pos x="164" y="36"/>
                  </a:cxn>
                  <a:cxn ang="0">
                    <a:pos x="175" y="64"/>
                  </a:cxn>
                  <a:cxn ang="0">
                    <a:pos x="207" y="82"/>
                  </a:cxn>
                  <a:cxn ang="0">
                    <a:pos x="208" y="88"/>
                  </a:cxn>
                  <a:cxn ang="0">
                    <a:pos x="192" y="91"/>
                  </a:cxn>
                  <a:cxn ang="0">
                    <a:pos x="196" y="96"/>
                  </a:cxn>
                  <a:cxn ang="0">
                    <a:pos x="203" y="102"/>
                  </a:cxn>
                  <a:cxn ang="0">
                    <a:pos x="179" y="109"/>
                  </a:cxn>
                  <a:cxn ang="0">
                    <a:pos x="154" y="98"/>
                  </a:cxn>
                  <a:cxn ang="0">
                    <a:pos x="142" y="98"/>
                  </a:cxn>
                  <a:cxn ang="0">
                    <a:pos x="135" y="105"/>
                  </a:cxn>
                  <a:cxn ang="0">
                    <a:pos x="106" y="112"/>
                  </a:cxn>
                  <a:cxn ang="0">
                    <a:pos x="65" y="106"/>
                  </a:cxn>
                  <a:cxn ang="0">
                    <a:pos x="55" y="100"/>
                  </a:cxn>
                  <a:cxn ang="0">
                    <a:pos x="30" y="96"/>
                  </a:cxn>
                  <a:cxn ang="0">
                    <a:pos x="31" y="80"/>
                  </a:cxn>
                  <a:cxn ang="0">
                    <a:pos x="74" y="76"/>
                  </a:cxn>
                  <a:cxn ang="0">
                    <a:pos x="19" y="72"/>
                  </a:cxn>
                  <a:cxn ang="0">
                    <a:pos x="11" y="62"/>
                  </a:cxn>
                  <a:cxn ang="0">
                    <a:pos x="17" y="58"/>
                  </a:cxn>
                  <a:cxn ang="0">
                    <a:pos x="27" y="56"/>
                  </a:cxn>
                  <a:cxn ang="0">
                    <a:pos x="5" y="52"/>
                  </a:cxn>
                  <a:cxn ang="0">
                    <a:pos x="0" y="47"/>
                  </a:cxn>
                  <a:cxn ang="0">
                    <a:pos x="20" y="22"/>
                  </a:cxn>
                  <a:cxn ang="0">
                    <a:pos x="53" y="13"/>
                  </a:cxn>
                  <a:cxn ang="0">
                    <a:pos x="56" y="18"/>
                  </a:cxn>
                  <a:cxn ang="0">
                    <a:pos x="59" y="25"/>
                  </a:cxn>
                  <a:cxn ang="0">
                    <a:pos x="63" y="23"/>
                  </a:cxn>
                  <a:cxn ang="0">
                    <a:pos x="76" y="19"/>
                  </a:cxn>
                  <a:cxn ang="0">
                    <a:pos x="86" y="25"/>
                  </a:cxn>
                  <a:cxn ang="0">
                    <a:pos x="95" y="31"/>
                  </a:cxn>
                  <a:cxn ang="0">
                    <a:pos x="100" y="22"/>
                  </a:cxn>
                  <a:cxn ang="0">
                    <a:pos x="118" y="25"/>
                  </a:cxn>
                  <a:cxn ang="0">
                    <a:pos x="124" y="44"/>
                  </a:cxn>
                  <a:cxn ang="0">
                    <a:pos x="132" y="48"/>
                  </a:cxn>
                  <a:cxn ang="0">
                    <a:pos x="134" y="44"/>
                  </a:cxn>
                  <a:cxn ang="0">
                    <a:pos x="127" y="22"/>
                  </a:cxn>
                  <a:cxn ang="0">
                    <a:pos x="128" y="13"/>
                  </a:cxn>
                  <a:cxn ang="0">
                    <a:pos x="139" y="13"/>
                  </a:cxn>
                  <a:cxn ang="0">
                    <a:pos x="144" y="7"/>
                  </a:cxn>
                  <a:cxn ang="0">
                    <a:pos x="150" y="0"/>
                  </a:cxn>
                </a:cxnLst>
                <a:rect l="0" t="0" r="r" b="b"/>
                <a:pathLst>
                  <a:path w="214" h="112">
                    <a:moveTo>
                      <a:pt x="150" y="0"/>
                    </a:moveTo>
                    <a:lnTo>
                      <a:pt x="159" y="0"/>
                    </a:lnTo>
                    <a:lnTo>
                      <a:pt x="163" y="2"/>
                    </a:lnTo>
                    <a:lnTo>
                      <a:pt x="168" y="4"/>
                    </a:lnTo>
                    <a:lnTo>
                      <a:pt x="170" y="7"/>
                    </a:lnTo>
                    <a:lnTo>
                      <a:pt x="170" y="9"/>
                    </a:lnTo>
                    <a:lnTo>
                      <a:pt x="168" y="14"/>
                    </a:lnTo>
                    <a:lnTo>
                      <a:pt x="165" y="17"/>
                    </a:lnTo>
                    <a:lnTo>
                      <a:pt x="164" y="19"/>
                    </a:lnTo>
                    <a:lnTo>
                      <a:pt x="163" y="20"/>
                    </a:lnTo>
                    <a:lnTo>
                      <a:pt x="162" y="23"/>
                    </a:lnTo>
                    <a:lnTo>
                      <a:pt x="164" y="36"/>
                    </a:lnTo>
                    <a:lnTo>
                      <a:pt x="169" y="47"/>
                    </a:lnTo>
                    <a:lnTo>
                      <a:pt x="172" y="57"/>
                    </a:lnTo>
                    <a:lnTo>
                      <a:pt x="175" y="64"/>
                    </a:lnTo>
                    <a:lnTo>
                      <a:pt x="184" y="71"/>
                    </a:lnTo>
                    <a:lnTo>
                      <a:pt x="196" y="77"/>
                    </a:lnTo>
                    <a:lnTo>
                      <a:pt x="207" y="82"/>
                    </a:lnTo>
                    <a:lnTo>
                      <a:pt x="214" y="86"/>
                    </a:lnTo>
                    <a:lnTo>
                      <a:pt x="211" y="87"/>
                    </a:lnTo>
                    <a:lnTo>
                      <a:pt x="208" y="88"/>
                    </a:lnTo>
                    <a:lnTo>
                      <a:pt x="196" y="88"/>
                    </a:lnTo>
                    <a:lnTo>
                      <a:pt x="193" y="90"/>
                    </a:lnTo>
                    <a:lnTo>
                      <a:pt x="192" y="91"/>
                    </a:lnTo>
                    <a:lnTo>
                      <a:pt x="192" y="93"/>
                    </a:lnTo>
                    <a:lnTo>
                      <a:pt x="193" y="95"/>
                    </a:lnTo>
                    <a:lnTo>
                      <a:pt x="196" y="96"/>
                    </a:lnTo>
                    <a:lnTo>
                      <a:pt x="198" y="96"/>
                    </a:lnTo>
                    <a:lnTo>
                      <a:pt x="201" y="101"/>
                    </a:lnTo>
                    <a:lnTo>
                      <a:pt x="203" y="102"/>
                    </a:lnTo>
                    <a:lnTo>
                      <a:pt x="199" y="106"/>
                    </a:lnTo>
                    <a:lnTo>
                      <a:pt x="193" y="109"/>
                    </a:lnTo>
                    <a:lnTo>
                      <a:pt x="179" y="109"/>
                    </a:lnTo>
                    <a:lnTo>
                      <a:pt x="169" y="107"/>
                    </a:lnTo>
                    <a:lnTo>
                      <a:pt x="160" y="102"/>
                    </a:lnTo>
                    <a:lnTo>
                      <a:pt x="154" y="98"/>
                    </a:lnTo>
                    <a:lnTo>
                      <a:pt x="147" y="97"/>
                    </a:lnTo>
                    <a:lnTo>
                      <a:pt x="144" y="97"/>
                    </a:lnTo>
                    <a:lnTo>
                      <a:pt x="142" y="98"/>
                    </a:lnTo>
                    <a:lnTo>
                      <a:pt x="139" y="101"/>
                    </a:lnTo>
                    <a:lnTo>
                      <a:pt x="138" y="103"/>
                    </a:lnTo>
                    <a:lnTo>
                      <a:pt x="135" y="105"/>
                    </a:lnTo>
                    <a:lnTo>
                      <a:pt x="125" y="107"/>
                    </a:lnTo>
                    <a:lnTo>
                      <a:pt x="115" y="109"/>
                    </a:lnTo>
                    <a:lnTo>
                      <a:pt x="106" y="112"/>
                    </a:lnTo>
                    <a:lnTo>
                      <a:pt x="68" y="112"/>
                    </a:lnTo>
                    <a:lnTo>
                      <a:pt x="65" y="110"/>
                    </a:lnTo>
                    <a:lnTo>
                      <a:pt x="65" y="106"/>
                    </a:lnTo>
                    <a:lnTo>
                      <a:pt x="64" y="103"/>
                    </a:lnTo>
                    <a:lnTo>
                      <a:pt x="63" y="102"/>
                    </a:lnTo>
                    <a:lnTo>
                      <a:pt x="55" y="100"/>
                    </a:lnTo>
                    <a:lnTo>
                      <a:pt x="40" y="100"/>
                    </a:lnTo>
                    <a:lnTo>
                      <a:pt x="35" y="98"/>
                    </a:lnTo>
                    <a:lnTo>
                      <a:pt x="30" y="96"/>
                    </a:lnTo>
                    <a:lnTo>
                      <a:pt x="26" y="93"/>
                    </a:lnTo>
                    <a:lnTo>
                      <a:pt x="21" y="86"/>
                    </a:lnTo>
                    <a:lnTo>
                      <a:pt x="31" y="80"/>
                    </a:lnTo>
                    <a:lnTo>
                      <a:pt x="44" y="77"/>
                    </a:lnTo>
                    <a:lnTo>
                      <a:pt x="60" y="76"/>
                    </a:lnTo>
                    <a:lnTo>
                      <a:pt x="74" y="76"/>
                    </a:lnTo>
                    <a:lnTo>
                      <a:pt x="71" y="75"/>
                    </a:lnTo>
                    <a:lnTo>
                      <a:pt x="64" y="72"/>
                    </a:lnTo>
                    <a:lnTo>
                      <a:pt x="19" y="72"/>
                    </a:lnTo>
                    <a:lnTo>
                      <a:pt x="14" y="70"/>
                    </a:lnTo>
                    <a:lnTo>
                      <a:pt x="11" y="64"/>
                    </a:lnTo>
                    <a:lnTo>
                      <a:pt x="11" y="62"/>
                    </a:lnTo>
                    <a:lnTo>
                      <a:pt x="12" y="59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20" y="57"/>
                    </a:lnTo>
                    <a:lnTo>
                      <a:pt x="25" y="57"/>
                    </a:lnTo>
                    <a:lnTo>
                      <a:pt x="27" y="56"/>
                    </a:lnTo>
                    <a:lnTo>
                      <a:pt x="10" y="56"/>
                    </a:lnTo>
                    <a:lnTo>
                      <a:pt x="7" y="54"/>
                    </a:lnTo>
                    <a:lnTo>
                      <a:pt x="5" y="52"/>
                    </a:lnTo>
                    <a:lnTo>
                      <a:pt x="2" y="51"/>
                    </a:lnTo>
                    <a:lnTo>
                      <a:pt x="1" y="48"/>
                    </a:lnTo>
                    <a:lnTo>
                      <a:pt x="0" y="47"/>
                    </a:lnTo>
                    <a:lnTo>
                      <a:pt x="2" y="37"/>
                    </a:lnTo>
                    <a:lnTo>
                      <a:pt x="10" y="29"/>
                    </a:lnTo>
                    <a:lnTo>
                      <a:pt x="20" y="22"/>
                    </a:lnTo>
                    <a:lnTo>
                      <a:pt x="32" y="17"/>
                    </a:lnTo>
                    <a:lnTo>
                      <a:pt x="44" y="14"/>
                    </a:lnTo>
                    <a:lnTo>
                      <a:pt x="53" y="13"/>
                    </a:lnTo>
                    <a:lnTo>
                      <a:pt x="54" y="14"/>
                    </a:lnTo>
                    <a:lnTo>
                      <a:pt x="56" y="15"/>
                    </a:lnTo>
                    <a:lnTo>
                      <a:pt x="56" y="18"/>
                    </a:lnTo>
                    <a:lnTo>
                      <a:pt x="58" y="20"/>
                    </a:lnTo>
                    <a:lnTo>
                      <a:pt x="58" y="23"/>
                    </a:lnTo>
                    <a:lnTo>
                      <a:pt x="59" y="25"/>
                    </a:lnTo>
                    <a:lnTo>
                      <a:pt x="59" y="27"/>
                    </a:lnTo>
                    <a:lnTo>
                      <a:pt x="61" y="25"/>
                    </a:lnTo>
                    <a:lnTo>
                      <a:pt x="63" y="23"/>
                    </a:lnTo>
                    <a:lnTo>
                      <a:pt x="65" y="22"/>
                    </a:lnTo>
                    <a:lnTo>
                      <a:pt x="68" y="19"/>
                    </a:lnTo>
                    <a:lnTo>
                      <a:pt x="76" y="19"/>
                    </a:lnTo>
                    <a:lnTo>
                      <a:pt x="80" y="20"/>
                    </a:lnTo>
                    <a:lnTo>
                      <a:pt x="84" y="23"/>
                    </a:lnTo>
                    <a:lnTo>
                      <a:pt x="86" y="25"/>
                    </a:lnTo>
                    <a:lnTo>
                      <a:pt x="88" y="28"/>
                    </a:lnTo>
                    <a:lnTo>
                      <a:pt x="90" y="32"/>
                    </a:lnTo>
                    <a:lnTo>
                      <a:pt x="95" y="31"/>
                    </a:lnTo>
                    <a:lnTo>
                      <a:pt x="101" y="29"/>
                    </a:lnTo>
                    <a:lnTo>
                      <a:pt x="101" y="24"/>
                    </a:lnTo>
                    <a:lnTo>
                      <a:pt x="100" y="22"/>
                    </a:lnTo>
                    <a:lnTo>
                      <a:pt x="109" y="22"/>
                    </a:lnTo>
                    <a:lnTo>
                      <a:pt x="114" y="23"/>
                    </a:lnTo>
                    <a:lnTo>
                      <a:pt x="118" y="25"/>
                    </a:lnTo>
                    <a:lnTo>
                      <a:pt x="123" y="33"/>
                    </a:lnTo>
                    <a:lnTo>
                      <a:pt x="124" y="36"/>
                    </a:lnTo>
                    <a:lnTo>
                      <a:pt x="124" y="44"/>
                    </a:lnTo>
                    <a:lnTo>
                      <a:pt x="125" y="47"/>
                    </a:lnTo>
                    <a:lnTo>
                      <a:pt x="127" y="48"/>
                    </a:lnTo>
                    <a:lnTo>
                      <a:pt x="132" y="48"/>
                    </a:lnTo>
                    <a:lnTo>
                      <a:pt x="133" y="47"/>
                    </a:lnTo>
                    <a:lnTo>
                      <a:pt x="133" y="46"/>
                    </a:lnTo>
                    <a:lnTo>
                      <a:pt x="134" y="44"/>
                    </a:lnTo>
                    <a:lnTo>
                      <a:pt x="132" y="38"/>
                    </a:lnTo>
                    <a:lnTo>
                      <a:pt x="129" y="31"/>
                    </a:lnTo>
                    <a:lnTo>
                      <a:pt x="127" y="22"/>
                    </a:lnTo>
                    <a:lnTo>
                      <a:pt x="125" y="17"/>
                    </a:lnTo>
                    <a:lnTo>
                      <a:pt x="127" y="14"/>
                    </a:lnTo>
                    <a:lnTo>
                      <a:pt x="128" y="13"/>
                    </a:lnTo>
                    <a:lnTo>
                      <a:pt x="130" y="12"/>
                    </a:lnTo>
                    <a:lnTo>
                      <a:pt x="138" y="12"/>
                    </a:lnTo>
                    <a:lnTo>
                      <a:pt x="139" y="13"/>
                    </a:lnTo>
                    <a:lnTo>
                      <a:pt x="142" y="13"/>
                    </a:lnTo>
                    <a:lnTo>
                      <a:pt x="144" y="12"/>
                    </a:lnTo>
                    <a:lnTo>
                      <a:pt x="144" y="7"/>
                    </a:lnTo>
                    <a:lnTo>
                      <a:pt x="145" y="4"/>
                    </a:lnTo>
                    <a:lnTo>
                      <a:pt x="148" y="2"/>
                    </a:lnTo>
                    <a:lnTo>
                      <a:pt x="1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9" name="Freeform 1247"/>
              <p:cNvSpPr>
                <a:spLocks/>
              </p:cNvSpPr>
              <p:nvPr/>
            </p:nvSpPr>
            <p:spPr bwMode="auto">
              <a:xfrm>
                <a:off x="2741683" y="2180026"/>
                <a:ext cx="246632" cy="161658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63" y="4"/>
                  </a:cxn>
                  <a:cxn ang="0">
                    <a:pos x="69" y="7"/>
                  </a:cxn>
                  <a:cxn ang="0">
                    <a:pos x="77" y="9"/>
                  </a:cxn>
                  <a:cxn ang="0">
                    <a:pos x="79" y="10"/>
                  </a:cxn>
                  <a:cxn ang="0">
                    <a:pos x="82" y="10"/>
                  </a:cxn>
                  <a:cxn ang="0">
                    <a:pos x="84" y="9"/>
                  </a:cxn>
                  <a:cxn ang="0">
                    <a:pos x="88" y="7"/>
                  </a:cxn>
                  <a:cxn ang="0">
                    <a:pos x="90" y="7"/>
                  </a:cxn>
                  <a:cxn ang="0">
                    <a:pos x="99" y="9"/>
                  </a:cxn>
                  <a:cxn ang="0">
                    <a:pos x="108" y="12"/>
                  </a:cxn>
                  <a:cxn ang="0">
                    <a:pos x="115" y="19"/>
                  </a:cxn>
                  <a:cxn ang="0">
                    <a:pos x="119" y="25"/>
                  </a:cxn>
                  <a:cxn ang="0">
                    <a:pos x="115" y="29"/>
                  </a:cxn>
                  <a:cxn ang="0">
                    <a:pos x="108" y="31"/>
                  </a:cxn>
                  <a:cxn ang="0">
                    <a:pos x="99" y="32"/>
                  </a:cxn>
                  <a:cxn ang="0">
                    <a:pos x="93" y="34"/>
                  </a:cxn>
                  <a:cxn ang="0">
                    <a:pos x="83" y="39"/>
                  </a:cxn>
                  <a:cxn ang="0">
                    <a:pos x="73" y="48"/>
                  </a:cxn>
                  <a:cxn ang="0">
                    <a:pos x="65" y="56"/>
                  </a:cxn>
                  <a:cxn ang="0">
                    <a:pos x="63" y="65"/>
                  </a:cxn>
                  <a:cxn ang="0">
                    <a:pos x="60" y="68"/>
                  </a:cxn>
                  <a:cxn ang="0">
                    <a:pos x="53" y="70"/>
                  </a:cxn>
                  <a:cxn ang="0">
                    <a:pos x="44" y="74"/>
                  </a:cxn>
                  <a:cxn ang="0">
                    <a:pos x="36" y="76"/>
                  </a:cxn>
                  <a:cxn ang="0">
                    <a:pos x="31" y="78"/>
                  </a:cxn>
                  <a:cxn ang="0">
                    <a:pos x="30" y="78"/>
                  </a:cxn>
                  <a:cxn ang="0">
                    <a:pos x="26" y="74"/>
                  </a:cxn>
                  <a:cxn ang="0">
                    <a:pos x="25" y="74"/>
                  </a:cxn>
                  <a:cxn ang="0">
                    <a:pos x="21" y="70"/>
                  </a:cxn>
                  <a:cxn ang="0">
                    <a:pos x="20" y="68"/>
                  </a:cxn>
                  <a:cxn ang="0">
                    <a:pos x="18" y="65"/>
                  </a:cxn>
                  <a:cxn ang="0">
                    <a:pos x="15" y="64"/>
                  </a:cxn>
                  <a:cxn ang="0">
                    <a:pos x="11" y="63"/>
                  </a:cxn>
                  <a:cxn ang="0">
                    <a:pos x="9" y="61"/>
                  </a:cxn>
                  <a:cxn ang="0">
                    <a:pos x="5" y="61"/>
                  </a:cxn>
                  <a:cxn ang="0">
                    <a:pos x="3" y="60"/>
                  </a:cxn>
                  <a:cxn ang="0">
                    <a:pos x="0" y="58"/>
                  </a:cxn>
                  <a:cxn ang="0">
                    <a:pos x="3" y="48"/>
                  </a:cxn>
                  <a:cxn ang="0">
                    <a:pos x="10" y="37"/>
                  </a:cxn>
                  <a:cxn ang="0">
                    <a:pos x="16" y="29"/>
                  </a:cxn>
                  <a:cxn ang="0">
                    <a:pos x="20" y="19"/>
                  </a:cxn>
                  <a:cxn ang="0">
                    <a:pos x="20" y="16"/>
                  </a:cxn>
                  <a:cxn ang="0">
                    <a:pos x="19" y="14"/>
                  </a:cxn>
                  <a:cxn ang="0">
                    <a:pos x="16" y="10"/>
                  </a:cxn>
                  <a:cxn ang="0">
                    <a:pos x="15" y="6"/>
                  </a:cxn>
                  <a:cxn ang="0">
                    <a:pos x="14" y="4"/>
                  </a:cxn>
                  <a:cxn ang="0">
                    <a:pos x="23" y="2"/>
                  </a:cxn>
                  <a:cxn ang="0">
                    <a:pos x="30" y="2"/>
                  </a:cxn>
                  <a:cxn ang="0">
                    <a:pos x="39" y="4"/>
                  </a:cxn>
                  <a:cxn ang="0">
                    <a:pos x="41" y="4"/>
                  </a:cxn>
                  <a:cxn ang="0">
                    <a:pos x="46" y="1"/>
                  </a:cxn>
                  <a:cxn ang="0">
                    <a:pos x="49" y="1"/>
                  </a:cxn>
                  <a:cxn ang="0">
                    <a:pos x="51" y="0"/>
                  </a:cxn>
                </a:cxnLst>
                <a:rect l="0" t="0" r="r" b="b"/>
                <a:pathLst>
                  <a:path w="119" h="78">
                    <a:moveTo>
                      <a:pt x="51" y="0"/>
                    </a:moveTo>
                    <a:lnTo>
                      <a:pt x="63" y="4"/>
                    </a:lnTo>
                    <a:lnTo>
                      <a:pt x="69" y="7"/>
                    </a:lnTo>
                    <a:lnTo>
                      <a:pt x="77" y="9"/>
                    </a:lnTo>
                    <a:lnTo>
                      <a:pt x="79" y="10"/>
                    </a:lnTo>
                    <a:lnTo>
                      <a:pt x="82" y="10"/>
                    </a:lnTo>
                    <a:lnTo>
                      <a:pt x="84" y="9"/>
                    </a:lnTo>
                    <a:lnTo>
                      <a:pt x="88" y="7"/>
                    </a:lnTo>
                    <a:lnTo>
                      <a:pt x="90" y="7"/>
                    </a:lnTo>
                    <a:lnTo>
                      <a:pt x="99" y="9"/>
                    </a:lnTo>
                    <a:lnTo>
                      <a:pt x="108" y="12"/>
                    </a:lnTo>
                    <a:lnTo>
                      <a:pt x="115" y="19"/>
                    </a:lnTo>
                    <a:lnTo>
                      <a:pt x="119" y="25"/>
                    </a:lnTo>
                    <a:lnTo>
                      <a:pt x="115" y="29"/>
                    </a:lnTo>
                    <a:lnTo>
                      <a:pt x="108" y="31"/>
                    </a:lnTo>
                    <a:lnTo>
                      <a:pt x="99" y="32"/>
                    </a:lnTo>
                    <a:lnTo>
                      <a:pt x="93" y="34"/>
                    </a:lnTo>
                    <a:lnTo>
                      <a:pt x="83" y="39"/>
                    </a:lnTo>
                    <a:lnTo>
                      <a:pt x="73" y="48"/>
                    </a:lnTo>
                    <a:lnTo>
                      <a:pt x="65" y="56"/>
                    </a:lnTo>
                    <a:lnTo>
                      <a:pt x="63" y="65"/>
                    </a:lnTo>
                    <a:lnTo>
                      <a:pt x="60" y="68"/>
                    </a:lnTo>
                    <a:lnTo>
                      <a:pt x="53" y="70"/>
                    </a:lnTo>
                    <a:lnTo>
                      <a:pt x="44" y="74"/>
                    </a:lnTo>
                    <a:lnTo>
                      <a:pt x="36" y="76"/>
                    </a:lnTo>
                    <a:lnTo>
                      <a:pt x="31" y="78"/>
                    </a:lnTo>
                    <a:lnTo>
                      <a:pt x="30" y="78"/>
                    </a:lnTo>
                    <a:lnTo>
                      <a:pt x="26" y="74"/>
                    </a:lnTo>
                    <a:lnTo>
                      <a:pt x="25" y="74"/>
                    </a:lnTo>
                    <a:lnTo>
                      <a:pt x="21" y="70"/>
                    </a:lnTo>
                    <a:lnTo>
                      <a:pt x="20" y="68"/>
                    </a:lnTo>
                    <a:lnTo>
                      <a:pt x="18" y="65"/>
                    </a:lnTo>
                    <a:lnTo>
                      <a:pt x="15" y="64"/>
                    </a:lnTo>
                    <a:lnTo>
                      <a:pt x="11" y="63"/>
                    </a:lnTo>
                    <a:lnTo>
                      <a:pt x="9" y="61"/>
                    </a:lnTo>
                    <a:lnTo>
                      <a:pt x="5" y="61"/>
                    </a:lnTo>
                    <a:lnTo>
                      <a:pt x="3" y="60"/>
                    </a:lnTo>
                    <a:lnTo>
                      <a:pt x="0" y="58"/>
                    </a:lnTo>
                    <a:lnTo>
                      <a:pt x="3" y="48"/>
                    </a:lnTo>
                    <a:lnTo>
                      <a:pt x="10" y="37"/>
                    </a:lnTo>
                    <a:lnTo>
                      <a:pt x="16" y="29"/>
                    </a:lnTo>
                    <a:lnTo>
                      <a:pt x="20" y="19"/>
                    </a:lnTo>
                    <a:lnTo>
                      <a:pt x="20" y="16"/>
                    </a:lnTo>
                    <a:lnTo>
                      <a:pt x="19" y="14"/>
                    </a:lnTo>
                    <a:lnTo>
                      <a:pt x="16" y="10"/>
                    </a:lnTo>
                    <a:lnTo>
                      <a:pt x="15" y="6"/>
                    </a:lnTo>
                    <a:lnTo>
                      <a:pt x="14" y="4"/>
                    </a:lnTo>
                    <a:lnTo>
                      <a:pt x="23" y="2"/>
                    </a:lnTo>
                    <a:lnTo>
                      <a:pt x="30" y="2"/>
                    </a:lnTo>
                    <a:lnTo>
                      <a:pt x="39" y="4"/>
                    </a:lnTo>
                    <a:lnTo>
                      <a:pt x="41" y="4"/>
                    </a:lnTo>
                    <a:lnTo>
                      <a:pt x="46" y="1"/>
                    </a:lnTo>
                    <a:lnTo>
                      <a:pt x="49" y="1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0" name="Freeform 1248"/>
              <p:cNvSpPr>
                <a:spLocks/>
              </p:cNvSpPr>
              <p:nvPr/>
            </p:nvSpPr>
            <p:spPr bwMode="auto">
              <a:xfrm>
                <a:off x="2936501" y="2063964"/>
                <a:ext cx="296373" cy="124352"/>
              </a:xfrm>
              <a:custGeom>
                <a:avLst/>
                <a:gdLst/>
                <a:ahLst/>
                <a:cxnLst>
                  <a:cxn ang="0">
                    <a:pos x="107" y="3"/>
                  </a:cxn>
                  <a:cxn ang="0">
                    <a:pos x="108" y="12"/>
                  </a:cxn>
                  <a:cxn ang="0">
                    <a:pos x="112" y="18"/>
                  </a:cxn>
                  <a:cxn ang="0">
                    <a:pos x="123" y="23"/>
                  </a:cxn>
                  <a:cxn ang="0">
                    <a:pos x="127" y="22"/>
                  </a:cxn>
                  <a:cxn ang="0">
                    <a:pos x="131" y="18"/>
                  </a:cxn>
                  <a:cxn ang="0">
                    <a:pos x="137" y="19"/>
                  </a:cxn>
                  <a:cxn ang="0">
                    <a:pos x="142" y="24"/>
                  </a:cxn>
                  <a:cxn ang="0">
                    <a:pos x="143" y="31"/>
                  </a:cxn>
                  <a:cxn ang="0">
                    <a:pos x="139" y="38"/>
                  </a:cxn>
                  <a:cxn ang="0">
                    <a:pos x="133" y="43"/>
                  </a:cxn>
                  <a:cxn ang="0">
                    <a:pos x="129" y="47"/>
                  </a:cxn>
                  <a:cxn ang="0">
                    <a:pos x="101" y="48"/>
                  </a:cxn>
                  <a:cxn ang="0">
                    <a:pos x="85" y="51"/>
                  </a:cxn>
                  <a:cxn ang="0">
                    <a:pos x="75" y="53"/>
                  </a:cxn>
                  <a:cxn ang="0">
                    <a:pos x="49" y="60"/>
                  </a:cxn>
                  <a:cxn ang="0">
                    <a:pos x="43" y="58"/>
                  </a:cxn>
                  <a:cxn ang="0">
                    <a:pos x="39" y="54"/>
                  </a:cxn>
                  <a:cxn ang="0">
                    <a:pos x="38" y="51"/>
                  </a:cxn>
                  <a:cxn ang="0">
                    <a:pos x="42" y="48"/>
                  </a:cxn>
                  <a:cxn ang="0">
                    <a:pos x="43" y="42"/>
                  </a:cxn>
                  <a:cxn ang="0">
                    <a:pos x="40" y="41"/>
                  </a:cxn>
                  <a:cxn ang="0">
                    <a:pos x="38" y="44"/>
                  </a:cxn>
                  <a:cxn ang="0">
                    <a:pos x="21" y="47"/>
                  </a:cxn>
                  <a:cxn ang="0">
                    <a:pos x="9" y="44"/>
                  </a:cxn>
                  <a:cxn ang="0">
                    <a:pos x="0" y="41"/>
                  </a:cxn>
                  <a:cxn ang="0">
                    <a:pos x="1" y="36"/>
                  </a:cxn>
                  <a:cxn ang="0">
                    <a:pos x="0" y="32"/>
                  </a:cxn>
                  <a:cxn ang="0">
                    <a:pos x="5" y="31"/>
                  </a:cxn>
                  <a:cxn ang="0">
                    <a:pos x="9" y="28"/>
                  </a:cxn>
                  <a:cxn ang="0">
                    <a:pos x="11" y="27"/>
                  </a:cxn>
                  <a:cxn ang="0">
                    <a:pos x="16" y="21"/>
                  </a:cxn>
                  <a:cxn ang="0">
                    <a:pos x="18" y="17"/>
                  </a:cxn>
                  <a:cxn ang="0">
                    <a:pos x="25" y="15"/>
                  </a:cxn>
                  <a:cxn ang="0">
                    <a:pos x="21" y="13"/>
                  </a:cxn>
                  <a:cxn ang="0">
                    <a:pos x="37" y="10"/>
                  </a:cxn>
                  <a:cxn ang="0">
                    <a:pos x="40" y="13"/>
                  </a:cxn>
                  <a:cxn ang="0">
                    <a:pos x="42" y="17"/>
                  </a:cxn>
                  <a:cxn ang="0">
                    <a:pos x="60" y="19"/>
                  </a:cxn>
                  <a:cxn ang="0">
                    <a:pos x="90" y="32"/>
                  </a:cxn>
                  <a:cxn ang="0">
                    <a:pos x="97" y="31"/>
                  </a:cxn>
                  <a:cxn ang="0">
                    <a:pos x="99" y="27"/>
                  </a:cxn>
                  <a:cxn ang="0">
                    <a:pos x="90" y="26"/>
                  </a:cxn>
                  <a:cxn ang="0">
                    <a:pos x="94" y="24"/>
                  </a:cxn>
                  <a:cxn ang="0">
                    <a:pos x="95" y="19"/>
                  </a:cxn>
                  <a:cxn ang="0">
                    <a:pos x="90" y="18"/>
                  </a:cxn>
                  <a:cxn ang="0">
                    <a:pos x="87" y="15"/>
                  </a:cxn>
                  <a:cxn ang="0">
                    <a:pos x="88" y="8"/>
                  </a:cxn>
                  <a:cxn ang="0">
                    <a:pos x="94" y="3"/>
                  </a:cxn>
                </a:cxnLst>
                <a:rect l="0" t="0" r="r" b="b"/>
                <a:pathLst>
                  <a:path w="143" h="60">
                    <a:moveTo>
                      <a:pt x="99" y="0"/>
                    </a:moveTo>
                    <a:lnTo>
                      <a:pt x="107" y="3"/>
                    </a:lnTo>
                    <a:lnTo>
                      <a:pt x="107" y="8"/>
                    </a:lnTo>
                    <a:lnTo>
                      <a:pt x="108" y="12"/>
                    </a:lnTo>
                    <a:lnTo>
                      <a:pt x="109" y="14"/>
                    </a:lnTo>
                    <a:lnTo>
                      <a:pt x="112" y="18"/>
                    </a:lnTo>
                    <a:lnTo>
                      <a:pt x="116" y="21"/>
                    </a:lnTo>
                    <a:lnTo>
                      <a:pt x="123" y="23"/>
                    </a:lnTo>
                    <a:lnTo>
                      <a:pt x="126" y="23"/>
                    </a:lnTo>
                    <a:lnTo>
                      <a:pt x="127" y="22"/>
                    </a:lnTo>
                    <a:lnTo>
                      <a:pt x="128" y="19"/>
                    </a:lnTo>
                    <a:lnTo>
                      <a:pt x="131" y="18"/>
                    </a:lnTo>
                    <a:lnTo>
                      <a:pt x="133" y="18"/>
                    </a:lnTo>
                    <a:lnTo>
                      <a:pt x="137" y="19"/>
                    </a:lnTo>
                    <a:lnTo>
                      <a:pt x="139" y="21"/>
                    </a:lnTo>
                    <a:lnTo>
                      <a:pt x="142" y="24"/>
                    </a:lnTo>
                    <a:lnTo>
                      <a:pt x="143" y="28"/>
                    </a:lnTo>
                    <a:lnTo>
                      <a:pt x="143" y="31"/>
                    </a:lnTo>
                    <a:lnTo>
                      <a:pt x="141" y="34"/>
                    </a:lnTo>
                    <a:lnTo>
                      <a:pt x="139" y="38"/>
                    </a:lnTo>
                    <a:lnTo>
                      <a:pt x="137" y="41"/>
                    </a:lnTo>
                    <a:lnTo>
                      <a:pt x="133" y="43"/>
                    </a:lnTo>
                    <a:lnTo>
                      <a:pt x="132" y="46"/>
                    </a:lnTo>
                    <a:lnTo>
                      <a:pt x="129" y="47"/>
                    </a:lnTo>
                    <a:lnTo>
                      <a:pt x="103" y="47"/>
                    </a:lnTo>
                    <a:lnTo>
                      <a:pt x="101" y="48"/>
                    </a:lnTo>
                    <a:lnTo>
                      <a:pt x="94" y="49"/>
                    </a:lnTo>
                    <a:lnTo>
                      <a:pt x="85" y="51"/>
                    </a:lnTo>
                    <a:lnTo>
                      <a:pt x="79" y="52"/>
                    </a:lnTo>
                    <a:lnTo>
                      <a:pt x="75" y="53"/>
                    </a:lnTo>
                    <a:lnTo>
                      <a:pt x="63" y="58"/>
                    </a:lnTo>
                    <a:lnTo>
                      <a:pt x="49" y="60"/>
                    </a:lnTo>
                    <a:lnTo>
                      <a:pt x="47" y="60"/>
                    </a:lnTo>
                    <a:lnTo>
                      <a:pt x="43" y="58"/>
                    </a:lnTo>
                    <a:lnTo>
                      <a:pt x="40" y="57"/>
                    </a:lnTo>
                    <a:lnTo>
                      <a:pt x="39" y="54"/>
                    </a:lnTo>
                    <a:lnTo>
                      <a:pt x="38" y="53"/>
                    </a:lnTo>
                    <a:lnTo>
                      <a:pt x="38" y="51"/>
                    </a:lnTo>
                    <a:lnTo>
                      <a:pt x="39" y="49"/>
                    </a:lnTo>
                    <a:lnTo>
                      <a:pt x="42" y="48"/>
                    </a:lnTo>
                    <a:lnTo>
                      <a:pt x="49" y="48"/>
                    </a:lnTo>
                    <a:lnTo>
                      <a:pt x="43" y="42"/>
                    </a:lnTo>
                    <a:lnTo>
                      <a:pt x="43" y="39"/>
                    </a:lnTo>
                    <a:lnTo>
                      <a:pt x="40" y="41"/>
                    </a:lnTo>
                    <a:lnTo>
                      <a:pt x="39" y="42"/>
                    </a:lnTo>
                    <a:lnTo>
                      <a:pt x="38" y="44"/>
                    </a:lnTo>
                    <a:lnTo>
                      <a:pt x="29" y="46"/>
                    </a:lnTo>
                    <a:lnTo>
                      <a:pt x="21" y="47"/>
                    </a:lnTo>
                    <a:lnTo>
                      <a:pt x="16" y="47"/>
                    </a:lnTo>
                    <a:lnTo>
                      <a:pt x="9" y="44"/>
                    </a:lnTo>
                    <a:lnTo>
                      <a:pt x="4" y="44"/>
                    </a:lnTo>
                    <a:lnTo>
                      <a:pt x="0" y="41"/>
                    </a:lnTo>
                    <a:lnTo>
                      <a:pt x="0" y="37"/>
                    </a:lnTo>
                    <a:lnTo>
                      <a:pt x="1" y="36"/>
                    </a:lnTo>
                    <a:lnTo>
                      <a:pt x="1" y="33"/>
                    </a:lnTo>
                    <a:lnTo>
                      <a:pt x="0" y="32"/>
                    </a:lnTo>
                    <a:lnTo>
                      <a:pt x="3" y="32"/>
                    </a:lnTo>
                    <a:lnTo>
                      <a:pt x="5" y="31"/>
                    </a:lnTo>
                    <a:lnTo>
                      <a:pt x="6" y="29"/>
                    </a:lnTo>
                    <a:lnTo>
                      <a:pt x="9" y="28"/>
                    </a:lnTo>
                    <a:lnTo>
                      <a:pt x="13" y="28"/>
                    </a:lnTo>
                    <a:lnTo>
                      <a:pt x="11" y="27"/>
                    </a:lnTo>
                    <a:lnTo>
                      <a:pt x="11" y="21"/>
                    </a:lnTo>
                    <a:lnTo>
                      <a:pt x="16" y="21"/>
                    </a:lnTo>
                    <a:lnTo>
                      <a:pt x="15" y="19"/>
                    </a:lnTo>
                    <a:lnTo>
                      <a:pt x="18" y="17"/>
                    </a:lnTo>
                    <a:lnTo>
                      <a:pt x="20" y="15"/>
                    </a:lnTo>
                    <a:lnTo>
                      <a:pt x="25" y="15"/>
                    </a:lnTo>
                    <a:lnTo>
                      <a:pt x="23" y="14"/>
                    </a:lnTo>
                    <a:lnTo>
                      <a:pt x="21" y="13"/>
                    </a:lnTo>
                    <a:lnTo>
                      <a:pt x="21" y="10"/>
                    </a:lnTo>
                    <a:lnTo>
                      <a:pt x="37" y="10"/>
                    </a:lnTo>
                    <a:lnTo>
                      <a:pt x="38" y="12"/>
                    </a:lnTo>
                    <a:lnTo>
                      <a:pt x="40" y="13"/>
                    </a:lnTo>
                    <a:lnTo>
                      <a:pt x="42" y="14"/>
                    </a:lnTo>
                    <a:lnTo>
                      <a:pt x="42" y="17"/>
                    </a:lnTo>
                    <a:lnTo>
                      <a:pt x="52" y="17"/>
                    </a:lnTo>
                    <a:lnTo>
                      <a:pt x="60" y="19"/>
                    </a:lnTo>
                    <a:lnTo>
                      <a:pt x="78" y="29"/>
                    </a:lnTo>
                    <a:lnTo>
                      <a:pt x="90" y="32"/>
                    </a:lnTo>
                    <a:lnTo>
                      <a:pt x="94" y="32"/>
                    </a:lnTo>
                    <a:lnTo>
                      <a:pt x="97" y="31"/>
                    </a:lnTo>
                    <a:lnTo>
                      <a:pt x="98" y="29"/>
                    </a:lnTo>
                    <a:lnTo>
                      <a:pt x="99" y="27"/>
                    </a:lnTo>
                    <a:lnTo>
                      <a:pt x="92" y="27"/>
                    </a:lnTo>
                    <a:lnTo>
                      <a:pt x="90" y="26"/>
                    </a:lnTo>
                    <a:lnTo>
                      <a:pt x="92" y="26"/>
                    </a:lnTo>
                    <a:lnTo>
                      <a:pt x="94" y="24"/>
                    </a:lnTo>
                    <a:lnTo>
                      <a:pt x="95" y="24"/>
                    </a:lnTo>
                    <a:lnTo>
                      <a:pt x="95" y="19"/>
                    </a:lnTo>
                    <a:lnTo>
                      <a:pt x="93" y="18"/>
                    </a:lnTo>
                    <a:lnTo>
                      <a:pt x="90" y="18"/>
                    </a:lnTo>
                    <a:lnTo>
                      <a:pt x="88" y="17"/>
                    </a:lnTo>
                    <a:lnTo>
                      <a:pt x="87" y="15"/>
                    </a:lnTo>
                    <a:lnTo>
                      <a:pt x="85" y="13"/>
                    </a:lnTo>
                    <a:lnTo>
                      <a:pt x="88" y="8"/>
                    </a:lnTo>
                    <a:lnTo>
                      <a:pt x="90" y="5"/>
                    </a:lnTo>
                    <a:lnTo>
                      <a:pt x="94" y="3"/>
                    </a:lnTo>
                    <a:lnTo>
                      <a:pt x="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1" name="Freeform 1249"/>
              <p:cNvSpPr>
                <a:spLocks/>
              </p:cNvSpPr>
              <p:nvPr/>
            </p:nvSpPr>
            <p:spPr bwMode="auto">
              <a:xfrm>
                <a:off x="2895050" y="2107487"/>
                <a:ext cx="39379" cy="3108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9" y="0"/>
                  </a:cxn>
                  <a:cxn ang="0">
                    <a:pos x="16" y="7"/>
                  </a:cxn>
                  <a:cxn ang="0">
                    <a:pos x="14" y="11"/>
                  </a:cxn>
                  <a:cxn ang="0">
                    <a:pos x="10" y="13"/>
                  </a:cxn>
                  <a:cxn ang="0">
                    <a:pos x="8" y="15"/>
                  </a:cxn>
                  <a:cxn ang="0">
                    <a:pos x="5" y="15"/>
                  </a:cxn>
                  <a:cxn ang="0">
                    <a:pos x="3" y="13"/>
                  </a:cxn>
                  <a:cxn ang="0">
                    <a:pos x="1" y="11"/>
                  </a:cxn>
                  <a:cxn ang="0">
                    <a:pos x="0" y="10"/>
                  </a:cxn>
                  <a:cxn ang="0">
                    <a:pos x="3" y="5"/>
                  </a:cxn>
                  <a:cxn ang="0">
                    <a:pos x="14" y="1"/>
                  </a:cxn>
                  <a:cxn ang="0">
                    <a:pos x="16" y="0"/>
                  </a:cxn>
                </a:cxnLst>
                <a:rect l="0" t="0" r="r" b="b"/>
                <a:pathLst>
                  <a:path w="19" h="15">
                    <a:moveTo>
                      <a:pt x="16" y="0"/>
                    </a:moveTo>
                    <a:lnTo>
                      <a:pt x="19" y="0"/>
                    </a:lnTo>
                    <a:lnTo>
                      <a:pt x="16" y="7"/>
                    </a:lnTo>
                    <a:lnTo>
                      <a:pt x="14" y="11"/>
                    </a:lnTo>
                    <a:lnTo>
                      <a:pt x="10" y="13"/>
                    </a:lnTo>
                    <a:lnTo>
                      <a:pt x="8" y="15"/>
                    </a:lnTo>
                    <a:lnTo>
                      <a:pt x="5" y="15"/>
                    </a:lnTo>
                    <a:lnTo>
                      <a:pt x="3" y="13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3" y="5"/>
                    </a:lnTo>
                    <a:lnTo>
                      <a:pt x="14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2" name="Freeform 1250"/>
              <p:cNvSpPr>
                <a:spLocks/>
              </p:cNvSpPr>
              <p:nvPr/>
            </p:nvSpPr>
            <p:spPr bwMode="auto">
              <a:xfrm>
                <a:off x="3002822" y="2063964"/>
                <a:ext cx="31089" cy="103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5" y="5"/>
                  </a:cxn>
                  <a:cxn ang="0">
                    <a:pos x="3" y="5"/>
                  </a:cxn>
                  <a:cxn ang="0">
                    <a:pos x="2" y="4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5">
                    <a:moveTo>
                      <a:pt x="0" y="0"/>
                    </a:moveTo>
                    <a:lnTo>
                      <a:pt x="15" y="0"/>
                    </a:lnTo>
                    <a:lnTo>
                      <a:pt x="15" y="5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3" name="Freeform 1251"/>
              <p:cNvSpPr>
                <a:spLocks/>
              </p:cNvSpPr>
              <p:nvPr/>
            </p:nvSpPr>
            <p:spPr bwMode="auto">
              <a:xfrm>
                <a:off x="2812149" y="2032876"/>
                <a:ext cx="167876" cy="87046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79" y="2"/>
                  </a:cxn>
                  <a:cxn ang="0">
                    <a:pos x="81" y="4"/>
                  </a:cxn>
                  <a:cxn ang="0">
                    <a:pos x="81" y="7"/>
                  </a:cxn>
                  <a:cxn ang="0">
                    <a:pos x="80" y="8"/>
                  </a:cxn>
                  <a:cxn ang="0">
                    <a:pos x="75" y="10"/>
                  </a:cxn>
                  <a:cxn ang="0">
                    <a:pos x="78" y="15"/>
                  </a:cxn>
                  <a:cxn ang="0">
                    <a:pos x="79" y="17"/>
                  </a:cxn>
                  <a:cxn ang="0">
                    <a:pos x="79" y="19"/>
                  </a:cxn>
                  <a:cxn ang="0">
                    <a:pos x="61" y="32"/>
                  </a:cxn>
                  <a:cxn ang="0">
                    <a:pos x="59" y="32"/>
                  </a:cxn>
                  <a:cxn ang="0">
                    <a:pos x="58" y="30"/>
                  </a:cxn>
                  <a:cxn ang="0">
                    <a:pos x="55" y="25"/>
                  </a:cxn>
                  <a:cxn ang="0">
                    <a:pos x="54" y="24"/>
                  </a:cxn>
                  <a:cxn ang="0">
                    <a:pos x="53" y="22"/>
                  </a:cxn>
                  <a:cxn ang="0">
                    <a:pos x="51" y="20"/>
                  </a:cxn>
                  <a:cxn ang="0">
                    <a:pos x="50" y="24"/>
                  </a:cxn>
                  <a:cxn ang="0">
                    <a:pos x="45" y="32"/>
                  </a:cxn>
                  <a:cxn ang="0">
                    <a:pos x="41" y="33"/>
                  </a:cxn>
                  <a:cxn ang="0">
                    <a:pos x="38" y="33"/>
                  </a:cxn>
                  <a:cxn ang="0">
                    <a:pos x="36" y="37"/>
                  </a:cxn>
                  <a:cxn ang="0">
                    <a:pos x="35" y="39"/>
                  </a:cxn>
                  <a:cxn ang="0">
                    <a:pos x="33" y="41"/>
                  </a:cxn>
                  <a:cxn ang="0">
                    <a:pos x="29" y="42"/>
                  </a:cxn>
                  <a:cxn ang="0">
                    <a:pos x="26" y="41"/>
                  </a:cxn>
                  <a:cxn ang="0">
                    <a:pos x="25" y="39"/>
                  </a:cxn>
                  <a:cxn ang="0">
                    <a:pos x="22" y="38"/>
                  </a:cxn>
                  <a:cxn ang="0">
                    <a:pos x="22" y="36"/>
                  </a:cxn>
                  <a:cxn ang="0">
                    <a:pos x="20" y="37"/>
                  </a:cxn>
                  <a:cxn ang="0">
                    <a:pos x="15" y="37"/>
                  </a:cxn>
                  <a:cxn ang="0">
                    <a:pos x="14" y="36"/>
                  </a:cxn>
                  <a:cxn ang="0">
                    <a:pos x="10" y="36"/>
                  </a:cxn>
                  <a:cxn ang="0">
                    <a:pos x="7" y="37"/>
                  </a:cxn>
                  <a:cxn ang="0">
                    <a:pos x="6" y="39"/>
                  </a:cxn>
                  <a:cxn ang="0">
                    <a:pos x="4" y="39"/>
                  </a:cxn>
                  <a:cxn ang="0">
                    <a:pos x="2" y="38"/>
                  </a:cxn>
                  <a:cxn ang="0">
                    <a:pos x="1" y="36"/>
                  </a:cxn>
                  <a:cxn ang="0">
                    <a:pos x="0" y="34"/>
                  </a:cxn>
                  <a:cxn ang="0">
                    <a:pos x="0" y="32"/>
                  </a:cxn>
                  <a:cxn ang="0">
                    <a:pos x="2" y="30"/>
                  </a:cxn>
                  <a:cxn ang="0">
                    <a:pos x="4" y="29"/>
                  </a:cxn>
                  <a:cxn ang="0">
                    <a:pos x="6" y="28"/>
                  </a:cxn>
                  <a:cxn ang="0">
                    <a:pos x="9" y="25"/>
                  </a:cxn>
                  <a:cxn ang="0">
                    <a:pos x="28" y="18"/>
                  </a:cxn>
                  <a:cxn ang="0">
                    <a:pos x="38" y="8"/>
                  </a:cxn>
                  <a:cxn ang="0">
                    <a:pos x="43" y="4"/>
                  </a:cxn>
                  <a:cxn ang="0">
                    <a:pos x="49" y="3"/>
                  </a:cxn>
                  <a:cxn ang="0">
                    <a:pos x="59" y="3"/>
                  </a:cxn>
                  <a:cxn ang="0">
                    <a:pos x="65" y="2"/>
                  </a:cxn>
                  <a:cxn ang="0">
                    <a:pos x="73" y="0"/>
                  </a:cxn>
                </a:cxnLst>
                <a:rect l="0" t="0" r="r" b="b"/>
                <a:pathLst>
                  <a:path w="81" h="42">
                    <a:moveTo>
                      <a:pt x="73" y="0"/>
                    </a:moveTo>
                    <a:lnTo>
                      <a:pt x="79" y="2"/>
                    </a:lnTo>
                    <a:lnTo>
                      <a:pt x="81" y="4"/>
                    </a:lnTo>
                    <a:lnTo>
                      <a:pt x="81" y="7"/>
                    </a:lnTo>
                    <a:lnTo>
                      <a:pt x="80" y="8"/>
                    </a:lnTo>
                    <a:lnTo>
                      <a:pt x="75" y="10"/>
                    </a:lnTo>
                    <a:lnTo>
                      <a:pt x="78" y="15"/>
                    </a:lnTo>
                    <a:lnTo>
                      <a:pt x="79" y="17"/>
                    </a:lnTo>
                    <a:lnTo>
                      <a:pt x="79" y="19"/>
                    </a:lnTo>
                    <a:lnTo>
                      <a:pt x="61" y="32"/>
                    </a:lnTo>
                    <a:lnTo>
                      <a:pt x="59" y="32"/>
                    </a:lnTo>
                    <a:lnTo>
                      <a:pt x="58" y="30"/>
                    </a:lnTo>
                    <a:lnTo>
                      <a:pt x="55" y="25"/>
                    </a:lnTo>
                    <a:lnTo>
                      <a:pt x="54" y="24"/>
                    </a:lnTo>
                    <a:lnTo>
                      <a:pt x="53" y="22"/>
                    </a:lnTo>
                    <a:lnTo>
                      <a:pt x="51" y="20"/>
                    </a:lnTo>
                    <a:lnTo>
                      <a:pt x="50" y="24"/>
                    </a:lnTo>
                    <a:lnTo>
                      <a:pt x="45" y="32"/>
                    </a:lnTo>
                    <a:lnTo>
                      <a:pt x="41" y="33"/>
                    </a:lnTo>
                    <a:lnTo>
                      <a:pt x="38" y="33"/>
                    </a:lnTo>
                    <a:lnTo>
                      <a:pt x="36" y="37"/>
                    </a:lnTo>
                    <a:lnTo>
                      <a:pt x="35" y="39"/>
                    </a:lnTo>
                    <a:lnTo>
                      <a:pt x="33" y="41"/>
                    </a:lnTo>
                    <a:lnTo>
                      <a:pt x="29" y="42"/>
                    </a:lnTo>
                    <a:lnTo>
                      <a:pt x="26" y="41"/>
                    </a:lnTo>
                    <a:lnTo>
                      <a:pt x="25" y="39"/>
                    </a:lnTo>
                    <a:lnTo>
                      <a:pt x="22" y="38"/>
                    </a:lnTo>
                    <a:lnTo>
                      <a:pt x="22" y="36"/>
                    </a:lnTo>
                    <a:lnTo>
                      <a:pt x="20" y="37"/>
                    </a:lnTo>
                    <a:lnTo>
                      <a:pt x="15" y="37"/>
                    </a:lnTo>
                    <a:lnTo>
                      <a:pt x="14" y="36"/>
                    </a:lnTo>
                    <a:lnTo>
                      <a:pt x="10" y="36"/>
                    </a:lnTo>
                    <a:lnTo>
                      <a:pt x="7" y="37"/>
                    </a:lnTo>
                    <a:lnTo>
                      <a:pt x="6" y="39"/>
                    </a:lnTo>
                    <a:lnTo>
                      <a:pt x="4" y="39"/>
                    </a:lnTo>
                    <a:lnTo>
                      <a:pt x="2" y="38"/>
                    </a:lnTo>
                    <a:lnTo>
                      <a:pt x="1" y="36"/>
                    </a:lnTo>
                    <a:lnTo>
                      <a:pt x="0" y="34"/>
                    </a:lnTo>
                    <a:lnTo>
                      <a:pt x="0" y="32"/>
                    </a:lnTo>
                    <a:lnTo>
                      <a:pt x="2" y="30"/>
                    </a:lnTo>
                    <a:lnTo>
                      <a:pt x="4" y="29"/>
                    </a:lnTo>
                    <a:lnTo>
                      <a:pt x="6" y="28"/>
                    </a:lnTo>
                    <a:lnTo>
                      <a:pt x="9" y="25"/>
                    </a:lnTo>
                    <a:lnTo>
                      <a:pt x="28" y="18"/>
                    </a:lnTo>
                    <a:lnTo>
                      <a:pt x="38" y="8"/>
                    </a:lnTo>
                    <a:lnTo>
                      <a:pt x="43" y="4"/>
                    </a:lnTo>
                    <a:lnTo>
                      <a:pt x="49" y="3"/>
                    </a:lnTo>
                    <a:lnTo>
                      <a:pt x="59" y="3"/>
                    </a:lnTo>
                    <a:lnTo>
                      <a:pt x="65" y="2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4" name="Freeform 1252"/>
              <p:cNvSpPr>
                <a:spLocks/>
              </p:cNvSpPr>
              <p:nvPr/>
            </p:nvSpPr>
            <p:spPr bwMode="auto">
              <a:xfrm>
                <a:off x="3035983" y="1966555"/>
                <a:ext cx="97410" cy="31089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35" y="0"/>
                  </a:cxn>
                  <a:cxn ang="0">
                    <a:pos x="39" y="2"/>
                  </a:cxn>
                  <a:cxn ang="0">
                    <a:pos x="42" y="3"/>
                  </a:cxn>
                  <a:cxn ang="0">
                    <a:pos x="45" y="7"/>
                  </a:cxn>
                  <a:cxn ang="0">
                    <a:pos x="47" y="10"/>
                  </a:cxn>
                  <a:cxn ang="0">
                    <a:pos x="45" y="11"/>
                  </a:cxn>
                  <a:cxn ang="0">
                    <a:pos x="42" y="13"/>
                  </a:cxn>
                  <a:cxn ang="0">
                    <a:pos x="40" y="15"/>
                  </a:cxn>
                  <a:cxn ang="0">
                    <a:pos x="16" y="15"/>
                  </a:cxn>
                  <a:cxn ang="0">
                    <a:pos x="14" y="13"/>
                  </a:cxn>
                  <a:cxn ang="0">
                    <a:pos x="11" y="11"/>
                  </a:cxn>
                  <a:cxn ang="0">
                    <a:pos x="6" y="11"/>
                  </a:cxn>
                  <a:cxn ang="0">
                    <a:pos x="4" y="12"/>
                  </a:cxn>
                  <a:cxn ang="0">
                    <a:pos x="2" y="13"/>
                  </a:cxn>
                  <a:cxn ang="0">
                    <a:pos x="0" y="15"/>
                  </a:cxn>
                  <a:cxn ang="0">
                    <a:pos x="2" y="11"/>
                  </a:cxn>
                  <a:cxn ang="0">
                    <a:pos x="9" y="7"/>
                  </a:cxn>
                  <a:cxn ang="0">
                    <a:pos x="17" y="3"/>
                  </a:cxn>
                  <a:cxn ang="0">
                    <a:pos x="25" y="1"/>
                  </a:cxn>
                  <a:cxn ang="0">
                    <a:pos x="30" y="0"/>
                  </a:cxn>
                </a:cxnLst>
                <a:rect l="0" t="0" r="r" b="b"/>
                <a:pathLst>
                  <a:path w="47" h="15">
                    <a:moveTo>
                      <a:pt x="30" y="0"/>
                    </a:moveTo>
                    <a:lnTo>
                      <a:pt x="35" y="0"/>
                    </a:lnTo>
                    <a:lnTo>
                      <a:pt x="39" y="2"/>
                    </a:lnTo>
                    <a:lnTo>
                      <a:pt x="42" y="3"/>
                    </a:lnTo>
                    <a:lnTo>
                      <a:pt x="45" y="7"/>
                    </a:lnTo>
                    <a:lnTo>
                      <a:pt x="47" y="10"/>
                    </a:lnTo>
                    <a:lnTo>
                      <a:pt x="45" y="11"/>
                    </a:lnTo>
                    <a:lnTo>
                      <a:pt x="42" y="13"/>
                    </a:lnTo>
                    <a:lnTo>
                      <a:pt x="40" y="15"/>
                    </a:lnTo>
                    <a:lnTo>
                      <a:pt x="16" y="15"/>
                    </a:lnTo>
                    <a:lnTo>
                      <a:pt x="14" y="13"/>
                    </a:lnTo>
                    <a:lnTo>
                      <a:pt x="11" y="11"/>
                    </a:lnTo>
                    <a:lnTo>
                      <a:pt x="6" y="11"/>
                    </a:lnTo>
                    <a:lnTo>
                      <a:pt x="4" y="12"/>
                    </a:lnTo>
                    <a:lnTo>
                      <a:pt x="2" y="13"/>
                    </a:lnTo>
                    <a:lnTo>
                      <a:pt x="0" y="15"/>
                    </a:lnTo>
                    <a:lnTo>
                      <a:pt x="2" y="11"/>
                    </a:lnTo>
                    <a:lnTo>
                      <a:pt x="9" y="7"/>
                    </a:lnTo>
                    <a:lnTo>
                      <a:pt x="17" y="3"/>
                    </a:lnTo>
                    <a:lnTo>
                      <a:pt x="25" y="1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5" name="Freeform 1253"/>
              <p:cNvSpPr>
                <a:spLocks/>
              </p:cNvSpPr>
              <p:nvPr/>
            </p:nvSpPr>
            <p:spPr bwMode="auto">
              <a:xfrm>
                <a:off x="3038056" y="1999715"/>
                <a:ext cx="84975" cy="43524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36" y="0"/>
                  </a:cxn>
                  <a:cxn ang="0">
                    <a:pos x="39" y="1"/>
                  </a:cxn>
                  <a:cxn ang="0">
                    <a:pos x="41" y="4"/>
                  </a:cxn>
                  <a:cxn ang="0">
                    <a:pos x="38" y="6"/>
                  </a:cxn>
                  <a:cxn ang="0">
                    <a:pos x="33" y="7"/>
                  </a:cxn>
                  <a:cxn ang="0">
                    <a:pos x="29" y="9"/>
                  </a:cxn>
                  <a:cxn ang="0">
                    <a:pos x="35" y="9"/>
                  </a:cxn>
                  <a:cxn ang="0">
                    <a:pos x="34" y="15"/>
                  </a:cxn>
                  <a:cxn ang="0">
                    <a:pos x="28" y="19"/>
                  </a:cxn>
                  <a:cxn ang="0">
                    <a:pos x="21" y="20"/>
                  </a:cxn>
                  <a:cxn ang="0">
                    <a:pos x="14" y="21"/>
                  </a:cxn>
                  <a:cxn ang="0">
                    <a:pos x="10" y="21"/>
                  </a:cxn>
                  <a:cxn ang="0">
                    <a:pos x="8" y="19"/>
                  </a:cxn>
                  <a:cxn ang="0">
                    <a:pos x="5" y="18"/>
                  </a:cxn>
                  <a:cxn ang="0">
                    <a:pos x="0" y="13"/>
                  </a:cxn>
                  <a:cxn ang="0">
                    <a:pos x="0" y="10"/>
                  </a:cxn>
                  <a:cxn ang="0">
                    <a:pos x="3" y="5"/>
                  </a:cxn>
                  <a:cxn ang="0">
                    <a:pos x="9" y="2"/>
                  </a:cxn>
                  <a:cxn ang="0">
                    <a:pos x="18" y="1"/>
                  </a:cxn>
                  <a:cxn ang="0">
                    <a:pos x="28" y="0"/>
                  </a:cxn>
                </a:cxnLst>
                <a:rect l="0" t="0" r="r" b="b"/>
                <a:pathLst>
                  <a:path w="41" h="21">
                    <a:moveTo>
                      <a:pt x="28" y="0"/>
                    </a:moveTo>
                    <a:lnTo>
                      <a:pt x="36" y="0"/>
                    </a:lnTo>
                    <a:lnTo>
                      <a:pt x="39" y="1"/>
                    </a:lnTo>
                    <a:lnTo>
                      <a:pt x="41" y="4"/>
                    </a:lnTo>
                    <a:lnTo>
                      <a:pt x="38" y="6"/>
                    </a:lnTo>
                    <a:lnTo>
                      <a:pt x="33" y="7"/>
                    </a:lnTo>
                    <a:lnTo>
                      <a:pt x="29" y="9"/>
                    </a:lnTo>
                    <a:lnTo>
                      <a:pt x="35" y="9"/>
                    </a:lnTo>
                    <a:lnTo>
                      <a:pt x="34" y="15"/>
                    </a:lnTo>
                    <a:lnTo>
                      <a:pt x="28" y="19"/>
                    </a:lnTo>
                    <a:lnTo>
                      <a:pt x="21" y="20"/>
                    </a:lnTo>
                    <a:lnTo>
                      <a:pt x="14" y="21"/>
                    </a:lnTo>
                    <a:lnTo>
                      <a:pt x="10" y="21"/>
                    </a:lnTo>
                    <a:lnTo>
                      <a:pt x="8" y="19"/>
                    </a:lnTo>
                    <a:lnTo>
                      <a:pt x="5" y="18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3" y="5"/>
                    </a:lnTo>
                    <a:lnTo>
                      <a:pt x="9" y="2"/>
                    </a:lnTo>
                    <a:lnTo>
                      <a:pt x="18" y="1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6" name="Freeform 1254"/>
              <p:cNvSpPr>
                <a:spLocks/>
              </p:cNvSpPr>
              <p:nvPr/>
            </p:nvSpPr>
            <p:spPr bwMode="auto">
              <a:xfrm>
                <a:off x="2998677" y="2003860"/>
                <a:ext cx="29015" cy="2487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8" y="3"/>
                  </a:cxn>
                  <a:cxn ang="0">
                    <a:pos x="9" y="4"/>
                  </a:cxn>
                  <a:cxn ang="0">
                    <a:pos x="12" y="5"/>
                  </a:cxn>
                  <a:cxn ang="0">
                    <a:pos x="13" y="5"/>
                  </a:cxn>
                  <a:cxn ang="0">
                    <a:pos x="14" y="7"/>
                  </a:cxn>
                  <a:cxn ang="0">
                    <a:pos x="13" y="8"/>
                  </a:cxn>
                  <a:cxn ang="0">
                    <a:pos x="12" y="11"/>
                  </a:cxn>
                  <a:cxn ang="0">
                    <a:pos x="10" y="12"/>
                  </a:cxn>
                  <a:cxn ang="0">
                    <a:pos x="5" y="12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3" y="0"/>
                  </a:cxn>
                </a:cxnLst>
                <a:rect l="0" t="0" r="r" b="b"/>
                <a:pathLst>
                  <a:path w="14" h="12">
                    <a:moveTo>
                      <a:pt x="3" y="0"/>
                    </a:moveTo>
                    <a:lnTo>
                      <a:pt x="8" y="3"/>
                    </a:lnTo>
                    <a:lnTo>
                      <a:pt x="9" y="4"/>
                    </a:lnTo>
                    <a:lnTo>
                      <a:pt x="12" y="5"/>
                    </a:lnTo>
                    <a:lnTo>
                      <a:pt x="13" y="5"/>
                    </a:lnTo>
                    <a:lnTo>
                      <a:pt x="14" y="7"/>
                    </a:lnTo>
                    <a:lnTo>
                      <a:pt x="13" y="8"/>
                    </a:lnTo>
                    <a:lnTo>
                      <a:pt x="12" y="11"/>
                    </a:lnTo>
                    <a:lnTo>
                      <a:pt x="10" y="12"/>
                    </a:lnTo>
                    <a:lnTo>
                      <a:pt x="5" y="12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7" name="Freeform 1255"/>
              <p:cNvSpPr>
                <a:spLocks/>
              </p:cNvSpPr>
              <p:nvPr/>
            </p:nvSpPr>
            <p:spPr bwMode="auto">
              <a:xfrm>
                <a:off x="3311630" y="2219404"/>
                <a:ext cx="143005" cy="111917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55" y="0"/>
                  </a:cxn>
                  <a:cxn ang="0">
                    <a:pos x="56" y="1"/>
                  </a:cxn>
                  <a:cxn ang="0">
                    <a:pos x="59" y="2"/>
                  </a:cxn>
                  <a:cxn ang="0">
                    <a:pos x="59" y="3"/>
                  </a:cxn>
                  <a:cxn ang="0">
                    <a:pos x="58" y="7"/>
                  </a:cxn>
                  <a:cxn ang="0">
                    <a:pos x="56" y="10"/>
                  </a:cxn>
                  <a:cxn ang="0">
                    <a:pos x="54" y="12"/>
                  </a:cxn>
                  <a:cxn ang="0">
                    <a:pos x="50" y="15"/>
                  </a:cxn>
                  <a:cxn ang="0">
                    <a:pos x="47" y="16"/>
                  </a:cxn>
                  <a:cxn ang="0">
                    <a:pos x="45" y="18"/>
                  </a:cxn>
                  <a:cxn ang="0">
                    <a:pos x="47" y="18"/>
                  </a:cxn>
                  <a:cxn ang="0">
                    <a:pos x="50" y="17"/>
                  </a:cxn>
                  <a:cxn ang="0">
                    <a:pos x="53" y="17"/>
                  </a:cxn>
                  <a:cxn ang="0">
                    <a:pos x="55" y="16"/>
                  </a:cxn>
                  <a:cxn ang="0">
                    <a:pos x="58" y="17"/>
                  </a:cxn>
                  <a:cxn ang="0">
                    <a:pos x="59" y="17"/>
                  </a:cxn>
                  <a:cxn ang="0">
                    <a:pos x="60" y="18"/>
                  </a:cxn>
                  <a:cxn ang="0">
                    <a:pos x="60" y="22"/>
                  </a:cxn>
                  <a:cxn ang="0">
                    <a:pos x="59" y="22"/>
                  </a:cxn>
                  <a:cxn ang="0">
                    <a:pos x="59" y="25"/>
                  </a:cxn>
                  <a:cxn ang="0">
                    <a:pos x="61" y="25"/>
                  </a:cxn>
                  <a:cxn ang="0">
                    <a:pos x="64" y="26"/>
                  </a:cxn>
                  <a:cxn ang="0">
                    <a:pos x="66" y="26"/>
                  </a:cxn>
                  <a:cxn ang="0">
                    <a:pos x="69" y="27"/>
                  </a:cxn>
                  <a:cxn ang="0">
                    <a:pos x="68" y="37"/>
                  </a:cxn>
                  <a:cxn ang="0">
                    <a:pos x="65" y="42"/>
                  </a:cxn>
                  <a:cxn ang="0">
                    <a:pos x="63" y="45"/>
                  </a:cxn>
                  <a:cxn ang="0">
                    <a:pos x="59" y="46"/>
                  </a:cxn>
                  <a:cxn ang="0">
                    <a:pos x="53" y="47"/>
                  </a:cxn>
                  <a:cxn ang="0">
                    <a:pos x="50" y="49"/>
                  </a:cxn>
                  <a:cxn ang="0">
                    <a:pos x="49" y="50"/>
                  </a:cxn>
                  <a:cxn ang="0">
                    <a:pos x="47" y="52"/>
                  </a:cxn>
                  <a:cxn ang="0">
                    <a:pos x="46" y="54"/>
                  </a:cxn>
                  <a:cxn ang="0">
                    <a:pos x="41" y="54"/>
                  </a:cxn>
                  <a:cxn ang="0">
                    <a:pos x="39" y="52"/>
                  </a:cxn>
                  <a:cxn ang="0">
                    <a:pos x="37" y="51"/>
                  </a:cxn>
                  <a:cxn ang="0">
                    <a:pos x="36" y="49"/>
                  </a:cxn>
                  <a:cxn ang="0">
                    <a:pos x="35" y="47"/>
                  </a:cxn>
                  <a:cxn ang="0">
                    <a:pos x="24" y="40"/>
                  </a:cxn>
                  <a:cxn ang="0">
                    <a:pos x="11" y="34"/>
                  </a:cxn>
                  <a:cxn ang="0">
                    <a:pos x="0" y="26"/>
                  </a:cxn>
                  <a:cxn ang="0">
                    <a:pos x="0" y="18"/>
                  </a:cxn>
                  <a:cxn ang="0">
                    <a:pos x="4" y="20"/>
                  </a:cxn>
                  <a:cxn ang="0">
                    <a:pos x="9" y="21"/>
                  </a:cxn>
                  <a:cxn ang="0">
                    <a:pos x="12" y="22"/>
                  </a:cxn>
                  <a:cxn ang="0">
                    <a:pos x="17" y="23"/>
                  </a:cxn>
                  <a:cxn ang="0">
                    <a:pos x="24" y="23"/>
                  </a:cxn>
                  <a:cxn ang="0">
                    <a:pos x="24" y="12"/>
                  </a:cxn>
                  <a:cxn ang="0">
                    <a:pos x="19" y="12"/>
                  </a:cxn>
                  <a:cxn ang="0">
                    <a:pos x="15" y="11"/>
                  </a:cxn>
                  <a:cxn ang="0">
                    <a:pos x="14" y="11"/>
                  </a:cxn>
                  <a:cxn ang="0">
                    <a:pos x="11" y="10"/>
                  </a:cxn>
                  <a:cxn ang="0">
                    <a:pos x="11" y="7"/>
                  </a:cxn>
                  <a:cxn ang="0">
                    <a:pos x="12" y="6"/>
                  </a:cxn>
                  <a:cxn ang="0">
                    <a:pos x="12" y="5"/>
                  </a:cxn>
                  <a:cxn ang="0">
                    <a:pos x="14" y="3"/>
                  </a:cxn>
                  <a:cxn ang="0">
                    <a:pos x="21" y="0"/>
                  </a:cxn>
                </a:cxnLst>
                <a:rect l="0" t="0" r="r" b="b"/>
                <a:pathLst>
                  <a:path w="69" h="54">
                    <a:moveTo>
                      <a:pt x="21" y="0"/>
                    </a:moveTo>
                    <a:lnTo>
                      <a:pt x="55" y="0"/>
                    </a:lnTo>
                    <a:lnTo>
                      <a:pt x="56" y="1"/>
                    </a:lnTo>
                    <a:lnTo>
                      <a:pt x="59" y="2"/>
                    </a:lnTo>
                    <a:lnTo>
                      <a:pt x="59" y="3"/>
                    </a:lnTo>
                    <a:lnTo>
                      <a:pt x="58" y="7"/>
                    </a:lnTo>
                    <a:lnTo>
                      <a:pt x="56" y="10"/>
                    </a:lnTo>
                    <a:lnTo>
                      <a:pt x="54" y="12"/>
                    </a:lnTo>
                    <a:lnTo>
                      <a:pt x="50" y="15"/>
                    </a:lnTo>
                    <a:lnTo>
                      <a:pt x="47" y="16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50" y="17"/>
                    </a:lnTo>
                    <a:lnTo>
                      <a:pt x="53" y="17"/>
                    </a:lnTo>
                    <a:lnTo>
                      <a:pt x="55" y="16"/>
                    </a:lnTo>
                    <a:lnTo>
                      <a:pt x="58" y="17"/>
                    </a:lnTo>
                    <a:lnTo>
                      <a:pt x="59" y="17"/>
                    </a:lnTo>
                    <a:lnTo>
                      <a:pt x="60" y="18"/>
                    </a:lnTo>
                    <a:lnTo>
                      <a:pt x="60" y="22"/>
                    </a:lnTo>
                    <a:lnTo>
                      <a:pt x="59" y="22"/>
                    </a:lnTo>
                    <a:lnTo>
                      <a:pt x="59" y="25"/>
                    </a:lnTo>
                    <a:lnTo>
                      <a:pt x="61" y="25"/>
                    </a:lnTo>
                    <a:lnTo>
                      <a:pt x="64" y="26"/>
                    </a:lnTo>
                    <a:lnTo>
                      <a:pt x="66" y="26"/>
                    </a:lnTo>
                    <a:lnTo>
                      <a:pt x="69" y="27"/>
                    </a:lnTo>
                    <a:lnTo>
                      <a:pt x="68" y="37"/>
                    </a:lnTo>
                    <a:lnTo>
                      <a:pt x="65" y="42"/>
                    </a:lnTo>
                    <a:lnTo>
                      <a:pt x="63" y="45"/>
                    </a:lnTo>
                    <a:lnTo>
                      <a:pt x="59" y="46"/>
                    </a:lnTo>
                    <a:lnTo>
                      <a:pt x="53" y="47"/>
                    </a:lnTo>
                    <a:lnTo>
                      <a:pt x="50" y="49"/>
                    </a:lnTo>
                    <a:lnTo>
                      <a:pt x="49" y="50"/>
                    </a:lnTo>
                    <a:lnTo>
                      <a:pt x="47" y="52"/>
                    </a:lnTo>
                    <a:lnTo>
                      <a:pt x="46" y="54"/>
                    </a:lnTo>
                    <a:lnTo>
                      <a:pt x="41" y="54"/>
                    </a:lnTo>
                    <a:lnTo>
                      <a:pt x="39" y="52"/>
                    </a:lnTo>
                    <a:lnTo>
                      <a:pt x="37" y="51"/>
                    </a:lnTo>
                    <a:lnTo>
                      <a:pt x="36" y="49"/>
                    </a:lnTo>
                    <a:lnTo>
                      <a:pt x="35" y="47"/>
                    </a:lnTo>
                    <a:lnTo>
                      <a:pt x="24" y="40"/>
                    </a:lnTo>
                    <a:lnTo>
                      <a:pt x="11" y="34"/>
                    </a:lnTo>
                    <a:lnTo>
                      <a:pt x="0" y="26"/>
                    </a:lnTo>
                    <a:lnTo>
                      <a:pt x="0" y="18"/>
                    </a:lnTo>
                    <a:lnTo>
                      <a:pt x="4" y="20"/>
                    </a:lnTo>
                    <a:lnTo>
                      <a:pt x="9" y="21"/>
                    </a:lnTo>
                    <a:lnTo>
                      <a:pt x="12" y="22"/>
                    </a:lnTo>
                    <a:lnTo>
                      <a:pt x="17" y="23"/>
                    </a:lnTo>
                    <a:lnTo>
                      <a:pt x="24" y="23"/>
                    </a:lnTo>
                    <a:lnTo>
                      <a:pt x="24" y="12"/>
                    </a:lnTo>
                    <a:lnTo>
                      <a:pt x="19" y="12"/>
                    </a:lnTo>
                    <a:lnTo>
                      <a:pt x="15" y="11"/>
                    </a:lnTo>
                    <a:lnTo>
                      <a:pt x="14" y="11"/>
                    </a:lnTo>
                    <a:lnTo>
                      <a:pt x="11" y="10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4" y="3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8" name="Freeform 1256"/>
              <p:cNvSpPr>
                <a:spLocks/>
              </p:cNvSpPr>
              <p:nvPr/>
            </p:nvSpPr>
            <p:spPr bwMode="auto">
              <a:xfrm>
                <a:off x="3259816" y="2074326"/>
                <a:ext cx="157513" cy="80829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52" y="4"/>
                  </a:cxn>
                  <a:cxn ang="0">
                    <a:pos x="62" y="5"/>
                  </a:cxn>
                  <a:cxn ang="0">
                    <a:pos x="66" y="2"/>
                  </a:cxn>
                  <a:cxn ang="0">
                    <a:pos x="75" y="4"/>
                  </a:cxn>
                  <a:cxn ang="0">
                    <a:pos x="76" y="12"/>
                  </a:cxn>
                  <a:cxn ang="0">
                    <a:pos x="74" y="38"/>
                  </a:cxn>
                  <a:cxn ang="0">
                    <a:pos x="66" y="39"/>
                  </a:cxn>
                  <a:cxn ang="0">
                    <a:pos x="44" y="38"/>
                  </a:cxn>
                  <a:cxn ang="0">
                    <a:pos x="45" y="34"/>
                  </a:cxn>
                  <a:cxn ang="0">
                    <a:pos x="46" y="31"/>
                  </a:cxn>
                  <a:cxn ang="0">
                    <a:pos x="47" y="28"/>
                  </a:cxn>
                  <a:cxn ang="0">
                    <a:pos x="51" y="26"/>
                  </a:cxn>
                  <a:cxn ang="0">
                    <a:pos x="56" y="24"/>
                  </a:cxn>
                  <a:cxn ang="0">
                    <a:pos x="56" y="23"/>
                  </a:cxn>
                  <a:cxn ang="0">
                    <a:pos x="52" y="22"/>
                  </a:cxn>
                  <a:cxn ang="0">
                    <a:pos x="32" y="24"/>
                  </a:cxn>
                  <a:cxn ang="0">
                    <a:pos x="21" y="26"/>
                  </a:cxn>
                  <a:cxn ang="0">
                    <a:pos x="17" y="23"/>
                  </a:cxn>
                  <a:cxn ang="0">
                    <a:pos x="11" y="22"/>
                  </a:cxn>
                  <a:cxn ang="0">
                    <a:pos x="5" y="17"/>
                  </a:cxn>
                  <a:cxn ang="0">
                    <a:pos x="0" y="13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10" y="4"/>
                  </a:cxn>
                  <a:cxn ang="0">
                    <a:pos x="35" y="19"/>
                  </a:cxn>
                  <a:cxn ang="0">
                    <a:pos x="26" y="12"/>
                  </a:cxn>
                  <a:cxn ang="0">
                    <a:pos x="32" y="8"/>
                  </a:cxn>
                  <a:cxn ang="0">
                    <a:pos x="42" y="14"/>
                  </a:cxn>
                  <a:cxn ang="0">
                    <a:pos x="49" y="7"/>
                  </a:cxn>
                  <a:cxn ang="0">
                    <a:pos x="36" y="4"/>
                  </a:cxn>
                  <a:cxn ang="0">
                    <a:pos x="37" y="0"/>
                  </a:cxn>
                </a:cxnLst>
                <a:rect l="0" t="0" r="r" b="b"/>
                <a:pathLst>
                  <a:path w="76" h="39">
                    <a:moveTo>
                      <a:pt x="37" y="0"/>
                    </a:moveTo>
                    <a:lnTo>
                      <a:pt x="46" y="0"/>
                    </a:lnTo>
                    <a:lnTo>
                      <a:pt x="49" y="2"/>
                    </a:lnTo>
                    <a:lnTo>
                      <a:pt x="52" y="4"/>
                    </a:lnTo>
                    <a:lnTo>
                      <a:pt x="56" y="5"/>
                    </a:lnTo>
                    <a:lnTo>
                      <a:pt x="62" y="5"/>
                    </a:lnTo>
                    <a:lnTo>
                      <a:pt x="64" y="3"/>
                    </a:lnTo>
                    <a:lnTo>
                      <a:pt x="66" y="2"/>
                    </a:lnTo>
                    <a:lnTo>
                      <a:pt x="72" y="2"/>
                    </a:lnTo>
                    <a:lnTo>
                      <a:pt x="75" y="4"/>
                    </a:lnTo>
                    <a:lnTo>
                      <a:pt x="76" y="7"/>
                    </a:lnTo>
                    <a:lnTo>
                      <a:pt x="76" y="12"/>
                    </a:lnTo>
                    <a:lnTo>
                      <a:pt x="72" y="31"/>
                    </a:lnTo>
                    <a:lnTo>
                      <a:pt x="74" y="38"/>
                    </a:lnTo>
                    <a:lnTo>
                      <a:pt x="70" y="38"/>
                    </a:lnTo>
                    <a:lnTo>
                      <a:pt x="66" y="39"/>
                    </a:lnTo>
                    <a:lnTo>
                      <a:pt x="45" y="39"/>
                    </a:lnTo>
                    <a:lnTo>
                      <a:pt x="44" y="38"/>
                    </a:lnTo>
                    <a:lnTo>
                      <a:pt x="44" y="36"/>
                    </a:lnTo>
                    <a:lnTo>
                      <a:pt x="45" y="34"/>
                    </a:lnTo>
                    <a:lnTo>
                      <a:pt x="47" y="33"/>
                    </a:lnTo>
                    <a:lnTo>
                      <a:pt x="46" y="31"/>
                    </a:lnTo>
                    <a:lnTo>
                      <a:pt x="47" y="29"/>
                    </a:lnTo>
                    <a:lnTo>
                      <a:pt x="47" y="28"/>
                    </a:lnTo>
                    <a:lnTo>
                      <a:pt x="50" y="27"/>
                    </a:lnTo>
                    <a:lnTo>
                      <a:pt x="51" y="26"/>
                    </a:lnTo>
                    <a:lnTo>
                      <a:pt x="54" y="26"/>
                    </a:lnTo>
                    <a:lnTo>
                      <a:pt x="56" y="24"/>
                    </a:lnTo>
                    <a:lnTo>
                      <a:pt x="57" y="23"/>
                    </a:lnTo>
                    <a:lnTo>
                      <a:pt x="56" y="23"/>
                    </a:lnTo>
                    <a:lnTo>
                      <a:pt x="54" y="22"/>
                    </a:lnTo>
                    <a:lnTo>
                      <a:pt x="52" y="22"/>
                    </a:lnTo>
                    <a:lnTo>
                      <a:pt x="44" y="23"/>
                    </a:lnTo>
                    <a:lnTo>
                      <a:pt x="32" y="24"/>
                    </a:lnTo>
                    <a:lnTo>
                      <a:pt x="22" y="26"/>
                    </a:lnTo>
                    <a:lnTo>
                      <a:pt x="21" y="26"/>
                    </a:lnTo>
                    <a:lnTo>
                      <a:pt x="19" y="24"/>
                    </a:lnTo>
                    <a:lnTo>
                      <a:pt x="17" y="23"/>
                    </a:lnTo>
                    <a:lnTo>
                      <a:pt x="17" y="22"/>
                    </a:lnTo>
                    <a:lnTo>
                      <a:pt x="11" y="22"/>
                    </a:lnTo>
                    <a:lnTo>
                      <a:pt x="10" y="17"/>
                    </a:lnTo>
                    <a:lnTo>
                      <a:pt x="5" y="17"/>
                    </a:lnTo>
                    <a:lnTo>
                      <a:pt x="2" y="14"/>
                    </a:lnTo>
                    <a:lnTo>
                      <a:pt x="0" y="13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10" y="4"/>
                    </a:lnTo>
                    <a:lnTo>
                      <a:pt x="29" y="19"/>
                    </a:lnTo>
                    <a:lnTo>
                      <a:pt x="35" y="19"/>
                    </a:lnTo>
                    <a:lnTo>
                      <a:pt x="30" y="16"/>
                    </a:lnTo>
                    <a:lnTo>
                      <a:pt x="26" y="12"/>
                    </a:lnTo>
                    <a:lnTo>
                      <a:pt x="26" y="7"/>
                    </a:lnTo>
                    <a:lnTo>
                      <a:pt x="32" y="8"/>
                    </a:lnTo>
                    <a:lnTo>
                      <a:pt x="37" y="10"/>
                    </a:lnTo>
                    <a:lnTo>
                      <a:pt x="42" y="14"/>
                    </a:lnTo>
                    <a:lnTo>
                      <a:pt x="49" y="16"/>
                    </a:lnTo>
                    <a:lnTo>
                      <a:pt x="49" y="7"/>
                    </a:lnTo>
                    <a:lnTo>
                      <a:pt x="41" y="7"/>
                    </a:lnTo>
                    <a:lnTo>
                      <a:pt x="36" y="4"/>
                    </a:lnTo>
                    <a:lnTo>
                      <a:pt x="35" y="2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9" name="Freeform 1257"/>
              <p:cNvSpPr>
                <a:spLocks/>
              </p:cNvSpPr>
              <p:nvPr/>
            </p:nvSpPr>
            <p:spPr bwMode="auto">
              <a:xfrm>
                <a:off x="3382096" y="2397642"/>
                <a:ext cx="93265" cy="55959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20" y="0"/>
                  </a:cxn>
                  <a:cxn ang="0">
                    <a:pos x="26" y="3"/>
                  </a:cxn>
                  <a:cxn ang="0">
                    <a:pos x="34" y="8"/>
                  </a:cxn>
                  <a:cxn ang="0">
                    <a:pos x="41" y="15"/>
                  </a:cxn>
                  <a:cxn ang="0">
                    <a:pos x="45" y="21"/>
                  </a:cxn>
                  <a:cxn ang="0">
                    <a:pos x="42" y="23"/>
                  </a:cxn>
                  <a:cxn ang="0">
                    <a:pos x="35" y="27"/>
                  </a:cxn>
                  <a:cxn ang="0">
                    <a:pos x="20" y="23"/>
                  </a:cxn>
                  <a:cxn ang="0">
                    <a:pos x="11" y="21"/>
                  </a:cxn>
                  <a:cxn ang="0">
                    <a:pos x="3" y="17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8" y="13"/>
                  </a:cxn>
                  <a:cxn ang="0">
                    <a:pos x="11" y="10"/>
                  </a:cxn>
                  <a:cxn ang="0">
                    <a:pos x="12" y="8"/>
                  </a:cxn>
                  <a:cxn ang="0">
                    <a:pos x="12" y="7"/>
                  </a:cxn>
                  <a:cxn ang="0">
                    <a:pos x="15" y="2"/>
                  </a:cxn>
                  <a:cxn ang="0">
                    <a:pos x="17" y="0"/>
                  </a:cxn>
                </a:cxnLst>
                <a:rect l="0" t="0" r="r" b="b"/>
                <a:pathLst>
                  <a:path w="45" h="27">
                    <a:moveTo>
                      <a:pt x="17" y="0"/>
                    </a:moveTo>
                    <a:lnTo>
                      <a:pt x="20" y="0"/>
                    </a:lnTo>
                    <a:lnTo>
                      <a:pt x="26" y="3"/>
                    </a:lnTo>
                    <a:lnTo>
                      <a:pt x="34" y="8"/>
                    </a:lnTo>
                    <a:lnTo>
                      <a:pt x="41" y="15"/>
                    </a:lnTo>
                    <a:lnTo>
                      <a:pt x="45" y="21"/>
                    </a:lnTo>
                    <a:lnTo>
                      <a:pt x="42" y="23"/>
                    </a:lnTo>
                    <a:lnTo>
                      <a:pt x="35" y="27"/>
                    </a:lnTo>
                    <a:lnTo>
                      <a:pt x="20" y="23"/>
                    </a:lnTo>
                    <a:lnTo>
                      <a:pt x="11" y="21"/>
                    </a:lnTo>
                    <a:lnTo>
                      <a:pt x="3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8" y="13"/>
                    </a:lnTo>
                    <a:lnTo>
                      <a:pt x="11" y="10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5" y="2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0" name="Freeform 1258"/>
              <p:cNvSpPr>
                <a:spLocks/>
              </p:cNvSpPr>
              <p:nvPr/>
            </p:nvSpPr>
            <p:spPr bwMode="auto">
              <a:xfrm>
                <a:off x="3469143" y="2198678"/>
                <a:ext cx="126425" cy="101555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20" y="0"/>
                  </a:cxn>
                  <a:cxn ang="0">
                    <a:pos x="34" y="1"/>
                  </a:cxn>
                  <a:cxn ang="0">
                    <a:pos x="47" y="3"/>
                  </a:cxn>
                  <a:cxn ang="0">
                    <a:pos x="61" y="5"/>
                  </a:cxn>
                  <a:cxn ang="0">
                    <a:pos x="61" y="11"/>
                  </a:cxn>
                  <a:cxn ang="0">
                    <a:pos x="58" y="12"/>
                  </a:cxn>
                  <a:cxn ang="0">
                    <a:pos x="56" y="15"/>
                  </a:cxn>
                  <a:cxn ang="0">
                    <a:pos x="53" y="16"/>
                  </a:cxn>
                  <a:cxn ang="0">
                    <a:pos x="49" y="22"/>
                  </a:cxn>
                  <a:cxn ang="0">
                    <a:pos x="44" y="27"/>
                  </a:cxn>
                  <a:cxn ang="0">
                    <a:pos x="38" y="31"/>
                  </a:cxn>
                  <a:cxn ang="0">
                    <a:pos x="30" y="32"/>
                  </a:cxn>
                  <a:cxn ang="0">
                    <a:pos x="27" y="32"/>
                  </a:cxn>
                  <a:cxn ang="0">
                    <a:pos x="25" y="31"/>
                  </a:cxn>
                  <a:cxn ang="0">
                    <a:pos x="20" y="31"/>
                  </a:cxn>
                  <a:cxn ang="0">
                    <a:pos x="20" y="33"/>
                  </a:cxn>
                  <a:cxn ang="0">
                    <a:pos x="19" y="36"/>
                  </a:cxn>
                  <a:cxn ang="0">
                    <a:pos x="24" y="36"/>
                  </a:cxn>
                  <a:cxn ang="0">
                    <a:pos x="23" y="40"/>
                  </a:cxn>
                  <a:cxn ang="0">
                    <a:pos x="22" y="42"/>
                  </a:cxn>
                  <a:cxn ang="0">
                    <a:pos x="15" y="49"/>
                  </a:cxn>
                  <a:cxn ang="0">
                    <a:pos x="7" y="49"/>
                  </a:cxn>
                  <a:cxn ang="0">
                    <a:pos x="7" y="37"/>
                  </a:cxn>
                  <a:cxn ang="0">
                    <a:pos x="3" y="31"/>
                  </a:cxn>
                  <a:cxn ang="0">
                    <a:pos x="3" y="23"/>
                  </a:cxn>
                  <a:cxn ang="0">
                    <a:pos x="0" y="17"/>
                  </a:cxn>
                  <a:cxn ang="0">
                    <a:pos x="0" y="10"/>
                  </a:cxn>
                  <a:cxn ang="0">
                    <a:pos x="10" y="10"/>
                  </a:cxn>
                  <a:cxn ang="0">
                    <a:pos x="10" y="6"/>
                  </a:cxn>
                  <a:cxn ang="0">
                    <a:pos x="12" y="5"/>
                  </a:cxn>
                  <a:cxn ang="0">
                    <a:pos x="13" y="2"/>
                  </a:cxn>
                  <a:cxn ang="0">
                    <a:pos x="14" y="1"/>
                  </a:cxn>
                  <a:cxn ang="0">
                    <a:pos x="17" y="0"/>
                  </a:cxn>
                </a:cxnLst>
                <a:rect l="0" t="0" r="r" b="b"/>
                <a:pathLst>
                  <a:path w="61" h="49">
                    <a:moveTo>
                      <a:pt x="17" y="0"/>
                    </a:moveTo>
                    <a:lnTo>
                      <a:pt x="20" y="0"/>
                    </a:lnTo>
                    <a:lnTo>
                      <a:pt x="34" y="1"/>
                    </a:lnTo>
                    <a:lnTo>
                      <a:pt x="47" y="3"/>
                    </a:lnTo>
                    <a:lnTo>
                      <a:pt x="61" y="5"/>
                    </a:lnTo>
                    <a:lnTo>
                      <a:pt x="61" y="11"/>
                    </a:lnTo>
                    <a:lnTo>
                      <a:pt x="58" y="12"/>
                    </a:lnTo>
                    <a:lnTo>
                      <a:pt x="56" y="15"/>
                    </a:lnTo>
                    <a:lnTo>
                      <a:pt x="53" y="16"/>
                    </a:lnTo>
                    <a:lnTo>
                      <a:pt x="49" y="22"/>
                    </a:lnTo>
                    <a:lnTo>
                      <a:pt x="44" y="27"/>
                    </a:lnTo>
                    <a:lnTo>
                      <a:pt x="38" y="31"/>
                    </a:lnTo>
                    <a:lnTo>
                      <a:pt x="30" y="32"/>
                    </a:lnTo>
                    <a:lnTo>
                      <a:pt x="27" y="32"/>
                    </a:lnTo>
                    <a:lnTo>
                      <a:pt x="25" y="31"/>
                    </a:lnTo>
                    <a:lnTo>
                      <a:pt x="20" y="31"/>
                    </a:lnTo>
                    <a:lnTo>
                      <a:pt x="20" y="33"/>
                    </a:lnTo>
                    <a:lnTo>
                      <a:pt x="19" y="36"/>
                    </a:lnTo>
                    <a:lnTo>
                      <a:pt x="24" y="36"/>
                    </a:lnTo>
                    <a:lnTo>
                      <a:pt x="23" y="40"/>
                    </a:lnTo>
                    <a:lnTo>
                      <a:pt x="22" y="42"/>
                    </a:lnTo>
                    <a:lnTo>
                      <a:pt x="15" y="49"/>
                    </a:lnTo>
                    <a:lnTo>
                      <a:pt x="7" y="49"/>
                    </a:lnTo>
                    <a:lnTo>
                      <a:pt x="7" y="37"/>
                    </a:lnTo>
                    <a:lnTo>
                      <a:pt x="3" y="31"/>
                    </a:lnTo>
                    <a:lnTo>
                      <a:pt x="3" y="23"/>
                    </a:lnTo>
                    <a:lnTo>
                      <a:pt x="0" y="17"/>
                    </a:lnTo>
                    <a:lnTo>
                      <a:pt x="0" y="10"/>
                    </a:lnTo>
                    <a:lnTo>
                      <a:pt x="10" y="10"/>
                    </a:lnTo>
                    <a:lnTo>
                      <a:pt x="10" y="6"/>
                    </a:lnTo>
                    <a:lnTo>
                      <a:pt x="12" y="5"/>
                    </a:lnTo>
                    <a:lnTo>
                      <a:pt x="13" y="2"/>
                    </a:lnTo>
                    <a:lnTo>
                      <a:pt x="14" y="1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1" name="Freeform 1259"/>
              <p:cNvSpPr>
                <a:spLocks/>
              </p:cNvSpPr>
              <p:nvPr/>
            </p:nvSpPr>
            <p:spPr bwMode="auto">
              <a:xfrm>
                <a:off x="3218366" y="2018369"/>
                <a:ext cx="41451" cy="331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1"/>
                  </a:cxn>
                  <a:cxn ang="0">
                    <a:pos x="10" y="5"/>
                  </a:cxn>
                  <a:cxn ang="0">
                    <a:pos x="15" y="9"/>
                  </a:cxn>
                  <a:cxn ang="0">
                    <a:pos x="20" y="11"/>
                  </a:cxn>
                  <a:cxn ang="0">
                    <a:pos x="20" y="14"/>
                  </a:cxn>
                  <a:cxn ang="0">
                    <a:pos x="18" y="15"/>
                  </a:cxn>
                  <a:cxn ang="0">
                    <a:pos x="16" y="16"/>
                  </a:cxn>
                  <a:cxn ang="0">
                    <a:pos x="11" y="16"/>
                  </a:cxn>
                  <a:cxn ang="0">
                    <a:pos x="10" y="14"/>
                  </a:cxn>
                  <a:cxn ang="0">
                    <a:pos x="6" y="11"/>
                  </a:cxn>
                  <a:cxn ang="0">
                    <a:pos x="3" y="9"/>
                  </a:cxn>
                  <a:cxn ang="0">
                    <a:pos x="2" y="6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0" t="0" r="r" b="b"/>
                <a:pathLst>
                  <a:path w="20" h="16">
                    <a:moveTo>
                      <a:pt x="0" y="0"/>
                    </a:moveTo>
                    <a:lnTo>
                      <a:pt x="6" y="1"/>
                    </a:lnTo>
                    <a:lnTo>
                      <a:pt x="10" y="5"/>
                    </a:lnTo>
                    <a:lnTo>
                      <a:pt x="15" y="9"/>
                    </a:lnTo>
                    <a:lnTo>
                      <a:pt x="20" y="11"/>
                    </a:lnTo>
                    <a:lnTo>
                      <a:pt x="20" y="14"/>
                    </a:lnTo>
                    <a:lnTo>
                      <a:pt x="18" y="15"/>
                    </a:lnTo>
                    <a:lnTo>
                      <a:pt x="16" y="16"/>
                    </a:lnTo>
                    <a:lnTo>
                      <a:pt x="11" y="16"/>
                    </a:lnTo>
                    <a:lnTo>
                      <a:pt x="10" y="14"/>
                    </a:lnTo>
                    <a:lnTo>
                      <a:pt x="6" y="11"/>
                    </a:lnTo>
                    <a:lnTo>
                      <a:pt x="3" y="9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2" name="Freeform 1260"/>
              <p:cNvSpPr>
                <a:spLocks/>
              </p:cNvSpPr>
              <p:nvPr/>
            </p:nvSpPr>
            <p:spPr bwMode="auto">
              <a:xfrm>
                <a:off x="3243236" y="2132357"/>
                <a:ext cx="29015" cy="2279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11" y="1"/>
                  </a:cxn>
                  <a:cxn ang="0">
                    <a:pos x="13" y="3"/>
                  </a:cxn>
                  <a:cxn ang="0">
                    <a:pos x="14" y="5"/>
                  </a:cxn>
                  <a:cxn ang="0">
                    <a:pos x="14" y="9"/>
                  </a:cxn>
                  <a:cxn ang="0">
                    <a:pos x="11" y="11"/>
                  </a:cxn>
                  <a:cxn ang="0">
                    <a:pos x="0" y="11"/>
                  </a:cxn>
                  <a:cxn ang="0">
                    <a:pos x="1" y="8"/>
                  </a:cxn>
                  <a:cxn ang="0">
                    <a:pos x="3" y="5"/>
                  </a:cxn>
                  <a:cxn ang="0">
                    <a:pos x="5" y="3"/>
                  </a:cxn>
                  <a:cxn ang="0">
                    <a:pos x="8" y="1"/>
                  </a:cxn>
                  <a:cxn ang="0">
                    <a:pos x="11" y="0"/>
                  </a:cxn>
                </a:cxnLst>
                <a:rect l="0" t="0" r="r" b="b"/>
                <a:pathLst>
                  <a:path w="14" h="11">
                    <a:moveTo>
                      <a:pt x="11" y="0"/>
                    </a:moveTo>
                    <a:lnTo>
                      <a:pt x="11" y="1"/>
                    </a:lnTo>
                    <a:lnTo>
                      <a:pt x="13" y="3"/>
                    </a:lnTo>
                    <a:lnTo>
                      <a:pt x="14" y="5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8" y="1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3" name="Freeform 1261"/>
              <p:cNvSpPr>
                <a:spLocks/>
              </p:cNvSpPr>
              <p:nvPr/>
            </p:nvSpPr>
            <p:spPr bwMode="auto">
              <a:xfrm>
                <a:off x="3228729" y="1933394"/>
                <a:ext cx="155441" cy="84975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7" y="0"/>
                  </a:cxn>
                  <a:cxn ang="0">
                    <a:pos x="20" y="3"/>
                  </a:cxn>
                  <a:cxn ang="0">
                    <a:pos x="22" y="4"/>
                  </a:cxn>
                  <a:cxn ang="0">
                    <a:pos x="26" y="8"/>
                  </a:cxn>
                  <a:cxn ang="0">
                    <a:pos x="31" y="8"/>
                  </a:cxn>
                  <a:cxn ang="0">
                    <a:pos x="32" y="6"/>
                  </a:cxn>
                  <a:cxn ang="0">
                    <a:pos x="35" y="4"/>
                  </a:cxn>
                  <a:cxn ang="0">
                    <a:pos x="40" y="4"/>
                  </a:cxn>
                  <a:cxn ang="0">
                    <a:pos x="44" y="8"/>
                  </a:cxn>
                  <a:cxn ang="0">
                    <a:pos x="45" y="11"/>
                  </a:cxn>
                  <a:cxn ang="0">
                    <a:pos x="46" y="12"/>
                  </a:cxn>
                  <a:cxn ang="0">
                    <a:pos x="47" y="14"/>
                  </a:cxn>
                  <a:cxn ang="0">
                    <a:pos x="50" y="14"/>
                  </a:cxn>
                  <a:cxn ang="0">
                    <a:pos x="51" y="12"/>
                  </a:cxn>
                  <a:cxn ang="0">
                    <a:pos x="54" y="11"/>
                  </a:cxn>
                  <a:cxn ang="0">
                    <a:pos x="55" y="11"/>
                  </a:cxn>
                  <a:cxn ang="0">
                    <a:pos x="59" y="12"/>
                  </a:cxn>
                  <a:cxn ang="0">
                    <a:pos x="61" y="13"/>
                  </a:cxn>
                  <a:cxn ang="0">
                    <a:pos x="67" y="19"/>
                  </a:cxn>
                  <a:cxn ang="0">
                    <a:pos x="65" y="22"/>
                  </a:cxn>
                  <a:cxn ang="0">
                    <a:pos x="64" y="24"/>
                  </a:cxn>
                  <a:cxn ang="0">
                    <a:pos x="66" y="26"/>
                  </a:cxn>
                  <a:cxn ang="0">
                    <a:pos x="69" y="28"/>
                  </a:cxn>
                  <a:cxn ang="0">
                    <a:pos x="72" y="29"/>
                  </a:cxn>
                  <a:cxn ang="0">
                    <a:pos x="75" y="34"/>
                  </a:cxn>
                  <a:cxn ang="0">
                    <a:pos x="75" y="37"/>
                  </a:cxn>
                  <a:cxn ang="0">
                    <a:pos x="74" y="38"/>
                  </a:cxn>
                  <a:cxn ang="0">
                    <a:pos x="71" y="39"/>
                  </a:cxn>
                  <a:cxn ang="0">
                    <a:pos x="70" y="41"/>
                  </a:cxn>
                  <a:cxn ang="0">
                    <a:pos x="64" y="41"/>
                  </a:cxn>
                  <a:cxn ang="0">
                    <a:pos x="54" y="31"/>
                  </a:cxn>
                  <a:cxn ang="0">
                    <a:pos x="45" y="31"/>
                  </a:cxn>
                  <a:cxn ang="0">
                    <a:pos x="40" y="29"/>
                  </a:cxn>
                  <a:cxn ang="0">
                    <a:pos x="36" y="28"/>
                  </a:cxn>
                  <a:cxn ang="0">
                    <a:pos x="31" y="28"/>
                  </a:cxn>
                  <a:cxn ang="0">
                    <a:pos x="30" y="27"/>
                  </a:cxn>
                  <a:cxn ang="0">
                    <a:pos x="27" y="26"/>
                  </a:cxn>
                  <a:cxn ang="0">
                    <a:pos x="23" y="26"/>
                  </a:cxn>
                  <a:cxn ang="0">
                    <a:pos x="21" y="27"/>
                  </a:cxn>
                  <a:cxn ang="0">
                    <a:pos x="11" y="27"/>
                  </a:cxn>
                  <a:cxn ang="0">
                    <a:pos x="8" y="26"/>
                  </a:cxn>
                  <a:cxn ang="0">
                    <a:pos x="6" y="23"/>
                  </a:cxn>
                  <a:cxn ang="0">
                    <a:pos x="8" y="21"/>
                  </a:cxn>
                  <a:cxn ang="0">
                    <a:pos x="12" y="21"/>
                  </a:cxn>
                  <a:cxn ang="0">
                    <a:pos x="15" y="19"/>
                  </a:cxn>
                  <a:cxn ang="0">
                    <a:pos x="18" y="19"/>
                  </a:cxn>
                  <a:cxn ang="0">
                    <a:pos x="17" y="18"/>
                  </a:cxn>
                  <a:cxn ang="0">
                    <a:pos x="17" y="16"/>
                  </a:cxn>
                  <a:cxn ang="0">
                    <a:pos x="18" y="14"/>
                  </a:cxn>
                  <a:cxn ang="0">
                    <a:pos x="13" y="14"/>
                  </a:cxn>
                  <a:cxn ang="0">
                    <a:pos x="11" y="16"/>
                  </a:cxn>
                  <a:cxn ang="0">
                    <a:pos x="6" y="16"/>
                  </a:cxn>
                  <a:cxn ang="0">
                    <a:pos x="5" y="14"/>
                  </a:cxn>
                  <a:cxn ang="0">
                    <a:pos x="7" y="9"/>
                  </a:cxn>
                  <a:cxn ang="0">
                    <a:pos x="3" y="9"/>
                  </a:cxn>
                  <a:cxn ang="0">
                    <a:pos x="1" y="8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3" y="3"/>
                  </a:cxn>
                  <a:cxn ang="0">
                    <a:pos x="6" y="2"/>
                  </a:cxn>
                  <a:cxn ang="0">
                    <a:pos x="10" y="0"/>
                  </a:cxn>
                </a:cxnLst>
                <a:rect l="0" t="0" r="r" b="b"/>
                <a:pathLst>
                  <a:path w="75" h="41">
                    <a:moveTo>
                      <a:pt x="10" y="0"/>
                    </a:moveTo>
                    <a:lnTo>
                      <a:pt x="17" y="0"/>
                    </a:lnTo>
                    <a:lnTo>
                      <a:pt x="20" y="3"/>
                    </a:lnTo>
                    <a:lnTo>
                      <a:pt x="22" y="4"/>
                    </a:lnTo>
                    <a:lnTo>
                      <a:pt x="26" y="8"/>
                    </a:lnTo>
                    <a:lnTo>
                      <a:pt x="31" y="8"/>
                    </a:lnTo>
                    <a:lnTo>
                      <a:pt x="32" y="6"/>
                    </a:lnTo>
                    <a:lnTo>
                      <a:pt x="35" y="4"/>
                    </a:lnTo>
                    <a:lnTo>
                      <a:pt x="40" y="4"/>
                    </a:lnTo>
                    <a:lnTo>
                      <a:pt x="44" y="8"/>
                    </a:lnTo>
                    <a:lnTo>
                      <a:pt x="45" y="11"/>
                    </a:lnTo>
                    <a:lnTo>
                      <a:pt x="46" y="12"/>
                    </a:lnTo>
                    <a:lnTo>
                      <a:pt x="47" y="14"/>
                    </a:lnTo>
                    <a:lnTo>
                      <a:pt x="50" y="14"/>
                    </a:lnTo>
                    <a:lnTo>
                      <a:pt x="51" y="12"/>
                    </a:lnTo>
                    <a:lnTo>
                      <a:pt x="54" y="11"/>
                    </a:lnTo>
                    <a:lnTo>
                      <a:pt x="55" y="11"/>
                    </a:lnTo>
                    <a:lnTo>
                      <a:pt x="59" y="12"/>
                    </a:lnTo>
                    <a:lnTo>
                      <a:pt x="61" y="13"/>
                    </a:lnTo>
                    <a:lnTo>
                      <a:pt x="67" y="19"/>
                    </a:lnTo>
                    <a:lnTo>
                      <a:pt x="65" y="22"/>
                    </a:lnTo>
                    <a:lnTo>
                      <a:pt x="64" y="24"/>
                    </a:lnTo>
                    <a:lnTo>
                      <a:pt x="66" y="26"/>
                    </a:lnTo>
                    <a:lnTo>
                      <a:pt x="69" y="28"/>
                    </a:lnTo>
                    <a:lnTo>
                      <a:pt x="72" y="29"/>
                    </a:lnTo>
                    <a:lnTo>
                      <a:pt x="75" y="34"/>
                    </a:lnTo>
                    <a:lnTo>
                      <a:pt x="75" y="37"/>
                    </a:lnTo>
                    <a:lnTo>
                      <a:pt x="74" y="38"/>
                    </a:lnTo>
                    <a:lnTo>
                      <a:pt x="71" y="39"/>
                    </a:lnTo>
                    <a:lnTo>
                      <a:pt x="70" y="41"/>
                    </a:lnTo>
                    <a:lnTo>
                      <a:pt x="64" y="41"/>
                    </a:lnTo>
                    <a:lnTo>
                      <a:pt x="54" y="31"/>
                    </a:lnTo>
                    <a:lnTo>
                      <a:pt x="45" y="31"/>
                    </a:lnTo>
                    <a:lnTo>
                      <a:pt x="40" y="29"/>
                    </a:lnTo>
                    <a:lnTo>
                      <a:pt x="36" y="28"/>
                    </a:lnTo>
                    <a:lnTo>
                      <a:pt x="31" y="28"/>
                    </a:lnTo>
                    <a:lnTo>
                      <a:pt x="30" y="27"/>
                    </a:lnTo>
                    <a:lnTo>
                      <a:pt x="27" y="26"/>
                    </a:lnTo>
                    <a:lnTo>
                      <a:pt x="23" y="26"/>
                    </a:lnTo>
                    <a:lnTo>
                      <a:pt x="21" y="27"/>
                    </a:lnTo>
                    <a:lnTo>
                      <a:pt x="11" y="27"/>
                    </a:lnTo>
                    <a:lnTo>
                      <a:pt x="8" y="26"/>
                    </a:lnTo>
                    <a:lnTo>
                      <a:pt x="6" y="23"/>
                    </a:lnTo>
                    <a:lnTo>
                      <a:pt x="8" y="21"/>
                    </a:lnTo>
                    <a:lnTo>
                      <a:pt x="12" y="21"/>
                    </a:lnTo>
                    <a:lnTo>
                      <a:pt x="15" y="19"/>
                    </a:lnTo>
                    <a:lnTo>
                      <a:pt x="18" y="19"/>
                    </a:lnTo>
                    <a:lnTo>
                      <a:pt x="17" y="18"/>
                    </a:lnTo>
                    <a:lnTo>
                      <a:pt x="17" y="16"/>
                    </a:lnTo>
                    <a:lnTo>
                      <a:pt x="18" y="14"/>
                    </a:lnTo>
                    <a:lnTo>
                      <a:pt x="13" y="14"/>
                    </a:lnTo>
                    <a:lnTo>
                      <a:pt x="11" y="16"/>
                    </a:lnTo>
                    <a:lnTo>
                      <a:pt x="6" y="16"/>
                    </a:lnTo>
                    <a:lnTo>
                      <a:pt x="5" y="14"/>
                    </a:lnTo>
                    <a:lnTo>
                      <a:pt x="7" y="9"/>
                    </a:lnTo>
                    <a:lnTo>
                      <a:pt x="3" y="9"/>
                    </a:lnTo>
                    <a:lnTo>
                      <a:pt x="1" y="8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3" y="3"/>
                    </a:lnTo>
                    <a:lnTo>
                      <a:pt x="6" y="2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4" name="Freeform 1262"/>
              <p:cNvSpPr>
                <a:spLocks/>
              </p:cNvSpPr>
              <p:nvPr/>
            </p:nvSpPr>
            <p:spPr bwMode="auto">
              <a:xfrm>
                <a:off x="3301267" y="2003860"/>
                <a:ext cx="31089" cy="1450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9" y="0"/>
                  </a:cxn>
                  <a:cxn ang="0">
                    <a:pos x="10" y="2"/>
                  </a:cxn>
                  <a:cxn ang="0">
                    <a:pos x="15" y="4"/>
                  </a:cxn>
                  <a:cxn ang="0">
                    <a:pos x="14" y="5"/>
                  </a:cxn>
                  <a:cxn ang="0">
                    <a:pos x="10" y="7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2" y="3"/>
                  </a:cxn>
                  <a:cxn ang="0">
                    <a:pos x="5" y="0"/>
                  </a:cxn>
                </a:cxnLst>
                <a:rect l="0" t="0" r="r" b="b"/>
                <a:pathLst>
                  <a:path w="15" h="7">
                    <a:moveTo>
                      <a:pt x="5" y="0"/>
                    </a:moveTo>
                    <a:lnTo>
                      <a:pt x="9" y="0"/>
                    </a:lnTo>
                    <a:lnTo>
                      <a:pt x="10" y="2"/>
                    </a:lnTo>
                    <a:lnTo>
                      <a:pt x="15" y="4"/>
                    </a:lnTo>
                    <a:lnTo>
                      <a:pt x="14" y="5"/>
                    </a:lnTo>
                    <a:lnTo>
                      <a:pt x="10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5" name="Freeform 1263"/>
              <p:cNvSpPr>
                <a:spLocks/>
              </p:cNvSpPr>
              <p:nvPr/>
            </p:nvSpPr>
            <p:spPr bwMode="auto">
              <a:xfrm>
                <a:off x="3444272" y="2053601"/>
                <a:ext cx="412435" cy="13057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29" y="5"/>
                  </a:cxn>
                  <a:cxn ang="0">
                    <a:pos x="40" y="14"/>
                  </a:cxn>
                  <a:cxn ang="0">
                    <a:pos x="51" y="15"/>
                  </a:cxn>
                  <a:cxn ang="0">
                    <a:pos x="55" y="12"/>
                  </a:cxn>
                  <a:cxn ang="0">
                    <a:pos x="63" y="14"/>
                  </a:cxn>
                  <a:cxn ang="0">
                    <a:pos x="65" y="18"/>
                  </a:cxn>
                  <a:cxn ang="0">
                    <a:pos x="71" y="19"/>
                  </a:cxn>
                  <a:cxn ang="0">
                    <a:pos x="78" y="22"/>
                  </a:cxn>
                  <a:cxn ang="0">
                    <a:pos x="81" y="24"/>
                  </a:cxn>
                  <a:cxn ang="0">
                    <a:pos x="66" y="28"/>
                  </a:cxn>
                  <a:cxn ang="0">
                    <a:pos x="73" y="32"/>
                  </a:cxn>
                  <a:cxn ang="0">
                    <a:pos x="84" y="33"/>
                  </a:cxn>
                  <a:cxn ang="0">
                    <a:pos x="81" y="34"/>
                  </a:cxn>
                  <a:cxn ang="0">
                    <a:pos x="86" y="38"/>
                  </a:cxn>
                  <a:cxn ang="0">
                    <a:pos x="101" y="41"/>
                  </a:cxn>
                  <a:cxn ang="0">
                    <a:pos x="130" y="41"/>
                  </a:cxn>
                  <a:cxn ang="0">
                    <a:pos x="167" y="32"/>
                  </a:cxn>
                  <a:cxn ang="0">
                    <a:pos x="192" y="36"/>
                  </a:cxn>
                  <a:cxn ang="0">
                    <a:pos x="197" y="44"/>
                  </a:cxn>
                  <a:cxn ang="0">
                    <a:pos x="194" y="46"/>
                  </a:cxn>
                  <a:cxn ang="0">
                    <a:pos x="199" y="48"/>
                  </a:cxn>
                  <a:cxn ang="0">
                    <a:pos x="190" y="59"/>
                  </a:cxn>
                  <a:cxn ang="0">
                    <a:pos x="174" y="63"/>
                  </a:cxn>
                  <a:cxn ang="0">
                    <a:pos x="162" y="62"/>
                  </a:cxn>
                  <a:cxn ang="0">
                    <a:pos x="158" y="59"/>
                  </a:cxn>
                  <a:cxn ang="0">
                    <a:pos x="153" y="57"/>
                  </a:cxn>
                  <a:cxn ang="0">
                    <a:pos x="147" y="62"/>
                  </a:cxn>
                  <a:cxn ang="0">
                    <a:pos x="108" y="63"/>
                  </a:cxn>
                  <a:cxn ang="0">
                    <a:pos x="95" y="61"/>
                  </a:cxn>
                  <a:cxn ang="0">
                    <a:pos x="89" y="56"/>
                  </a:cxn>
                  <a:cxn ang="0">
                    <a:pos x="83" y="61"/>
                  </a:cxn>
                  <a:cxn ang="0">
                    <a:pos x="78" y="63"/>
                  </a:cxn>
                  <a:cxn ang="0">
                    <a:pos x="60" y="57"/>
                  </a:cxn>
                  <a:cxn ang="0">
                    <a:pos x="49" y="44"/>
                  </a:cxn>
                  <a:cxn ang="0">
                    <a:pos x="52" y="38"/>
                  </a:cxn>
                  <a:cxn ang="0">
                    <a:pos x="45" y="27"/>
                  </a:cxn>
                  <a:cxn ang="0">
                    <a:pos x="35" y="19"/>
                  </a:cxn>
                  <a:cxn ang="0">
                    <a:pos x="29" y="20"/>
                  </a:cxn>
                  <a:cxn ang="0">
                    <a:pos x="17" y="17"/>
                  </a:cxn>
                  <a:cxn ang="0">
                    <a:pos x="2" y="9"/>
                  </a:cxn>
                  <a:cxn ang="0">
                    <a:pos x="0" y="4"/>
                  </a:cxn>
                  <a:cxn ang="0">
                    <a:pos x="4" y="2"/>
                  </a:cxn>
                </a:cxnLst>
                <a:rect l="0" t="0" r="r" b="b"/>
                <a:pathLst>
                  <a:path w="199" h="63">
                    <a:moveTo>
                      <a:pt x="7" y="0"/>
                    </a:moveTo>
                    <a:lnTo>
                      <a:pt x="12" y="0"/>
                    </a:lnTo>
                    <a:lnTo>
                      <a:pt x="21" y="2"/>
                    </a:lnTo>
                    <a:lnTo>
                      <a:pt x="29" y="5"/>
                    </a:lnTo>
                    <a:lnTo>
                      <a:pt x="34" y="10"/>
                    </a:lnTo>
                    <a:lnTo>
                      <a:pt x="40" y="14"/>
                    </a:lnTo>
                    <a:lnTo>
                      <a:pt x="47" y="15"/>
                    </a:lnTo>
                    <a:lnTo>
                      <a:pt x="51" y="15"/>
                    </a:lnTo>
                    <a:lnTo>
                      <a:pt x="54" y="14"/>
                    </a:lnTo>
                    <a:lnTo>
                      <a:pt x="55" y="12"/>
                    </a:lnTo>
                    <a:lnTo>
                      <a:pt x="63" y="12"/>
                    </a:lnTo>
                    <a:lnTo>
                      <a:pt x="63" y="14"/>
                    </a:lnTo>
                    <a:lnTo>
                      <a:pt x="64" y="17"/>
                    </a:lnTo>
                    <a:lnTo>
                      <a:pt x="65" y="18"/>
                    </a:lnTo>
                    <a:lnTo>
                      <a:pt x="68" y="19"/>
                    </a:lnTo>
                    <a:lnTo>
                      <a:pt x="71" y="19"/>
                    </a:lnTo>
                    <a:lnTo>
                      <a:pt x="74" y="20"/>
                    </a:lnTo>
                    <a:lnTo>
                      <a:pt x="78" y="22"/>
                    </a:lnTo>
                    <a:lnTo>
                      <a:pt x="80" y="23"/>
                    </a:lnTo>
                    <a:lnTo>
                      <a:pt x="81" y="24"/>
                    </a:lnTo>
                    <a:lnTo>
                      <a:pt x="65" y="24"/>
                    </a:lnTo>
                    <a:lnTo>
                      <a:pt x="66" y="28"/>
                    </a:lnTo>
                    <a:lnTo>
                      <a:pt x="68" y="29"/>
                    </a:lnTo>
                    <a:lnTo>
                      <a:pt x="73" y="32"/>
                    </a:lnTo>
                    <a:lnTo>
                      <a:pt x="81" y="32"/>
                    </a:lnTo>
                    <a:lnTo>
                      <a:pt x="84" y="33"/>
                    </a:lnTo>
                    <a:lnTo>
                      <a:pt x="83" y="34"/>
                    </a:lnTo>
                    <a:lnTo>
                      <a:pt x="81" y="34"/>
                    </a:lnTo>
                    <a:lnTo>
                      <a:pt x="81" y="38"/>
                    </a:lnTo>
                    <a:lnTo>
                      <a:pt x="86" y="38"/>
                    </a:lnTo>
                    <a:lnTo>
                      <a:pt x="88" y="37"/>
                    </a:lnTo>
                    <a:lnTo>
                      <a:pt x="101" y="41"/>
                    </a:lnTo>
                    <a:lnTo>
                      <a:pt x="115" y="42"/>
                    </a:lnTo>
                    <a:lnTo>
                      <a:pt x="130" y="41"/>
                    </a:lnTo>
                    <a:lnTo>
                      <a:pt x="153" y="33"/>
                    </a:lnTo>
                    <a:lnTo>
                      <a:pt x="167" y="32"/>
                    </a:lnTo>
                    <a:lnTo>
                      <a:pt x="180" y="33"/>
                    </a:lnTo>
                    <a:lnTo>
                      <a:pt x="192" y="36"/>
                    </a:lnTo>
                    <a:lnTo>
                      <a:pt x="199" y="43"/>
                    </a:lnTo>
                    <a:lnTo>
                      <a:pt x="197" y="44"/>
                    </a:lnTo>
                    <a:lnTo>
                      <a:pt x="196" y="44"/>
                    </a:lnTo>
                    <a:lnTo>
                      <a:pt x="194" y="46"/>
                    </a:lnTo>
                    <a:lnTo>
                      <a:pt x="194" y="48"/>
                    </a:lnTo>
                    <a:lnTo>
                      <a:pt x="199" y="48"/>
                    </a:lnTo>
                    <a:lnTo>
                      <a:pt x="197" y="56"/>
                    </a:lnTo>
                    <a:lnTo>
                      <a:pt x="190" y="59"/>
                    </a:lnTo>
                    <a:lnTo>
                      <a:pt x="183" y="62"/>
                    </a:lnTo>
                    <a:lnTo>
                      <a:pt x="174" y="63"/>
                    </a:lnTo>
                    <a:lnTo>
                      <a:pt x="165" y="63"/>
                    </a:lnTo>
                    <a:lnTo>
                      <a:pt x="162" y="62"/>
                    </a:lnTo>
                    <a:lnTo>
                      <a:pt x="159" y="61"/>
                    </a:lnTo>
                    <a:lnTo>
                      <a:pt x="158" y="59"/>
                    </a:lnTo>
                    <a:lnTo>
                      <a:pt x="157" y="57"/>
                    </a:lnTo>
                    <a:lnTo>
                      <a:pt x="153" y="57"/>
                    </a:lnTo>
                    <a:lnTo>
                      <a:pt x="149" y="61"/>
                    </a:lnTo>
                    <a:lnTo>
                      <a:pt x="147" y="62"/>
                    </a:lnTo>
                    <a:lnTo>
                      <a:pt x="114" y="62"/>
                    </a:lnTo>
                    <a:lnTo>
                      <a:pt x="108" y="63"/>
                    </a:lnTo>
                    <a:lnTo>
                      <a:pt x="100" y="62"/>
                    </a:lnTo>
                    <a:lnTo>
                      <a:pt x="95" y="61"/>
                    </a:lnTo>
                    <a:lnTo>
                      <a:pt x="94" y="56"/>
                    </a:lnTo>
                    <a:lnTo>
                      <a:pt x="89" y="56"/>
                    </a:lnTo>
                    <a:lnTo>
                      <a:pt x="85" y="59"/>
                    </a:lnTo>
                    <a:lnTo>
                      <a:pt x="83" y="61"/>
                    </a:lnTo>
                    <a:lnTo>
                      <a:pt x="80" y="63"/>
                    </a:lnTo>
                    <a:lnTo>
                      <a:pt x="78" y="63"/>
                    </a:lnTo>
                    <a:lnTo>
                      <a:pt x="69" y="61"/>
                    </a:lnTo>
                    <a:lnTo>
                      <a:pt x="60" y="57"/>
                    </a:lnTo>
                    <a:lnTo>
                      <a:pt x="52" y="51"/>
                    </a:lnTo>
                    <a:lnTo>
                      <a:pt x="49" y="44"/>
                    </a:lnTo>
                    <a:lnTo>
                      <a:pt x="49" y="42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45" y="27"/>
                    </a:lnTo>
                    <a:lnTo>
                      <a:pt x="37" y="17"/>
                    </a:lnTo>
                    <a:lnTo>
                      <a:pt x="35" y="19"/>
                    </a:lnTo>
                    <a:lnTo>
                      <a:pt x="32" y="20"/>
                    </a:lnTo>
                    <a:lnTo>
                      <a:pt x="29" y="20"/>
                    </a:lnTo>
                    <a:lnTo>
                      <a:pt x="24" y="19"/>
                    </a:lnTo>
                    <a:lnTo>
                      <a:pt x="17" y="17"/>
                    </a:lnTo>
                    <a:lnTo>
                      <a:pt x="9" y="13"/>
                    </a:lnTo>
                    <a:lnTo>
                      <a:pt x="2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6" name="Freeform 1264"/>
              <p:cNvSpPr>
                <a:spLocks/>
              </p:cNvSpPr>
              <p:nvPr/>
            </p:nvSpPr>
            <p:spPr bwMode="auto">
              <a:xfrm>
                <a:off x="3448417" y="2124067"/>
                <a:ext cx="72539" cy="5595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22" y="0"/>
                  </a:cxn>
                  <a:cxn ang="0">
                    <a:pos x="33" y="8"/>
                  </a:cxn>
                  <a:cxn ang="0">
                    <a:pos x="34" y="10"/>
                  </a:cxn>
                  <a:cxn ang="0">
                    <a:pos x="35" y="14"/>
                  </a:cxn>
                  <a:cxn ang="0">
                    <a:pos x="35" y="18"/>
                  </a:cxn>
                  <a:cxn ang="0">
                    <a:pos x="34" y="22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7" y="27"/>
                  </a:cxn>
                  <a:cxn ang="0">
                    <a:pos x="23" y="25"/>
                  </a:cxn>
                  <a:cxn ang="0">
                    <a:pos x="17" y="23"/>
                  </a:cxn>
                  <a:cxn ang="0">
                    <a:pos x="9" y="19"/>
                  </a:cxn>
                  <a:cxn ang="0">
                    <a:pos x="3" y="17"/>
                  </a:cxn>
                  <a:cxn ang="0">
                    <a:pos x="0" y="15"/>
                  </a:cxn>
                  <a:cxn ang="0">
                    <a:pos x="0" y="13"/>
                  </a:cxn>
                  <a:cxn ang="0">
                    <a:pos x="2" y="12"/>
                  </a:cxn>
                  <a:cxn ang="0">
                    <a:pos x="4" y="10"/>
                  </a:cxn>
                  <a:cxn ang="0">
                    <a:pos x="5" y="9"/>
                  </a:cxn>
                  <a:cxn ang="0">
                    <a:pos x="7" y="9"/>
                  </a:cxn>
                  <a:cxn ang="0">
                    <a:pos x="9" y="8"/>
                  </a:cxn>
                  <a:cxn ang="0">
                    <a:pos x="9" y="5"/>
                  </a:cxn>
                  <a:cxn ang="0">
                    <a:pos x="14" y="0"/>
                  </a:cxn>
                </a:cxnLst>
                <a:rect l="0" t="0" r="r" b="b"/>
                <a:pathLst>
                  <a:path w="35" h="27">
                    <a:moveTo>
                      <a:pt x="14" y="0"/>
                    </a:moveTo>
                    <a:lnTo>
                      <a:pt x="22" y="0"/>
                    </a:lnTo>
                    <a:lnTo>
                      <a:pt x="33" y="8"/>
                    </a:lnTo>
                    <a:lnTo>
                      <a:pt x="34" y="10"/>
                    </a:lnTo>
                    <a:lnTo>
                      <a:pt x="35" y="14"/>
                    </a:lnTo>
                    <a:lnTo>
                      <a:pt x="35" y="18"/>
                    </a:lnTo>
                    <a:lnTo>
                      <a:pt x="34" y="22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7" y="27"/>
                    </a:lnTo>
                    <a:lnTo>
                      <a:pt x="23" y="25"/>
                    </a:lnTo>
                    <a:lnTo>
                      <a:pt x="17" y="23"/>
                    </a:lnTo>
                    <a:lnTo>
                      <a:pt x="9" y="19"/>
                    </a:lnTo>
                    <a:lnTo>
                      <a:pt x="3" y="17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2" y="12"/>
                    </a:lnTo>
                    <a:lnTo>
                      <a:pt x="4" y="10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9" y="8"/>
                    </a:lnTo>
                    <a:lnTo>
                      <a:pt x="9" y="5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7" name="Freeform 1265"/>
              <p:cNvSpPr>
                <a:spLocks/>
              </p:cNvSpPr>
              <p:nvPr/>
            </p:nvSpPr>
            <p:spPr bwMode="auto">
              <a:xfrm>
                <a:off x="3456708" y="2018369"/>
                <a:ext cx="68394" cy="20725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33" y="0"/>
                  </a:cxn>
                  <a:cxn ang="0">
                    <a:pos x="33" y="7"/>
                  </a:cxn>
                  <a:cxn ang="0">
                    <a:pos x="31" y="9"/>
                  </a:cxn>
                  <a:cxn ang="0">
                    <a:pos x="29" y="10"/>
                  </a:cxn>
                  <a:cxn ang="0">
                    <a:pos x="23" y="10"/>
                  </a:cxn>
                  <a:cxn ang="0">
                    <a:pos x="16" y="9"/>
                  </a:cxn>
                  <a:cxn ang="0">
                    <a:pos x="9" y="6"/>
                  </a:cxn>
                  <a:cxn ang="0">
                    <a:pos x="3" y="5"/>
                  </a:cxn>
                  <a:cxn ang="0">
                    <a:pos x="0" y="5"/>
                  </a:cxn>
                  <a:cxn ang="0">
                    <a:pos x="8" y="2"/>
                  </a:cxn>
                  <a:cxn ang="0">
                    <a:pos x="18" y="0"/>
                  </a:cxn>
                </a:cxnLst>
                <a:rect l="0" t="0" r="r" b="b"/>
                <a:pathLst>
                  <a:path w="33" h="10">
                    <a:moveTo>
                      <a:pt x="18" y="0"/>
                    </a:moveTo>
                    <a:lnTo>
                      <a:pt x="33" y="0"/>
                    </a:lnTo>
                    <a:lnTo>
                      <a:pt x="33" y="7"/>
                    </a:lnTo>
                    <a:lnTo>
                      <a:pt x="31" y="9"/>
                    </a:lnTo>
                    <a:lnTo>
                      <a:pt x="29" y="10"/>
                    </a:lnTo>
                    <a:lnTo>
                      <a:pt x="23" y="10"/>
                    </a:lnTo>
                    <a:lnTo>
                      <a:pt x="16" y="9"/>
                    </a:lnTo>
                    <a:lnTo>
                      <a:pt x="9" y="6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8" y="2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8" name="Freeform 1266"/>
              <p:cNvSpPr>
                <a:spLocks/>
              </p:cNvSpPr>
              <p:nvPr/>
            </p:nvSpPr>
            <p:spPr bwMode="auto">
              <a:xfrm>
                <a:off x="3406967" y="1956193"/>
                <a:ext cx="78756" cy="58031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9" y="0"/>
                  </a:cxn>
                  <a:cxn ang="0">
                    <a:pos x="10" y="2"/>
                  </a:cxn>
                  <a:cxn ang="0">
                    <a:pos x="14" y="3"/>
                  </a:cxn>
                  <a:cxn ang="0">
                    <a:pos x="17" y="5"/>
                  </a:cxn>
                  <a:cxn ang="0">
                    <a:pos x="20" y="6"/>
                  </a:cxn>
                  <a:cxn ang="0">
                    <a:pos x="24" y="6"/>
                  </a:cxn>
                  <a:cxn ang="0">
                    <a:pos x="24" y="8"/>
                  </a:cxn>
                  <a:cxn ang="0">
                    <a:pos x="25" y="10"/>
                  </a:cxn>
                  <a:cxn ang="0">
                    <a:pos x="28" y="11"/>
                  </a:cxn>
                  <a:cxn ang="0">
                    <a:pos x="34" y="11"/>
                  </a:cxn>
                  <a:cxn ang="0">
                    <a:pos x="37" y="12"/>
                  </a:cxn>
                  <a:cxn ang="0">
                    <a:pos x="38" y="12"/>
                  </a:cxn>
                  <a:cxn ang="0">
                    <a:pos x="38" y="25"/>
                  </a:cxn>
                  <a:cxn ang="0">
                    <a:pos x="28" y="27"/>
                  </a:cxn>
                  <a:cxn ang="0">
                    <a:pos x="18" y="28"/>
                  </a:cxn>
                  <a:cxn ang="0">
                    <a:pos x="12" y="27"/>
                  </a:cxn>
                  <a:cxn ang="0">
                    <a:pos x="9" y="25"/>
                  </a:cxn>
                  <a:cxn ang="0">
                    <a:pos x="9" y="23"/>
                  </a:cxn>
                  <a:cxn ang="0">
                    <a:pos x="12" y="22"/>
                  </a:cxn>
                  <a:cxn ang="0">
                    <a:pos x="13" y="22"/>
                  </a:cxn>
                  <a:cxn ang="0">
                    <a:pos x="14" y="21"/>
                  </a:cxn>
                  <a:cxn ang="0">
                    <a:pos x="12" y="18"/>
                  </a:cxn>
                  <a:cxn ang="0">
                    <a:pos x="8" y="16"/>
                  </a:cxn>
                  <a:cxn ang="0">
                    <a:pos x="5" y="15"/>
                  </a:cxn>
                  <a:cxn ang="0">
                    <a:pos x="3" y="12"/>
                  </a:cxn>
                  <a:cxn ang="0">
                    <a:pos x="1" y="10"/>
                  </a:cxn>
                  <a:cxn ang="0">
                    <a:pos x="0" y="6"/>
                  </a:cxn>
                  <a:cxn ang="0">
                    <a:pos x="3" y="1"/>
                  </a:cxn>
                  <a:cxn ang="0">
                    <a:pos x="7" y="0"/>
                  </a:cxn>
                </a:cxnLst>
                <a:rect l="0" t="0" r="r" b="b"/>
                <a:pathLst>
                  <a:path w="38" h="28">
                    <a:moveTo>
                      <a:pt x="7" y="0"/>
                    </a:moveTo>
                    <a:lnTo>
                      <a:pt x="9" y="0"/>
                    </a:lnTo>
                    <a:lnTo>
                      <a:pt x="10" y="2"/>
                    </a:lnTo>
                    <a:lnTo>
                      <a:pt x="14" y="3"/>
                    </a:lnTo>
                    <a:lnTo>
                      <a:pt x="17" y="5"/>
                    </a:lnTo>
                    <a:lnTo>
                      <a:pt x="20" y="6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8" y="11"/>
                    </a:lnTo>
                    <a:lnTo>
                      <a:pt x="34" y="11"/>
                    </a:lnTo>
                    <a:lnTo>
                      <a:pt x="37" y="12"/>
                    </a:lnTo>
                    <a:lnTo>
                      <a:pt x="38" y="12"/>
                    </a:lnTo>
                    <a:lnTo>
                      <a:pt x="38" y="25"/>
                    </a:lnTo>
                    <a:lnTo>
                      <a:pt x="28" y="27"/>
                    </a:lnTo>
                    <a:lnTo>
                      <a:pt x="18" y="28"/>
                    </a:lnTo>
                    <a:lnTo>
                      <a:pt x="12" y="27"/>
                    </a:lnTo>
                    <a:lnTo>
                      <a:pt x="9" y="25"/>
                    </a:lnTo>
                    <a:lnTo>
                      <a:pt x="9" y="23"/>
                    </a:lnTo>
                    <a:lnTo>
                      <a:pt x="12" y="22"/>
                    </a:lnTo>
                    <a:lnTo>
                      <a:pt x="13" y="22"/>
                    </a:lnTo>
                    <a:lnTo>
                      <a:pt x="14" y="21"/>
                    </a:lnTo>
                    <a:lnTo>
                      <a:pt x="12" y="18"/>
                    </a:lnTo>
                    <a:lnTo>
                      <a:pt x="8" y="16"/>
                    </a:lnTo>
                    <a:lnTo>
                      <a:pt x="5" y="15"/>
                    </a:lnTo>
                    <a:lnTo>
                      <a:pt x="3" y="12"/>
                    </a:lnTo>
                    <a:lnTo>
                      <a:pt x="1" y="10"/>
                    </a:lnTo>
                    <a:lnTo>
                      <a:pt x="0" y="6"/>
                    </a:lnTo>
                    <a:lnTo>
                      <a:pt x="3" y="1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9" name="Freeform 1267"/>
              <p:cNvSpPr>
                <a:spLocks/>
              </p:cNvSpPr>
              <p:nvPr/>
            </p:nvSpPr>
            <p:spPr bwMode="auto">
              <a:xfrm>
                <a:off x="3377951" y="1898162"/>
                <a:ext cx="29015" cy="1865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0"/>
                  </a:cxn>
                  <a:cxn ang="0">
                    <a:pos x="14" y="9"/>
                  </a:cxn>
                  <a:cxn ang="0">
                    <a:pos x="7" y="9"/>
                  </a:cxn>
                  <a:cxn ang="0">
                    <a:pos x="4" y="6"/>
                  </a:cxn>
                  <a:cxn ang="0">
                    <a:pos x="2" y="5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0" t="0" r="r" b="b"/>
                <a:pathLst>
                  <a:path w="14" h="9">
                    <a:moveTo>
                      <a:pt x="0" y="0"/>
                    </a:moveTo>
                    <a:lnTo>
                      <a:pt x="14" y="0"/>
                    </a:lnTo>
                    <a:lnTo>
                      <a:pt x="14" y="9"/>
                    </a:lnTo>
                    <a:lnTo>
                      <a:pt x="7" y="9"/>
                    </a:lnTo>
                    <a:lnTo>
                      <a:pt x="4" y="6"/>
                    </a:lnTo>
                    <a:lnTo>
                      <a:pt x="2" y="5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0" name="Freeform 1268"/>
              <p:cNvSpPr>
                <a:spLocks/>
              </p:cNvSpPr>
              <p:nvPr/>
            </p:nvSpPr>
            <p:spPr bwMode="auto">
              <a:xfrm>
                <a:off x="3462925" y="1821477"/>
                <a:ext cx="259067" cy="178238"/>
              </a:xfrm>
              <a:custGeom>
                <a:avLst/>
                <a:gdLst/>
                <a:ahLst/>
                <a:cxnLst>
                  <a:cxn ang="0">
                    <a:pos x="47" y="5"/>
                  </a:cxn>
                  <a:cxn ang="0">
                    <a:pos x="55" y="17"/>
                  </a:cxn>
                  <a:cxn ang="0">
                    <a:pos x="61" y="23"/>
                  </a:cxn>
                  <a:cxn ang="0">
                    <a:pos x="71" y="23"/>
                  </a:cxn>
                  <a:cxn ang="0">
                    <a:pos x="80" y="26"/>
                  </a:cxn>
                  <a:cxn ang="0">
                    <a:pos x="82" y="33"/>
                  </a:cxn>
                  <a:cxn ang="0">
                    <a:pos x="89" y="29"/>
                  </a:cxn>
                  <a:cxn ang="0">
                    <a:pos x="96" y="28"/>
                  </a:cxn>
                  <a:cxn ang="0">
                    <a:pos x="100" y="38"/>
                  </a:cxn>
                  <a:cxn ang="0">
                    <a:pos x="99" y="44"/>
                  </a:cxn>
                  <a:cxn ang="0">
                    <a:pos x="105" y="46"/>
                  </a:cxn>
                  <a:cxn ang="0">
                    <a:pos x="125" y="52"/>
                  </a:cxn>
                  <a:cxn ang="0">
                    <a:pos x="115" y="60"/>
                  </a:cxn>
                  <a:cxn ang="0">
                    <a:pos x="105" y="67"/>
                  </a:cxn>
                  <a:cxn ang="0">
                    <a:pos x="96" y="73"/>
                  </a:cxn>
                  <a:cxn ang="0">
                    <a:pos x="91" y="70"/>
                  </a:cxn>
                  <a:cxn ang="0">
                    <a:pos x="87" y="67"/>
                  </a:cxn>
                  <a:cxn ang="0">
                    <a:pos x="86" y="73"/>
                  </a:cxn>
                  <a:cxn ang="0">
                    <a:pos x="90" y="78"/>
                  </a:cxn>
                  <a:cxn ang="0">
                    <a:pos x="81" y="85"/>
                  </a:cxn>
                  <a:cxn ang="0">
                    <a:pos x="71" y="78"/>
                  </a:cxn>
                  <a:cxn ang="0">
                    <a:pos x="67" y="83"/>
                  </a:cxn>
                  <a:cxn ang="0">
                    <a:pos x="49" y="85"/>
                  </a:cxn>
                  <a:cxn ang="0">
                    <a:pos x="42" y="78"/>
                  </a:cxn>
                  <a:cxn ang="0">
                    <a:pos x="43" y="76"/>
                  </a:cxn>
                  <a:cxn ang="0">
                    <a:pos x="30" y="66"/>
                  </a:cxn>
                  <a:cxn ang="0">
                    <a:pos x="47" y="58"/>
                  </a:cxn>
                  <a:cxn ang="0">
                    <a:pos x="51" y="56"/>
                  </a:cxn>
                  <a:cxn ang="0">
                    <a:pos x="37" y="56"/>
                  </a:cxn>
                  <a:cxn ang="0">
                    <a:pos x="30" y="58"/>
                  </a:cxn>
                  <a:cxn ang="0">
                    <a:pos x="26" y="52"/>
                  </a:cxn>
                  <a:cxn ang="0">
                    <a:pos x="15" y="56"/>
                  </a:cxn>
                  <a:cxn ang="0">
                    <a:pos x="17" y="51"/>
                  </a:cxn>
                  <a:cxn ang="0">
                    <a:pos x="15" y="46"/>
                  </a:cxn>
                  <a:cxn ang="0">
                    <a:pos x="0" y="33"/>
                  </a:cxn>
                  <a:cxn ang="0">
                    <a:pos x="12" y="36"/>
                  </a:cxn>
                  <a:cxn ang="0">
                    <a:pos x="22" y="34"/>
                  </a:cxn>
                  <a:cxn ang="0">
                    <a:pos x="3" y="23"/>
                  </a:cxn>
                  <a:cxn ang="0">
                    <a:pos x="17" y="21"/>
                  </a:cxn>
                  <a:cxn ang="0">
                    <a:pos x="25" y="24"/>
                  </a:cxn>
                  <a:cxn ang="0">
                    <a:pos x="26" y="18"/>
                  </a:cxn>
                  <a:cxn ang="0">
                    <a:pos x="16" y="19"/>
                  </a:cxn>
                  <a:cxn ang="0">
                    <a:pos x="12" y="14"/>
                  </a:cxn>
                  <a:cxn ang="0">
                    <a:pos x="35" y="9"/>
                  </a:cxn>
                  <a:cxn ang="0">
                    <a:pos x="22" y="3"/>
                  </a:cxn>
                </a:cxnLst>
                <a:rect l="0" t="0" r="r" b="b"/>
                <a:pathLst>
                  <a:path w="125" h="86">
                    <a:moveTo>
                      <a:pt x="22" y="0"/>
                    </a:moveTo>
                    <a:lnTo>
                      <a:pt x="36" y="3"/>
                    </a:lnTo>
                    <a:lnTo>
                      <a:pt x="47" y="5"/>
                    </a:lnTo>
                    <a:lnTo>
                      <a:pt x="52" y="10"/>
                    </a:lnTo>
                    <a:lnTo>
                      <a:pt x="54" y="13"/>
                    </a:lnTo>
                    <a:lnTo>
                      <a:pt x="55" y="17"/>
                    </a:lnTo>
                    <a:lnTo>
                      <a:pt x="56" y="19"/>
                    </a:lnTo>
                    <a:lnTo>
                      <a:pt x="59" y="22"/>
                    </a:lnTo>
                    <a:lnTo>
                      <a:pt x="61" y="23"/>
                    </a:lnTo>
                    <a:lnTo>
                      <a:pt x="65" y="24"/>
                    </a:lnTo>
                    <a:lnTo>
                      <a:pt x="67" y="24"/>
                    </a:lnTo>
                    <a:lnTo>
                      <a:pt x="71" y="23"/>
                    </a:lnTo>
                    <a:lnTo>
                      <a:pt x="74" y="23"/>
                    </a:lnTo>
                    <a:lnTo>
                      <a:pt x="77" y="24"/>
                    </a:lnTo>
                    <a:lnTo>
                      <a:pt x="80" y="26"/>
                    </a:lnTo>
                    <a:lnTo>
                      <a:pt x="81" y="28"/>
                    </a:lnTo>
                    <a:lnTo>
                      <a:pt x="82" y="29"/>
                    </a:lnTo>
                    <a:lnTo>
                      <a:pt x="82" y="33"/>
                    </a:lnTo>
                    <a:lnTo>
                      <a:pt x="84" y="36"/>
                    </a:lnTo>
                    <a:lnTo>
                      <a:pt x="89" y="36"/>
                    </a:lnTo>
                    <a:lnTo>
                      <a:pt x="89" y="29"/>
                    </a:lnTo>
                    <a:lnTo>
                      <a:pt x="87" y="27"/>
                    </a:lnTo>
                    <a:lnTo>
                      <a:pt x="94" y="27"/>
                    </a:lnTo>
                    <a:lnTo>
                      <a:pt x="96" y="28"/>
                    </a:lnTo>
                    <a:lnTo>
                      <a:pt x="96" y="36"/>
                    </a:lnTo>
                    <a:lnTo>
                      <a:pt x="97" y="37"/>
                    </a:lnTo>
                    <a:lnTo>
                      <a:pt x="100" y="38"/>
                    </a:lnTo>
                    <a:lnTo>
                      <a:pt x="101" y="39"/>
                    </a:lnTo>
                    <a:lnTo>
                      <a:pt x="101" y="42"/>
                    </a:lnTo>
                    <a:lnTo>
                      <a:pt x="99" y="44"/>
                    </a:lnTo>
                    <a:lnTo>
                      <a:pt x="99" y="47"/>
                    </a:lnTo>
                    <a:lnTo>
                      <a:pt x="104" y="47"/>
                    </a:lnTo>
                    <a:lnTo>
                      <a:pt x="105" y="46"/>
                    </a:lnTo>
                    <a:lnTo>
                      <a:pt x="111" y="47"/>
                    </a:lnTo>
                    <a:lnTo>
                      <a:pt x="119" y="49"/>
                    </a:lnTo>
                    <a:lnTo>
                      <a:pt x="125" y="52"/>
                    </a:lnTo>
                    <a:lnTo>
                      <a:pt x="125" y="58"/>
                    </a:lnTo>
                    <a:lnTo>
                      <a:pt x="124" y="60"/>
                    </a:lnTo>
                    <a:lnTo>
                      <a:pt x="115" y="60"/>
                    </a:lnTo>
                    <a:lnTo>
                      <a:pt x="111" y="61"/>
                    </a:lnTo>
                    <a:lnTo>
                      <a:pt x="107" y="63"/>
                    </a:lnTo>
                    <a:lnTo>
                      <a:pt x="105" y="67"/>
                    </a:lnTo>
                    <a:lnTo>
                      <a:pt x="101" y="70"/>
                    </a:lnTo>
                    <a:lnTo>
                      <a:pt x="99" y="72"/>
                    </a:lnTo>
                    <a:lnTo>
                      <a:pt x="96" y="73"/>
                    </a:lnTo>
                    <a:lnTo>
                      <a:pt x="94" y="73"/>
                    </a:lnTo>
                    <a:lnTo>
                      <a:pt x="92" y="72"/>
                    </a:lnTo>
                    <a:lnTo>
                      <a:pt x="91" y="70"/>
                    </a:lnTo>
                    <a:lnTo>
                      <a:pt x="91" y="67"/>
                    </a:lnTo>
                    <a:lnTo>
                      <a:pt x="90" y="65"/>
                    </a:lnTo>
                    <a:lnTo>
                      <a:pt x="87" y="67"/>
                    </a:lnTo>
                    <a:lnTo>
                      <a:pt x="86" y="70"/>
                    </a:lnTo>
                    <a:lnTo>
                      <a:pt x="85" y="71"/>
                    </a:lnTo>
                    <a:lnTo>
                      <a:pt x="86" y="73"/>
                    </a:lnTo>
                    <a:lnTo>
                      <a:pt x="87" y="75"/>
                    </a:lnTo>
                    <a:lnTo>
                      <a:pt x="89" y="77"/>
                    </a:lnTo>
                    <a:lnTo>
                      <a:pt x="90" y="78"/>
                    </a:lnTo>
                    <a:lnTo>
                      <a:pt x="84" y="78"/>
                    </a:lnTo>
                    <a:lnTo>
                      <a:pt x="84" y="85"/>
                    </a:lnTo>
                    <a:lnTo>
                      <a:pt x="81" y="85"/>
                    </a:lnTo>
                    <a:lnTo>
                      <a:pt x="77" y="82"/>
                    </a:lnTo>
                    <a:lnTo>
                      <a:pt x="75" y="81"/>
                    </a:lnTo>
                    <a:lnTo>
                      <a:pt x="71" y="78"/>
                    </a:lnTo>
                    <a:lnTo>
                      <a:pt x="69" y="77"/>
                    </a:lnTo>
                    <a:lnTo>
                      <a:pt x="69" y="81"/>
                    </a:lnTo>
                    <a:lnTo>
                      <a:pt x="67" y="83"/>
                    </a:lnTo>
                    <a:lnTo>
                      <a:pt x="62" y="86"/>
                    </a:lnTo>
                    <a:lnTo>
                      <a:pt x="52" y="86"/>
                    </a:lnTo>
                    <a:lnTo>
                      <a:pt x="49" y="85"/>
                    </a:lnTo>
                    <a:lnTo>
                      <a:pt x="46" y="83"/>
                    </a:lnTo>
                    <a:lnTo>
                      <a:pt x="43" y="81"/>
                    </a:lnTo>
                    <a:lnTo>
                      <a:pt x="42" y="78"/>
                    </a:lnTo>
                    <a:lnTo>
                      <a:pt x="45" y="78"/>
                    </a:lnTo>
                    <a:lnTo>
                      <a:pt x="47" y="76"/>
                    </a:lnTo>
                    <a:lnTo>
                      <a:pt x="43" y="76"/>
                    </a:lnTo>
                    <a:lnTo>
                      <a:pt x="36" y="73"/>
                    </a:lnTo>
                    <a:lnTo>
                      <a:pt x="31" y="68"/>
                    </a:lnTo>
                    <a:lnTo>
                      <a:pt x="30" y="66"/>
                    </a:lnTo>
                    <a:lnTo>
                      <a:pt x="32" y="62"/>
                    </a:lnTo>
                    <a:lnTo>
                      <a:pt x="38" y="60"/>
                    </a:lnTo>
                    <a:lnTo>
                      <a:pt x="47" y="58"/>
                    </a:lnTo>
                    <a:lnTo>
                      <a:pt x="60" y="58"/>
                    </a:lnTo>
                    <a:lnTo>
                      <a:pt x="56" y="57"/>
                    </a:lnTo>
                    <a:lnTo>
                      <a:pt x="51" y="56"/>
                    </a:lnTo>
                    <a:lnTo>
                      <a:pt x="47" y="54"/>
                    </a:lnTo>
                    <a:lnTo>
                      <a:pt x="40" y="54"/>
                    </a:lnTo>
                    <a:lnTo>
                      <a:pt x="37" y="56"/>
                    </a:lnTo>
                    <a:lnTo>
                      <a:pt x="36" y="57"/>
                    </a:lnTo>
                    <a:lnTo>
                      <a:pt x="33" y="58"/>
                    </a:lnTo>
                    <a:lnTo>
                      <a:pt x="30" y="58"/>
                    </a:lnTo>
                    <a:lnTo>
                      <a:pt x="27" y="56"/>
                    </a:lnTo>
                    <a:lnTo>
                      <a:pt x="27" y="53"/>
                    </a:lnTo>
                    <a:lnTo>
                      <a:pt x="26" y="52"/>
                    </a:lnTo>
                    <a:lnTo>
                      <a:pt x="21" y="54"/>
                    </a:lnTo>
                    <a:lnTo>
                      <a:pt x="20" y="56"/>
                    </a:lnTo>
                    <a:lnTo>
                      <a:pt x="15" y="56"/>
                    </a:lnTo>
                    <a:lnTo>
                      <a:pt x="13" y="54"/>
                    </a:lnTo>
                    <a:lnTo>
                      <a:pt x="13" y="52"/>
                    </a:lnTo>
                    <a:lnTo>
                      <a:pt x="17" y="51"/>
                    </a:lnTo>
                    <a:lnTo>
                      <a:pt x="20" y="49"/>
                    </a:lnTo>
                    <a:lnTo>
                      <a:pt x="23" y="46"/>
                    </a:lnTo>
                    <a:lnTo>
                      <a:pt x="15" y="46"/>
                    </a:lnTo>
                    <a:lnTo>
                      <a:pt x="7" y="43"/>
                    </a:lnTo>
                    <a:lnTo>
                      <a:pt x="2" y="39"/>
                    </a:lnTo>
                    <a:lnTo>
                      <a:pt x="0" y="33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2" y="36"/>
                    </a:lnTo>
                    <a:lnTo>
                      <a:pt x="15" y="37"/>
                    </a:lnTo>
                    <a:lnTo>
                      <a:pt x="20" y="37"/>
                    </a:lnTo>
                    <a:lnTo>
                      <a:pt x="22" y="34"/>
                    </a:lnTo>
                    <a:lnTo>
                      <a:pt x="7" y="29"/>
                    </a:lnTo>
                    <a:lnTo>
                      <a:pt x="3" y="26"/>
                    </a:lnTo>
                    <a:lnTo>
                      <a:pt x="3" y="23"/>
                    </a:lnTo>
                    <a:lnTo>
                      <a:pt x="5" y="22"/>
                    </a:lnTo>
                    <a:lnTo>
                      <a:pt x="7" y="21"/>
                    </a:lnTo>
                    <a:lnTo>
                      <a:pt x="17" y="21"/>
                    </a:lnTo>
                    <a:lnTo>
                      <a:pt x="20" y="22"/>
                    </a:lnTo>
                    <a:lnTo>
                      <a:pt x="21" y="24"/>
                    </a:lnTo>
                    <a:lnTo>
                      <a:pt x="25" y="24"/>
                    </a:lnTo>
                    <a:lnTo>
                      <a:pt x="26" y="22"/>
                    </a:lnTo>
                    <a:lnTo>
                      <a:pt x="28" y="19"/>
                    </a:lnTo>
                    <a:lnTo>
                      <a:pt x="26" y="18"/>
                    </a:lnTo>
                    <a:lnTo>
                      <a:pt x="22" y="18"/>
                    </a:lnTo>
                    <a:lnTo>
                      <a:pt x="20" y="19"/>
                    </a:lnTo>
                    <a:lnTo>
                      <a:pt x="16" y="19"/>
                    </a:lnTo>
                    <a:lnTo>
                      <a:pt x="15" y="18"/>
                    </a:lnTo>
                    <a:lnTo>
                      <a:pt x="13" y="16"/>
                    </a:lnTo>
                    <a:lnTo>
                      <a:pt x="12" y="14"/>
                    </a:lnTo>
                    <a:lnTo>
                      <a:pt x="12" y="13"/>
                    </a:lnTo>
                    <a:lnTo>
                      <a:pt x="20" y="9"/>
                    </a:lnTo>
                    <a:lnTo>
                      <a:pt x="35" y="9"/>
                    </a:lnTo>
                    <a:lnTo>
                      <a:pt x="30" y="7"/>
                    </a:lnTo>
                    <a:lnTo>
                      <a:pt x="26" y="7"/>
                    </a:lnTo>
                    <a:lnTo>
                      <a:pt x="22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1" name="Freeform 1269"/>
              <p:cNvSpPr>
                <a:spLocks/>
              </p:cNvSpPr>
              <p:nvPr/>
            </p:nvSpPr>
            <p:spPr bwMode="auto">
              <a:xfrm>
                <a:off x="3672251" y="2559299"/>
                <a:ext cx="172021" cy="107772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5" y="4"/>
                  </a:cxn>
                  <a:cxn ang="0">
                    <a:pos x="27" y="7"/>
                  </a:cxn>
                  <a:cxn ang="0">
                    <a:pos x="29" y="9"/>
                  </a:cxn>
                  <a:cxn ang="0">
                    <a:pos x="30" y="12"/>
                  </a:cxn>
                  <a:cxn ang="0">
                    <a:pos x="34" y="8"/>
                  </a:cxn>
                  <a:cxn ang="0">
                    <a:pos x="40" y="14"/>
                  </a:cxn>
                  <a:cxn ang="0">
                    <a:pos x="48" y="17"/>
                  </a:cxn>
                  <a:cxn ang="0">
                    <a:pos x="57" y="19"/>
                  </a:cxn>
                  <a:cxn ang="0">
                    <a:pos x="63" y="24"/>
                  </a:cxn>
                  <a:cxn ang="0">
                    <a:pos x="63" y="27"/>
                  </a:cxn>
                  <a:cxn ang="0">
                    <a:pos x="64" y="29"/>
                  </a:cxn>
                  <a:cxn ang="0">
                    <a:pos x="64" y="31"/>
                  </a:cxn>
                  <a:cxn ang="0">
                    <a:pos x="65" y="32"/>
                  </a:cxn>
                  <a:cxn ang="0">
                    <a:pos x="69" y="34"/>
                  </a:cxn>
                  <a:cxn ang="0">
                    <a:pos x="72" y="34"/>
                  </a:cxn>
                  <a:cxn ang="0">
                    <a:pos x="75" y="36"/>
                  </a:cxn>
                  <a:cxn ang="0">
                    <a:pos x="78" y="37"/>
                  </a:cxn>
                  <a:cxn ang="0">
                    <a:pos x="80" y="37"/>
                  </a:cxn>
                  <a:cxn ang="0">
                    <a:pos x="83" y="39"/>
                  </a:cxn>
                  <a:cxn ang="0">
                    <a:pos x="79" y="42"/>
                  </a:cxn>
                  <a:cxn ang="0">
                    <a:pos x="75" y="43"/>
                  </a:cxn>
                  <a:cxn ang="0">
                    <a:pos x="73" y="44"/>
                  </a:cxn>
                  <a:cxn ang="0">
                    <a:pos x="58" y="44"/>
                  </a:cxn>
                  <a:cxn ang="0">
                    <a:pos x="55" y="43"/>
                  </a:cxn>
                  <a:cxn ang="0">
                    <a:pos x="54" y="41"/>
                  </a:cxn>
                  <a:cxn ang="0">
                    <a:pos x="49" y="38"/>
                  </a:cxn>
                  <a:cxn ang="0">
                    <a:pos x="47" y="36"/>
                  </a:cxn>
                  <a:cxn ang="0">
                    <a:pos x="44" y="34"/>
                  </a:cxn>
                  <a:cxn ang="0">
                    <a:pos x="43" y="34"/>
                  </a:cxn>
                  <a:cxn ang="0">
                    <a:pos x="40" y="42"/>
                  </a:cxn>
                  <a:cxn ang="0">
                    <a:pos x="37" y="44"/>
                  </a:cxn>
                  <a:cxn ang="0">
                    <a:pos x="34" y="47"/>
                  </a:cxn>
                  <a:cxn ang="0">
                    <a:pos x="30" y="49"/>
                  </a:cxn>
                  <a:cxn ang="0">
                    <a:pos x="24" y="49"/>
                  </a:cxn>
                  <a:cxn ang="0">
                    <a:pos x="22" y="52"/>
                  </a:cxn>
                  <a:cxn ang="0">
                    <a:pos x="18" y="52"/>
                  </a:cxn>
                  <a:cxn ang="0">
                    <a:pos x="17" y="51"/>
                  </a:cxn>
                  <a:cxn ang="0">
                    <a:pos x="17" y="47"/>
                  </a:cxn>
                  <a:cxn ang="0">
                    <a:pos x="18" y="44"/>
                  </a:cxn>
                  <a:cxn ang="0">
                    <a:pos x="0" y="44"/>
                  </a:cxn>
                  <a:cxn ang="0">
                    <a:pos x="0" y="42"/>
                  </a:cxn>
                  <a:cxn ang="0">
                    <a:pos x="1" y="39"/>
                  </a:cxn>
                  <a:cxn ang="0">
                    <a:pos x="4" y="37"/>
                  </a:cxn>
                  <a:cxn ang="0">
                    <a:pos x="5" y="37"/>
                  </a:cxn>
                  <a:cxn ang="0">
                    <a:pos x="6" y="36"/>
                  </a:cxn>
                  <a:cxn ang="0">
                    <a:pos x="9" y="34"/>
                  </a:cxn>
                  <a:cxn ang="0">
                    <a:pos x="10" y="33"/>
                  </a:cxn>
                  <a:cxn ang="0">
                    <a:pos x="10" y="18"/>
                  </a:cxn>
                  <a:cxn ang="0">
                    <a:pos x="13" y="10"/>
                  </a:cxn>
                  <a:cxn ang="0">
                    <a:pos x="17" y="4"/>
                  </a:cxn>
                  <a:cxn ang="0">
                    <a:pos x="24" y="0"/>
                  </a:cxn>
                </a:cxnLst>
                <a:rect l="0" t="0" r="r" b="b"/>
                <a:pathLst>
                  <a:path w="83" h="52">
                    <a:moveTo>
                      <a:pt x="24" y="0"/>
                    </a:moveTo>
                    <a:lnTo>
                      <a:pt x="25" y="4"/>
                    </a:lnTo>
                    <a:lnTo>
                      <a:pt x="27" y="7"/>
                    </a:lnTo>
                    <a:lnTo>
                      <a:pt x="29" y="9"/>
                    </a:lnTo>
                    <a:lnTo>
                      <a:pt x="30" y="12"/>
                    </a:lnTo>
                    <a:lnTo>
                      <a:pt x="34" y="8"/>
                    </a:lnTo>
                    <a:lnTo>
                      <a:pt x="40" y="14"/>
                    </a:lnTo>
                    <a:lnTo>
                      <a:pt x="48" y="17"/>
                    </a:lnTo>
                    <a:lnTo>
                      <a:pt x="57" y="19"/>
                    </a:lnTo>
                    <a:lnTo>
                      <a:pt x="63" y="24"/>
                    </a:lnTo>
                    <a:lnTo>
                      <a:pt x="63" y="27"/>
                    </a:lnTo>
                    <a:lnTo>
                      <a:pt x="64" y="29"/>
                    </a:lnTo>
                    <a:lnTo>
                      <a:pt x="64" y="31"/>
                    </a:lnTo>
                    <a:lnTo>
                      <a:pt x="65" y="32"/>
                    </a:lnTo>
                    <a:lnTo>
                      <a:pt x="69" y="34"/>
                    </a:lnTo>
                    <a:lnTo>
                      <a:pt x="72" y="34"/>
                    </a:lnTo>
                    <a:lnTo>
                      <a:pt x="75" y="36"/>
                    </a:lnTo>
                    <a:lnTo>
                      <a:pt x="78" y="37"/>
                    </a:lnTo>
                    <a:lnTo>
                      <a:pt x="80" y="37"/>
                    </a:lnTo>
                    <a:lnTo>
                      <a:pt x="83" y="39"/>
                    </a:lnTo>
                    <a:lnTo>
                      <a:pt x="79" y="42"/>
                    </a:lnTo>
                    <a:lnTo>
                      <a:pt x="75" y="43"/>
                    </a:lnTo>
                    <a:lnTo>
                      <a:pt x="73" y="44"/>
                    </a:lnTo>
                    <a:lnTo>
                      <a:pt x="58" y="44"/>
                    </a:lnTo>
                    <a:lnTo>
                      <a:pt x="55" y="43"/>
                    </a:lnTo>
                    <a:lnTo>
                      <a:pt x="54" y="41"/>
                    </a:lnTo>
                    <a:lnTo>
                      <a:pt x="49" y="38"/>
                    </a:lnTo>
                    <a:lnTo>
                      <a:pt x="47" y="36"/>
                    </a:lnTo>
                    <a:lnTo>
                      <a:pt x="44" y="34"/>
                    </a:lnTo>
                    <a:lnTo>
                      <a:pt x="43" y="34"/>
                    </a:lnTo>
                    <a:lnTo>
                      <a:pt x="40" y="42"/>
                    </a:lnTo>
                    <a:lnTo>
                      <a:pt x="37" y="44"/>
                    </a:lnTo>
                    <a:lnTo>
                      <a:pt x="34" y="47"/>
                    </a:lnTo>
                    <a:lnTo>
                      <a:pt x="30" y="49"/>
                    </a:lnTo>
                    <a:lnTo>
                      <a:pt x="24" y="49"/>
                    </a:lnTo>
                    <a:lnTo>
                      <a:pt x="22" y="52"/>
                    </a:lnTo>
                    <a:lnTo>
                      <a:pt x="18" y="52"/>
                    </a:lnTo>
                    <a:lnTo>
                      <a:pt x="17" y="51"/>
                    </a:lnTo>
                    <a:lnTo>
                      <a:pt x="17" y="47"/>
                    </a:lnTo>
                    <a:lnTo>
                      <a:pt x="18" y="44"/>
                    </a:lnTo>
                    <a:lnTo>
                      <a:pt x="0" y="44"/>
                    </a:lnTo>
                    <a:lnTo>
                      <a:pt x="0" y="42"/>
                    </a:lnTo>
                    <a:lnTo>
                      <a:pt x="1" y="39"/>
                    </a:lnTo>
                    <a:lnTo>
                      <a:pt x="4" y="37"/>
                    </a:lnTo>
                    <a:lnTo>
                      <a:pt x="5" y="37"/>
                    </a:lnTo>
                    <a:lnTo>
                      <a:pt x="6" y="36"/>
                    </a:lnTo>
                    <a:lnTo>
                      <a:pt x="9" y="34"/>
                    </a:lnTo>
                    <a:lnTo>
                      <a:pt x="10" y="33"/>
                    </a:lnTo>
                    <a:lnTo>
                      <a:pt x="10" y="18"/>
                    </a:lnTo>
                    <a:lnTo>
                      <a:pt x="13" y="10"/>
                    </a:lnTo>
                    <a:lnTo>
                      <a:pt x="17" y="4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2" name="Freeform 1270"/>
              <p:cNvSpPr>
                <a:spLocks/>
              </p:cNvSpPr>
              <p:nvPr/>
            </p:nvSpPr>
            <p:spPr bwMode="auto">
              <a:xfrm>
                <a:off x="3914737" y="2463963"/>
                <a:ext cx="53886" cy="41451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20" y="1"/>
                  </a:cxn>
                  <a:cxn ang="0">
                    <a:pos x="24" y="5"/>
                  </a:cxn>
                  <a:cxn ang="0">
                    <a:pos x="26" y="11"/>
                  </a:cxn>
                  <a:cxn ang="0">
                    <a:pos x="24" y="16"/>
                  </a:cxn>
                  <a:cxn ang="0">
                    <a:pos x="16" y="19"/>
                  </a:cxn>
                  <a:cxn ang="0">
                    <a:pos x="14" y="20"/>
                  </a:cxn>
                  <a:cxn ang="0">
                    <a:pos x="11" y="20"/>
                  </a:cxn>
                  <a:cxn ang="0">
                    <a:pos x="6" y="19"/>
                  </a:cxn>
                  <a:cxn ang="0">
                    <a:pos x="4" y="17"/>
                  </a:cxn>
                  <a:cxn ang="0">
                    <a:pos x="1" y="14"/>
                  </a:cxn>
                  <a:cxn ang="0">
                    <a:pos x="0" y="11"/>
                  </a:cxn>
                  <a:cxn ang="0">
                    <a:pos x="2" y="5"/>
                  </a:cxn>
                  <a:cxn ang="0">
                    <a:pos x="6" y="1"/>
                  </a:cxn>
                  <a:cxn ang="0">
                    <a:pos x="12" y="0"/>
                  </a:cxn>
                </a:cxnLst>
                <a:rect l="0" t="0" r="r" b="b"/>
                <a:pathLst>
                  <a:path w="26" h="20">
                    <a:moveTo>
                      <a:pt x="12" y="0"/>
                    </a:moveTo>
                    <a:lnTo>
                      <a:pt x="20" y="1"/>
                    </a:lnTo>
                    <a:lnTo>
                      <a:pt x="24" y="5"/>
                    </a:lnTo>
                    <a:lnTo>
                      <a:pt x="26" y="11"/>
                    </a:lnTo>
                    <a:lnTo>
                      <a:pt x="24" y="16"/>
                    </a:lnTo>
                    <a:lnTo>
                      <a:pt x="16" y="19"/>
                    </a:lnTo>
                    <a:lnTo>
                      <a:pt x="14" y="20"/>
                    </a:lnTo>
                    <a:lnTo>
                      <a:pt x="11" y="20"/>
                    </a:lnTo>
                    <a:lnTo>
                      <a:pt x="6" y="19"/>
                    </a:lnTo>
                    <a:lnTo>
                      <a:pt x="4" y="17"/>
                    </a:lnTo>
                    <a:lnTo>
                      <a:pt x="1" y="14"/>
                    </a:lnTo>
                    <a:lnTo>
                      <a:pt x="0" y="11"/>
                    </a:lnTo>
                    <a:lnTo>
                      <a:pt x="2" y="5"/>
                    </a:lnTo>
                    <a:lnTo>
                      <a:pt x="6" y="1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3" name="Freeform 1271"/>
              <p:cNvSpPr>
                <a:spLocks/>
              </p:cNvSpPr>
              <p:nvPr/>
            </p:nvSpPr>
            <p:spPr bwMode="auto">
              <a:xfrm>
                <a:off x="3759297" y="2671216"/>
                <a:ext cx="43524" cy="35234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7" y="0"/>
                  </a:cxn>
                  <a:cxn ang="0">
                    <a:pos x="18" y="2"/>
                  </a:cxn>
                  <a:cxn ang="0">
                    <a:pos x="21" y="3"/>
                  </a:cxn>
                  <a:cxn ang="0">
                    <a:pos x="16" y="8"/>
                  </a:cxn>
                  <a:cxn ang="0">
                    <a:pos x="7" y="14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2" y="8"/>
                  </a:cxn>
                  <a:cxn ang="0">
                    <a:pos x="6" y="5"/>
                  </a:cxn>
                  <a:cxn ang="0">
                    <a:pos x="8" y="4"/>
                  </a:cxn>
                  <a:cxn ang="0">
                    <a:pos x="10" y="2"/>
                  </a:cxn>
                  <a:cxn ang="0">
                    <a:pos x="13" y="2"/>
                  </a:cxn>
                  <a:cxn ang="0">
                    <a:pos x="16" y="0"/>
                  </a:cxn>
                </a:cxnLst>
                <a:rect l="0" t="0" r="r" b="b"/>
                <a:pathLst>
                  <a:path w="21" h="17">
                    <a:moveTo>
                      <a:pt x="16" y="0"/>
                    </a:moveTo>
                    <a:lnTo>
                      <a:pt x="17" y="0"/>
                    </a:lnTo>
                    <a:lnTo>
                      <a:pt x="18" y="2"/>
                    </a:lnTo>
                    <a:lnTo>
                      <a:pt x="21" y="3"/>
                    </a:lnTo>
                    <a:lnTo>
                      <a:pt x="16" y="8"/>
                    </a:lnTo>
                    <a:lnTo>
                      <a:pt x="7" y="14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5"/>
                    </a:lnTo>
                    <a:lnTo>
                      <a:pt x="8" y="4"/>
                    </a:lnTo>
                    <a:lnTo>
                      <a:pt x="10" y="2"/>
                    </a:lnTo>
                    <a:lnTo>
                      <a:pt x="13" y="2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4" name="Freeform 1272"/>
              <p:cNvSpPr>
                <a:spLocks/>
              </p:cNvSpPr>
              <p:nvPr/>
            </p:nvSpPr>
            <p:spPr bwMode="auto">
              <a:xfrm>
                <a:off x="3825619" y="2219404"/>
                <a:ext cx="113990" cy="45596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8" y="0"/>
                  </a:cxn>
                  <a:cxn ang="0">
                    <a:pos x="15" y="1"/>
                  </a:cxn>
                  <a:cxn ang="0">
                    <a:pos x="20" y="1"/>
                  </a:cxn>
                  <a:cxn ang="0">
                    <a:pos x="28" y="2"/>
                  </a:cxn>
                  <a:cxn ang="0">
                    <a:pos x="38" y="5"/>
                  </a:cxn>
                  <a:cxn ang="0">
                    <a:pos x="48" y="10"/>
                  </a:cxn>
                  <a:cxn ang="0">
                    <a:pos x="55" y="15"/>
                  </a:cxn>
                  <a:cxn ang="0">
                    <a:pos x="53" y="20"/>
                  </a:cxn>
                  <a:cxn ang="0">
                    <a:pos x="50" y="21"/>
                  </a:cxn>
                  <a:cxn ang="0">
                    <a:pos x="44" y="21"/>
                  </a:cxn>
                  <a:cxn ang="0">
                    <a:pos x="39" y="18"/>
                  </a:cxn>
                  <a:cxn ang="0">
                    <a:pos x="33" y="18"/>
                  </a:cxn>
                  <a:cxn ang="0">
                    <a:pos x="29" y="20"/>
                  </a:cxn>
                  <a:cxn ang="0">
                    <a:pos x="25" y="22"/>
                  </a:cxn>
                  <a:cxn ang="0">
                    <a:pos x="15" y="22"/>
                  </a:cxn>
                  <a:cxn ang="0">
                    <a:pos x="12" y="21"/>
                  </a:cxn>
                  <a:cxn ang="0">
                    <a:pos x="9" y="18"/>
                  </a:cxn>
                  <a:cxn ang="0">
                    <a:pos x="9" y="13"/>
                  </a:cxn>
                  <a:cxn ang="0">
                    <a:pos x="4" y="11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2"/>
                  </a:cxn>
                  <a:cxn ang="0">
                    <a:pos x="3" y="1"/>
                  </a:cxn>
                  <a:cxn ang="0">
                    <a:pos x="5" y="0"/>
                  </a:cxn>
                </a:cxnLst>
                <a:rect l="0" t="0" r="r" b="b"/>
                <a:pathLst>
                  <a:path w="55" h="22">
                    <a:moveTo>
                      <a:pt x="5" y="0"/>
                    </a:moveTo>
                    <a:lnTo>
                      <a:pt x="8" y="0"/>
                    </a:lnTo>
                    <a:lnTo>
                      <a:pt x="15" y="1"/>
                    </a:lnTo>
                    <a:lnTo>
                      <a:pt x="20" y="1"/>
                    </a:lnTo>
                    <a:lnTo>
                      <a:pt x="28" y="2"/>
                    </a:lnTo>
                    <a:lnTo>
                      <a:pt x="38" y="5"/>
                    </a:lnTo>
                    <a:lnTo>
                      <a:pt x="48" y="10"/>
                    </a:lnTo>
                    <a:lnTo>
                      <a:pt x="55" y="15"/>
                    </a:lnTo>
                    <a:lnTo>
                      <a:pt x="53" y="20"/>
                    </a:lnTo>
                    <a:lnTo>
                      <a:pt x="50" y="21"/>
                    </a:lnTo>
                    <a:lnTo>
                      <a:pt x="44" y="21"/>
                    </a:lnTo>
                    <a:lnTo>
                      <a:pt x="39" y="18"/>
                    </a:lnTo>
                    <a:lnTo>
                      <a:pt x="33" y="18"/>
                    </a:lnTo>
                    <a:lnTo>
                      <a:pt x="29" y="20"/>
                    </a:lnTo>
                    <a:lnTo>
                      <a:pt x="25" y="22"/>
                    </a:lnTo>
                    <a:lnTo>
                      <a:pt x="15" y="22"/>
                    </a:lnTo>
                    <a:lnTo>
                      <a:pt x="12" y="21"/>
                    </a:lnTo>
                    <a:lnTo>
                      <a:pt x="9" y="18"/>
                    </a:lnTo>
                    <a:lnTo>
                      <a:pt x="9" y="13"/>
                    </a:lnTo>
                    <a:lnTo>
                      <a:pt x="4" y="11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5" name="Freeform 1273"/>
              <p:cNvSpPr>
                <a:spLocks/>
              </p:cNvSpPr>
              <p:nvPr/>
            </p:nvSpPr>
            <p:spPr bwMode="auto">
              <a:xfrm>
                <a:off x="3835981" y="2698160"/>
                <a:ext cx="29015" cy="2279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0" y="0"/>
                  </a:cxn>
                  <a:cxn ang="0">
                    <a:pos x="12" y="1"/>
                  </a:cxn>
                  <a:cxn ang="0">
                    <a:pos x="14" y="3"/>
                  </a:cxn>
                  <a:cxn ang="0">
                    <a:pos x="12" y="8"/>
                  </a:cxn>
                  <a:cxn ang="0">
                    <a:pos x="10" y="9"/>
                  </a:cxn>
                  <a:cxn ang="0">
                    <a:pos x="9" y="11"/>
                  </a:cxn>
                  <a:cxn ang="0">
                    <a:pos x="7" y="11"/>
                  </a:cxn>
                  <a:cxn ang="0">
                    <a:pos x="5" y="10"/>
                  </a:cxn>
                  <a:cxn ang="0">
                    <a:pos x="3" y="9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4" y="0"/>
                  </a:cxn>
                </a:cxnLst>
                <a:rect l="0" t="0" r="r" b="b"/>
                <a:pathLst>
                  <a:path w="14" h="11">
                    <a:moveTo>
                      <a:pt x="4" y="0"/>
                    </a:moveTo>
                    <a:lnTo>
                      <a:pt x="10" y="0"/>
                    </a:lnTo>
                    <a:lnTo>
                      <a:pt x="12" y="1"/>
                    </a:lnTo>
                    <a:lnTo>
                      <a:pt x="14" y="3"/>
                    </a:lnTo>
                    <a:lnTo>
                      <a:pt x="12" y="8"/>
                    </a:lnTo>
                    <a:lnTo>
                      <a:pt x="10" y="9"/>
                    </a:lnTo>
                    <a:lnTo>
                      <a:pt x="9" y="11"/>
                    </a:lnTo>
                    <a:lnTo>
                      <a:pt x="7" y="11"/>
                    </a:lnTo>
                    <a:lnTo>
                      <a:pt x="5" y="10"/>
                    </a:lnTo>
                    <a:lnTo>
                      <a:pt x="3" y="9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6" name="Freeform 1274"/>
              <p:cNvSpPr>
                <a:spLocks/>
              </p:cNvSpPr>
              <p:nvPr/>
            </p:nvSpPr>
            <p:spPr bwMode="auto">
              <a:xfrm>
                <a:off x="3976913" y="2466036"/>
                <a:ext cx="26944" cy="16580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8" y="0"/>
                  </a:cxn>
                  <a:cxn ang="0">
                    <a:pos x="13" y="5"/>
                  </a:cxn>
                  <a:cxn ang="0">
                    <a:pos x="13" y="6"/>
                  </a:cxn>
                  <a:cxn ang="0">
                    <a:pos x="10" y="6"/>
                  </a:cxn>
                  <a:cxn ang="0">
                    <a:pos x="9" y="8"/>
                  </a:cxn>
                  <a:cxn ang="0">
                    <a:pos x="4" y="8"/>
                  </a:cxn>
                  <a:cxn ang="0">
                    <a:pos x="1" y="6"/>
                  </a:cxn>
                  <a:cxn ang="0">
                    <a:pos x="0" y="5"/>
                  </a:cxn>
                  <a:cxn ang="0">
                    <a:pos x="0" y="3"/>
                  </a:cxn>
                  <a:cxn ang="0">
                    <a:pos x="3" y="1"/>
                  </a:cxn>
                  <a:cxn ang="0">
                    <a:pos x="4" y="0"/>
                  </a:cxn>
                </a:cxnLst>
                <a:rect l="0" t="0" r="r" b="b"/>
                <a:pathLst>
                  <a:path w="13" h="8">
                    <a:moveTo>
                      <a:pt x="4" y="0"/>
                    </a:moveTo>
                    <a:lnTo>
                      <a:pt x="8" y="0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0" y="6"/>
                    </a:lnTo>
                    <a:lnTo>
                      <a:pt x="9" y="8"/>
                    </a:lnTo>
                    <a:lnTo>
                      <a:pt x="4" y="8"/>
                    </a:lnTo>
                    <a:lnTo>
                      <a:pt x="1" y="6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3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7" name="Freeform 1275"/>
              <p:cNvSpPr>
                <a:spLocks/>
              </p:cNvSpPr>
              <p:nvPr/>
            </p:nvSpPr>
            <p:spPr bwMode="auto">
              <a:xfrm>
                <a:off x="3864996" y="2416295"/>
                <a:ext cx="20725" cy="2072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0"/>
                  </a:cxn>
                  <a:cxn ang="0">
                    <a:pos x="9" y="3"/>
                  </a:cxn>
                  <a:cxn ang="0">
                    <a:pos x="8" y="6"/>
                  </a:cxn>
                  <a:cxn ang="0">
                    <a:pos x="4" y="10"/>
                  </a:cxn>
                  <a:cxn ang="0">
                    <a:pos x="0" y="10"/>
                  </a:cxn>
                  <a:cxn ang="0">
                    <a:pos x="0" y="6"/>
                  </a:cxn>
                  <a:cxn ang="0">
                    <a:pos x="1" y="5"/>
                  </a:cxn>
                  <a:cxn ang="0">
                    <a:pos x="4" y="4"/>
                  </a:cxn>
                  <a:cxn ang="0">
                    <a:pos x="8" y="0"/>
                  </a:cxn>
                </a:cxnLst>
                <a:rect l="0" t="0" r="r" b="b"/>
                <a:pathLst>
                  <a:path w="10" h="10">
                    <a:moveTo>
                      <a:pt x="8" y="0"/>
                    </a:moveTo>
                    <a:lnTo>
                      <a:pt x="10" y="0"/>
                    </a:lnTo>
                    <a:lnTo>
                      <a:pt x="9" y="3"/>
                    </a:lnTo>
                    <a:lnTo>
                      <a:pt x="8" y="6"/>
                    </a:lnTo>
                    <a:lnTo>
                      <a:pt x="4" y="10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4" y="4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8" name="Freeform 1276"/>
              <p:cNvSpPr>
                <a:spLocks/>
              </p:cNvSpPr>
              <p:nvPr/>
            </p:nvSpPr>
            <p:spPr bwMode="auto">
              <a:xfrm>
                <a:off x="3605930" y="2215259"/>
                <a:ext cx="690154" cy="501553"/>
              </a:xfrm>
              <a:custGeom>
                <a:avLst/>
                <a:gdLst/>
                <a:ahLst/>
                <a:cxnLst>
                  <a:cxn ang="0">
                    <a:pos x="51" y="3"/>
                  </a:cxn>
                  <a:cxn ang="0">
                    <a:pos x="46" y="14"/>
                  </a:cxn>
                  <a:cxn ang="0">
                    <a:pos x="42" y="29"/>
                  </a:cxn>
                  <a:cxn ang="0">
                    <a:pos x="54" y="33"/>
                  </a:cxn>
                  <a:cxn ang="0">
                    <a:pos x="61" y="10"/>
                  </a:cxn>
                  <a:cxn ang="0">
                    <a:pos x="109" y="20"/>
                  </a:cxn>
                  <a:cxn ang="0">
                    <a:pos x="111" y="36"/>
                  </a:cxn>
                  <a:cxn ang="0">
                    <a:pos x="130" y="36"/>
                  </a:cxn>
                  <a:cxn ang="0">
                    <a:pos x="154" y="27"/>
                  </a:cxn>
                  <a:cxn ang="0">
                    <a:pos x="190" y="49"/>
                  </a:cxn>
                  <a:cxn ang="0">
                    <a:pos x="223" y="61"/>
                  </a:cxn>
                  <a:cxn ang="0">
                    <a:pos x="262" y="78"/>
                  </a:cxn>
                  <a:cxn ang="0">
                    <a:pos x="267" y="90"/>
                  </a:cxn>
                  <a:cxn ang="0">
                    <a:pos x="272" y="96"/>
                  </a:cxn>
                  <a:cxn ang="0">
                    <a:pos x="261" y="107"/>
                  </a:cxn>
                  <a:cxn ang="0">
                    <a:pos x="286" y="124"/>
                  </a:cxn>
                  <a:cxn ang="0">
                    <a:pos x="298" y="140"/>
                  </a:cxn>
                  <a:cxn ang="0">
                    <a:pos x="313" y="139"/>
                  </a:cxn>
                  <a:cxn ang="0">
                    <a:pos x="330" y="145"/>
                  </a:cxn>
                  <a:cxn ang="0">
                    <a:pos x="326" y="160"/>
                  </a:cxn>
                  <a:cxn ang="0">
                    <a:pos x="312" y="170"/>
                  </a:cxn>
                  <a:cxn ang="0">
                    <a:pos x="307" y="181"/>
                  </a:cxn>
                  <a:cxn ang="0">
                    <a:pos x="274" y="156"/>
                  </a:cxn>
                  <a:cxn ang="0">
                    <a:pos x="258" y="159"/>
                  </a:cxn>
                  <a:cxn ang="0">
                    <a:pos x="264" y="165"/>
                  </a:cxn>
                  <a:cxn ang="0">
                    <a:pos x="266" y="174"/>
                  </a:cxn>
                  <a:cxn ang="0">
                    <a:pos x="278" y="186"/>
                  </a:cxn>
                  <a:cxn ang="0">
                    <a:pos x="293" y="193"/>
                  </a:cxn>
                  <a:cxn ang="0">
                    <a:pos x="296" y="202"/>
                  </a:cxn>
                  <a:cxn ang="0">
                    <a:pos x="296" y="222"/>
                  </a:cxn>
                  <a:cxn ang="0">
                    <a:pos x="261" y="212"/>
                  </a:cxn>
                  <a:cxn ang="0">
                    <a:pos x="279" y="237"/>
                  </a:cxn>
                  <a:cxn ang="0">
                    <a:pos x="273" y="241"/>
                  </a:cxn>
                  <a:cxn ang="0">
                    <a:pos x="242" y="227"/>
                  </a:cxn>
                  <a:cxn ang="0">
                    <a:pos x="213" y="214"/>
                  </a:cxn>
                  <a:cxn ang="0">
                    <a:pos x="176" y="194"/>
                  </a:cxn>
                  <a:cxn ang="0">
                    <a:pos x="155" y="198"/>
                  </a:cxn>
                  <a:cxn ang="0">
                    <a:pos x="140" y="192"/>
                  </a:cxn>
                  <a:cxn ang="0">
                    <a:pos x="145" y="179"/>
                  </a:cxn>
                  <a:cxn ang="0">
                    <a:pos x="183" y="173"/>
                  </a:cxn>
                  <a:cxn ang="0">
                    <a:pos x="183" y="159"/>
                  </a:cxn>
                  <a:cxn ang="0">
                    <a:pos x="203" y="142"/>
                  </a:cxn>
                  <a:cxn ang="0">
                    <a:pos x="187" y="114"/>
                  </a:cxn>
                  <a:cxn ang="0">
                    <a:pos x="163" y="110"/>
                  </a:cxn>
                  <a:cxn ang="0">
                    <a:pos x="154" y="106"/>
                  </a:cxn>
                  <a:cxn ang="0">
                    <a:pos x="164" y="101"/>
                  </a:cxn>
                  <a:cxn ang="0">
                    <a:pos x="129" y="81"/>
                  </a:cxn>
                  <a:cxn ang="0">
                    <a:pos x="115" y="93"/>
                  </a:cxn>
                  <a:cxn ang="0">
                    <a:pos x="45" y="82"/>
                  </a:cxn>
                  <a:cxn ang="0">
                    <a:pos x="15" y="71"/>
                  </a:cxn>
                  <a:cxn ang="0">
                    <a:pos x="22" y="64"/>
                  </a:cxn>
                  <a:cxn ang="0">
                    <a:pos x="7" y="56"/>
                  </a:cxn>
                  <a:cxn ang="0">
                    <a:pos x="0" y="37"/>
                  </a:cxn>
                  <a:cxn ang="0">
                    <a:pos x="10" y="23"/>
                  </a:cxn>
                </a:cxnLst>
                <a:rect l="0" t="0" r="r" b="b"/>
                <a:pathLst>
                  <a:path w="333" h="242">
                    <a:moveTo>
                      <a:pt x="42" y="0"/>
                    </a:moveTo>
                    <a:lnTo>
                      <a:pt x="43" y="0"/>
                    </a:lnTo>
                    <a:lnTo>
                      <a:pt x="45" y="2"/>
                    </a:lnTo>
                    <a:lnTo>
                      <a:pt x="47" y="2"/>
                    </a:lnTo>
                    <a:lnTo>
                      <a:pt x="51" y="3"/>
                    </a:lnTo>
                    <a:lnTo>
                      <a:pt x="54" y="3"/>
                    </a:lnTo>
                    <a:lnTo>
                      <a:pt x="55" y="4"/>
                    </a:lnTo>
                    <a:lnTo>
                      <a:pt x="56" y="4"/>
                    </a:lnTo>
                    <a:lnTo>
                      <a:pt x="52" y="9"/>
                    </a:lnTo>
                    <a:lnTo>
                      <a:pt x="46" y="14"/>
                    </a:lnTo>
                    <a:lnTo>
                      <a:pt x="41" y="19"/>
                    </a:lnTo>
                    <a:lnTo>
                      <a:pt x="38" y="25"/>
                    </a:lnTo>
                    <a:lnTo>
                      <a:pt x="38" y="28"/>
                    </a:lnTo>
                    <a:lnTo>
                      <a:pt x="40" y="29"/>
                    </a:lnTo>
                    <a:lnTo>
                      <a:pt x="42" y="29"/>
                    </a:lnTo>
                    <a:lnTo>
                      <a:pt x="42" y="43"/>
                    </a:lnTo>
                    <a:lnTo>
                      <a:pt x="43" y="44"/>
                    </a:lnTo>
                    <a:lnTo>
                      <a:pt x="47" y="44"/>
                    </a:lnTo>
                    <a:lnTo>
                      <a:pt x="54" y="38"/>
                    </a:lnTo>
                    <a:lnTo>
                      <a:pt x="54" y="33"/>
                    </a:lnTo>
                    <a:lnTo>
                      <a:pt x="51" y="31"/>
                    </a:lnTo>
                    <a:lnTo>
                      <a:pt x="50" y="28"/>
                    </a:lnTo>
                    <a:lnTo>
                      <a:pt x="50" y="24"/>
                    </a:lnTo>
                    <a:lnTo>
                      <a:pt x="52" y="17"/>
                    </a:lnTo>
                    <a:lnTo>
                      <a:pt x="61" y="10"/>
                    </a:lnTo>
                    <a:lnTo>
                      <a:pt x="71" y="7"/>
                    </a:lnTo>
                    <a:lnTo>
                      <a:pt x="94" y="4"/>
                    </a:lnTo>
                    <a:lnTo>
                      <a:pt x="100" y="7"/>
                    </a:lnTo>
                    <a:lnTo>
                      <a:pt x="105" y="12"/>
                    </a:lnTo>
                    <a:lnTo>
                      <a:pt x="109" y="20"/>
                    </a:lnTo>
                    <a:lnTo>
                      <a:pt x="110" y="28"/>
                    </a:lnTo>
                    <a:lnTo>
                      <a:pt x="110" y="31"/>
                    </a:lnTo>
                    <a:lnTo>
                      <a:pt x="109" y="32"/>
                    </a:lnTo>
                    <a:lnTo>
                      <a:pt x="109" y="36"/>
                    </a:lnTo>
                    <a:lnTo>
                      <a:pt x="111" y="36"/>
                    </a:lnTo>
                    <a:lnTo>
                      <a:pt x="115" y="32"/>
                    </a:lnTo>
                    <a:lnTo>
                      <a:pt x="120" y="32"/>
                    </a:lnTo>
                    <a:lnTo>
                      <a:pt x="123" y="33"/>
                    </a:lnTo>
                    <a:lnTo>
                      <a:pt x="125" y="36"/>
                    </a:lnTo>
                    <a:lnTo>
                      <a:pt x="130" y="36"/>
                    </a:lnTo>
                    <a:lnTo>
                      <a:pt x="136" y="29"/>
                    </a:lnTo>
                    <a:lnTo>
                      <a:pt x="139" y="28"/>
                    </a:lnTo>
                    <a:lnTo>
                      <a:pt x="141" y="25"/>
                    </a:lnTo>
                    <a:lnTo>
                      <a:pt x="144" y="25"/>
                    </a:lnTo>
                    <a:lnTo>
                      <a:pt x="154" y="27"/>
                    </a:lnTo>
                    <a:lnTo>
                      <a:pt x="165" y="28"/>
                    </a:lnTo>
                    <a:lnTo>
                      <a:pt x="174" y="32"/>
                    </a:lnTo>
                    <a:lnTo>
                      <a:pt x="180" y="38"/>
                    </a:lnTo>
                    <a:lnTo>
                      <a:pt x="184" y="44"/>
                    </a:lnTo>
                    <a:lnTo>
                      <a:pt x="190" y="49"/>
                    </a:lnTo>
                    <a:lnTo>
                      <a:pt x="199" y="52"/>
                    </a:lnTo>
                    <a:lnTo>
                      <a:pt x="214" y="52"/>
                    </a:lnTo>
                    <a:lnTo>
                      <a:pt x="222" y="56"/>
                    </a:lnTo>
                    <a:lnTo>
                      <a:pt x="223" y="58"/>
                    </a:lnTo>
                    <a:lnTo>
                      <a:pt x="223" y="61"/>
                    </a:lnTo>
                    <a:lnTo>
                      <a:pt x="233" y="64"/>
                    </a:lnTo>
                    <a:lnTo>
                      <a:pt x="240" y="70"/>
                    </a:lnTo>
                    <a:lnTo>
                      <a:pt x="251" y="72"/>
                    </a:lnTo>
                    <a:lnTo>
                      <a:pt x="251" y="78"/>
                    </a:lnTo>
                    <a:lnTo>
                      <a:pt x="262" y="78"/>
                    </a:lnTo>
                    <a:lnTo>
                      <a:pt x="264" y="80"/>
                    </a:lnTo>
                    <a:lnTo>
                      <a:pt x="266" y="82"/>
                    </a:lnTo>
                    <a:lnTo>
                      <a:pt x="268" y="85"/>
                    </a:lnTo>
                    <a:lnTo>
                      <a:pt x="269" y="88"/>
                    </a:lnTo>
                    <a:lnTo>
                      <a:pt x="267" y="90"/>
                    </a:lnTo>
                    <a:lnTo>
                      <a:pt x="263" y="90"/>
                    </a:lnTo>
                    <a:lnTo>
                      <a:pt x="256" y="93"/>
                    </a:lnTo>
                    <a:lnTo>
                      <a:pt x="259" y="95"/>
                    </a:lnTo>
                    <a:lnTo>
                      <a:pt x="269" y="95"/>
                    </a:lnTo>
                    <a:lnTo>
                      <a:pt x="272" y="96"/>
                    </a:lnTo>
                    <a:lnTo>
                      <a:pt x="273" y="98"/>
                    </a:lnTo>
                    <a:lnTo>
                      <a:pt x="269" y="100"/>
                    </a:lnTo>
                    <a:lnTo>
                      <a:pt x="267" y="102"/>
                    </a:lnTo>
                    <a:lnTo>
                      <a:pt x="264" y="103"/>
                    </a:lnTo>
                    <a:lnTo>
                      <a:pt x="261" y="107"/>
                    </a:lnTo>
                    <a:lnTo>
                      <a:pt x="268" y="111"/>
                    </a:lnTo>
                    <a:lnTo>
                      <a:pt x="272" y="111"/>
                    </a:lnTo>
                    <a:lnTo>
                      <a:pt x="274" y="117"/>
                    </a:lnTo>
                    <a:lnTo>
                      <a:pt x="278" y="121"/>
                    </a:lnTo>
                    <a:lnTo>
                      <a:pt x="286" y="124"/>
                    </a:lnTo>
                    <a:lnTo>
                      <a:pt x="292" y="125"/>
                    </a:lnTo>
                    <a:lnTo>
                      <a:pt x="293" y="129"/>
                    </a:lnTo>
                    <a:lnTo>
                      <a:pt x="293" y="132"/>
                    </a:lnTo>
                    <a:lnTo>
                      <a:pt x="296" y="137"/>
                    </a:lnTo>
                    <a:lnTo>
                      <a:pt x="298" y="140"/>
                    </a:lnTo>
                    <a:lnTo>
                      <a:pt x="304" y="140"/>
                    </a:lnTo>
                    <a:lnTo>
                      <a:pt x="308" y="139"/>
                    </a:lnTo>
                    <a:lnTo>
                      <a:pt x="309" y="137"/>
                    </a:lnTo>
                    <a:lnTo>
                      <a:pt x="312" y="137"/>
                    </a:lnTo>
                    <a:lnTo>
                      <a:pt x="313" y="139"/>
                    </a:lnTo>
                    <a:lnTo>
                      <a:pt x="314" y="141"/>
                    </a:lnTo>
                    <a:lnTo>
                      <a:pt x="317" y="142"/>
                    </a:lnTo>
                    <a:lnTo>
                      <a:pt x="318" y="144"/>
                    </a:lnTo>
                    <a:lnTo>
                      <a:pt x="326" y="144"/>
                    </a:lnTo>
                    <a:lnTo>
                      <a:pt x="330" y="145"/>
                    </a:lnTo>
                    <a:lnTo>
                      <a:pt x="332" y="146"/>
                    </a:lnTo>
                    <a:lnTo>
                      <a:pt x="333" y="149"/>
                    </a:lnTo>
                    <a:lnTo>
                      <a:pt x="333" y="155"/>
                    </a:lnTo>
                    <a:lnTo>
                      <a:pt x="331" y="158"/>
                    </a:lnTo>
                    <a:lnTo>
                      <a:pt x="326" y="160"/>
                    </a:lnTo>
                    <a:lnTo>
                      <a:pt x="321" y="160"/>
                    </a:lnTo>
                    <a:lnTo>
                      <a:pt x="321" y="166"/>
                    </a:lnTo>
                    <a:lnTo>
                      <a:pt x="318" y="169"/>
                    </a:lnTo>
                    <a:lnTo>
                      <a:pt x="316" y="170"/>
                    </a:lnTo>
                    <a:lnTo>
                      <a:pt x="312" y="170"/>
                    </a:lnTo>
                    <a:lnTo>
                      <a:pt x="312" y="173"/>
                    </a:lnTo>
                    <a:lnTo>
                      <a:pt x="311" y="176"/>
                    </a:lnTo>
                    <a:lnTo>
                      <a:pt x="311" y="179"/>
                    </a:lnTo>
                    <a:lnTo>
                      <a:pt x="309" y="180"/>
                    </a:lnTo>
                    <a:lnTo>
                      <a:pt x="307" y="181"/>
                    </a:lnTo>
                    <a:lnTo>
                      <a:pt x="298" y="179"/>
                    </a:lnTo>
                    <a:lnTo>
                      <a:pt x="292" y="174"/>
                    </a:lnTo>
                    <a:lnTo>
                      <a:pt x="286" y="168"/>
                    </a:lnTo>
                    <a:lnTo>
                      <a:pt x="281" y="161"/>
                    </a:lnTo>
                    <a:lnTo>
                      <a:pt x="274" y="156"/>
                    </a:lnTo>
                    <a:lnTo>
                      <a:pt x="266" y="154"/>
                    </a:lnTo>
                    <a:lnTo>
                      <a:pt x="264" y="154"/>
                    </a:lnTo>
                    <a:lnTo>
                      <a:pt x="262" y="156"/>
                    </a:lnTo>
                    <a:lnTo>
                      <a:pt x="259" y="158"/>
                    </a:lnTo>
                    <a:lnTo>
                      <a:pt x="258" y="159"/>
                    </a:lnTo>
                    <a:lnTo>
                      <a:pt x="261" y="160"/>
                    </a:lnTo>
                    <a:lnTo>
                      <a:pt x="264" y="160"/>
                    </a:lnTo>
                    <a:lnTo>
                      <a:pt x="266" y="159"/>
                    </a:lnTo>
                    <a:lnTo>
                      <a:pt x="266" y="164"/>
                    </a:lnTo>
                    <a:lnTo>
                      <a:pt x="264" y="165"/>
                    </a:lnTo>
                    <a:lnTo>
                      <a:pt x="262" y="165"/>
                    </a:lnTo>
                    <a:lnTo>
                      <a:pt x="261" y="164"/>
                    </a:lnTo>
                    <a:lnTo>
                      <a:pt x="261" y="170"/>
                    </a:lnTo>
                    <a:lnTo>
                      <a:pt x="266" y="170"/>
                    </a:lnTo>
                    <a:lnTo>
                      <a:pt x="266" y="174"/>
                    </a:lnTo>
                    <a:lnTo>
                      <a:pt x="268" y="178"/>
                    </a:lnTo>
                    <a:lnTo>
                      <a:pt x="269" y="180"/>
                    </a:lnTo>
                    <a:lnTo>
                      <a:pt x="272" y="184"/>
                    </a:lnTo>
                    <a:lnTo>
                      <a:pt x="274" y="185"/>
                    </a:lnTo>
                    <a:lnTo>
                      <a:pt x="278" y="186"/>
                    </a:lnTo>
                    <a:lnTo>
                      <a:pt x="284" y="186"/>
                    </a:lnTo>
                    <a:lnTo>
                      <a:pt x="284" y="188"/>
                    </a:lnTo>
                    <a:lnTo>
                      <a:pt x="286" y="190"/>
                    </a:lnTo>
                    <a:lnTo>
                      <a:pt x="293" y="190"/>
                    </a:lnTo>
                    <a:lnTo>
                      <a:pt x="293" y="193"/>
                    </a:lnTo>
                    <a:lnTo>
                      <a:pt x="292" y="195"/>
                    </a:lnTo>
                    <a:lnTo>
                      <a:pt x="292" y="197"/>
                    </a:lnTo>
                    <a:lnTo>
                      <a:pt x="293" y="198"/>
                    </a:lnTo>
                    <a:lnTo>
                      <a:pt x="293" y="199"/>
                    </a:lnTo>
                    <a:lnTo>
                      <a:pt x="296" y="202"/>
                    </a:lnTo>
                    <a:lnTo>
                      <a:pt x="297" y="204"/>
                    </a:lnTo>
                    <a:lnTo>
                      <a:pt x="298" y="205"/>
                    </a:lnTo>
                    <a:lnTo>
                      <a:pt x="299" y="208"/>
                    </a:lnTo>
                    <a:lnTo>
                      <a:pt x="299" y="210"/>
                    </a:lnTo>
                    <a:lnTo>
                      <a:pt x="296" y="222"/>
                    </a:lnTo>
                    <a:lnTo>
                      <a:pt x="294" y="224"/>
                    </a:lnTo>
                    <a:lnTo>
                      <a:pt x="288" y="223"/>
                    </a:lnTo>
                    <a:lnTo>
                      <a:pt x="279" y="220"/>
                    </a:lnTo>
                    <a:lnTo>
                      <a:pt x="269" y="217"/>
                    </a:lnTo>
                    <a:lnTo>
                      <a:pt x="261" y="212"/>
                    </a:lnTo>
                    <a:lnTo>
                      <a:pt x="256" y="208"/>
                    </a:lnTo>
                    <a:lnTo>
                      <a:pt x="251" y="208"/>
                    </a:lnTo>
                    <a:lnTo>
                      <a:pt x="258" y="214"/>
                    </a:lnTo>
                    <a:lnTo>
                      <a:pt x="276" y="229"/>
                    </a:lnTo>
                    <a:lnTo>
                      <a:pt x="279" y="237"/>
                    </a:lnTo>
                    <a:lnTo>
                      <a:pt x="279" y="238"/>
                    </a:lnTo>
                    <a:lnTo>
                      <a:pt x="278" y="241"/>
                    </a:lnTo>
                    <a:lnTo>
                      <a:pt x="277" y="242"/>
                    </a:lnTo>
                    <a:lnTo>
                      <a:pt x="274" y="242"/>
                    </a:lnTo>
                    <a:lnTo>
                      <a:pt x="273" y="241"/>
                    </a:lnTo>
                    <a:lnTo>
                      <a:pt x="273" y="237"/>
                    </a:lnTo>
                    <a:lnTo>
                      <a:pt x="272" y="237"/>
                    </a:lnTo>
                    <a:lnTo>
                      <a:pt x="261" y="233"/>
                    </a:lnTo>
                    <a:lnTo>
                      <a:pt x="252" y="231"/>
                    </a:lnTo>
                    <a:lnTo>
                      <a:pt x="242" y="227"/>
                    </a:lnTo>
                    <a:lnTo>
                      <a:pt x="235" y="224"/>
                    </a:lnTo>
                    <a:lnTo>
                      <a:pt x="229" y="223"/>
                    </a:lnTo>
                    <a:lnTo>
                      <a:pt x="222" y="220"/>
                    </a:lnTo>
                    <a:lnTo>
                      <a:pt x="217" y="218"/>
                    </a:lnTo>
                    <a:lnTo>
                      <a:pt x="213" y="214"/>
                    </a:lnTo>
                    <a:lnTo>
                      <a:pt x="214" y="209"/>
                    </a:lnTo>
                    <a:lnTo>
                      <a:pt x="198" y="199"/>
                    </a:lnTo>
                    <a:lnTo>
                      <a:pt x="183" y="189"/>
                    </a:lnTo>
                    <a:lnTo>
                      <a:pt x="179" y="193"/>
                    </a:lnTo>
                    <a:lnTo>
                      <a:pt x="176" y="194"/>
                    </a:lnTo>
                    <a:lnTo>
                      <a:pt x="175" y="195"/>
                    </a:lnTo>
                    <a:lnTo>
                      <a:pt x="173" y="195"/>
                    </a:lnTo>
                    <a:lnTo>
                      <a:pt x="169" y="192"/>
                    </a:lnTo>
                    <a:lnTo>
                      <a:pt x="168" y="192"/>
                    </a:lnTo>
                    <a:lnTo>
                      <a:pt x="155" y="198"/>
                    </a:lnTo>
                    <a:lnTo>
                      <a:pt x="153" y="198"/>
                    </a:lnTo>
                    <a:lnTo>
                      <a:pt x="150" y="197"/>
                    </a:lnTo>
                    <a:lnTo>
                      <a:pt x="146" y="195"/>
                    </a:lnTo>
                    <a:lnTo>
                      <a:pt x="144" y="194"/>
                    </a:lnTo>
                    <a:lnTo>
                      <a:pt x="140" y="192"/>
                    </a:lnTo>
                    <a:lnTo>
                      <a:pt x="138" y="186"/>
                    </a:lnTo>
                    <a:lnTo>
                      <a:pt x="139" y="185"/>
                    </a:lnTo>
                    <a:lnTo>
                      <a:pt x="140" y="183"/>
                    </a:lnTo>
                    <a:lnTo>
                      <a:pt x="143" y="180"/>
                    </a:lnTo>
                    <a:lnTo>
                      <a:pt x="145" y="179"/>
                    </a:lnTo>
                    <a:lnTo>
                      <a:pt x="149" y="176"/>
                    </a:lnTo>
                    <a:lnTo>
                      <a:pt x="151" y="175"/>
                    </a:lnTo>
                    <a:lnTo>
                      <a:pt x="174" y="175"/>
                    </a:lnTo>
                    <a:lnTo>
                      <a:pt x="178" y="174"/>
                    </a:lnTo>
                    <a:lnTo>
                      <a:pt x="183" y="173"/>
                    </a:lnTo>
                    <a:lnTo>
                      <a:pt x="190" y="170"/>
                    </a:lnTo>
                    <a:lnTo>
                      <a:pt x="188" y="169"/>
                    </a:lnTo>
                    <a:lnTo>
                      <a:pt x="185" y="166"/>
                    </a:lnTo>
                    <a:lnTo>
                      <a:pt x="183" y="161"/>
                    </a:lnTo>
                    <a:lnTo>
                      <a:pt x="183" y="159"/>
                    </a:lnTo>
                    <a:lnTo>
                      <a:pt x="184" y="158"/>
                    </a:lnTo>
                    <a:lnTo>
                      <a:pt x="187" y="156"/>
                    </a:lnTo>
                    <a:lnTo>
                      <a:pt x="192" y="156"/>
                    </a:lnTo>
                    <a:lnTo>
                      <a:pt x="198" y="150"/>
                    </a:lnTo>
                    <a:lnTo>
                      <a:pt x="203" y="142"/>
                    </a:lnTo>
                    <a:lnTo>
                      <a:pt x="204" y="140"/>
                    </a:lnTo>
                    <a:lnTo>
                      <a:pt x="205" y="136"/>
                    </a:lnTo>
                    <a:lnTo>
                      <a:pt x="203" y="129"/>
                    </a:lnTo>
                    <a:lnTo>
                      <a:pt x="195" y="121"/>
                    </a:lnTo>
                    <a:lnTo>
                      <a:pt x="187" y="114"/>
                    </a:lnTo>
                    <a:lnTo>
                      <a:pt x="178" y="109"/>
                    </a:lnTo>
                    <a:lnTo>
                      <a:pt x="170" y="106"/>
                    </a:lnTo>
                    <a:lnTo>
                      <a:pt x="168" y="106"/>
                    </a:lnTo>
                    <a:lnTo>
                      <a:pt x="165" y="107"/>
                    </a:lnTo>
                    <a:lnTo>
                      <a:pt x="163" y="110"/>
                    </a:lnTo>
                    <a:lnTo>
                      <a:pt x="160" y="111"/>
                    </a:lnTo>
                    <a:lnTo>
                      <a:pt x="156" y="111"/>
                    </a:lnTo>
                    <a:lnTo>
                      <a:pt x="155" y="109"/>
                    </a:lnTo>
                    <a:lnTo>
                      <a:pt x="154" y="107"/>
                    </a:lnTo>
                    <a:lnTo>
                      <a:pt x="154" y="106"/>
                    </a:lnTo>
                    <a:lnTo>
                      <a:pt x="155" y="103"/>
                    </a:lnTo>
                    <a:lnTo>
                      <a:pt x="156" y="102"/>
                    </a:lnTo>
                    <a:lnTo>
                      <a:pt x="159" y="102"/>
                    </a:lnTo>
                    <a:lnTo>
                      <a:pt x="161" y="101"/>
                    </a:lnTo>
                    <a:lnTo>
                      <a:pt x="164" y="101"/>
                    </a:lnTo>
                    <a:lnTo>
                      <a:pt x="160" y="97"/>
                    </a:lnTo>
                    <a:lnTo>
                      <a:pt x="145" y="85"/>
                    </a:lnTo>
                    <a:lnTo>
                      <a:pt x="139" y="81"/>
                    </a:lnTo>
                    <a:lnTo>
                      <a:pt x="134" y="78"/>
                    </a:lnTo>
                    <a:lnTo>
                      <a:pt x="129" y="81"/>
                    </a:lnTo>
                    <a:lnTo>
                      <a:pt x="126" y="85"/>
                    </a:lnTo>
                    <a:lnTo>
                      <a:pt x="124" y="87"/>
                    </a:lnTo>
                    <a:lnTo>
                      <a:pt x="121" y="91"/>
                    </a:lnTo>
                    <a:lnTo>
                      <a:pt x="119" y="92"/>
                    </a:lnTo>
                    <a:lnTo>
                      <a:pt x="115" y="93"/>
                    </a:lnTo>
                    <a:lnTo>
                      <a:pt x="112" y="93"/>
                    </a:lnTo>
                    <a:lnTo>
                      <a:pt x="111" y="92"/>
                    </a:lnTo>
                    <a:lnTo>
                      <a:pt x="111" y="85"/>
                    </a:lnTo>
                    <a:lnTo>
                      <a:pt x="47" y="85"/>
                    </a:lnTo>
                    <a:lnTo>
                      <a:pt x="45" y="82"/>
                    </a:lnTo>
                    <a:lnTo>
                      <a:pt x="42" y="81"/>
                    </a:lnTo>
                    <a:lnTo>
                      <a:pt x="37" y="76"/>
                    </a:lnTo>
                    <a:lnTo>
                      <a:pt x="18" y="76"/>
                    </a:lnTo>
                    <a:lnTo>
                      <a:pt x="17" y="73"/>
                    </a:lnTo>
                    <a:lnTo>
                      <a:pt x="15" y="71"/>
                    </a:lnTo>
                    <a:lnTo>
                      <a:pt x="12" y="70"/>
                    </a:lnTo>
                    <a:lnTo>
                      <a:pt x="10" y="64"/>
                    </a:lnTo>
                    <a:lnTo>
                      <a:pt x="13" y="63"/>
                    </a:lnTo>
                    <a:lnTo>
                      <a:pt x="18" y="63"/>
                    </a:lnTo>
                    <a:lnTo>
                      <a:pt x="22" y="64"/>
                    </a:lnTo>
                    <a:lnTo>
                      <a:pt x="27" y="66"/>
                    </a:lnTo>
                    <a:lnTo>
                      <a:pt x="27" y="61"/>
                    </a:lnTo>
                    <a:lnTo>
                      <a:pt x="22" y="59"/>
                    </a:lnTo>
                    <a:lnTo>
                      <a:pt x="15" y="57"/>
                    </a:lnTo>
                    <a:lnTo>
                      <a:pt x="7" y="56"/>
                    </a:lnTo>
                    <a:lnTo>
                      <a:pt x="5" y="56"/>
                    </a:lnTo>
                    <a:lnTo>
                      <a:pt x="3" y="53"/>
                    </a:lnTo>
                    <a:lnTo>
                      <a:pt x="2" y="52"/>
                    </a:lnTo>
                    <a:lnTo>
                      <a:pt x="0" y="47"/>
                    </a:lnTo>
                    <a:lnTo>
                      <a:pt x="0" y="37"/>
                    </a:lnTo>
                    <a:lnTo>
                      <a:pt x="1" y="33"/>
                    </a:lnTo>
                    <a:lnTo>
                      <a:pt x="2" y="31"/>
                    </a:lnTo>
                    <a:lnTo>
                      <a:pt x="5" y="29"/>
                    </a:lnTo>
                    <a:lnTo>
                      <a:pt x="8" y="25"/>
                    </a:lnTo>
                    <a:lnTo>
                      <a:pt x="10" y="23"/>
                    </a:lnTo>
                    <a:lnTo>
                      <a:pt x="10" y="15"/>
                    </a:lnTo>
                    <a:lnTo>
                      <a:pt x="18" y="8"/>
                    </a:lnTo>
                    <a:lnTo>
                      <a:pt x="30" y="3"/>
                    </a:lnTo>
                    <a:lnTo>
                      <a:pt x="4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9" name="Freeform 1277"/>
              <p:cNvSpPr>
                <a:spLocks/>
              </p:cNvSpPr>
              <p:nvPr/>
            </p:nvSpPr>
            <p:spPr bwMode="auto">
              <a:xfrm>
                <a:off x="3887795" y="2654636"/>
                <a:ext cx="18653" cy="621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5" y="0"/>
                  </a:cxn>
                  <a:cxn ang="0">
                    <a:pos x="7" y="1"/>
                  </a:cxn>
                  <a:cxn ang="0">
                    <a:pos x="9" y="2"/>
                  </a:cxn>
                  <a:cxn ang="0">
                    <a:pos x="7" y="3"/>
                  </a:cxn>
                  <a:cxn ang="0">
                    <a:pos x="3" y="3"/>
                  </a:cxn>
                  <a:cxn ang="0">
                    <a:pos x="0" y="2"/>
                  </a:cxn>
                  <a:cxn ang="0">
                    <a:pos x="2" y="0"/>
                  </a:cxn>
                </a:cxnLst>
                <a:rect l="0" t="0" r="r" b="b"/>
                <a:pathLst>
                  <a:path w="9" h="3">
                    <a:moveTo>
                      <a:pt x="2" y="0"/>
                    </a:moveTo>
                    <a:lnTo>
                      <a:pt x="5" y="0"/>
                    </a:lnTo>
                    <a:lnTo>
                      <a:pt x="7" y="1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3" y="3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0" name="Freeform 1278"/>
              <p:cNvSpPr>
                <a:spLocks/>
              </p:cNvSpPr>
              <p:nvPr/>
            </p:nvSpPr>
            <p:spPr bwMode="auto">
              <a:xfrm>
                <a:off x="3748934" y="2553082"/>
                <a:ext cx="14508" cy="1450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5" y="2"/>
                  </a:cxn>
                  <a:cxn ang="0">
                    <a:pos x="5" y="3"/>
                  </a:cxn>
                  <a:cxn ang="0">
                    <a:pos x="6" y="5"/>
                  </a:cxn>
                  <a:cxn ang="0">
                    <a:pos x="7" y="7"/>
                  </a:cxn>
                  <a:cxn ang="0">
                    <a:pos x="3" y="6"/>
                  </a:cxn>
                  <a:cxn ang="0">
                    <a:pos x="1" y="5"/>
                  </a:cxn>
                  <a:cxn ang="0">
                    <a:pos x="0" y="3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7" h="7">
                    <a:moveTo>
                      <a:pt x="2" y="0"/>
                    </a:moveTo>
                    <a:lnTo>
                      <a:pt x="5" y="2"/>
                    </a:lnTo>
                    <a:lnTo>
                      <a:pt x="5" y="3"/>
                    </a:lnTo>
                    <a:lnTo>
                      <a:pt x="6" y="5"/>
                    </a:lnTo>
                    <a:lnTo>
                      <a:pt x="7" y="7"/>
                    </a:lnTo>
                    <a:lnTo>
                      <a:pt x="3" y="6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1" name="Freeform 1279"/>
              <p:cNvSpPr>
                <a:spLocks/>
              </p:cNvSpPr>
              <p:nvPr/>
            </p:nvSpPr>
            <p:spPr bwMode="auto">
              <a:xfrm>
                <a:off x="3560334" y="1713706"/>
                <a:ext cx="741967" cy="387564"/>
              </a:xfrm>
              <a:custGeom>
                <a:avLst/>
                <a:gdLst/>
                <a:ahLst/>
                <a:cxnLst>
                  <a:cxn ang="0">
                    <a:pos x="225" y="2"/>
                  </a:cxn>
                  <a:cxn ang="0">
                    <a:pos x="291" y="10"/>
                  </a:cxn>
                  <a:cxn ang="0">
                    <a:pos x="324" y="7"/>
                  </a:cxn>
                  <a:cxn ang="0">
                    <a:pos x="331" y="15"/>
                  </a:cxn>
                  <a:cxn ang="0">
                    <a:pos x="358" y="25"/>
                  </a:cxn>
                  <a:cxn ang="0">
                    <a:pos x="352" y="30"/>
                  </a:cxn>
                  <a:cxn ang="0">
                    <a:pos x="305" y="41"/>
                  </a:cxn>
                  <a:cxn ang="0">
                    <a:pos x="311" y="47"/>
                  </a:cxn>
                  <a:cxn ang="0">
                    <a:pos x="273" y="68"/>
                  </a:cxn>
                  <a:cxn ang="0">
                    <a:pos x="235" y="98"/>
                  </a:cxn>
                  <a:cxn ang="0">
                    <a:pos x="196" y="104"/>
                  </a:cxn>
                  <a:cxn ang="0">
                    <a:pos x="198" y="115"/>
                  </a:cxn>
                  <a:cxn ang="0">
                    <a:pos x="188" y="115"/>
                  </a:cxn>
                  <a:cxn ang="0">
                    <a:pos x="200" y="125"/>
                  </a:cxn>
                  <a:cxn ang="0">
                    <a:pos x="161" y="144"/>
                  </a:cxn>
                  <a:cxn ang="0">
                    <a:pos x="161" y="158"/>
                  </a:cxn>
                  <a:cxn ang="0">
                    <a:pos x="147" y="169"/>
                  </a:cxn>
                  <a:cxn ang="0">
                    <a:pos x="163" y="173"/>
                  </a:cxn>
                  <a:cxn ang="0">
                    <a:pos x="131" y="187"/>
                  </a:cxn>
                  <a:cxn ang="0">
                    <a:pos x="119" y="181"/>
                  </a:cxn>
                  <a:cxn ang="0">
                    <a:pos x="74" y="184"/>
                  </a:cxn>
                  <a:cxn ang="0">
                    <a:pos x="33" y="181"/>
                  </a:cxn>
                  <a:cxn ang="0">
                    <a:pos x="27" y="178"/>
                  </a:cxn>
                  <a:cxn ang="0">
                    <a:pos x="45" y="166"/>
                  </a:cxn>
                  <a:cxn ang="0">
                    <a:pos x="44" y="154"/>
                  </a:cxn>
                  <a:cxn ang="0">
                    <a:pos x="53" y="145"/>
                  </a:cxn>
                  <a:cxn ang="0">
                    <a:pos x="79" y="157"/>
                  </a:cxn>
                  <a:cxn ang="0">
                    <a:pos x="71" y="143"/>
                  </a:cxn>
                  <a:cxn ang="0">
                    <a:pos x="59" y="138"/>
                  </a:cxn>
                  <a:cxn ang="0">
                    <a:pos x="54" y="129"/>
                  </a:cxn>
                  <a:cxn ang="0">
                    <a:pos x="78" y="119"/>
                  </a:cxn>
                  <a:cxn ang="0">
                    <a:pos x="76" y="99"/>
                  </a:cxn>
                  <a:cxn ang="0">
                    <a:pos x="58" y="88"/>
                  </a:cxn>
                  <a:cxn ang="0">
                    <a:pos x="63" y="83"/>
                  </a:cxn>
                  <a:cxn ang="0">
                    <a:pos x="103" y="90"/>
                  </a:cxn>
                  <a:cxn ang="0">
                    <a:pos x="112" y="93"/>
                  </a:cxn>
                  <a:cxn ang="0">
                    <a:pos x="102" y="84"/>
                  </a:cxn>
                  <a:cxn ang="0">
                    <a:pos x="123" y="79"/>
                  </a:cxn>
                  <a:cxn ang="0">
                    <a:pos x="128" y="73"/>
                  </a:cxn>
                  <a:cxn ang="0">
                    <a:pos x="94" y="74"/>
                  </a:cxn>
                  <a:cxn ang="0">
                    <a:pos x="73" y="76"/>
                  </a:cxn>
                  <a:cxn ang="0">
                    <a:pos x="55" y="74"/>
                  </a:cxn>
                  <a:cxn ang="0">
                    <a:pos x="32" y="65"/>
                  </a:cxn>
                  <a:cxn ang="0">
                    <a:pos x="23" y="61"/>
                  </a:cxn>
                  <a:cxn ang="0">
                    <a:pos x="45" y="47"/>
                  </a:cxn>
                  <a:cxn ang="0">
                    <a:pos x="27" y="55"/>
                  </a:cxn>
                  <a:cxn ang="0">
                    <a:pos x="17" y="51"/>
                  </a:cxn>
                  <a:cxn ang="0">
                    <a:pos x="15" y="45"/>
                  </a:cxn>
                  <a:cxn ang="0">
                    <a:pos x="4" y="42"/>
                  </a:cxn>
                  <a:cxn ang="0">
                    <a:pos x="53" y="31"/>
                  </a:cxn>
                  <a:cxn ang="0">
                    <a:pos x="64" y="23"/>
                  </a:cxn>
                  <a:cxn ang="0">
                    <a:pos x="77" y="21"/>
                  </a:cxn>
                  <a:cxn ang="0">
                    <a:pos x="104" y="16"/>
                  </a:cxn>
                  <a:cxn ang="0">
                    <a:pos x="121" y="12"/>
                  </a:cxn>
                  <a:cxn ang="0">
                    <a:pos x="132" y="5"/>
                  </a:cxn>
                  <a:cxn ang="0">
                    <a:pos x="193" y="3"/>
                  </a:cxn>
                  <a:cxn ang="0">
                    <a:pos x="207" y="5"/>
                  </a:cxn>
                </a:cxnLst>
                <a:rect l="0" t="0" r="r" b="b"/>
                <a:pathLst>
                  <a:path w="358" h="187">
                    <a:moveTo>
                      <a:pt x="215" y="0"/>
                    </a:moveTo>
                    <a:lnTo>
                      <a:pt x="219" y="0"/>
                    </a:lnTo>
                    <a:lnTo>
                      <a:pt x="222" y="1"/>
                    </a:lnTo>
                    <a:lnTo>
                      <a:pt x="225" y="2"/>
                    </a:lnTo>
                    <a:lnTo>
                      <a:pt x="260" y="2"/>
                    </a:lnTo>
                    <a:lnTo>
                      <a:pt x="273" y="3"/>
                    </a:lnTo>
                    <a:lnTo>
                      <a:pt x="284" y="6"/>
                    </a:lnTo>
                    <a:lnTo>
                      <a:pt x="291" y="10"/>
                    </a:lnTo>
                    <a:lnTo>
                      <a:pt x="290" y="11"/>
                    </a:lnTo>
                    <a:lnTo>
                      <a:pt x="288" y="12"/>
                    </a:lnTo>
                    <a:lnTo>
                      <a:pt x="316" y="5"/>
                    </a:lnTo>
                    <a:lnTo>
                      <a:pt x="324" y="7"/>
                    </a:lnTo>
                    <a:lnTo>
                      <a:pt x="326" y="8"/>
                    </a:lnTo>
                    <a:lnTo>
                      <a:pt x="329" y="11"/>
                    </a:lnTo>
                    <a:lnTo>
                      <a:pt x="330" y="13"/>
                    </a:lnTo>
                    <a:lnTo>
                      <a:pt x="331" y="15"/>
                    </a:lnTo>
                    <a:lnTo>
                      <a:pt x="335" y="17"/>
                    </a:lnTo>
                    <a:lnTo>
                      <a:pt x="343" y="18"/>
                    </a:lnTo>
                    <a:lnTo>
                      <a:pt x="355" y="21"/>
                    </a:lnTo>
                    <a:lnTo>
                      <a:pt x="358" y="25"/>
                    </a:lnTo>
                    <a:lnTo>
                      <a:pt x="358" y="27"/>
                    </a:lnTo>
                    <a:lnTo>
                      <a:pt x="355" y="29"/>
                    </a:lnTo>
                    <a:lnTo>
                      <a:pt x="354" y="29"/>
                    </a:lnTo>
                    <a:lnTo>
                      <a:pt x="352" y="30"/>
                    </a:lnTo>
                    <a:lnTo>
                      <a:pt x="349" y="30"/>
                    </a:lnTo>
                    <a:lnTo>
                      <a:pt x="334" y="37"/>
                    </a:lnTo>
                    <a:lnTo>
                      <a:pt x="320" y="40"/>
                    </a:lnTo>
                    <a:lnTo>
                      <a:pt x="305" y="41"/>
                    </a:lnTo>
                    <a:lnTo>
                      <a:pt x="289" y="46"/>
                    </a:lnTo>
                    <a:lnTo>
                      <a:pt x="294" y="49"/>
                    </a:lnTo>
                    <a:lnTo>
                      <a:pt x="303" y="49"/>
                    </a:lnTo>
                    <a:lnTo>
                      <a:pt x="311" y="47"/>
                    </a:lnTo>
                    <a:lnTo>
                      <a:pt x="320" y="47"/>
                    </a:lnTo>
                    <a:lnTo>
                      <a:pt x="310" y="54"/>
                    </a:lnTo>
                    <a:lnTo>
                      <a:pt x="285" y="64"/>
                    </a:lnTo>
                    <a:lnTo>
                      <a:pt x="273" y="68"/>
                    </a:lnTo>
                    <a:lnTo>
                      <a:pt x="262" y="73"/>
                    </a:lnTo>
                    <a:lnTo>
                      <a:pt x="252" y="81"/>
                    </a:lnTo>
                    <a:lnTo>
                      <a:pt x="244" y="90"/>
                    </a:lnTo>
                    <a:lnTo>
                      <a:pt x="235" y="98"/>
                    </a:lnTo>
                    <a:lnTo>
                      <a:pt x="229" y="100"/>
                    </a:lnTo>
                    <a:lnTo>
                      <a:pt x="221" y="99"/>
                    </a:lnTo>
                    <a:lnTo>
                      <a:pt x="214" y="99"/>
                    </a:lnTo>
                    <a:lnTo>
                      <a:pt x="196" y="104"/>
                    </a:lnTo>
                    <a:lnTo>
                      <a:pt x="188" y="109"/>
                    </a:lnTo>
                    <a:lnTo>
                      <a:pt x="200" y="109"/>
                    </a:lnTo>
                    <a:lnTo>
                      <a:pt x="200" y="114"/>
                    </a:lnTo>
                    <a:lnTo>
                      <a:pt x="198" y="115"/>
                    </a:lnTo>
                    <a:lnTo>
                      <a:pt x="196" y="117"/>
                    </a:lnTo>
                    <a:lnTo>
                      <a:pt x="195" y="117"/>
                    </a:lnTo>
                    <a:lnTo>
                      <a:pt x="191" y="115"/>
                    </a:lnTo>
                    <a:lnTo>
                      <a:pt x="188" y="115"/>
                    </a:lnTo>
                    <a:lnTo>
                      <a:pt x="192" y="118"/>
                    </a:lnTo>
                    <a:lnTo>
                      <a:pt x="195" y="119"/>
                    </a:lnTo>
                    <a:lnTo>
                      <a:pt x="197" y="122"/>
                    </a:lnTo>
                    <a:lnTo>
                      <a:pt x="200" y="125"/>
                    </a:lnTo>
                    <a:lnTo>
                      <a:pt x="192" y="130"/>
                    </a:lnTo>
                    <a:lnTo>
                      <a:pt x="185" y="142"/>
                    </a:lnTo>
                    <a:lnTo>
                      <a:pt x="182" y="144"/>
                    </a:lnTo>
                    <a:lnTo>
                      <a:pt x="161" y="144"/>
                    </a:lnTo>
                    <a:lnTo>
                      <a:pt x="163" y="147"/>
                    </a:lnTo>
                    <a:lnTo>
                      <a:pt x="165" y="149"/>
                    </a:lnTo>
                    <a:lnTo>
                      <a:pt x="165" y="154"/>
                    </a:lnTo>
                    <a:lnTo>
                      <a:pt x="161" y="158"/>
                    </a:lnTo>
                    <a:lnTo>
                      <a:pt x="158" y="158"/>
                    </a:lnTo>
                    <a:lnTo>
                      <a:pt x="148" y="163"/>
                    </a:lnTo>
                    <a:lnTo>
                      <a:pt x="147" y="166"/>
                    </a:lnTo>
                    <a:lnTo>
                      <a:pt x="147" y="169"/>
                    </a:lnTo>
                    <a:lnTo>
                      <a:pt x="160" y="169"/>
                    </a:lnTo>
                    <a:lnTo>
                      <a:pt x="162" y="171"/>
                    </a:lnTo>
                    <a:lnTo>
                      <a:pt x="163" y="172"/>
                    </a:lnTo>
                    <a:lnTo>
                      <a:pt x="163" y="173"/>
                    </a:lnTo>
                    <a:lnTo>
                      <a:pt x="160" y="178"/>
                    </a:lnTo>
                    <a:lnTo>
                      <a:pt x="151" y="182"/>
                    </a:lnTo>
                    <a:lnTo>
                      <a:pt x="140" y="186"/>
                    </a:lnTo>
                    <a:lnTo>
                      <a:pt x="131" y="187"/>
                    </a:lnTo>
                    <a:lnTo>
                      <a:pt x="128" y="187"/>
                    </a:lnTo>
                    <a:lnTo>
                      <a:pt x="126" y="186"/>
                    </a:lnTo>
                    <a:lnTo>
                      <a:pt x="122" y="182"/>
                    </a:lnTo>
                    <a:lnTo>
                      <a:pt x="119" y="181"/>
                    </a:lnTo>
                    <a:lnTo>
                      <a:pt x="84" y="181"/>
                    </a:lnTo>
                    <a:lnTo>
                      <a:pt x="83" y="182"/>
                    </a:lnTo>
                    <a:lnTo>
                      <a:pt x="78" y="184"/>
                    </a:lnTo>
                    <a:lnTo>
                      <a:pt x="74" y="184"/>
                    </a:lnTo>
                    <a:lnTo>
                      <a:pt x="55" y="182"/>
                    </a:lnTo>
                    <a:lnTo>
                      <a:pt x="37" y="177"/>
                    </a:lnTo>
                    <a:lnTo>
                      <a:pt x="35" y="179"/>
                    </a:lnTo>
                    <a:lnTo>
                      <a:pt x="33" y="181"/>
                    </a:lnTo>
                    <a:lnTo>
                      <a:pt x="29" y="181"/>
                    </a:lnTo>
                    <a:lnTo>
                      <a:pt x="28" y="179"/>
                    </a:lnTo>
                    <a:lnTo>
                      <a:pt x="27" y="179"/>
                    </a:lnTo>
                    <a:lnTo>
                      <a:pt x="27" y="178"/>
                    </a:lnTo>
                    <a:lnTo>
                      <a:pt x="28" y="172"/>
                    </a:lnTo>
                    <a:lnTo>
                      <a:pt x="33" y="168"/>
                    </a:lnTo>
                    <a:lnTo>
                      <a:pt x="38" y="166"/>
                    </a:lnTo>
                    <a:lnTo>
                      <a:pt x="45" y="166"/>
                    </a:lnTo>
                    <a:lnTo>
                      <a:pt x="52" y="164"/>
                    </a:lnTo>
                    <a:lnTo>
                      <a:pt x="57" y="162"/>
                    </a:lnTo>
                    <a:lnTo>
                      <a:pt x="47" y="157"/>
                    </a:lnTo>
                    <a:lnTo>
                      <a:pt x="44" y="154"/>
                    </a:lnTo>
                    <a:lnTo>
                      <a:pt x="43" y="152"/>
                    </a:lnTo>
                    <a:lnTo>
                      <a:pt x="43" y="147"/>
                    </a:lnTo>
                    <a:lnTo>
                      <a:pt x="44" y="145"/>
                    </a:lnTo>
                    <a:lnTo>
                      <a:pt x="53" y="145"/>
                    </a:lnTo>
                    <a:lnTo>
                      <a:pt x="62" y="147"/>
                    </a:lnTo>
                    <a:lnTo>
                      <a:pt x="68" y="149"/>
                    </a:lnTo>
                    <a:lnTo>
                      <a:pt x="73" y="153"/>
                    </a:lnTo>
                    <a:lnTo>
                      <a:pt x="79" y="157"/>
                    </a:lnTo>
                    <a:lnTo>
                      <a:pt x="86" y="157"/>
                    </a:lnTo>
                    <a:lnTo>
                      <a:pt x="81" y="152"/>
                    </a:lnTo>
                    <a:lnTo>
                      <a:pt x="74" y="148"/>
                    </a:lnTo>
                    <a:lnTo>
                      <a:pt x="71" y="143"/>
                    </a:lnTo>
                    <a:lnTo>
                      <a:pt x="68" y="137"/>
                    </a:lnTo>
                    <a:lnTo>
                      <a:pt x="62" y="137"/>
                    </a:lnTo>
                    <a:lnTo>
                      <a:pt x="60" y="138"/>
                    </a:lnTo>
                    <a:lnTo>
                      <a:pt x="59" y="138"/>
                    </a:lnTo>
                    <a:lnTo>
                      <a:pt x="58" y="139"/>
                    </a:lnTo>
                    <a:lnTo>
                      <a:pt x="52" y="139"/>
                    </a:lnTo>
                    <a:lnTo>
                      <a:pt x="52" y="134"/>
                    </a:lnTo>
                    <a:lnTo>
                      <a:pt x="54" y="129"/>
                    </a:lnTo>
                    <a:lnTo>
                      <a:pt x="57" y="125"/>
                    </a:lnTo>
                    <a:lnTo>
                      <a:pt x="64" y="120"/>
                    </a:lnTo>
                    <a:lnTo>
                      <a:pt x="72" y="119"/>
                    </a:lnTo>
                    <a:lnTo>
                      <a:pt x="78" y="119"/>
                    </a:lnTo>
                    <a:lnTo>
                      <a:pt x="83" y="117"/>
                    </a:lnTo>
                    <a:lnTo>
                      <a:pt x="86" y="110"/>
                    </a:lnTo>
                    <a:lnTo>
                      <a:pt x="83" y="104"/>
                    </a:lnTo>
                    <a:lnTo>
                      <a:pt x="76" y="99"/>
                    </a:lnTo>
                    <a:lnTo>
                      <a:pt x="68" y="95"/>
                    </a:lnTo>
                    <a:lnTo>
                      <a:pt x="60" y="93"/>
                    </a:lnTo>
                    <a:lnTo>
                      <a:pt x="58" y="89"/>
                    </a:lnTo>
                    <a:lnTo>
                      <a:pt x="58" y="88"/>
                    </a:lnTo>
                    <a:lnTo>
                      <a:pt x="59" y="86"/>
                    </a:lnTo>
                    <a:lnTo>
                      <a:pt x="65" y="86"/>
                    </a:lnTo>
                    <a:lnTo>
                      <a:pt x="64" y="85"/>
                    </a:lnTo>
                    <a:lnTo>
                      <a:pt x="63" y="83"/>
                    </a:lnTo>
                    <a:lnTo>
                      <a:pt x="63" y="81"/>
                    </a:lnTo>
                    <a:lnTo>
                      <a:pt x="91" y="81"/>
                    </a:lnTo>
                    <a:lnTo>
                      <a:pt x="97" y="85"/>
                    </a:lnTo>
                    <a:lnTo>
                      <a:pt x="103" y="90"/>
                    </a:lnTo>
                    <a:lnTo>
                      <a:pt x="108" y="94"/>
                    </a:lnTo>
                    <a:lnTo>
                      <a:pt x="116" y="95"/>
                    </a:lnTo>
                    <a:lnTo>
                      <a:pt x="114" y="94"/>
                    </a:lnTo>
                    <a:lnTo>
                      <a:pt x="112" y="93"/>
                    </a:lnTo>
                    <a:lnTo>
                      <a:pt x="108" y="90"/>
                    </a:lnTo>
                    <a:lnTo>
                      <a:pt x="106" y="88"/>
                    </a:lnTo>
                    <a:lnTo>
                      <a:pt x="103" y="86"/>
                    </a:lnTo>
                    <a:lnTo>
                      <a:pt x="102" y="84"/>
                    </a:lnTo>
                    <a:lnTo>
                      <a:pt x="101" y="83"/>
                    </a:lnTo>
                    <a:lnTo>
                      <a:pt x="102" y="80"/>
                    </a:lnTo>
                    <a:lnTo>
                      <a:pt x="103" y="79"/>
                    </a:lnTo>
                    <a:lnTo>
                      <a:pt x="123" y="79"/>
                    </a:lnTo>
                    <a:lnTo>
                      <a:pt x="134" y="75"/>
                    </a:lnTo>
                    <a:lnTo>
                      <a:pt x="143" y="68"/>
                    </a:lnTo>
                    <a:lnTo>
                      <a:pt x="137" y="68"/>
                    </a:lnTo>
                    <a:lnTo>
                      <a:pt x="128" y="73"/>
                    </a:lnTo>
                    <a:lnTo>
                      <a:pt x="118" y="76"/>
                    </a:lnTo>
                    <a:lnTo>
                      <a:pt x="107" y="78"/>
                    </a:lnTo>
                    <a:lnTo>
                      <a:pt x="102" y="78"/>
                    </a:lnTo>
                    <a:lnTo>
                      <a:pt x="94" y="74"/>
                    </a:lnTo>
                    <a:lnTo>
                      <a:pt x="89" y="74"/>
                    </a:lnTo>
                    <a:lnTo>
                      <a:pt x="86" y="78"/>
                    </a:lnTo>
                    <a:lnTo>
                      <a:pt x="77" y="78"/>
                    </a:lnTo>
                    <a:lnTo>
                      <a:pt x="73" y="76"/>
                    </a:lnTo>
                    <a:lnTo>
                      <a:pt x="68" y="74"/>
                    </a:lnTo>
                    <a:lnTo>
                      <a:pt x="68" y="70"/>
                    </a:lnTo>
                    <a:lnTo>
                      <a:pt x="63" y="70"/>
                    </a:lnTo>
                    <a:lnTo>
                      <a:pt x="55" y="74"/>
                    </a:lnTo>
                    <a:lnTo>
                      <a:pt x="53" y="74"/>
                    </a:lnTo>
                    <a:lnTo>
                      <a:pt x="44" y="73"/>
                    </a:lnTo>
                    <a:lnTo>
                      <a:pt x="37" y="69"/>
                    </a:lnTo>
                    <a:lnTo>
                      <a:pt x="32" y="65"/>
                    </a:lnTo>
                    <a:lnTo>
                      <a:pt x="34" y="64"/>
                    </a:lnTo>
                    <a:lnTo>
                      <a:pt x="35" y="62"/>
                    </a:lnTo>
                    <a:lnTo>
                      <a:pt x="38" y="61"/>
                    </a:lnTo>
                    <a:lnTo>
                      <a:pt x="23" y="61"/>
                    </a:lnTo>
                    <a:lnTo>
                      <a:pt x="28" y="55"/>
                    </a:lnTo>
                    <a:lnTo>
                      <a:pt x="33" y="51"/>
                    </a:lnTo>
                    <a:lnTo>
                      <a:pt x="48" y="49"/>
                    </a:lnTo>
                    <a:lnTo>
                      <a:pt x="45" y="47"/>
                    </a:lnTo>
                    <a:lnTo>
                      <a:pt x="37" y="47"/>
                    </a:lnTo>
                    <a:lnTo>
                      <a:pt x="34" y="49"/>
                    </a:lnTo>
                    <a:lnTo>
                      <a:pt x="29" y="54"/>
                    </a:lnTo>
                    <a:lnTo>
                      <a:pt x="27" y="55"/>
                    </a:lnTo>
                    <a:lnTo>
                      <a:pt x="22" y="55"/>
                    </a:lnTo>
                    <a:lnTo>
                      <a:pt x="20" y="52"/>
                    </a:lnTo>
                    <a:lnTo>
                      <a:pt x="18" y="51"/>
                    </a:lnTo>
                    <a:lnTo>
                      <a:pt x="17" y="51"/>
                    </a:lnTo>
                    <a:lnTo>
                      <a:pt x="19" y="49"/>
                    </a:lnTo>
                    <a:lnTo>
                      <a:pt x="24" y="46"/>
                    </a:lnTo>
                    <a:lnTo>
                      <a:pt x="28" y="45"/>
                    </a:lnTo>
                    <a:lnTo>
                      <a:pt x="15" y="45"/>
                    </a:lnTo>
                    <a:lnTo>
                      <a:pt x="12" y="46"/>
                    </a:lnTo>
                    <a:lnTo>
                      <a:pt x="9" y="47"/>
                    </a:lnTo>
                    <a:lnTo>
                      <a:pt x="0" y="47"/>
                    </a:lnTo>
                    <a:lnTo>
                      <a:pt x="4" y="42"/>
                    </a:lnTo>
                    <a:lnTo>
                      <a:pt x="13" y="37"/>
                    </a:lnTo>
                    <a:lnTo>
                      <a:pt x="33" y="32"/>
                    </a:lnTo>
                    <a:lnTo>
                      <a:pt x="52" y="32"/>
                    </a:lnTo>
                    <a:lnTo>
                      <a:pt x="53" y="31"/>
                    </a:lnTo>
                    <a:lnTo>
                      <a:pt x="53" y="29"/>
                    </a:lnTo>
                    <a:lnTo>
                      <a:pt x="57" y="29"/>
                    </a:lnTo>
                    <a:lnTo>
                      <a:pt x="62" y="26"/>
                    </a:lnTo>
                    <a:lnTo>
                      <a:pt x="64" y="23"/>
                    </a:lnTo>
                    <a:lnTo>
                      <a:pt x="64" y="22"/>
                    </a:lnTo>
                    <a:lnTo>
                      <a:pt x="67" y="20"/>
                    </a:lnTo>
                    <a:lnTo>
                      <a:pt x="69" y="20"/>
                    </a:lnTo>
                    <a:lnTo>
                      <a:pt x="77" y="21"/>
                    </a:lnTo>
                    <a:lnTo>
                      <a:pt x="92" y="26"/>
                    </a:lnTo>
                    <a:lnTo>
                      <a:pt x="97" y="29"/>
                    </a:lnTo>
                    <a:lnTo>
                      <a:pt x="99" y="22"/>
                    </a:lnTo>
                    <a:lnTo>
                      <a:pt x="104" y="16"/>
                    </a:lnTo>
                    <a:lnTo>
                      <a:pt x="109" y="12"/>
                    </a:lnTo>
                    <a:lnTo>
                      <a:pt x="117" y="11"/>
                    </a:lnTo>
                    <a:lnTo>
                      <a:pt x="119" y="11"/>
                    </a:lnTo>
                    <a:lnTo>
                      <a:pt x="121" y="12"/>
                    </a:lnTo>
                    <a:lnTo>
                      <a:pt x="123" y="12"/>
                    </a:lnTo>
                    <a:lnTo>
                      <a:pt x="126" y="10"/>
                    </a:lnTo>
                    <a:lnTo>
                      <a:pt x="127" y="7"/>
                    </a:lnTo>
                    <a:lnTo>
                      <a:pt x="132" y="5"/>
                    </a:lnTo>
                    <a:lnTo>
                      <a:pt x="182" y="5"/>
                    </a:lnTo>
                    <a:lnTo>
                      <a:pt x="185" y="2"/>
                    </a:lnTo>
                    <a:lnTo>
                      <a:pt x="190" y="2"/>
                    </a:lnTo>
                    <a:lnTo>
                      <a:pt x="193" y="3"/>
                    </a:lnTo>
                    <a:lnTo>
                      <a:pt x="196" y="6"/>
                    </a:lnTo>
                    <a:lnTo>
                      <a:pt x="198" y="7"/>
                    </a:lnTo>
                    <a:lnTo>
                      <a:pt x="202" y="7"/>
                    </a:lnTo>
                    <a:lnTo>
                      <a:pt x="207" y="5"/>
                    </a:lnTo>
                    <a:lnTo>
                      <a:pt x="210" y="2"/>
                    </a:lnTo>
                    <a:lnTo>
                      <a:pt x="2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2" name="Freeform 1280"/>
              <p:cNvSpPr>
                <a:spLocks/>
              </p:cNvSpPr>
              <p:nvPr/>
            </p:nvSpPr>
            <p:spPr bwMode="auto">
              <a:xfrm>
                <a:off x="4026654" y="1676400"/>
                <a:ext cx="1444556" cy="1100516"/>
              </a:xfrm>
              <a:custGeom>
                <a:avLst/>
                <a:gdLst/>
                <a:ahLst/>
                <a:cxnLst>
                  <a:cxn ang="0">
                    <a:pos x="577" y="26"/>
                  </a:cxn>
                  <a:cxn ang="0">
                    <a:pos x="492" y="50"/>
                  </a:cxn>
                  <a:cxn ang="0">
                    <a:pos x="543" y="62"/>
                  </a:cxn>
                  <a:cxn ang="0">
                    <a:pos x="583" y="58"/>
                  </a:cxn>
                  <a:cxn ang="0">
                    <a:pos x="581" y="73"/>
                  </a:cxn>
                  <a:cxn ang="0">
                    <a:pos x="645" y="53"/>
                  </a:cxn>
                  <a:cxn ang="0">
                    <a:pos x="697" y="62"/>
                  </a:cxn>
                  <a:cxn ang="0">
                    <a:pos x="646" y="87"/>
                  </a:cxn>
                  <a:cxn ang="0">
                    <a:pos x="642" y="98"/>
                  </a:cxn>
                  <a:cxn ang="0">
                    <a:pos x="632" y="112"/>
                  </a:cxn>
                  <a:cxn ang="0">
                    <a:pos x="602" y="138"/>
                  </a:cxn>
                  <a:cxn ang="0">
                    <a:pos x="605" y="156"/>
                  </a:cxn>
                  <a:cxn ang="0">
                    <a:pos x="622" y="171"/>
                  </a:cxn>
                  <a:cxn ang="0">
                    <a:pos x="600" y="189"/>
                  </a:cxn>
                  <a:cxn ang="0">
                    <a:pos x="610" y="204"/>
                  </a:cxn>
                  <a:cxn ang="0">
                    <a:pos x="603" y="229"/>
                  </a:cxn>
                  <a:cxn ang="0">
                    <a:pos x="617" y="244"/>
                  </a:cxn>
                  <a:cxn ang="0">
                    <a:pos x="606" y="257"/>
                  </a:cxn>
                  <a:cxn ang="0">
                    <a:pos x="573" y="267"/>
                  </a:cxn>
                  <a:cxn ang="0">
                    <a:pos x="587" y="284"/>
                  </a:cxn>
                  <a:cxn ang="0">
                    <a:pos x="558" y="274"/>
                  </a:cxn>
                  <a:cxn ang="0">
                    <a:pos x="595" y="326"/>
                  </a:cxn>
                  <a:cxn ang="0">
                    <a:pos x="567" y="319"/>
                  </a:cxn>
                  <a:cxn ang="0">
                    <a:pos x="549" y="318"/>
                  </a:cxn>
                  <a:cxn ang="0">
                    <a:pos x="559" y="336"/>
                  </a:cxn>
                  <a:cxn ang="0">
                    <a:pos x="552" y="356"/>
                  </a:cxn>
                  <a:cxn ang="0">
                    <a:pos x="470" y="381"/>
                  </a:cxn>
                  <a:cxn ang="0">
                    <a:pos x="414" y="424"/>
                  </a:cxn>
                  <a:cxn ang="0">
                    <a:pos x="386" y="431"/>
                  </a:cxn>
                  <a:cxn ang="0">
                    <a:pos x="370" y="457"/>
                  </a:cxn>
                  <a:cxn ang="0">
                    <a:pos x="349" y="511"/>
                  </a:cxn>
                  <a:cxn ang="0">
                    <a:pos x="327" y="530"/>
                  </a:cxn>
                  <a:cxn ang="0">
                    <a:pos x="296" y="514"/>
                  </a:cxn>
                  <a:cxn ang="0">
                    <a:pos x="273" y="501"/>
                  </a:cxn>
                  <a:cxn ang="0">
                    <a:pos x="251" y="455"/>
                  </a:cxn>
                  <a:cxn ang="0">
                    <a:pos x="239" y="452"/>
                  </a:cxn>
                  <a:cxn ang="0">
                    <a:pos x="222" y="413"/>
                  </a:cxn>
                  <a:cxn ang="0">
                    <a:pos x="234" y="374"/>
                  </a:cxn>
                  <a:cxn ang="0">
                    <a:pos x="257" y="343"/>
                  </a:cxn>
                  <a:cxn ang="0">
                    <a:pos x="246" y="332"/>
                  </a:cxn>
                  <a:cxn ang="0">
                    <a:pos x="219" y="303"/>
                  </a:cxn>
                  <a:cxn ang="0">
                    <a:pos x="208" y="289"/>
                  </a:cxn>
                  <a:cxn ang="0">
                    <a:pos x="181" y="239"/>
                  </a:cxn>
                  <a:cxn ang="0">
                    <a:pos x="89" y="208"/>
                  </a:cxn>
                  <a:cxn ang="0">
                    <a:pos x="69" y="210"/>
                  </a:cxn>
                  <a:cxn ang="0">
                    <a:pos x="37" y="190"/>
                  </a:cxn>
                  <a:cxn ang="0">
                    <a:pos x="22" y="180"/>
                  </a:cxn>
                  <a:cxn ang="0">
                    <a:pos x="74" y="169"/>
                  </a:cxn>
                  <a:cxn ang="0">
                    <a:pos x="20" y="165"/>
                  </a:cxn>
                  <a:cxn ang="0">
                    <a:pos x="22" y="142"/>
                  </a:cxn>
                  <a:cxn ang="0">
                    <a:pos x="83" y="124"/>
                  </a:cxn>
                  <a:cxn ang="0">
                    <a:pos x="60" y="96"/>
                  </a:cxn>
                  <a:cxn ang="0">
                    <a:pos x="122" y="73"/>
                  </a:cxn>
                  <a:cxn ang="0">
                    <a:pos x="160" y="49"/>
                  </a:cxn>
                  <a:cxn ang="0">
                    <a:pos x="217" y="47"/>
                  </a:cxn>
                  <a:cxn ang="0">
                    <a:pos x="242" y="40"/>
                  </a:cxn>
                  <a:cxn ang="0">
                    <a:pos x="288" y="49"/>
                  </a:cxn>
                  <a:cxn ang="0">
                    <a:pos x="288" y="29"/>
                  </a:cxn>
                  <a:cxn ang="0">
                    <a:pos x="327" y="14"/>
                  </a:cxn>
                  <a:cxn ang="0">
                    <a:pos x="418" y="1"/>
                  </a:cxn>
                </a:cxnLst>
                <a:rect l="0" t="0" r="r" b="b"/>
                <a:pathLst>
                  <a:path w="697" h="531">
                    <a:moveTo>
                      <a:pt x="433" y="0"/>
                    </a:moveTo>
                    <a:lnTo>
                      <a:pt x="492" y="0"/>
                    </a:lnTo>
                    <a:lnTo>
                      <a:pt x="508" y="2"/>
                    </a:lnTo>
                    <a:lnTo>
                      <a:pt x="523" y="9"/>
                    </a:lnTo>
                    <a:lnTo>
                      <a:pt x="538" y="16"/>
                    </a:lnTo>
                    <a:lnTo>
                      <a:pt x="552" y="24"/>
                    </a:lnTo>
                    <a:lnTo>
                      <a:pt x="564" y="26"/>
                    </a:lnTo>
                    <a:lnTo>
                      <a:pt x="577" y="26"/>
                    </a:lnTo>
                    <a:lnTo>
                      <a:pt x="588" y="28"/>
                    </a:lnTo>
                    <a:lnTo>
                      <a:pt x="585" y="34"/>
                    </a:lnTo>
                    <a:lnTo>
                      <a:pt x="576" y="38"/>
                    </a:lnTo>
                    <a:lnTo>
                      <a:pt x="556" y="43"/>
                    </a:lnTo>
                    <a:lnTo>
                      <a:pt x="547" y="44"/>
                    </a:lnTo>
                    <a:lnTo>
                      <a:pt x="458" y="49"/>
                    </a:lnTo>
                    <a:lnTo>
                      <a:pt x="464" y="50"/>
                    </a:lnTo>
                    <a:lnTo>
                      <a:pt x="492" y="50"/>
                    </a:lnTo>
                    <a:lnTo>
                      <a:pt x="507" y="49"/>
                    </a:lnTo>
                    <a:lnTo>
                      <a:pt x="541" y="49"/>
                    </a:lnTo>
                    <a:lnTo>
                      <a:pt x="538" y="53"/>
                    </a:lnTo>
                    <a:lnTo>
                      <a:pt x="533" y="58"/>
                    </a:lnTo>
                    <a:lnTo>
                      <a:pt x="526" y="68"/>
                    </a:lnTo>
                    <a:lnTo>
                      <a:pt x="526" y="69"/>
                    </a:lnTo>
                    <a:lnTo>
                      <a:pt x="533" y="67"/>
                    </a:lnTo>
                    <a:lnTo>
                      <a:pt x="543" y="62"/>
                    </a:lnTo>
                    <a:lnTo>
                      <a:pt x="553" y="54"/>
                    </a:lnTo>
                    <a:lnTo>
                      <a:pt x="564" y="49"/>
                    </a:lnTo>
                    <a:lnTo>
                      <a:pt x="573" y="47"/>
                    </a:lnTo>
                    <a:lnTo>
                      <a:pt x="577" y="48"/>
                    </a:lnTo>
                    <a:lnTo>
                      <a:pt x="579" y="49"/>
                    </a:lnTo>
                    <a:lnTo>
                      <a:pt x="582" y="52"/>
                    </a:lnTo>
                    <a:lnTo>
                      <a:pt x="583" y="55"/>
                    </a:lnTo>
                    <a:lnTo>
                      <a:pt x="583" y="58"/>
                    </a:lnTo>
                    <a:lnTo>
                      <a:pt x="581" y="62"/>
                    </a:lnTo>
                    <a:lnTo>
                      <a:pt x="577" y="68"/>
                    </a:lnTo>
                    <a:lnTo>
                      <a:pt x="569" y="75"/>
                    </a:lnTo>
                    <a:lnTo>
                      <a:pt x="563" y="83"/>
                    </a:lnTo>
                    <a:lnTo>
                      <a:pt x="556" y="94"/>
                    </a:lnTo>
                    <a:lnTo>
                      <a:pt x="563" y="89"/>
                    </a:lnTo>
                    <a:lnTo>
                      <a:pt x="572" y="82"/>
                    </a:lnTo>
                    <a:lnTo>
                      <a:pt x="581" y="73"/>
                    </a:lnTo>
                    <a:lnTo>
                      <a:pt x="588" y="64"/>
                    </a:lnTo>
                    <a:lnTo>
                      <a:pt x="593" y="59"/>
                    </a:lnTo>
                    <a:lnTo>
                      <a:pt x="623" y="59"/>
                    </a:lnTo>
                    <a:lnTo>
                      <a:pt x="626" y="60"/>
                    </a:lnTo>
                    <a:lnTo>
                      <a:pt x="630" y="60"/>
                    </a:lnTo>
                    <a:lnTo>
                      <a:pt x="637" y="57"/>
                    </a:lnTo>
                    <a:lnTo>
                      <a:pt x="641" y="54"/>
                    </a:lnTo>
                    <a:lnTo>
                      <a:pt x="645" y="53"/>
                    </a:lnTo>
                    <a:lnTo>
                      <a:pt x="665" y="53"/>
                    </a:lnTo>
                    <a:lnTo>
                      <a:pt x="667" y="48"/>
                    </a:lnTo>
                    <a:lnTo>
                      <a:pt x="670" y="47"/>
                    </a:lnTo>
                    <a:lnTo>
                      <a:pt x="672" y="47"/>
                    </a:lnTo>
                    <a:lnTo>
                      <a:pt x="679" y="48"/>
                    </a:lnTo>
                    <a:lnTo>
                      <a:pt x="686" y="52"/>
                    </a:lnTo>
                    <a:lnTo>
                      <a:pt x="694" y="57"/>
                    </a:lnTo>
                    <a:lnTo>
                      <a:pt x="697" y="62"/>
                    </a:lnTo>
                    <a:lnTo>
                      <a:pt x="696" y="64"/>
                    </a:lnTo>
                    <a:lnTo>
                      <a:pt x="692" y="68"/>
                    </a:lnTo>
                    <a:lnTo>
                      <a:pt x="690" y="69"/>
                    </a:lnTo>
                    <a:lnTo>
                      <a:pt x="687" y="69"/>
                    </a:lnTo>
                    <a:lnTo>
                      <a:pt x="686" y="70"/>
                    </a:lnTo>
                    <a:lnTo>
                      <a:pt x="669" y="80"/>
                    </a:lnTo>
                    <a:lnTo>
                      <a:pt x="659" y="86"/>
                    </a:lnTo>
                    <a:lnTo>
                      <a:pt x="646" y="87"/>
                    </a:lnTo>
                    <a:lnTo>
                      <a:pt x="648" y="88"/>
                    </a:lnTo>
                    <a:lnTo>
                      <a:pt x="654" y="88"/>
                    </a:lnTo>
                    <a:lnTo>
                      <a:pt x="655" y="87"/>
                    </a:lnTo>
                    <a:lnTo>
                      <a:pt x="655" y="91"/>
                    </a:lnTo>
                    <a:lnTo>
                      <a:pt x="654" y="93"/>
                    </a:lnTo>
                    <a:lnTo>
                      <a:pt x="651" y="96"/>
                    </a:lnTo>
                    <a:lnTo>
                      <a:pt x="646" y="98"/>
                    </a:lnTo>
                    <a:lnTo>
                      <a:pt x="642" y="98"/>
                    </a:lnTo>
                    <a:lnTo>
                      <a:pt x="640" y="99"/>
                    </a:lnTo>
                    <a:lnTo>
                      <a:pt x="637" y="99"/>
                    </a:lnTo>
                    <a:lnTo>
                      <a:pt x="638" y="102"/>
                    </a:lnTo>
                    <a:lnTo>
                      <a:pt x="638" y="103"/>
                    </a:lnTo>
                    <a:lnTo>
                      <a:pt x="637" y="103"/>
                    </a:lnTo>
                    <a:lnTo>
                      <a:pt x="637" y="106"/>
                    </a:lnTo>
                    <a:lnTo>
                      <a:pt x="636" y="108"/>
                    </a:lnTo>
                    <a:lnTo>
                      <a:pt x="632" y="112"/>
                    </a:lnTo>
                    <a:lnTo>
                      <a:pt x="628" y="113"/>
                    </a:lnTo>
                    <a:lnTo>
                      <a:pt x="626" y="113"/>
                    </a:lnTo>
                    <a:lnTo>
                      <a:pt x="618" y="116"/>
                    </a:lnTo>
                    <a:lnTo>
                      <a:pt x="618" y="122"/>
                    </a:lnTo>
                    <a:lnTo>
                      <a:pt x="617" y="126"/>
                    </a:lnTo>
                    <a:lnTo>
                      <a:pt x="616" y="128"/>
                    </a:lnTo>
                    <a:lnTo>
                      <a:pt x="613" y="131"/>
                    </a:lnTo>
                    <a:lnTo>
                      <a:pt x="602" y="138"/>
                    </a:lnTo>
                    <a:lnTo>
                      <a:pt x="600" y="141"/>
                    </a:lnTo>
                    <a:lnTo>
                      <a:pt x="598" y="143"/>
                    </a:lnTo>
                    <a:lnTo>
                      <a:pt x="597" y="147"/>
                    </a:lnTo>
                    <a:lnTo>
                      <a:pt x="597" y="151"/>
                    </a:lnTo>
                    <a:lnTo>
                      <a:pt x="595" y="156"/>
                    </a:lnTo>
                    <a:lnTo>
                      <a:pt x="598" y="157"/>
                    </a:lnTo>
                    <a:lnTo>
                      <a:pt x="601" y="157"/>
                    </a:lnTo>
                    <a:lnTo>
                      <a:pt x="605" y="156"/>
                    </a:lnTo>
                    <a:lnTo>
                      <a:pt x="607" y="156"/>
                    </a:lnTo>
                    <a:lnTo>
                      <a:pt x="612" y="157"/>
                    </a:lnTo>
                    <a:lnTo>
                      <a:pt x="616" y="158"/>
                    </a:lnTo>
                    <a:lnTo>
                      <a:pt x="623" y="163"/>
                    </a:lnTo>
                    <a:lnTo>
                      <a:pt x="618" y="166"/>
                    </a:lnTo>
                    <a:lnTo>
                      <a:pt x="616" y="166"/>
                    </a:lnTo>
                    <a:lnTo>
                      <a:pt x="617" y="169"/>
                    </a:lnTo>
                    <a:lnTo>
                      <a:pt x="622" y="171"/>
                    </a:lnTo>
                    <a:lnTo>
                      <a:pt x="626" y="172"/>
                    </a:lnTo>
                    <a:lnTo>
                      <a:pt x="631" y="175"/>
                    </a:lnTo>
                    <a:lnTo>
                      <a:pt x="632" y="177"/>
                    </a:lnTo>
                    <a:lnTo>
                      <a:pt x="633" y="181"/>
                    </a:lnTo>
                    <a:lnTo>
                      <a:pt x="631" y="185"/>
                    </a:lnTo>
                    <a:lnTo>
                      <a:pt x="626" y="187"/>
                    </a:lnTo>
                    <a:lnTo>
                      <a:pt x="602" y="187"/>
                    </a:lnTo>
                    <a:lnTo>
                      <a:pt x="600" y="189"/>
                    </a:lnTo>
                    <a:lnTo>
                      <a:pt x="598" y="191"/>
                    </a:lnTo>
                    <a:lnTo>
                      <a:pt x="597" y="192"/>
                    </a:lnTo>
                    <a:lnTo>
                      <a:pt x="597" y="195"/>
                    </a:lnTo>
                    <a:lnTo>
                      <a:pt x="598" y="197"/>
                    </a:lnTo>
                    <a:lnTo>
                      <a:pt x="601" y="199"/>
                    </a:lnTo>
                    <a:lnTo>
                      <a:pt x="602" y="200"/>
                    </a:lnTo>
                    <a:lnTo>
                      <a:pt x="610" y="200"/>
                    </a:lnTo>
                    <a:lnTo>
                      <a:pt x="610" y="204"/>
                    </a:lnTo>
                    <a:lnTo>
                      <a:pt x="611" y="208"/>
                    </a:lnTo>
                    <a:lnTo>
                      <a:pt x="612" y="210"/>
                    </a:lnTo>
                    <a:lnTo>
                      <a:pt x="615" y="213"/>
                    </a:lnTo>
                    <a:lnTo>
                      <a:pt x="616" y="215"/>
                    </a:lnTo>
                    <a:lnTo>
                      <a:pt x="616" y="226"/>
                    </a:lnTo>
                    <a:lnTo>
                      <a:pt x="607" y="226"/>
                    </a:lnTo>
                    <a:lnTo>
                      <a:pt x="605" y="228"/>
                    </a:lnTo>
                    <a:lnTo>
                      <a:pt x="603" y="229"/>
                    </a:lnTo>
                    <a:lnTo>
                      <a:pt x="603" y="231"/>
                    </a:lnTo>
                    <a:lnTo>
                      <a:pt x="606" y="236"/>
                    </a:lnTo>
                    <a:lnTo>
                      <a:pt x="608" y="238"/>
                    </a:lnTo>
                    <a:lnTo>
                      <a:pt x="611" y="238"/>
                    </a:lnTo>
                    <a:lnTo>
                      <a:pt x="615" y="239"/>
                    </a:lnTo>
                    <a:lnTo>
                      <a:pt x="617" y="239"/>
                    </a:lnTo>
                    <a:lnTo>
                      <a:pt x="620" y="240"/>
                    </a:lnTo>
                    <a:lnTo>
                      <a:pt x="617" y="244"/>
                    </a:lnTo>
                    <a:lnTo>
                      <a:pt x="615" y="247"/>
                    </a:lnTo>
                    <a:lnTo>
                      <a:pt x="611" y="249"/>
                    </a:lnTo>
                    <a:lnTo>
                      <a:pt x="606" y="250"/>
                    </a:lnTo>
                    <a:lnTo>
                      <a:pt x="601" y="250"/>
                    </a:lnTo>
                    <a:lnTo>
                      <a:pt x="601" y="253"/>
                    </a:lnTo>
                    <a:lnTo>
                      <a:pt x="602" y="255"/>
                    </a:lnTo>
                    <a:lnTo>
                      <a:pt x="605" y="257"/>
                    </a:lnTo>
                    <a:lnTo>
                      <a:pt x="606" y="257"/>
                    </a:lnTo>
                    <a:lnTo>
                      <a:pt x="602" y="263"/>
                    </a:lnTo>
                    <a:lnTo>
                      <a:pt x="597" y="265"/>
                    </a:lnTo>
                    <a:lnTo>
                      <a:pt x="591" y="267"/>
                    </a:lnTo>
                    <a:lnTo>
                      <a:pt x="586" y="269"/>
                    </a:lnTo>
                    <a:lnTo>
                      <a:pt x="583" y="273"/>
                    </a:lnTo>
                    <a:lnTo>
                      <a:pt x="579" y="270"/>
                    </a:lnTo>
                    <a:lnTo>
                      <a:pt x="577" y="268"/>
                    </a:lnTo>
                    <a:lnTo>
                      <a:pt x="573" y="267"/>
                    </a:lnTo>
                    <a:lnTo>
                      <a:pt x="571" y="263"/>
                    </a:lnTo>
                    <a:lnTo>
                      <a:pt x="564" y="263"/>
                    </a:lnTo>
                    <a:lnTo>
                      <a:pt x="568" y="268"/>
                    </a:lnTo>
                    <a:lnTo>
                      <a:pt x="574" y="272"/>
                    </a:lnTo>
                    <a:lnTo>
                      <a:pt x="581" y="273"/>
                    </a:lnTo>
                    <a:lnTo>
                      <a:pt x="585" y="277"/>
                    </a:lnTo>
                    <a:lnTo>
                      <a:pt x="587" y="282"/>
                    </a:lnTo>
                    <a:lnTo>
                      <a:pt x="587" y="284"/>
                    </a:lnTo>
                    <a:lnTo>
                      <a:pt x="586" y="288"/>
                    </a:lnTo>
                    <a:lnTo>
                      <a:pt x="585" y="291"/>
                    </a:lnTo>
                    <a:lnTo>
                      <a:pt x="583" y="292"/>
                    </a:lnTo>
                    <a:lnTo>
                      <a:pt x="581" y="293"/>
                    </a:lnTo>
                    <a:lnTo>
                      <a:pt x="574" y="291"/>
                    </a:lnTo>
                    <a:lnTo>
                      <a:pt x="567" y="287"/>
                    </a:lnTo>
                    <a:lnTo>
                      <a:pt x="562" y="280"/>
                    </a:lnTo>
                    <a:lnTo>
                      <a:pt x="558" y="274"/>
                    </a:lnTo>
                    <a:lnTo>
                      <a:pt x="553" y="274"/>
                    </a:lnTo>
                    <a:lnTo>
                      <a:pt x="553" y="280"/>
                    </a:lnTo>
                    <a:lnTo>
                      <a:pt x="562" y="288"/>
                    </a:lnTo>
                    <a:lnTo>
                      <a:pt x="571" y="293"/>
                    </a:lnTo>
                    <a:lnTo>
                      <a:pt x="579" y="299"/>
                    </a:lnTo>
                    <a:lnTo>
                      <a:pt x="587" y="307"/>
                    </a:lnTo>
                    <a:lnTo>
                      <a:pt x="592" y="316"/>
                    </a:lnTo>
                    <a:lnTo>
                      <a:pt x="595" y="326"/>
                    </a:lnTo>
                    <a:lnTo>
                      <a:pt x="593" y="328"/>
                    </a:lnTo>
                    <a:lnTo>
                      <a:pt x="592" y="330"/>
                    </a:lnTo>
                    <a:lnTo>
                      <a:pt x="588" y="330"/>
                    </a:lnTo>
                    <a:lnTo>
                      <a:pt x="586" y="331"/>
                    </a:lnTo>
                    <a:lnTo>
                      <a:pt x="583" y="331"/>
                    </a:lnTo>
                    <a:lnTo>
                      <a:pt x="576" y="330"/>
                    </a:lnTo>
                    <a:lnTo>
                      <a:pt x="571" y="326"/>
                    </a:lnTo>
                    <a:lnTo>
                      <a:pt x="567" y="319"/>
                    </a:lnTo>
                    <a:lnTo>
                      <a:pt x="563" y="314"/>
                    </a:lnTo>
                    <a:lnTo>
                      <a:pt x="558" y="311"/>
                    </a:lnTo>
                    <a:lnTo>
                      <a:pt x="551" y="309"/>
                    </a:lnTo>
                    <a:lnTo>
                      <a:pt x="546" y="309"/>
                    </a:lnTo>
                    <a:lnTo>
                      <a:pt x="546" y="313"/>
                    </a:lnTo>
                    <a:lnTo>
                      <a:pt x="547" y="314"/>
                    </a:lnTo>
                    <a:lnTo>
                      <a:pt x="548" y="317"/>
                    </a:lnTo>
                    <a:lnTo>
                      <a:pt x="549" y="318"/>
                    </a:lnTo>
                    <a:lnTo>
                      <a:pt x="549" y="321"/>
                    </a:lnTo>
                    <a:lnTo>
                      <a:pt x="547" y="323"/>
                    </a:lnTo>
                    <a:lnTo>
                      <a:pt x="544" y="324"/>
                    </a:lnTo>
                    <a:lnTo>
                      <a:pt x="542" y="324"/>
                    </a:lnTo>
                    <a:lnTo>
                      <a:pt x="541" y="326"/>
                    </a:lnTo>
                    <a:lnTo>
                      <a:pt x="543" y="331"/>
                    </a:lnTo>
                    <a:lnTo>
                      <a:pt x="551" y="333"/>
                    </a:lnTo>
                    <a:lnTo>
                      <a:pt x="559" y="336"/>
                    </a:lnTo>
                    <a:lnTo>
                      <a:pt x="569" y="337"/>
                    </a:lnTo>
                    <a:lnTo>
                      <a:pt x="578" y="337"/>
                    </a:lnTo>
                    <a:lnTo>
                      <a:pt x="585" y="338"/>
                    </a:lnTo>
                    <a:lnTo>
                      <a:pt x="577" y="343"/>
                    </a:lnTo>
                    <a:lnTo>
                      <a:pt x="572" y="346"/>
                    </a:lnTo>
                    <a:lnTo>
                      <a:pt x="567" y="347"/>
                    </a:lnTo>
                    <a:lnTo>
                      <a:pt x="559" y="351"/>
                    </a:lnTo>
                    <a:lnTo>
                      <a:pt x="552" y="356"/>
                    </a:lnTo>
                    <a:lnTo>
                      <a:pt x="546" y="362"/>
                    </a:lnTo>
                    <a:lnTo>
                      <a:pt x="538" y="366"/>
                    </a:lnTo>
                    <a:lnTo>
                      <a:pt x="524" y="370"/>
                    </a:lnTo>
                    <a:lnTo>
                      <a:pt x="510" y="372"/>
                    </a:lnTo>
                    <a:lnTo>
                      <a:pt x="497" y="376"/>
                    </a:lnTo>
                    <a:lnTo>
                      <a:pt x="477" y="376"/>
                    </a:lnTo>
                    <a:lnTo>
                      <a:pt x="474" y="377"/>
                    </a:lnTo>
                    <a:lnTo>
                      <a:pt x="470" y="381"/>
                    </a:lnTo>
                    <a:lnTo>
                      <a:pt x="469" y="384"/>
                    </a:lnTo>
                    <a:lnTo>
                      <a:pt x="459" y="391"/>
                    </a:lnTo>
                    <a:lnTo>
                      <a:pt x="453" y="397"/>
                    </a:lnTo>
                    <a:lnTo>
                      <a:pt x="449" y="405"/>
                    </a:lnTo>
                    <a:lnTo>
                      <a:pt x="445" y="411"/>
                    </a:lnTo>
                    <a:lnTo>
                      <a:pt x="435" y="416"/>
                    </a:lnTo>
                    <a:lnTo>
                      <a:pt x="424" y="420"/>
                    </a:lnTo>
                    <a:lnTo>
                      <a:pt x="414" y="424"/>
                    </a:lnTo>
                    <a:lnTo>
                      <a:pt x="408" y="424"/>
                    </a:lnTo>
                    <a:lnTo>
                      <a:pt x="408" y="415"/>
                    </a:lnTo>
                    <a:lnTo>
                      <a:pt x="405" y="416"/>
                    </a:lnTo>
                    <a:lnTo>
                      <a:pt x="404" y="419"/>
                    </a:lnTo>
                    <a:lnTo>
                      <a:pt x="403" y="420"/>
                    </a:lnTo>
                    <a:lnTo>
                      <a:pt x="400" y="425"/>
                    </a:lnTo>
                    <a:lnTo>
                      <a:pt x="394" y="429"/>
                    </a:lnTo>
                    <a:lnTo>
                      <a:pt x="386" y="431"/>
                    </a:lnTo>
                    <a:lnTo>
                      <a:pt x="377" y="434"/>
                    </a:lnTo>
                    <a:lnTo>
                      <a:pt x="372" y="438"/>
                    </a:lnTo>
                    <a:lnTo>
                      <a:pt x="370" y="444"/>
                    </a:lnTo>
                    <a:lnTo>
                      <a:pt x="370" y="448"/>
                    </a:lnTo>
                    <a:lnTo>
                      <a:pt x="367" y="450"/>
                    </a:lnTo>
                    <a:lnTo>
                      <a:pt x="367" y="453"/>
                    </a:lnTo>
                    <a:lnTo>
                      <a:pt x="369" y="455"/>
                    </a:lnTo>
                    <a:lnTo>
                      <a:pt x="370" y="457"/>
                    </a:lnTo>
                    <a:lnTo>
                      <a:pt x="372" y="462"/>
                    </a:lnTo>
                    <a:lnTo>
                      <a:pt x="370" y="468"/>
                    </a:lnTo>
                    <a:lnTo>
                      <a:pt x="366" y="472"/>
                    </a:lnTo>
                    <a:lnTo>
                      <a:pt x="360" y="474"/>
                    </a:lnTo>
                    <a:lnTo>
                      <a:pt x="356" y="478"/>
                    </a:lnTo>
                    <a:lnTo>
                      <a:pt x="354" y="483"/>
                    </a:lnTo>
                    <a:lnTo>
                      <a:pt x="354" y="506"/>
                    </a:lnTo>
                    <a:lnTo>
                      <a:pt x="349" y="511"/>
                    </a:lnTo>
                    <a:lnTo>
                      <a:pt x="347" y="517"/>
                    </a:lnTo>
                    <a:lnTo>
                      <a:pt x="345" y="523"/>
                    </a:lnTo>
                    <a:lnTo>
                      <a:pt x="342" y="528"/>
                    </a:lnTo>
                    <a:lnTo>
                      <a:pt x="337" y="531"/>
                    </a:lnTo>
                    <a:lnTo>
                      <a:pt x="335" y="531"/>
                    </a:lnTo>
                    <a:lnTo>
                      <a:pt x="334" y="530"/>
                    </a:lnTo>
                    <a:lnTo>
                      <a:pt x="332" y="527"/>
                    </a:lnTo>
                    <a:lnTo>
                      <a:pt x="327" y="530"/>
                    </a:lnTo>
                    <a:lnTo>
                      <a:pt x="325" y="530"/>
                    </a:lnTo>
                    <a:lnTo>
                      <a:pt x="320" y="528"/>
                    </a:lnTo>
                    <a:lnTo>
                      <a:pt x="316" y="523"/>
                    </a:lnTo>
                    <a:lnTo>
                      <a:pt x="313" y="518"/>
                    </a:lnTo>
                    <a:lnTo>
                      <a:pt x="310" y="513"/>
                    </a:lnTo>
                    <a:lnTo>
                      <a:pt x="305" y="512"/>
                    </a:lnTo>
                    <a:lnTo>
                      <a:pt x="301" y="513"/>
                    </a:lnTo>
                    <a:lnTo>
                      <a:pt x="296" y="514"/>
                    </a:lnTo>
                    <a:lnTo>
                      <a:pt x="288" y="517"/>
                    </a:lnTo>
                    <a:lnTo>
                      <a:pt x="286" y="513"/>
                    </a:lnTo>
                    <a:lnTo>
                      <a:pt x="285" y="511"/>
                    </a:lnTo>
                    <a:lnTo>
                      <a:pt x="282" y="509"/>
                    </a:lnTo>
                    <a:lnTo>
                      <a:pt x="280" y="509"/>
                    </a:lnTo>
                    <a:lnTo>
                      <a:pt x="277" y="508"/>
                    </a:lnTo>
                    <a:lnTo>
                      <a:pt x="273" y="504"/>
                    </a:lnTo>
                    <a:lnTo>
                      <a:pt x="273" y="501"/>
                    </a:lnTo>
                    <a:lnTo>
                      <a:pt x="272" y="499"/>
                    </a:lnTo>
                    <a:lnTo>
                      <a:pt x="272" y="498"/>
                    </a:lnTo>
                    <a:lnTo>
                      <a:pt x="265" y="491"/>
                    </a:lnTo>
                    <a:lnTo>
                      <a:pt x="257" y="480"/>
                    </a:lnTo>
                    <a:lnTo>
                      <a:pt x="251" y="470"/>
                    </a:lnTo>
                    <a:lnTo>
                      <a:pt x="248" y="460"/>
                    </a:lnTo>
                    <a:lnTo>
                      <a:pt x="248" y="458"/>
                    </a:lnTo>
                    <a:lnTo>
                      <a:pt x="251" y="455"/>
                    </a:lnTo>
                    <a:lnTo>
                      <a:pt x="253" y="454"/>
                    </a:lnTo>
                    <a:lnTo>
                      <a:pt x="255" y="453"/>
                    </a:lnTo>
                    <a:lnTo>
                      <a:pt x="252" y="450"/>
                    </a:lnTo>
                    <a:lnTo>
                      <a:pt x="247" y="450"/>
                    </a:lnTo>
                    <a:lnTo>
                      <a:pt x="246" y="452"/>
                    </a:lnTo>
                    <a:lnTo>
                      <a:pt x="243" y="453"/>
                    </a:lnTo>
                    <a:lnTo>
                      <a:pt x="242" y="453"/>
                    </a:lnTo>
                    <a:lnTo>
                      <a:pt x="239" y="452"/>
                    </a:lnTo>
                    <a:lnTo>
                      <a:pt x="237" y="446"/>
                    </a:lnTo>
                    <a:lnTo>
                      <a:pt x="237" y="443"/>
                    </a:lnTo>
                    <a:lnTo>
                      <a:pt x="236" y="439"/>
                    </a:lnTo>
                    <a:lnTo>
                      <a:pt x="232" y="433"/>
                    </a:lnTo>
                    <a:lnTo>
                      <a:pt x="228" y="428"/>
                    </a:lnTo>
                    <a:lnTo>
                      <a:pt x="223" y="423"/>
                    </a:lnTo>
                    <a:lnTo>
                      <a:pt x="222" y="415"/>
                    </a:lnTo>
                    <a:lnTo>
                      <a:pt x="222" y="413"/>
                    </a:lnTo>
                    <a:lnTo>
                      <a:pt x="226" y="405"/>
                    </a:lnTo>
                    <a:lnTo>
                      <a:pt x="223" y="404"/>
                    </a:lnTo>
                    <a:lnTo>
                      <a:pt x="219" y="404"/>
                    </a:lnTo>
                    <a:lnTo>
                      <a:pt x="218" y="405"/>
                    </a:lnTo>
                    <a:lnTo>
                      <a:pt x="218" y="395"/>
                    </a:lnTo>
                    <a:lnTo>
                      <a:pt x="223" y="387"/>
                    </a:lnTo>
                    <a:lnTo>
                      <a:pt x="227" y="380"/>
                    </a:lnTo>
                    <a:lnTo>
                      <a:pt x="234" y="374"/>
                    </a:lnTo>
                    <a:lnTo>
                      <a:pt x="234" y="372"/>
                    </a:lnTo>
                    <a:lnTo>
                      <a:pt x="237" y="371"/>
                    </a:lnTo>
                    <a:lnTo>
                      <a:pt x="238" y="370"/>
                    </a:lnTo>
                    <a:lnTo>
                      <a:pt x="243" y="370"/>
                    </a:lnTo>
                    <a:lnTo>
                      <a:pt x="246" y="371"/>
                    </a:lnTo>
                    <a:lnTo>
                      <a:pt x="250" y="361"/>
                    </a:lnTo>
                    <a:lnTo>
                      <a:pt x="253" y="353"/>
                    </a:lnTo>
                    <a:lnTo>
                      <a:pt x="257" y="343"/>
                    </a:lnTo>
                    <a:lnTo>
                      <a:pt x="248" y="341"/>
                    </a:lnTo>
                    <a:lnTo>
                      <a:pt x="226" y="336"/>
                    </a:lnTo>
                    <a:lnTo>
                      <a:pt x="217" y="332"/>
                    </a:lnTo>
                    <a:lnTo>
                      <a:pt x="213" y="326"/>
                    </a:lnTo>
                    <a:lnTo>
                      <a:pt x="221" y="326"/>
                    </a:lnTo>
                    <a:lnTo>
                      <a:pt x="229" y="327"/>
                    </a:lnTo>
                    <a:lnTo>
                      <a:pt x="237" y="331"/>
                    </a:lnTo>
                    <a:lnTo>
                      <a:pt x="246" y="332"/>
                    </a:lnTo>
                    <a:lnTo>
                      <a:pt x="247" y="332"/>
                    </a:lnTo>
                    <a:lnTo>
                      <a:pt x="250" y="330"/>
                    </a:lnTo>
                    <a:lnTo>
                      <a:pt x="250" y="326"/>
                    </a:lnTo>
                    <a:lnTo>
                      <a:pt x="243" y="322"/>
                    </a:lnTo>
                    <a:lnTo>
                      <a:pt x="237" y="316"/>
                    </a:lnTo>
                    <a:lnTo>
                      <a:pt x="232" y="309"/>
                    </a:lnTo>
                    <a:lnTo>
                      <a:pt x="227" y="306"/>
                    </a:lnTo>
                    <a:lnTo>
                      <a:pt x="219" y="303"/>
                    </a:lnTo>
                    <a:lnTo>
                      <a:pt x="217" y="304"/>
                    </a:lnTo>
                    <a:lnTo>
                      <a:pt x="214" y="307"/>
                    </a:lnTo>
                    <a:lnTo>
                      <a:pt x="209" y="309"/>
                    </a:lnTo>
                    <a:lnTo>
                      <a:pt x="202" y="309"/>
                    </a:lnTo>
                    <a:lnTo>
                      <a:pt x="199" y="308"/>
                    </a:lnTo>
                    <a:lnTo>
                      <a:pt x="198" y="306"/>
                    </a:lnTo>
                    <a:lnTo>
                      <a:pt x="198" y="299"/>
                    </a:lnTo>
                    <a:lnTo>
                      <a:pt x="208" y="289"/>
                    </a:lnTo>
                    <a:lnTo>
                      <a:pt x="208" y="283"/>
                    </a:lnTo>
                    <a:lnTo>
                      <a:pt x="204" y="279"/>
                    </a:lnTo>
                    <a:lnTo>
                      <a:pt x="202" y="279"/>
                    </a:lnTo>
                    <a:lnTo>
                      <a:pt x="199" y="278"/>
                    </a:lnTo>
                    <a:lnTo>
                      <a:pt x="197" y="278"/>
                    </a:lnTo>
                    <a:lnTo>
                      <a:pt x="197" y="273"/>
                    </a:lnTo>
                    <a:lnTo>
                      <a:pt x="189" y="255"/>
                    </a:lnTo>
                    <a:lnTo>
                      <a:pt x="181" y="239"/>
                    </a:lnTo>
                    <a:lnTo>
                      <a:pt x="167" y="224"/>
                    </a:lnTo>
                    <a:lnTo>
                      <a:pt x="152" y="213"/>
                    </a:lnTo>
                    <a:lnTo>
                      <a:pt x="133" y="205"/>
                    </a:lnTo>
                    <a:lnTo>
                      <a:pt x="111" y="202"/>
                    </a:lnTo>
                    <a:lnTo>
                      <a:pt x="96" y="202"/>
                    </a:lnTo>
                    <a:lnTo>
                      <a:pt x="94" y="204"/>
                    </a:lnTo>
                    <a:lnTo>
                      <a:pt x="91" y="206"/>
                    </a:lnTo>
                    <a:lnTo>
                      <a:pt x="89" y="208"/>
                    </a:lnTo>
                    <a:lnTo>
                      <a:pt x="84" y="208"/>
                    </a:lnTo>
                    <a:lnTo>
                      <a:pt x="80" y="205"/>
                    </a:lnTo>
                    <a:lnTo>
                      <a:pt x="78" y="204"/>
                    </a:lnTo>
                    <a:lnTo>
                      <a:pt x="70" y="204"/>
                    </a:lnTo>
                    <a:lnTo>
                      <a:pt x="68" y="205"/>
                    </a:lnTo>
                    <a:lnTo>
                      <a:pt x="66" y="205"/>
                    </a:lnTo>
                    <a:lnTo>
                      <a:pt x="70" y="209"/>
                    </a:lnTo>
                    <a:lnTo>
                      <a:pt x="69" y="210"/>
                    </a:lnTo>
                    <a:lnTo>
                      <a:pt x="65" y="210"/>
                    </a:lnTo>
                    <a:lnTo>
                      <a:pt x="55" y="209"/>
                    </a:lnTo>
                    <a:lnTo>
                      <a:pt x="46" y="205"/>
                    </a:lnTo>
                    <a:lnTo>
                      <a:pt x="39" y="200"/>
                    </a:lnTo>
                    <a:lnTo>
                      <a:pt x="44" y="197"/>
                    </a:lnTo>
                    <a:lnTo>
                      <a:pt x="48" y="194"/>
                    </a:lnTo>
                    <a:lnTo>
                      <a:pt x="42" y="191"/>
                    </a:lnTo>
                    <a:lnTo>
                      <a:pt x="37" y="190"/>
                    </a:lnTo>
                    <a:lnTo>
                      <a:pt x="34" y="187"/>
                    </a:lnTo>
                    <a:lnTo>
                      <a:pt x="25" y="187"/>
                    </a:lnTo>
                    <a:lnTo>
                      <a:pt x="24" y="189"/>
                    </a:lnTo>
                    <a:lnTo>
                      <a:pt x="19" y="189"/>
                    </a:lnTo>
                    <a:lnTo>
                      <a:pt x="16" y="187"/>
                    </a:lnTo>
                    <a:lnTo>
                      <a:pt x="17" y="184"/>
                    </a:lnTo>
                    <a:lnTo>
                      <a:pt x="20" y="181"/>
                    </a:lnTo>
                    <a:lnTo>
                      <a:pt x="22" y="180"/>
                    </a:lnTo>
                    <a:lnTo>
                      <a:pt x="26" y="179"/>
                    </a:lnTo>
                    <a:lnTo>
                      <a:pt x="42" y="179"/>
                    </a:lnTo>
                    <a:lnTo>
                      <a:pt x="45" y="177"/>
                    </a:lnTo>
                    <a:lnTo>
                      <a:pt x="46" y="175"/>
                    </a:lnTo>
                    <a:lnTo>
                      <a:pt x="69" y="175"/>
                    </a:lnTo>
                    <a:lnTo>
                      <a:pt x="71" y="174"/>
                    </a:lnTo>
                    <a:lnTo>
                      <a:pt x="74" y="171"/>
                    </a:lnTo>
                    <a:lnTo>
                      <a:pt x="74" y="169"/>
                    </a:lnTo>
                    <a:lnTo>
                      <a:pt x="75" y="166"/>
                    </a:lnTo>
                    <a:lnTo>
                      <a:pt x="59" y="166"/>
                    </a:lnTo>
                    <a:lnTo>
                      <a:pt x="58" y="167"/>
                    </a:lnTo>
                    <a:lnTo>
                      <a:pt x="56" y="170"/>
                    </a:lnTo>
                    <a:lnTo>
                      <a:pt x="55" y="171"/>
                    </a:lnTo>
                    <a:lnTo>
                      <a:pt x="40" y="171"/>
                    </a:lnTo>
                    <a:lnTo>
                      <a:pt x="29" y="167"/>
                    </a:lnTo>
                    <a:lnTo>
                      <a:pt x="20" y="165"/>
                    </a:lnTo>
                    <a:lnTo>
                      <a:pt x="10" y="161"/>
                    </a:lnTo>
                    <a:lnTo>
                      <a:pt x="2" y="157"/>
                    </a:lnTo>
                    <a:lnTo>
                      <a:pt x="0" y="153"/>
                    </a:lnTo>
                    <a:lnTo>
                      <a:pt x="1" y="147"/>
                    </a:lnTo>
                    <a:lnTo>
                      <a:pt x="5" y="145"/>
                    </a:lnTo>
                    <a:lnTo>
                      <a:pt x="11" y="143"/>
                    </a:lnTo>
                    <a:lnTo>
                      <a:pt x="16" y="143"/>
                    </a:lnTo>
                    <a:lnTo>
                      <a:pt x="22" y="142"/>
                    </a:lnTo>
                    <a:lnTo>
                      <a:pt x="29" y="138"/>
                    </a:lnTo>
                    <a:lnTo>
                      <a:pt x="35" y="136"/>
                    </a:lnTo>
                    <a:lnTo>
                      <a:pt x="42" y="132"/>
                    </a:lnTo>
                    <a:lnTo>
                      <a:pt x="51" y="131"/>
                    </a:lnTo>
                    <a:lnTo>
                      <a:pt x="60" y="131"/>
                    </a:lnTo>
                    <a:lnTo>
                      <a:pt x="69" y="132"/>
                    </a:lnTo>
                    <a:lnTo>
                      <a:pt x="76" y="130"/>
                    </a:lnTo>
                    <a:lnTo>
                      <a:pt x="83" y="124"/>
                    </a:lnTo>
                    <a:lnTo>
                      <a:pt x="86" y="117"/>
                    </a:lnTo>
                    <a:lnTo>
                      <a:pt x="88" y="108"/>
                    </a:lnTo>
                    <a:lnTo>
                      <a:pt x="81" y="108"/>
                    </a:lnTo>
                    <a:lnTo>
                      <a:pt x="66" y="106"/>
                    </a:lnTo>
                    <a:lnTo>
                      <a:pt x="60" y="103"/>
                    </a:lnTo>
                    <a:lnTo>
                      <a:pt x="58" y="99"/>
                    </a:lnTo>
                    <a:lnTo>
                      <a:pt x="59" y="98"/>
                    </a:lnTo>
                    <a:lnTo>
                      <a:pt x="60" y="96"/>
                    </a:lnTo>
                    <a:lnTo>
                      <a:pt x="63" y="94"/>
                    </a:lnTo>
                    <a:lnTo>
                      <a:pt x="65" y="94"/>
                    </a:lnTo>
                    <a:lnTo>
                      <a:pt x="80" y="88"/>
                    </a:lnTo>
                    <a:lnTo>
                      <a:pt x="94" y="79"/>
                    </a:lnTo>
                    <a:lnTo>
                      <a:pt x="105" y="72"/>
                    </a:lnTo>
                    <a:lnTo>
                      <a:pt x="110" y="74"/>
                    </a:lnTo>
                    <a:lnTo>
                      <a:pt x="117" y="74"/>
                    </a:lnTo>
                    <a:lnTo>
                      <a:pt x="122" y="73"/>
                    </a:lnTo>
                    <a:lnTo>
                      <a:pt x="124" y="69"/>
                    </a:lnTo>
                    <a:lnTo>
                      <a:pt x="124" y="64"/>
                    </a:lnTo>
                    <a:lnTo>
                      <a:pt x="125" y="60"/>
                    </a:lnTo>
                    <a:lnTo>
                      <a:pt x="128" y="57"/>
                    </a:lnTo>
                    <a:lnTo>
                      <a:pt x="133" y="54"/>
                    </a:lnTo>
                    <a:lnTo>
                      <a:pt x="143" y="53"/>
                    </a:lnTo>
                    <a:lnTo>
                      <a:pt x="152" y="50"/>
                    </a:lnTo>
                    <a:lnTo>
                      <a:pt x="160" y="49"/>
                    </a:lnTo>
                    <a:lnTo>
                      <a:pt x="170" y="48"/>
                    </a:lnTo>
                    <a:lnTo>
                      <a:pt x="191" y="40"/>
                    </a:lnTo>
                    <a:lnTo>
                      <a:pt x="201" y="39"/>
                    </a:lnTo>
                    <a:lnTo>
                      <a:pt x="206" y="41"/>
                    </a:lnTo>
                    <a:lnTo>
                      <a:pt x="213" y="49"/>
                    </a:lnTo>
                    <a:lnTo>
                      <a:pt x="218" y="52"/>
                    </a:lnTo>
                    <a:lnTo>
                      <a:pt x="218" y="49"/>
                    </a:lnTo>
                    <a:lnTo>
                      <a:pt x="217" y="47"/>
                    </a:lnTo>
                    <a:lnTo>
                      <a:pt x="216" y="45"/>
                    </a:lnTo>
                    <a:lnTo>
                      <a:pt x="216" y="43"/>
                    </a:lnTo>
                    <a:lnTo>
                      <a:pt x="219" y="39"/>
                    </a:lnTo>
                    <a:lnTo>
                      <a:pt x="224" y="44"/>
                    </a:lnTo>
                    <a:lnTo>
                      <a:pt x="239" y="49"/>
                    </a:lnTo>
                    <a:lnTo>
                      <a:pt x="246" y="49"/>
                    </a:lnTo>
                    <a:lnTo>
                      <a:pt x="244" y="45"/>
                    </a:lnTo>
                    <a:lnTo>
                      <a:pt x="242" y="40"/>
                    </a:lnTo>
                    <a:lnTo>
                      <a:pt x="242" y="38"/>
                    </a:lnTo>
                    <a:lnTo>
                      <a:pt x="243" y="36"/>
                    </a:lnTo>
                    <a:lnTo>
                      <a:pt x="246" y="35"/>
                    </a:lnTo>
                    <a:lnTo>
                      <a:pt x="252" y="35"/>
                    </a:lnTo>
                    <a:lnTo>
                      <a:pt x="263" y="36"/>
                    </a:lnTo>
                    <a:lnTo>
                      <a:pt x="273" y="40"/>
                    </a:lnTo>
                    <a:lnTo>
                      <a:pt x="281" y="45"/>
                    </a:lnTo>
                    <a:lnTo>
                      <a:pt x="288" y="49"/>
                    </a:lnTo>
                    <a:lnTo>
                      <a:pt x="307" y="49"/>
                    </a:lnTo>
                    <a:lnTo>
                      <a:pt x="301" y="47"/>
                    </a:lnTo>
                    <a:lnTo>
                      <a:pt x="293" y="43"/>
                    </a:lnTo>
                    <a:lnTo>
                      <a:pt x="287" y="38"/>
                    </a:lnTo>
                    <a:lnTo>
                      <a:pt x="285" y="33"/>
                    </a:lnTo>
                    <a:lnTo>
                      <a:pt x="285" y="30"/>
                    </a:lnTo>
                    <a:lnTo>
                      <a:pt x="287" y="29"/>
                    </a:lnTo>
                    <a:lnTo>
                      <a:pt x="288" y="29"/>
                    </a:lnTo>
                    <a:lnTo>
                      <a:pt x="291" y="28"/>
                    </a:lnTo>
                    <a:lnTo>
                      <a:pt x="300" y="28"/>
                    </a:lnTo>
                    <a:lnTo>
                      <a:pt x="297" y="26"/>
                    </a:lnTo>
                    <a:lnTo>
                      <a:pt x="296" y="25"/>
                    </a:lnTo>
                    <a:lnTo>
                      <a:pt x="293" y="24"/>
                    </a:lnTo>
                    <a:lnTo>
                      <a:pt x="292" y="21"/>
                    </a:lnTo>
                    <a:lnTo>
                      <a:pt x="308" y="15"/>
                    </a:lnTo>
                    <a:lnTo>
                      <a:pt x="327" y="14"/>
                    </a:lnTo>
                    <a:lnTo>
                      <a:pt x="344" y="14"/>
                    </a:lnTo>
                    <a:lnTo>
                      <a:pt x="352" y="16"/>
                    </a:lnTo>
                    <a:lnTo>
                      <a:pt x="360" y="16"/>
                    </a:lnTo>
                    <a:lnTo>
                      <a:pt x="360" y="11"/>
                    </a:lnTo>
                    <a:lnTo>
                      <a:pt x="376" y="11"/>
                    </a:lnTo>
                    <a:lnTo>
                      <a:pt x="390" y="10"/>
                    </a:lnTo>
                    <a:lnTo>
                      <a:pt x="404" y="5"/>
                    </a:lnTo>
                    <a:lnTo>
                      <a:pt x="418" y="1"/>
                    </a:lnTo>
                    <a:lnTo>
                      <a:pt x="4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3" name="Freeform 1281"/>
              <p:cNvSpPr>
                <a:spLocks/>
              </p:cNvSpPr>
              <p:nvPr/>
            </p:nvSpPr>
            <p:spPr bwMode="auto">
              <a:xfrm>
                <a:off x="4455669" y="2370699"/>
                <a:ext cx="66321" cy="45596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9" y="0"/>
                  </a:cxn>
                  <a:cxn ang="0">
                    <a:pos x="15" y="1"/>
                  </a:cxn>
                  <a:cxn ang="0">
                    <a:pos x="20" y="6"/>
                  </a:cxn>
                  <a:cxn ang="0">
                    <a:pos x="32" y="13"/>
                  </a:cxn>
                  <a:cxn ang="0">
                    <a:pos x="32" y="16"/>
                  </a:cxn>
                  <a:cxn ang="0">
                    <a:pos x="29" y="20"/>
                  </a:cxn>
                  <a:cxn ang="0">
                    <a:pos x="24" y="22"/>
                  </a:cxn>
                  <a:cxn ang="0">
                    <a:pos x="7" y="22"/>
                  </a:cxn>
                  <a:cxn ang="0">
                    <a:pos x="5" y="21"/>
                  </a:cxn>
                  <a:cxn ang="0">
                    <a:pos x="4" y="17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0" y="3"/>
                  </a:cxn>
                  <a:cxn ang="0">
                    <a:pos x="2" y="2"/>
                  </a:cxn>
                  <a:cxn ang="0">
                    <a:pos x="4" y="1"/>
                  </a:cxn>
                  <a:cxn ang="0">
                    <a:pos x="6" y="0"/>
                  </a:cxn>
                </a:cxnLst>
                <a:rect l="0" t="0" r="r" b="b"/>
                <a:pathLst>
                  <a:path w="32" h="22">
                    <a:moveTo>
                      <a:pt x="6" y="0"/>
                    </a:moveTo>
                    <a:lnTo>
                      <a:pt x="9" y="0"/>
                    </a:lnTo>
                    <a:lnTo>
                      <a:pt x="15" y="1"/>
                    </a:lnTo>
                    <a:lnTo>
                      <a:pt x="20" y="6"/>
                    </a:lnTo>
                    <a:lnTo>
                      <a:pt x="32" y="13"/>
                    </a:lnTo>
                    <a:lnTo>
                      <a:pt x="32" y="16"/>
                    </a:lnTo>
                    <a:lnTo>
                      <a:pt x="29" y="20"/>
                    </a:lnTo>
                    <a:lnTo>
                      <a:pt x="24" y="22"/>
                    </a:lnTo>
                    <a:lnTo>
                      <a:pt x="7" y="22"/>
                    </a:lnTo>
                    <a:lnTo>
                      <a:pt x="5" y="21"/>
                    </a:lnTo>
                    <a:lnTo>
                      <a:pt x="4" y="17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4" name="Freeform 1282"/>
              <p:cNvSpPr>
                <a:spLocks/>
              </p:cNvSpPr>
              <p:nvPr/>
            </p:nvSpPr>
            <p:spPr bwMode="auto">
              <a:xfrm>
                <a:off x="5315769" y="2132357"/>
                <a:ext cx="39379" cy="2279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1" y="0"/>
                  </a:cxn>
                  <a:cxn ang="0">
                    <a:pos x="11" y="5"/>
                  </a:cxn>
                  <a:cxn ang="0">
                    <a:pos x="19" y="5"/>
                  </a:cxn>
                  <a:cxn ang="0">
                    <a:pos x="14" y="8"/>
                  </a:cxn>
                  <a:cxn ang="0">
                    <a:pos x="11" y="10"/>
                  </a:cxn>
                  <a:cxn ang="0">
                    <a:pos x="8" y="11"/>
                  </a:cxn>
                  <a:cxn ang="0">
                    <a:pos x="5" y="11"/>
                  </a:cxn>
                  <a:cxn ang="0">
                    <a:pos x="4" y="10"/>
                  </a:cxn>
                  <a:cxn ang="0">
                    <a:pos x="1" y="9"/>
                  </a:cxn>
                  <a:cxn ang="0">
                    <a:pos x="0" y="8"/>
                  </a:cxn>
                  <a:cxn ang="0">
                    <a:pos x="0" y="4"/>
                  </a:cxn>
                  <a:cxn ang="0">
                    <a:pos x="4" y="0"/>
                  </a:cxn>
                </a:cxnLst>
                <a:rect l="0" t="0" r="r" b="b"/>
                <a:pathLst>
                  <a:path w="19" h="11">
                    <a:moveTo>
                      <a:pt x="4" y="0"/>
                    </a:moveTo>
                    <a:lnTo>
                      <a:pt x="11" y="0"/>
                    </a:lnTo>
                    <a:lnTo>
                      <a:pt x="11" y="5"/>
                    </a:lnTo>
                    <a:lnTo>
                      <a:pt x="19" y="5"/>
                    </a:lnTo>
                    <a:lnTo>
                      <a:pt x="14" y="8"/>
                    </a:lnTo>
                    <a:lnTo>
                      <a:pt x="11" y="10"/>
                    </a:lnTo>
                    <a:lnTo>
                      <a:pt x="8" y="11"/>
                    </a:lnTo>
                    <a:lnTo>
                      <a:pt x="5" y="11"/>
                    </a:lnTo>
                    <a:lnTo>
                      <a:pt x="4" y="10"/>
                    </a:lnTo>
                    <a:lnTo>
                      <a:pt x="1" y="9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5" name="Freeform 1283"/>
              <p:cNvSpPr>
                <a:spLocks/>
              </p:cNvSpPr>
              <p:nvPr/>
            </p:nvSpPr>
            <p:spPr bwMode="auto">
              <a:xfrm>
                <a:off x="4352042" y="3069142"/>
                <a:ext cx="155441" cy="153367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41" y="3"/>
                  </a:cxn>
                  <a:cxn ang="0">
                    <a:pos x="34" y="17"/>
                  </a:cxn>
                  <a:cxn ang="0">
                    <a:pos x="30" y="29"/>
                  </a:cxn>
                  <a:cxn ang="0">
                    <a:pos x="35" y="25"/>
                  </a:cxn>
                  <a:cxn ang="0">
                    <a:pos x="42" y="27"/>
                  </a:cxn>
                  <a:cxn ang="0">
                    <a:pos x="40" y="32"/>
                  </a:cxn>
                  <a:cxn ang="0">
                    <a:pos x="47" y="35"/>
                  </a:cxn>
                  <a:cxn ang="0">
                    <a:pos x="65" y="34"/>
                  </a:cxn>
                  <a:cxn ang="0">
                    <a:pos x="64" y="39"/>
                  </a:cxn>
                  <a:cxn ang="0">
                    <a:pos x="65" y="46"/>
                  </a:cxn>
                  <a:cxn ang="0">
                    <a:pos x="69" y="45"/>
                  </a:cxn>
                  <a:cxn ang="0">
                    <a:pos x="65" y="50"/>
                  </a:cxn>
                  <a:cxn ang="0">
                    <a:pos x="66" y="54"/>
                  </a:cxn>
                  <a:cxn ang="0">
                    <a:pos x="67" y="58"/>
                  </a:cxn>
                  <a:cxn ang="0">
                    <a:pos x="72" y="55"/>
                  </a:cxn>
                  <a:cxn ang="0">
                    <a:pos x="74" y="59"/>
                  </a:cxn>
                  <a:cxn ang="0">
                    <a:pos x="75" y="63"/>
                  </a:cxn>
                  <a:cxn ang="0">
                    <a:pos x="74" y="70"/>
                  </a:cxn>
                  <a:cxn ang="0">
                    <a:pos x="69" y="74"/>
                  </a:cxn>
                  <a:cxn ang="0">
                    <a:pos x="66" y="71"/>
                  </a:cxn>
                  <a:cxn ang="0">
                    <a:pos x="65" y="69"/>
                  </a:cxn>
                  <a:cxn ang="0">
                    <a:pos x="64" y="68"/>
                  </a:cxn>
                  <a:cxn ang="0">
                    <a:pos x="60" y="65"/>
                  </a:cxn>
                  <a:cxn ang="0">
                    <a:pos x="59" y="59"/>
                  </a:cxn>
                  <a:cxn ang="0">
                    <a:pos x="55" y="61"/>
                  </a:cxn>
                  <a:cxn ang="0">
                    <a:pos x="46" y="68"/>
                  </a:cxn>
                  <a:cxn ang="0">
                    <a:pos x="44" y="66"/>
                  </a:cxn>
                  <a:cxn ang="0">
                    <a:pos x="46" y="61"/>
                  </a:cxn>
                  <a:cxn ang="0">
                    <a:pos x="40" y="63"/>
                  </a:cxn>
                  <a:cxn ang="0">
                    <a:pos x="32" y="61"/>
                  </a:cxn>
                  <a:cxn ang="0">
                    <a:pos x="25" y="63"/>
                  </a:cxn>
                  <a:cxn ang="0">
                    <a:pos x="20" y="59"/>
                  </a:cxn>
                  <a:cxn ang="0">
                    <a:pos x="10" y="60"/>
                  </a:cxn>
                  <a:cxn ang="0">
                    <a:pos x="6" y="61"/>
                  </a:cxn>
                  <a:cxn ang="0">
                    <a:pos x="0" y="59"/>
                  </a:cxn>
                  <a:cxn ang="0">
                    <a:pos x="2" y="55"/>
                  </a:cxn>
                  <a:cxn ang="0">
                    <a:pos x="5" y="51"/>
                  </a:cxn>
                  <a:cxn ang="0">
                    <a:pos x="7" y="47"/>
                  </a:cxn>
                  <a:cxn ang="0">
                    <a:pos x="3" y="45"/>
                  </a:cxn>
                  <a:cxn ang="0">
                    <a:pos x="16" y="30"/>
                  </a:cxn>
                  <a:cxn ang="0">
                    <a:pos x="26" y="12"/>
                  </a:cxn>
                  <a:cxn ang="0">
                    <a:pos x="29" y="6"/>
                  </a:cxn>
                  <a:cxn ang="0">
                    <a:pos x="32" y="1"/>
                  </a:cxn>
                </a:cxnLst>
                <a:rect l="0" t="0" r="r" b="b"/>
                <a:pathLst>
                  <a:path w="75" h="74">
                    <a:moveTo>
                      <a:pt x="35" y="0"/>
                    </a:moveTo>
                    <a:lnTo>
                      <a:pt x="39" y="0"/>
                    </a:lnTo>
                    <a:lnTo>
                      <a:pt x="41" y="2"/>
                    </a:lnTo>
                    <a:lnTo>
                      <a:pt x="41" y="3"/>
                    </a:lnTo>
                    <a:lnTo>
                      <a:pt x="39" y="11"/>
                    </a:lnTo>
                    <a:lnTo>
                      <a:pt x="34" y="17"/>
                    </a:lnTo>
                    <a:lnTo>
                      <a:pt x="30" y="25"/>
                    </a:lnTo>
                    <a:lnTo>
                      <a:pt x="30" y="29"/>
                    </a:lnTo>
                    <a:lnTo>
                      <a:pt x="32" y="27"/>
                    </a:lnTo>
                    <a:lnTo>
                      <a:pt x="35" y="25"/>
                    </a:lnTo>
                    <a:lnTo>
                      <a:pt x="40" y="25"/>
                    </a:lnTo>
                    <a:lnTo>
                      <a:pt x="42" y="27"/>
                    </a:lnTo>
                    <a:lnTo>
                      <a:pt x="40" y="29"/>
                    </a:lnTo>
                    <a:lnTo>
                      <a:pt x="40" y="32"/>
                    </a:lnTo>
                    <a:lnTo>
                      <a:pt x="47" y="32"/>
                    </a:lnTo>
                    <a:lnTo>
                      <a:pt x="47" y="35"/>
                    </a:lnTo>
                    <a:lnTo>
                      <a:pt x="52" y="34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4" y="39"/>
                    </a:lnTo>
                    <a:lnTo>
                      <a:pt x="64" y="46"/>
                    </a:lnTo>
                    <a:lnTo>
                      <a:pt x="65" y="46"/>
                    </a:lnTo>
                    <a:lnTo>
                      <a:pt x="67" y="45"/>
                    </a:lnTo>
                    <a:lnTo>
                      <a:pt x="69" y="45"/>
                    </a:lnTo>
                    <a:lnTo>
                      <a:pt x="67" y="47"/>
                    </a:lnTo>
                    <a:lnTo>
                      <a:pt x="65" y="50"/>
                    </a:lnTo>
                    <a:lnTo>
                      <a:pt x="65" y="52"/>
                    </a:lnTo>
                    <a:lnTo>
                      <a:pt x="66" y="54"/>
                    </a:lnTo>
                    <a:lnTo>
                      <a:pt x="67" y="56"/>
                    </a:lnTo>
                    <a:lnTo>
                      <a:pt x="67" y="58"/>
                    </a:lnTo>
                    <a:lnTo>
                      <a:pt x="70" y="58"/>
                    </a:lnTo>
                    <a:lnTo>
                      <a:pt x="72" y="55"/>
                    </a:lnTo>
                    <a:lnTo>
                      <a:pt x="72" y="58"/>
                    </a:lnTo>
                    <a:lnTo>
                      <a:pt x="74" y="59"/>
                    </a:lnTo>
                    <a:lnTo>
                      <a:pt x="74" y="60"/>
                    </a:lnTo>
                    <a:lnTo>
                      <a:pt x="75" y="63"/>
                    </a:lnTo>
                    <a:lnTo>
                      <a:pt x="75" y="68"/>
                    </a:lnTo>
                    <a:lnTo>
                      <a:pt x="74" y="70"/>
                    </a:lnTo>
                    <a:lnTo>
                      <a:pt x="71" y="73"/>
                    </a:lnTo>
                    <a:lnTo>
                      <a:pt x="69" y="74"/>
                    </a:lnTo>
                    <a:lnTo>
                      <a:pt x="67" y="74"/>
                    </a:lnTo>
                    <a:lnTo>
                      <a:pt x="66" y="71"/>
                    </a:lnTo>
                    <a:lnTo>
                      <a:pt x="65" y="70"/>
                    </a:lnTo>
                    <a:lnTo>
                      <a:pt x="65" y="69"/>
                    </a:lnTo>
                    <a:lnTo>
                      <a:pt x="64" y="69"/>
                    </a:lnTo>
                    <a:lnTo>
                      <a:pt x="64" y="68"/>
                    </a:lnTo>
                    <a:lnTo>
                      <a:pt x="61" y="68"/>
                    </a:lnTo>
                    <a:lnTo>
                      <a:pt x="60" y="65"/>
                    </a:lnTo>
                    <a:lnTo>
                      <a:pt x="60" y="61"/>
                    </a:lnTo>
                    <a:lnTo>
                      <a:pt x="59" y="59"/>
                    </a:lnTo>
                    <a:lnTo>
                      <a:pt x="57" y="58"/>
                    </a:lnTo>
                    <a:lnTo>
                      <a:pt x="55" y="61"/>
                    </a:lnTo>
                    <a:lnTo>
                      <a:pt x="50" y="66"/>
                    </a:lnTo>
                    <a:lnTo>
                      <a:pt x="46" y="68"/>
                    </a:lnTo>
                    <a:lnTo>
                      <a:pt x="44" y="68"/>
                    </a:lnTo>
                    <a:lnTo>
                      <a:pt x="44" y="66"/>
                    </a:lnTo>
                    <a:lnTo>
                      <a:pt x="49" y="61"/>
                    </a:lnTo>
                    <a:lnTo>
                      <a:pt x="46" y="61"/>
                    </a:lnTo>
                    <a:lnTo>
                      <a:pt x="42" y="63"/>
                    </a:lnTo>
                    <a:lnTo>
                      <a:pt x="40" y="63"/>
                    </a:lnTo>
                    <a:lnTo>
                      <a:pt x="37" y="60"/>
                    </a:lnTo>
                    <a:lnTo>
                      <a:pt x="32" y="61"/>
                    </a:lnTo>
                    <a:lnTo>
                      <a:pt x="29" y="63"/>
                    </a:lnTo>
                    <a:lnTo>
                      <a:pt x="25" y="63"/>
                    </a:lnTo>
                    <a:lnTo>
                      <a:pt x="22" y="60"/>
                    </a:lnTo>
                    <a:lnTo>
                      <a:pt x="20" y="59"/>
                    </a:lnTo>
                    <a:lnTo>
                      <a:pt x="12" y="59"/>
                    </a:lnTo>
                    <a:lnTo>
                      <a:pt x="10" y="60"/>
                    </a:lnTo>
                    <a:lnTo>
                      <a:pt x="8" y="60"/>
                    </a:lnTo>
                    <a:lnTo>
                      <a:pt x="6" y="61"/>
                    </a:lnTo>
                    <a:lnTo>
                      <a:pt x="2" y="61"/>
                    </a:lnTo>
                    <a:lnTo>
                      <a:pt x="0" y="59"/>
                    </a:lnTo>
                    <a:lnTo>
                      <a:pt x="0" y="56"/>
                    </a:lnTo>
                    <a:lnTo>
                      <a:pt x="2" y="55"/>
                    </a:lnTo>
                    <a:lnTo>
                      <a:pt x="3" y="54"/>
                    </a:lnTo>
                    <a:lnTo>
                      <a:pt x="5" y="51"/>
                    </a:lnTo>
                    <a:lnTo>
                      <a:pt x="7" y="50"/>
                    </a:lnTo>
                    <a:lnTo>
                      <a:pt x="7" y="47"/>
                    </a:lnTo>
                    <a:lnTo>
                      <a:pt x="5" y="46"/>
                    </a:lnTo>
                    <a:lnTo>
                      <a:pt x="3" y="45"/>
                    </a:lnTo>
                    <a:lnTo>
                      <a:pt x="11" y="39"/>
                    </a:lnTo>
                    <a:lnTo>
                      <a:pt x="16" y="30"/>
                    </a:lnTo>
                    <a:lnTo>
                      <a:pt x="21" y="20"/>
                    </a:lnTo>
                    <a:lnTo>
                      <a:pt x="26" y="12"/>
                    </a:lnTo>
                    <a:lnTo>
                      <a:pt x="27" y="10"/>
                    </a:lnTo>
                    <a:lnTo>
                      <a:pt x="29" y="6"/>
                    </a:lnTo>
                    <a:lnTo>
                      <a:pt x="30" y="3"/>
                    </a:lnTo>
                    <a:lnTo>
                      <a:pt x="32" y="1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6" name="Freeform 1284"/>
              <p:cNvSpPr>
                <a:spLocks/>
              </p:cNvSpPr>
              <p:nvPr/>
            </p:nvSpPr>
            <p:spPr bwMode="auto">
              <a:xfrm>
                <a:off x="3804893" y="3019402"/>
                <a:ext cx="29015" cy="1450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11" y="2"/>
                  </a:cxn>
                  <a:cxn ang="0">
                    <a:pos x="14" y="5"/>
                  </a:cxn>
                  <a:cxn ang="0">
                    <a:pos x="14" y="7"/>
                  </a:cxn>
                  <a:cxn ang="0">
                    <a:pos x="9" y="7"/>
                  </a:cxn>
                  <a:cxn ang="0">
                    <a:pos x="5" y="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14" h="7">
                    <a:moveTo>
                      <a:pt x="0" y="0"/>
                    </a:moveTo>
                    <a:lnTo>
                      <a:pt x="6" y="0"/>
                    </a:lnTo>
                    <a:lnTo>
                      <a:pt x="11" y="2"/>
                    </a:lnTo>
                    <a:lnTo>
                      <a:pt x="14" y="5"/>
                    </a:lnTo>
                    <a:lnTo>
                      <a:pt x="14" y="7"/>
                    </a:lnTo>
                    <a:lnTo>
                      <a:pt x="9" y="7"/>
                    </a:lnTo>
                    <a:lnTo>
                      <a:pt x="5" y="6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7" name="Freeform 1285"/>
              <p:cNvSpPr>
                <a:spLocks/>
              </p:cNvSpPr>
              <p:nvPr/>
            </p:nvSpPr>
            <p:spPr bwMode="auto">
              <a:xfrm>
                <a:off x="2689870" y="3100231"/>
                <a:ext cx="113990" cy="7253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9" y="0"/>
                  </a:cxn>
                  <a:cxn ang="0">
                    <a:pos x="11" y="1"/>
                  </a:cxn>
                  <a:cxn ang="0">
                    <a:pos x="15" y="5"/>
                  </a:cxn>
                  <a:cxn ang="0">
                    <a:pos x="18" y="6"/>
                  </a:cxn>
                  <a:cxn ang="0">
                    <a:pos x="33" y="12"/>
                  </a:cxn>
                  <a:cxn ang="0">
                    <a:pos x="44" y="21"/>
                  </a:cxn>
                  <a:cxn ang="0">
                    <a:pos x="55" y="32"/>
                  </a:cxn>
                  <a:cxn ang="0">
                    <a:pos x="55" y="35"/>
                  </a:cxn>
                  <a:cxn ang="0">
                    <a:pos x="51" y="35"/>
                  </a:cxn>
                  <a:cxn ang="0">
                    <a:pos x="44" y="34"/>
                  </a:cxn>
                  <a:cxn ang="0">
                    <a:pos x="35" y="29"/>
                  </a:cxn>
                  <a:cxn ang="0">
                    <a:pos x="28" y="25"/>
                  </a:cxn>
                  <a:cxn ang="0">
                    <a:pos x="21" y="20"/>
                  </a:cxn>
                  <a:cxn ang="0">
                    <a:pos x="25" y="16"/>
                  </a:cxn>
                  <a:cxn ang="0">
                    <a:pos x="16" y="15"/>
                  </a:cxn>
                  <a:cxn ang="0">
                    <a:pos x="9" y="12"/>
                  </a:cxn>
                  <a:cxn ang="0">
                    <a:pos x="4" y="7"/>
                  </a:cxn>
                  <a:cxn ang="0">
                    <a:pos x="6" y="5"/>
                  </a:cxn>
                  <a:cxn ang="0">
                    <a:pos x="9" y="4"/>
                  </a:cxn>
                  <a:cxn ang="0">
                    <a:pos x="6" y="4"/>
                  </a:cxn>
                  <a:cxn ang="0">
                    <a:pos x="5" y="2"/>
                  </a:cxn>
                  <a:cxn ang="0">
                    <a:pos x="0" y="2"/>
                  </a:cxn>
                  <a:cxn ang="0">
                    <a:pos x="2" y="1"/>
                  </a:cxn>
                  <a:cxn ang="0">
                    <a:pos x="4" y="0"/>
                  </a:cxn>
                </a:cxnLst>
                <a:rect l="0" t="0" r="r" b="b"/>
                <a:pathLst>
                  <a:path w="55" h="35">
                    <a:moveTo>
                      <a:pt x="4" y="0"/>
                    </a:moveTo>
                    <a:lnTo>
                      <a:pt x="9" y="0"/>
                    </a:lnTo>
                    <a:lnTo>
                      <a:pt x="11" y="1"/>
                    </a:lnTo>
                    <a:lnTo>
                      <a:pt x="15" y="5"/>
                    </a:lnTo>
                    <a:lnTo>
                      <a:pt x="18" y="6"/>
                    </a:lnTo>
                    <a:lnTo>
                      <a:pt x="33" y="12"/>
                    </a:lnTo>
                    <a:lnTo>
                      <a:pt x="44" y="21"/>
                    </a:lnTo>
                    <a:lnTo>
                      <a:pt x="55" y="32"/>
                    </a:lnTo>
                    <a:lnTo>
                      <a:pt x="55" y="35"/>
                    </a:lnTo>
                    <a:lnTo>
                      <a:pt x="51" y="35"/>
                    </a:lnTo>
                    <a:lnTo>
                      <a:pt x="44" y="34"/>
                    </a:lnTo>
                    <a:lnTo>
                      <a:pt x="35" y="29"/>
                    </a:lnTo>
                    <a:lnTo>
                      <a:pt x="28" y="25"/>
                    </a:lnTo>
                    <a:lnTo>
                      <a:pt x="21" y="20"/>
                    </a:lnTo>
                    <a:lnTo>
                      <a:pt x="25" y="16"/>
                    </a:lnTo>
                    <a:lnTo>
                      <a:pt x="16" y="15"/>
                    </a:lnTo>
                    <a:lnTo>
                      <a:pt x="9" y="12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9" y="4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8" name="Freeform 1286"/>
              <p:cNvSpPr>
                <a:spLocks/>
              </p:cNvSpPr>
              <p:nvPr/>
            </p:nvSpPr>
            <p:spPr bwMode="auto">
              <a:xfrm>
                <a:off x="2577953" y="2992459"/>
                <a:ext cx="33161" cy="6010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9" y="4"/>
                  </a:cxn>
                  <a:cxn ang="0">
                    <a:pos x="8" y="5"/>
                  </a:cxn>
                  <a:cxn ang="0">
                    <a:pos x="8" y="6"/>
                  </a:cxn>
                  <a:cxn ang="0">
                    <a:pos x="6" y="8"/>
                  </a:cxn>
                  <a:cxn ang="0">
                    <a:pos x="6" y="9"/>
                  </a:cxn>
                  <a:cxn ang="0">
                    <a:pos x="8" y="9"/>
                  </a:cxn>
                  <a:cxn ang="0">
                    <a:pos x="11" y="5"/>
                  </a:cxn>
                  <a:cxn ang="0">
                    <a:pos x="13" y="3"/>
                  </a:cxn>
                  <a:cxn ang="0">
                    <a:pos x="13" y="14"/>
                  </a:cxn>
                  <a:cxn ang="0">
                    <a:pos x="14" y="17"/>
                  </a:cxn>
                  <a:cxn ang="0">
                    <a:pos x="14" y="18"/>
                  </a:cxn>
                  <a:cxn ang="0">
                    <a:pos x="13" y="19"/>
                  </a:cxn>
                  <a:cxn ang="0">
                    <a:pos x="13" y="23"/>
                  </a:cxn>
                  <a:cxn ang="0">
                    <a:pos x="16" y="27"/>
                  </a:cxn>
                  <a:cxn ang="0">
                    <a:pos x="16" y="29"/>
                  </a:cxn>
                  <a:cxn ang="0">
                    <a:pos x="15" y="29"/>
                  </a:cxn>
                  <a:cxn ang="0">
                    <a:pos x="14" y="28"/>
                  </a:cxn>
                  <a:cxn ang="0">
                    <a:pos x="11" y="27"/>
                  </a:cxn>
                  <a:cxn ang="0">
                    <a:pos x="10" y="24"/>
                  </a:cxn>
                  <a:cxn ang="0">
                    <a:pos x="10" y="19"/>
                  </a:cxn>
                  <a:cxn ang="0">
                    <a:pos x="11" y="18"/>
                  </a:cxn>
                  <a:cxn ang="0">
                    <a:pos x="11" y="17"/>
                  </a:cxn>
                  <a:cxn ang="0">
                    <a:pos x="9" y="15"/>
                  </a:cxn>
                  <a:cxn ang="0">
                    <a:pos x="8" y="14"/>
                  </a:cxn>
                  <a:cxn ang="0">
                    <a:pos x="6" y="11"/>
                  </a:cxn>
                  <a:cxn ang="0">
                    <a:pos x="5" y="11"/>
                  </a:cxn>
                  <a:cxn ang="0">
                    <a:pos x="3" y="9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16" h="29">
                    <a:moveTo>
                      <a:pt x="0" y="0"/>
                    </a:moveTo>
                    <a:lnTo>
                      <a:pt x="3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6" y="8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11" y="5"/>
                    </a:lnTo>
                    <a:lnTo>
                      <a:pt x="13" y="3"/>
                    </a:lnTo>
                    <a:lnTo>
                      <a:pt x="13" y="14"/>
                    </a:lnTo>
                    <a:lnTo>
                      <a:pt x="14" y="17"/>
                    </a:lnTo>
                    <a:lnTo>
                      <a:pt x="14" y="18"/>
                    </a:lnTo>
                    <a:lnTo>
                      <a:pt x="13" y="19"/>
                    </a:lnTo>
                    <a:lnTo>
                      <a:pt x="13" y="23"/>
                    </a:lnTo>
                    <a:lnTo>
                      <a:pt x="16" y="27"/>
                    </a:lnTo>
                    <a:lnTo>
                      <a:pt x="16" y="29"/>
                    </a:lnTo>
                    <a:lnTo>
                      <a:pt x="15" y="29"/>
                    </a:lnTo>
                    <a:lnTo>
                      <a:pt x="14" y="28"/>
                    </a:lnTo>
                    <a:lnTo>
                      <a:pt x="11" y="27"/>
                    </a:lnTo>
                    <a:lnTo>
                      <a:pt x="10" y="24"/>
                    </a:lnTo>
                    <a:lnTo>
                      <a:pt x="10" y="19"/>
                    </a:lnTo>
                    <a:lnTo>
                      <a:pt x="11" y="18"/>
                    </a:lnTo>
                    <a:lnTo>
                      <a:pt x="11" y="17"/>
                    </a:lnTo>
                    <a:lnTo>
                      <a:pt x="9" y="15"/>
                    </a:lnTo>
                    <a:lnTo>
                      <a:pt x="8" y="14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3" y="9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9" name="Freeform 1287"/>
              <p:cNvSpPr>
                <a:spLocks/>
              </p:cNvSpPr>
              <p:nvPr/>
            </p:nvSpPr>
            <p:spPr bwMode="auto">
              <a:xfrm>
                <a:off x="2063965" y="2866034"/>
                <a:ext cx="47669" cy="33161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3" y="0"/>
                  </a:cxn>
                  <a:cxn ang="0">
                    <a:pos x="23" y="5"/>
                  </a:cxn>
                  <a:cxn ang="0">
                    <a:pos x="16" y="10"/>
                  </a:cxn>
                  <a:cxn ang="0">
                    <a:pos x="12" y="13"/>
                  </a:cxn>
                  <a:cxn ang="0">
                    <a:pos x="8" y="16"/>
                  </a:cxn>
                  <a:cxn ang="0">
                    <a:pos x="3" y="13"/>
                  </a:cxn>
                  <a:cxn ang="0">
                    <a:pos x="2" y="12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10" y="2"/>
                  </a:cxn>
                  <a:cxn ang="0">
                    <a:pos x="20" y="0"/>
                  </a:cxn>
                </a:cxnLst>
                <a:rect l="0" t="0" r="r" b="b"/>
                <a:pathLst>
                  <a:path w="23" h="16">
                    <a:moveTo>
                      <a:pt x="20" y="0"/>
                    </a:moveTo>
                    <a:lnTo>
                      <a:pt x="23" y="0"/>
                    </a:lnTo>
                    <a:lnTo>
                      <a:pt x="23" y="5"/>
                    </a:lnTo>
                    <a:lnTo>
                      <a:pt x="16" y="10"/>
                    </a:lnTo>
                    <a:lnTo>
                      <a:pt x="12" y="13"/>
                    </a:lnTo>
                    <a:lnTo>
                      <a:pt x="8" y="16"/>
                    </a:lnTo>
                    <a:lnTo>
                      <a:pt x="3" y="13"/>
                    </a:lnTo>
                    <a:lnTo>
                      <a:pt x="2" y="12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10" y="2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0" name="Freeform 1288"/>
              <p:cNvSpPr>
                <a:spLocks/>
              </p:cNvSpPr>
              <p:nvPr/>
            </p:nvSpPr>
            <p:spPr bwMode="auto">
              <a:xfrm>
                <a:off x="4229762" y="3123028"/>
                <a:ext cx="60104" cy="2694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6" y="3"/>
                  </a:cxn>
                  <a:cxn ang="0">
                    <a:pos x="29" y="10"/>
                  </a:cxn>
                  <a:cxn ang="0">
                    <a:pos x="27" y="11"/>
                  </a:cxn>
                  <a:cxn ang="0">
                    <a:pos x="25" y="13"/>
                  </a:cxn>
                  <a:cxn ang="0">
                    <a:pos x="22" y="13"/>
                  </a:cxn>
                  <a:cxn ang="0">
                    <a:pos x="15" y="10"/>
                  </a:cxn>
                  <a:cxn ang="0">
                    <a:pos x="6" y="6"/>
                  </a:cxn>
                  <a:cxn ang="0">
                    <a:pos x="0" y="1"/>
                  </a:cxn>
                  <a:cxn ang="0">
                    <a:pos x="8" y="0"/>
                  </a:cxn>
                </a:cxnLst>
                <a:rect l="0" t="0" r="r" b="b"/>
                <a:pathLst>
                  <a:path w="29" h="13">
                    <a:moveTo>
                      <a:pt x="8" y="0"/>
                    </a:moveTo>
                    <a:lnTo>
                      <a:pt x="16" y="3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5" y="13"/>
                    </a:lnTo>
                    <a:lnTo>
                      <a:pt x="22" y="13"/>
                    </a:lnTo>
                    <a:lnTo>
                      <a:pt x="15" y="10"/>
                    </a:lnTo>
                    <a:lnTo>
                      <a:pt x="6" y="6"/>
                    </a:lnTo>
                    <a:lnTo>
                      <a:pt x="0" y="1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1" name="Freeform 1289"/>
              <p:cNvSpPr>
                <a:spLocks/>
              </p:cNvSpPr>
              <p:nvPr/>
            </p:nvSpPr>
            <p:spPr bwMode="auto">
              <a:xfrm>
                <a:off x="4231835" y="3216293"/>
                <a:ext cx="47669" cy="26944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4" y="3"/>
                  </a:cxn>
                  <a:cxn ang="0">
                    <a:pos x="11" y="7"/>
                  </a:cxn>
                  <a:cxn ang="0">
                    <a:pos x="23" y="7"/>
                  </a:cxn>
                  <a:cxn ang="0">
                    <a:pos x="23" y="10"/>
                  </a:cxn>
                  <a:cxn ang="0">
                    <a:pos x="20" y="12"/>
                  </a:cxn>
                  <a:cxn ang="0">
                    <a:pos x="19" y="13"/>
                  </a:cxn>
                  <a:cxn ang="0">
                    <a:pos x="16" y="13"/>
                  </a:cxn>
                  <a:cxn ang="0">
                    <a:pos x="14" y="12"/>
                  </a:cxn>
                  <a:cxn ang="0">
                    <a:pos x="10" y="9"/>
                  </a:cxn>
                  <a:cxn ang="0">
                    <a:pos x="6" y="8"/>
                  </a:cxn>
                  <a:cxn ang="0">
                    <a:pos x="2" y="5"/>
                  </a:cxn>
                  <a:cxn ang="0">
                    <a:pos x="0" y="3"/>
                  </a:cxn>
                  <a:cxn ang="0">
                    <a:pos x="2" y="0"/>
                  </a:cxn>
                </a:cxnLst>
                <a:rect l="0" t="0" r="r" b="b"/>
                <a:pathLst>
                  <a:path w="23" h="13">
                    <a:moveTo>
                      <a:pt x="2" y="0"/>
                    </a:moveTo>
                    <a:lnTo>
                      <a:pt x="4" y="3"/>
                    </a:lnTo>
                    <a:lnTo>
                      <a:pt x="11" y="7"/>
                    </a:lnTo>
                    <a:lnTo>
                      <a:pt x="23" y="7"/>
                    </a:lnTo>
                    <a:lnTo>
                      <a:pt x="23" y="10"/>
                    </a:lnTo>
                    <a:lnTo>
                      <a:pt x="20" y="12"/>
                    </a:lnTo>
                    <a:lnTo>
                      <a:pt x="19" y="13"/>
                    </a:lnTo>
                    <a:lnTo>
                      <a:pt x="16" y="13"/>
                    </a:lnTo>
                    <a:lnTo>
                      <a:pt x="14" y="12"/>
                    </a:lnTo>
                    <a:lnTo>
                      <a:pt x="10" y="9"/>
                    </a:lnTo>
                    <a:lnTo>
                      <a:pt x="6" y="8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2" name="Freeform 1290"/>
              <p:cNvSpPr>
                <a:spLocks/>
              </p:cNvSpPr>
              <p:nvPr/>
            </p:nvSpPr>
            <p:spPr bwMode="auto">
              <a:xfrm>
                <a:off x="4302301" y="3216293"/>
                <a:ext cx="31089" cy="3937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0" y="2"/>
                  </a:cxn>
                  <a:cxn ang="0">
                    <a:pos x="11" y="4"/>
                  </a:cxn>
                  <a:cxn ang="0">
                    <a:pos x="11" y="5"/>
                  </a:cxn>
                  <a:cxn ang="0">
                    <a:pos x="10" y="7"/>
                  </a:cxn>
                  <a:cxn ang="0">
                    <a:pos x="10" y="8"/>
                  </a:cxn>
                  <a:cxn ang="0">
                    <a:pos x="9" y="9"/>
                  </a:cxn>
                  <a:cxn ang="0">
                    <a:pos x="10" y="10"/>
                  </a:cxn>
                  <a:cxn ang="0">
                    <a:pos x="15" y="10"/>
                  </a:cxn>
                  <a:cxn ang="0">
                    <a:pos x="15" y="13"/>
                  </a:cxn>
                  <a:cxn ang="0">
                    <a:pos x="12" y="18"/>
                  </a:cxn>
                  <a:cxn ang="0">
                    <a:pos x="9" y="19"/>
                  </a:cxn>
                  <a:cxn ang="0">
                    <a:pos x="4" y="19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2" y="7"/>
                  </a:cxn>
                  <a:cxn ang="0">
                    <a:pos x="5" y="4"/>
                  </a:cxn>
                  <a:cxn ang="0">
                    <a:pos x="6" y="2"/>
                  </a:cxn>
                  <a:cxn ang="0">
                    <a:pos x="9" y="0"/>
                  </a:cxn>
                </a:cxnLst>
                <a:rect l="0" t="0" r="r" b="b"/>
                <a:pathLst>
                  <a:path w="15" h="19">
                    <a:moveTo>
                      <a:pt x="9" y="0"/>
                    </a:moveTo>
                    <a:lnTo>
                      <a:pt x="10" y="2"/>
                    </a:lnTo>
                    <a:lnTo>
                      <a:pt x="11" y="4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5" y="10"/>
                    </a:lnTo>
                    <a:lnTo>
                      <a:pt x="15" y="13"/>
                    </a:lnTo>
                    <a:lnTo>
                      <a:pt x="12" y="18"/>
                    </a:lnTo>
                    <a:lnTo>
                      <a:pt x="9" y="19"/>
                    </a:lnTo>
                    <a:lnTo>
                      <a:pt x="4" y="19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2" y="7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3" name="Freeform 1291"/>
              <p:cNvSpPr>
                <a:spLocks/>
              </p:cNvSpPr>
              <p:nvPr/>
            </p:nvSpPr>
            <p:spPr bwMode="auto">
              <a:xfrm>
                <a:off x="1761375" y="2776916"/>
                <a:ext cx="39379" cy="1450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5" y="0"/>
                  </a:cxn>
                  <a:cxn ang="0">
                    <a:pos x="16" y="1"/>
                  </a:cxn>
                  <a:cxn ang="0">
                    <a:pos x="18" y="4"/>
                  </a:cxn>
                  <a:cxn ang="0">
                    <a:pos x="18" y="5"/>
                  </a:cxn>
                  <a:cxn ang="0">
                    <a:pos x="19" y="7"/>
                  </a:cxn>
                  <a:cxn ang="0">
                    <a:pos x="5" y="7"/>
                  </a:cxn>
                  <a:cxn ang="0">
                    <a:pos x="3" y="5"/>
                  </a:cxn>
                  <a:cxn ang="0">
                    <a:pos x="0" y="4"/>
                  </a:cxn>
                  <a:cxn ang="0">
                    <a:pos x="6" y="4"/>
                  </a:cxn>
                  <a:cxn ang="0">
                    <a:pos x="8" y="1"/>
                  </a:cxn>
                  <a:cxn ang="0">
                    <a:pos x="9" y="0"/>
                  </a:cxn>
                </a:cxnLst>
                <a:rect l="0" t="0" r="r" b="b"/>
                <a:pathLst>
                  <a:path w="19" h="7">
                    <a:moveTo>
                      <a:pt x="9" y="0"/>
                    </a:moveTo>
                    <a:lnTo>
                      <a:pt x="15" y="0"/>
                    </a:lnTo>
                    <a:lnTo>
                      <a:pt x="16" y="1"/>
                    </a:lnTo>
                    <a:lnTo>
                      <a:pt x="18" y="4"/>
                    </a:lnTo>
                    <a:lnTo>
                      <a:pt x="18" y="5"/>
                    </a:lnTo>
                    <a:lnTo>
                      <a:pt x="19" y="7"/>
                    </a:lnTo>
                    <a:lnTo>
                      <a:pt x="5" y="7"/>
                    </a:lnTo>
                    <a:lnTo>
                      <a:pt x="3" y="5"/>
                    </a:lnTo>
                    <a:lnTo>
                      <a:pt x="0" y="4"/>
                    </a:lnTo>
                    <a:lnTo>
                      <a:pt x="6" y="4"/>
                    </a:lnTo>
                    <a:lnTo>
                      <a:pt x="8" y="1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4" name="Freeform 1292"/>
              <p:cNvSpPr>
                <a:spLocks/>
              </p:cNvSpPr>
              <p:nvPr/>
            </p:nvSpPr>
            <p:spPr bwMode="auto">
              <a:xfrm>
                <a:off x="2043240" y="3972767"/>
                <a:ext cx="16580" cy="1865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6" y="1"/>
                  </a:cxn>
                  <a:cxn ang="0">
                    <a:pos x="8" y="4"/>
                  </a:cxn>
                  <a:cxn ang="0">
                    <a:pos x="8" y="6"/>
                  </a:cxn>
                  <a:cxn ang="0">
                    <a:pos x="7" y="8"/>
                  </a:cxn>
                  <a:cxn ang="0">
                    <a:pos x="5" y="8"/>
                  </a:cxn>
                  <a:cxn ang="0">
                    <a:pos x="3" y="9"/>
                  </a:cxn>
                  <a:cxn ang="0">
                    <a:pos x="0" y="9"/>
                  </a:cxn>
                  <a:cxn ang="0">
                    <a:pos x="0" y="0"/>
                  </a:cxn>
                </a:cxnLst>
                <a:rect l="0" t="0" r="r" b="b"/>
                <a:pathLst>
                  <a:path w="8" h="9">
                    <a:moveTo>
                      <a:pt x="0" y="0"/>
                    </a:moveTo>
                    <a:lnTo>
                      <a:pt x="3" y="0"/>
                    </a:lnTo>
                    <a:lnTo>
                      <a:pt x="6" y="1"/>
                    </a:lnTo>
                    <a:lnTo>
                      <a:pt x="8" y="4"/>
                    </a:lnTo>
                    <a:lnTo>
                      <a:pt x="8" y="6"/>
                    </a:lnTo>
                    <a:lnTo>
                      <a:pt x="7" y="8"/>
                    </a:lnTo>
                    <a:lnTo>
                      <a:pt x="5" y="8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5" name="Freeform 1293"/>
              <p:cNvSpPr>
                <a:spLocks/>
              </p:cNvSpPr>
              <p:nvPr/>
            </p:nvSpPr>
            <p:spPr bwMode="auto">
              <a:xfrm>
                <a:off x="2024586" y="3943751"/>
                <a:ext cx="12435" cy="82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6" y="4"/>
                  </a:cxn>
                  <a:cxn ang="0">
                    <a:pos x="4" y="4"/>
                  </a:cxn>
                  <a:cxn ang="0">
                    <a:pos x="0" y="0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2" y="0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6" name="Freeform 1294"/>
              <p:cNvSpPr>
                <a:spLocks/>
              </p:cNvSpPr>
              <p:nvPr/>
            </p:nvSpPr>
            <p:spPr bwMode="auto">
              <a:xfrm>
                <a:off x="2003861" y="3935461"/>
                <a:ext cx="14508" cy="62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0"/>
                  </a:cxn>
                  <a:cxn ang="0">
                    <a:pos x="5" y="3"/>
                  </a:cxn>
                  <a:cxn ang="0">
                    <a:pos x="2" y="3"/>
                  </a:cxn>
                  <a:cxn ang="0">
                    <a:pos x="0" y="0"/>
                  </a:cxn>
                </a:cxnLst>
                <a:rect l="0" t="0" r="r" b="b"/>
                <a:pathLst>
                  <a:path w="7" h="3">
                    <a:moveTo>
                      <a:pt x="0" y="0"/>
                    </a:moveTo>
                    <a:lnTo>
                      <a:pt x="7" y="0"/>
                    </a:lnTo>
                    <a:lnTo>
                      <a:pt x="5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7" name="Freeform 1295"/>
              <p:cNvSpPr>
                <a:spLocks/>
              </p:cNvSpPr>
              <p:nvPr/>
            </p:nvSpPr>
            <p:spPr bwMode="auto">
              <a:xfrm>
                <a:off x="1983136" y="3925099"/>
                <a:ext cx="12435" cy="829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6" y="0"/>
                  </a:cxn>
                  <a:cxn ang="0">
                    <a:pos x="6" y="4"/>
                  </a:cxn>
                  <a:cxn ang="0">
                    <a:pos x="2" y="4"/>
                  </a:cxn>
                  <a:cxn ang="0">
                    <a:pos x="0" y="2"/>
                  </a:cxn>
                  <a:cxn ang="0">
                    <a:pos x="2" y="2"/>
                  </a:cxn>
                  <a:cxn ang="0">
                    <a:pos x="3" y="0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lnTo>
                      <a:pt x="6" y="0"/>
                    </a:lnTo>
                    <a:lnTo>
                      <a:pt x="6" y="4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8" name="Freeform 1296"/>
              <p:cNvSpPr>
                <a:spLocks/>
              </p:cNvSpPr>
              <p:nvPr/>
            </p:nvSpPr>
            <p:spPr bwMode="auto">
              <a:xfrm>
                <a:off x="1947903" y="3908519"/>
                <a:ext cx="14508" cy="1036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1"/>
                  </a:cxn>
                  <a:cxn ang="0">
                    <a:pos x="7" y="1"/>
                  </a:cxn>
                  <a:cxn ang="0">
                    <a:pos x="7" y="5"/>
                  </a:cxn>
                  <a:cxn ang="0">
                    <a:pos x="3" y="5"/>
                  </a:cxn>
                  <a:cxn ang="0">
                    <a:pos x="0" y="2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3" y="0"/>
                  </a:cxn>
                </a:cxnLst>
                <a:rect l="0" t="0" r="r" b="b"/>
                <a:pathLst>
                  <a:path w="7" h="5">
                    <a:moveTo>
                      <a:pt x="3" y="0"/>
                    </a:moveTo>
                    <a:lnTo>
                      <a:pt x="4" y="1"/>
                    </a:lnTo>
                    <a:lnTo>
                      <a:pt x="7" y="1"/>
                    </a:lnTo>
                    <a:lnTo>
                      <a:pt x="7" y="5"/>
                    </a:lnTo>
                    <a:lnTo>
                      <a:pt x="3" y="5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86" name="Freeform 1364"/>
            <p:cNvSpPr>
              <a:spLocks/>
            </p:cNvSpPr>
            <p:nvPr/>
          </p:nvSpPr>
          <p:spPr bwMode="auto">
            <a:xfrm>
              <a:off x="5531313" y="2942718"/>
              <a:ext cx="103627" cy="1264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0"/>
                </a:cxn>
                <a:cxn ang="0">
                  <a:pos x="44" y="3"/>
                </a:cxn>
                <a:cxn ang="0">
                  <a:pos x="47" y="7"/>
                </a:cxn>
                <a:cxn ang="0">
                  <a:pos x="49" y="9"/>
                </a:cxn>
                <a:cxn ang="0">
                  <a:pos x="50" y="13"/>
                </a:cxn>
                <a:cxn ang="0">
                  <a:pos x="50" y="18"/>
                </a:cxn>
                <a:cxn ang="0">
                  <a:pos x="48" y="19"/>
                </a:cxn>
                <a:cxn ang="0">
                  <a:pos x="47" y="20"/>
                </a:cxn>
                <a:cxn ang="0">
                  <a:pos x="45" y="20"/>
                </a:cxn>
                <a:cxn ang="0">
                  <a:pos x="43" y="22"/>
                </a:cxn>
                <a:cxn ang="0">
                  <a:pos x="43" y="39"/>
                </a:cxn>
                <a:cxn ang="0">
                  <a:pos x="44" y="42"/>
                </a:cxn>
                <a:cxn ang="0">
                  <a:pos x="44" y="47"/>
                </a:cxn>
                <a:cxn ang="0">
                  <a:pos x="43" y="48"/>
                </a:cxn>
                <a:cxn ang="0">
                  <a:pos x="38" y="51"/>
                </a:cxn>
                <a:cxn ang="0">
                  <a:pos x="32" y="51"/>
                </a:cxn>
                <a:cxn ang="0">
                  <a:pos x="28" y="52"/>
                </a:cxn>
                <a:cxn ang="0">
                  <a:pos x="25" y="53"/>
                </a:cxn>
                <a:cxn ang="0">
                  <a:pos x="22" y="56"/>
                </a:cxn>
                <a:cxn ang="0">
                  <a:pos x="18" y="59"/>
                </a:cxn>
                <a:cxn ang="0">
                  <a:pos x="14" y="61"/>
                </a:cxn>
                <a:cxn ang="0">
                  <a:pos x="10" y="61"/>
                </a:cxn>
                <a:cxn ang="0">
                  <a:pos x="3" y="58"/>
                </a:cxn>
                <a:cxn ang="0">
                  <a:pos x="2" y="56"/>
                </a:cxn>
                <a:cxn ang="0">
                  <a:pos x="0" y="52"/>
                </a:cxn>
                <a:cxn ang="0">
                  <a:pos x="2" y="46"/>
                </a:cxn>
                <a:cxn ang="0">
                  <a:pos x="5" y="41"/>
                </a:cxn>
                <a:cxn ang="0">
                  <a:pos x="9" y="37"/>
                </a:cxn>
                <a:cxn ang="0">
                  <a:pos x="12" y="30"/>
                </a:cxn>
                <a:cxn ang="0">
                  <a:pos x="7" y="28"/>
                </a:cxn>
                <a:cxn ang="0">
                  <a:pos x="5" y="25"/>
                </a:cxn>
                <a:cxn ang="0">
                  <a:pos x="4" y="22"/>
                </a:cxn>
                <a:cxn ang="0">
                  <a:pos x="4" y="19"/>
                </a:cxn>
                <a:cxn ang="0">
                  <a:pos x="5" y="18"/>
                </a:cxn>
                <a:cxn ang="0">
                  <a:pos x="10" y="18"/>
                </a:cxn>
                <a:cxn ang="0">
                  <a:pos x="20" y="13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9" y="7"/>
                </a:cxn>
                <a:cxn ang="0">
                  <a:pos x="20" y="4"/>
                </a:cxn>
                <a:cxn ang="0">
                  <a:pos x="24" y="3"/>
                </a:cxn>
                <a:cxn ang="0">
                  <a:pos x="27" y="0"/>
                </a:cxn>
              </a:cxnLst>
              <a:rect l="0" t="0" r="r" b="b"/>
              <a:pathLst>
                <a:path w="50" h="61">
                  <a:moveTo>
                    <a:pt x="27" y="0"/>
                  </a:moveTo>
                  <a:lnTo>
                    <a:pt x="37" y="0"/>
                  </a:lnTo>
                  <a:lnTo>
                    <a:pt x="44" y="3"/>
                  </a:lnTo>
                  <a:lnTo>
                    <a:pt x="47" y="7"/>
                  </a:lnTo>
                  <a:lnTo>
                    <a:pt x="49" y="9"/>
                  </a:lnTo>
                  <a:lnTo>
                    <a:pt x="50" y="13"/>
                  </a:lnTo>
                  <a:lnTo>
                    <a:pt x="50" y="18"/>
                  </a:lnTo>
                  <a:lnTo>
                    <a:pt x="48" y="19"/>
                  </a:lnTo>
                  <a:lnTo>
                    <a:pt x="47" y="20"/>
                  </a:lnTo>
                  <a:lnTo>
                    <a:pt x="45" y="20"/>
                  </a:lnTo>
                  <a:lnTo>
                    <a:pt x="43" y="22"/>
                  </a:lnTo>
                  <a:lnTo>
                    <a:pt x="43" y="39"/>
                  </a:lnTo>
                  <a:lnTo>
                    <a:pt x="44" y="42"/>
                  </a:lnTo>
                  <a:lnTo>
                    <a:pt x="44" y="47"/>
                  </a:lnTo>
                  <a:lnTo>
                    <a:pt x="43" y="48"/>
                  </a:lnTo>
                  <a:lnTo>
                    <a:pt x="38" y="51"/>
                  </a:lnTo>
                  <a:lnTo>
                    <a:pt x="32" y="51"/>
                  </a:lnTo>
                  <a:lnTo>
                    <a:pt x="28" y="52"/>
                  </a:lnTo>
                  <a:lnTo>
                    <a:pt x="25" y="53"/>
                  </a:lnTo>
                  <a:lnTo>
                    <a:pt x="22" y="56"/>
                  </a:lnTo>
                  <a:lnTo>
                    <a:pt x="18" y="59"/>
                  </a:lnTo>
                  <a:lnTo>
                    <a:pt x="14" y="61"/>
                  </a:lnTo>
                  <a:lnTo>
                    <a:pt x="10" y="61"/>
                  </a:lnTo>
                  <a:lnTo>
                    <a:pt x="3" y="58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6"/>
                  </a:lnTo>
                  <a:lnTo>
                    <a:pt x="5" y="41"/>
                  </a:lnTo>
                  <a:lnTo>
                    <a:pt x="9" y="37"/>
                  </a:lnTo>
                  <a:lnTo>
                    <a:pt x="12" y="30"/>
                  </a:lnTo>
                  <a:lnTo>
                    <a:pt x="7" y="28"/>
                  </a:lnTo>
                  <a:lnTo>
                    <a:pt x="5" y="25"/>
                  </a:lnTo>
                  <a:lnTo>
                    <a:pt x="4" y="22"/>
                  </a:lnTo>
                  <a:lnTo>
                    <a:pt x="4" y="19"/>
                  </a:lnTo>
                  <a:lnTo>
                    <a:pt x="5" y="18"/>
                  </a:lnTo>
                  <a:lnTo>
                    <a:pt x="10" y="18"/>
                  </a:lnTo>
                  <a:lnTo>
                    <a:pt x="20" y="13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9" y="7"/>
                  </a:lnTo>
                  <a:lnTo>
                    <a:pt x="20" y="4"/>
                  </a:lnTo>
                  <a:lnTo>
                    <a:pt x="24" y="3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8" name="Freeform 1226"/>
            <p:cNvSpPr>
              <a:spLocks/>
            </p:cNvSpPr>
            <p:nvPr/>
          </p:nvSpPr>
          <p:spPr bwMode="auto">
            <a:xfrm>
              <a:off x="10014203" y="4853594"/>
              <a:ext cx="29015" cy="207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2" y="3"/>
                </a:cxn>
                <a:cxn ang="0">
                  <a:pos x="14" y="3"/>
                </a:cxn>
                <a:cxn ang="0">
                  <a:pos x="14" y="8"/>
                </a:cxn>
                <a:cxn ang="0">
                  <a:pos x="12" y="10"/>
                </a:cxn>
                <a:cxn ang="0">
                  <a:pos x="7" y="10"/>
                </a:cxn>
                <a:cxn ang="0">
                  <a:pos x="3" y="9"/>
                </a:cxn>
                <a:cxn ang="0">
                  <a:pos x="2" y="9"/>
                </a:cxn>
                <a:cxn ang="0">
                  <a:pos x="0" y="8"/>
                </a:cxn>
                <a:cxn ang="0">
                  <a:pos x="0" y="5"/>
                </a:cxn>
                <a:cxn ang="0">
                  <a:pos x="4" y="1"/>
                </a:cxn>
                <a:cxn ang="0">
                  <a:pos x="7" y="1"/>
                </a:cxn>
                <a:cxn ang="0">
                  <a:pos x="9" y="0"/>
                </a:cxn>
              </a:cxnLst>
              <a:rect l="0" t="0" r="r" b="b"/>
              <a:pathLst>
                <a:path w="14" h="10">
                  <a:moveTo>
                    <a:pt x="9" y="0"/>
                  </a:moveTo>
                  <a:lnTo>
                    <a:pt x="12" y="3"/>
                  </a:lnTo>
                  <a:lnTo>
                    <a:pt x="14" y="3"/>
                  </a:lnTo>
                  <a:lnTo>
                    <a:pt x="14" y="8"/>
                  </a:lnTo>
                  <a:lnTo>
                    <a:pt x="12" y="10"/>
                  </a:lnTo>
                  <a:lnTo>
                    <a:pt x="7" y="10"/>
                  </a:lnTo>
                  <a:lnTo>
                    <a:pt x="3" y="9"/>
                  </a:lnTo>
                  <a:lnTo>
                    <a:pt x="2" y="9"/>
                  </a:lnTo>
                  <a:lnTo>
                    <a:pt x="0" y="8"/>
                  </a:lnTo>
                  <a:lnTo>
                    <a:pt x="0" y="5"/>
                  </a:lnTo>
                  <a:lnTo>
                    <a:pt x="4" y="1"/>
                  </a:lnTo>
                  <a:lnTo>
                    <a:pt x="7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14" name="Group 1113"/>
            <p:cNvGrpSpPr/>
            <p:nvPr/>
          </p:nvGrpSpPr>
          <p:grpSpPr>
            <a:xfrm>
              <a:off x="8486745" y="4130279"/>
              <a:ext cx="1562691" cy="1521241"/>
              <a:chOff x="8486745" y="4130279"/>
              <a:chExt cx="1562691" cy="1521241"/>
            </a:xfrm>
            <a:grpFill/>
          </p:grpSpPr>
          <p:sp>
            <p:nvSpPr>
              <p:cNvPr id="942" name="Freeform 1220"/>
              <p:cNvSpPr>
                <a:spLocks/>
              </p:cNvSpPr>
              <p:nvPr/>
            </p:nvSpPr>
            <p:spPr bwMode="auto">
              <a:xfrm>
                <a:off x="9237002" y="5471209"/>
                <a:ext cx="91191" cy="89120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44" y="8"/>
                  </a:cxn>
                  <a:cxn ang="0">
                    <a:pos x="44" y="12"/>
                  </a:cxn>
                  <a:cxn ang="0">
                    <a:pos x="43" y="20"/>
                  </a:cxn>
                  <a:cxn ang="0">
                    <a:pos x="38" y="31"/>
                  </a:cxn>
                  <a:cxn ang="0">
                    <a:pos x="32" y="39"/>
                  </a:cxn>
                  <a:cxn ang="0">
                    <a:pos x="25" y="43"/>
                  </a:cxn>
                  <a:cxn ang="0">
                    <a:pos x="18" y="39"/>
                  </a:cxn>
                  <a:cxn ang="0">
                    <a:pos x="11" y="32"/>
                  </a:cxn>
                  <a:cxn ang="0">
                    <a:pos x="5" y="22"/>
                  </a:cxn>
                  <a:cxn ang="0">
                    <a:pos x="1" y="12"/>
                  </a:cxn>
                  <a:cxn ang="0">
                    <a:pos x="0" y="4"/>
                  </a:cxn>
                  <a:cxn ang="0">
                    <a:pos x="3" y="2"/>
                  </a:cxn>
                  <a:cxn ang="0">
                    <a:pos x="8" y="2"/>
                  </a:cxn>
                  <a:cxn ang="0">
                    <a:pos x="14" y="3"/>
                  </a:cxn>
                  <a:cxn ang="0">
                    <a:pos x="19" y="4"/>
                  </a:cxn>
                  <a:cxn ang="0">
                    <a:pos x="21" y="4"/>
                  </a:cxn>
                  <a:cxn ang="0">
                    <a:pos x="40" y="0"/>
                  </a:cxn>
                </a:cxnLst>
                <a:rect l="0" t="0" r="r" b="b"/>
                <a:pathLst>
                  <a:path w="44" h="43">
                    <a:moveTo>
                      <a:pt x="40" y="0"/>
                    </a:moveTo>
                    <a:lnTo>
                      <a:pt x="44" y="8"/>
                    </a:lnTo>
                    <a:lnTo>
                      <a:pt x="44" y="12"/>
                    </a:lnTo>
                    <a:lnTo>
                      <a:pt x="43" y="20"/>
                    </a:lnTo>
                    <a:lnTo>
                      <a:pt x="38" y="31"/>
                    </a:lnTo>
                    <a:lnTo>
                      <a:pt x="32" y="39"/>
                    </a:lnTo>
                    <a:lnTo>
                      <a:pt x="25" y="43"/>
                    </a:lnTo>
                    <a:lnTo>
                      <a:pt x="18" y="39"/>
                    </a:lnTo>
                    <a:lnTo>
                      <a:pt x="11" y="32"/>
                    </a:lnTo>
                    <a:lnTo>
                      <a:pt x="5" y="22"/>
                    </a:lnTo>
                    <a:lnTo>
                      <a:pt x="1" y="12"/>
                    </a:lnTo>
                    <a:lnTo>
                      <a:pt x="0" y="4"/>
                    </a:lnTo>
                    <a:lnTo>
                      <a:pt x="3" y="2"/>
                    </a:lnTo>
                    <a:lnTo>
                      <a:pt x="8" y="2"/>
                    </a:lnTo>
                    <a:lnTo>
                      <a:pt x="14" y="3"/>
                    </a:lnTo>
                    <a:lnTo>
                      <a:pt x="19" y="4"/>
                    </a:lnTo>
                    <a:lnTo>
                      <a:pt x="21" y="4"/>
                    </a:lnTo>
                    <a:lnTo>
                      <a:pt x="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3" name="Freeform 1221"/>
              <p:cNvSpPr>
                <a:spLocks/>
              </p:cNvSpPr>
              <p:nvPr/>
            </p:nvSpPr>
            <p:spPr bwMode="auto">
              <a:xfrm>
                <a:off x="9315759" y="5448411"/>
                <a:ext cx="12435" cy="1243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6" y="4"/>
                  </a:cxn>
                  <a:cxn ang="0">
                    <a:pos x="5" y="5"/>
                  </a:cxn>
                  <a:cxn ang="0">
                    <a:pos x="5" y="6"/>
                  </a:cxn>
                  <a:cxn ang="0">
                    <a:pos x="2" y="5"/>
                  </a:cxn>
                  <a:cxn ang="0">
                    <a:pos x="1" y="4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lnTo>
                      <a:pt x="6" y="0"/>
                    </a:lnTo>
                    <a:lnTo>
                      <a:pt x="6" y="4"/>
                    </a:lnTo>
                    <a:lnTo>
                      <a:pt x="5" y="5"/>
                    </a:lnTo>
                    <a:lnTo>
                      <a:pt x="5" y="6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4" name="Freeform 1222"/>
              <p:cNvSpPr>
                <a:spLocks/>
              </p:cNvSpPr>
              <p:nvPr/>
            </p:nvSpPr>
            <p:spPr bwMode="auto">
              <a:xfrm>
                <a:off x="9042184" y="5334422"/>
                <a:ext cx="29015" cy="1036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9" y="0"/>
                  </a:cxn>
                  <a:cxn ang="0">
                    <a:pos x="14" y="2"/>
                  </a:cxn>
                  <a:cxn ang="0">
                    <a:pos x="9" y="5"/>
                  </a:cxn>
                  <a:cxn ang="0">
                    <a:pos x="5" y="5"/>
                  </a:cxn>
                  <a:cxn ang="0">
                    <a:pos x="0" y="2"/>
                  </a:cxn>
                  <a:cxn ang="0">
                    <a:pos x="4" y="1"/>
                  </a:cxn>
                  <a:cxn ang="0">
                    <a:pos x="6" y="0"/>
                  </a:cxn>
                </a:cxnLst>
                <a:rect l="0" t="0" r="r" b="b"/>
                <a:pathLst>
                  <a:path w="14" h="5">
                    <a:moveTo>
                      <a:pt x="6" y="0"/>
                    </a:moveTo>
                    <a:lnTo>
                      <a:pt x="9" y="0"/>
                    </a:lnTo>
                    <a:lnTo>
                      <a:pt x="14" y="2"/>
                    </a:lnTo>
                    <a:lnTo>
                      <a:pt x="9" y="5"/>
                    </a:lnTo>
                    <a:lnTo>
                      <a:pt x="5" y="5"/>
                    </a:lnTo>
                    <a:lnTo>
                      <a:pt x="0" y="2"/>
                    </a:lnTo>
                    <a:lnTo>
                      <a:pt x="4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5" name="Freeform 1223"/>
              <p:cNvSpPr>
                <a:spLocks/>
              </p:cNvSpPr>
              <p:nvPr/>
            </p:nvSpPr>
            <p:spPr bwMode="auto">
              <a:xfrm>
                <a:off x="8486745" y="4691937"/>
                <a:ext cx="965801" cy="735750"/>
              </a:xfrm>
              <a:custGeom>
                <a:avLst/>
                <a:gdLst/>
                <a:ahLst/>
                <a:cxnLst>
                  <a:cxn ang="0">
                    <a:pos x="350" y="35"/>
                  </a:cxn>
                  <a:cxn ang="0">
                    <a:pos x="360" y="44"/>
                  </a:cxn>
                  <a:cxn ang="0">
                    <a:pos x="373" y="69"/>
                  </a:cxn>
                  <a:cxn ang="0">
                    <a:pos x="405" y="112"/>
                  </a:cxn>
                  <a:cxn ang="0">
                    <a:pos x="419" y="135"/>
                  </a:cxn>
                  <a:cxn ang="0">
                    <a:pos x="441" y="159"/>
                  </a:cxn>
                  <a:cxn ang="0">
                    <a:pos x="465" y="200"/>
                  </a:cxn>
                  <a:cxn ang="0">
                    <a:pos x="460" y="252"/>
                  </a:cxn>
                  <a:cxn ang="0">
                    <a:pos x="444" y="278"/>
                  </a:cxn>
                  <a:cxn ang="0">
                    <a:pos x="426" y="325"/>
                  </a:cxn>
                  <a:cxn ang="0">
                    <a:pos x="389" y="347"/>
                  </a:cxn>
                  <a:cxn ang="0">
                    <a:pos x="365" y="342"/>
                  </a:cxn>
                  <a:cxn ang="0">
                    <a:pos x="355" y="350"/>
                  </a:cxn>
                  <a:cxn ang="0">
                    <a:pos x="317" y="341"/>
                  </a:cxn>
                  <a:cxn ang="0">
                    <a:pos x="301" y="307"/>
                  </a:cxn>
                  <a:cxn ang="0">
                    <a:pos x="288" y="308"/>
                  </a:cxn>
                  <a:cxn ang="0">
                    <a:pos x="287" y="292"/>
                  </a:cxn>
                  <a:cxn ang="0">
                    <a:pos x="278" y="305"/>
                  </a:cxn>
                  <a:cxn ang="0">
                    <a:pos x="281" y="291"/>
                  </a:cxn>
                  <a:cxn ang="0">
                    <a:pos x="263" y="296"/>
                  </a:cxn>
                  <a:cxn ang="0">
                    <a:pos x="250" y="288"/>
                  </a:cxn>
                  <a:cxn ang="0">
                    <a:pos x="219" y="258"/>
                  </a:cxn>
                  <a:cxn ang="0">
                    <a:pos x="175" y="262"/>
                  </a:cxn>
                  <a:cxn ang="0">
                    <a:pos x="123" y="277"/>
                  </a:cxn>
                  <a:cxn ang="0">
                    <a:pos x="86" y="287"/>
                  </a:cxn>
                  <a:cxn ang="0">
                    <a:pos x="56" y="300"/>
                  </a:cxn>
                  <a:cxn ang="0">
                    <a:pos x="18" y="287"/>
                  </a:cxn>
                  <a:cxn ang="0">
                    <a:pos x="26" y="276"/>
                  </a:cxn>
                  <a:cxn ang="0">
                    <a:pos x="16" y="232"/>
                  </a:cxn>
                  <a:cxn ang="0">
                    <a:pos x="0" y="194"/>
                  </a:cxn>
                  <a:cxn ang="0">
                    <a:pos x="5" y="186"/>
                  </a:cxn>
                  <a:cxn ang="0">
                    <a:pos x="1" y="163"/>
                  </a:cxn>
                  <a:cxn ang="0">
                    <a:pos x="6" y="139"/>
                  </a:cxn>
                  <a:cxn ang="0">
                    <a:pos x="46" y="117"/>
                  </a:cxn>
                  <a:cxn ang="0">
                    <a:pos x="99" y="96"/>
                  </a:cxn>
                  <a:cxn ang="0">
                    <a:pos x="111" y="76"/>
                  </a:cxn>
                  <a:cxn ang="0">
                    <a:pos x="117" y="68"/>
                  </a:cxn>
                  <a:cxn ang="0">
                    <a:pos x="134" y="53"/>
                  </a:cxn>
                  <a:cxn ang="0">
                    <a:pos x="158" y="38"/>
                  </a:cxn>
                  <a:cxn ang="0">
                    <a:pos x="171" y="52"/>
                  </a:cxn>
                  <a:cxn ang="0">
                    <a:pos x="187" y="49"/>
                  </a:cxn>
                  <a:cxn ang="0">
                    <a:pos x="192" y="28"/>
                  </a:cxn>
                  <a:cxn ang="0">
                    <a:pos x="218" y="19"/>
                  </a:cxn>
                  <a:cxn ang="0">
                    <a:pos x="219" y="13"/>
                  </a:cxn>
                  <a:cxn ang="0">
                    <a:pos x="252" y="18"/>
                  </a:cxn>
                  <a:cxn ang="0">
                    <a:pos x="271" y="20"/>
                  </a:cxn>
                  <a:cxn ang="0">
                    <a:pos x="266" y="28"/>
                  </a:cxn>
                  <a:cxn ang="0">
                    <a:pos x="258" y="53"/>
                  </a:cxn>
                  <a:cxn ang="0">
                    <a:pos x="268" y="58"/>
                  </a:cxn>
                  <a:cxn ang="0">
                    <a:pos x="302" y="77"/>
                  </a:cxn>
                  <a:cxn ang="0">
                    <a:pos x="318" y="82"/>
                  </a:cxn>
                  <a:cxn ang="0">
                    <a:pos x="332" y="12"/>
                  </a:cxn>
                </a:cxnLst>
                <a:rect l="0" t="0" r="r" b="b"/>
                <a:pathLst>
                  <a:path w="466" h="355">
                    <a:moveTo>
                      <a:pt x="341" y="0"/>
                    </a:moveTo>
                    <a:lnTo>
                      <a:pt x="343" y="10"/>
                    </a:lnTo>
                    <a:lnTo>
                      <a:pt x="347" y="19"/>
                    </a:lnTo>
                    <a:lnTo>
                      <a:pt x="350" y="27"/>
                    </a:lnTo>
                    <a:lnTo>
                      <a:pt x="350" y="35"/>
                    </a:lnTo>
                    <a:lnTo>
                      <a:pt x="351" y="38"/>
                    </a:lnTo>
                    <a:lnTo>
                      <a:pt x="351" y="41"/>
                    </a:lnTo>
                    <a:lnTo>
                      <a:pt x="353" y="43"/>
                    </a:lnTo>
                    <a:lnTo>
                      <a:pt x="356" y="44"/>
                    </a:lnTo>
                    <a:lnTo>
                      <a:pt x="360" y="44"/>
                    </a:lnTo>
                    <a:lnTo>
                      <a:pt x="365" y="47"/>
                    </a:lnTo>
                    <a:lnTo>
                      <a:pt x="367" y="47"/>
                    </a:lnTo>
                    <a:lnTo>
                      <a:pt x="371" y="53"/>
                    </a:lnTo>
                    <a:lnTo>
                      <a:pt x="372" y="62"/>
                    </a:lnTo>
                    <a:lnTo>
                      <a:pt x="373" y="69"/>
                    </a:lnTo>
                    <a:lnTo>
                      <a:pt x="378" y="83"/>
                    </a:lnTo>
                    <a:lnTo>
                      <a:pt x="383" y="96"/>
                    </a:lnTo>
                    <a:lnTo>
                      <a:pt x="389" y="102"/>
                    </a:lnTo>
                    <a:lnTo>
                      <a:pt x="396" y="107"/>
                    </a:lnTo>
                    <a:lnTo>
                      <a:pt x="405" y="112"/>
                    </a:lnTo>
                    <a:lnTo>
                      <a:pt x="411" y="117"/>
                    </a:lnTo>
                    <a:lnTo>
                      <a:pt x="414" y="121"/>
                    </a:lnTo>
                    <a:lnTo>
                      <a:pt x="416" y="126"/>
                    </a:lnTo>
                    <a:lnTo>
                      <a:pt x="417" y="131"/>
                    </a:lnTo>
                    <a:lnTo>
                      <a:pt x="419" y="135"/>
                    </a:lnTo>
                    <a:lnTo>
                      <a:pt x="424" y="140"/>
                    </a:lnTo>
                    <a:lnTo>
                      <a:pt x="426" y="141"/>
                    </a:lnTo>
                    <a:lnTo>
                      <a:pt x="432" y="141"/>
                    </a:lnTo>
                    <a:lnTo>
                      <a:pt x="435" y="151"/>
                    </a:lnTo>
                    <a:lnTo>
                      <a:pt x="441" y="159"/>
                    </a:lnTo>
                    <a:lnTo>
                      <a:pt x="449" y="165"/>
                    </a:lnTo>
                    <a:lnTo>
                      <a:pt x="455" y="171"/>
                    </a:lnTo>
                    <a:lnTo>
                      <a:pt x="455" y="173"/>
                    </a:lnTo>
                    <a:lnTo>
                      <a:pt x="461" y="185"/>
                    </a:lnTo>
                    <a:lnTo>
                      <a:pt x="465" y="200"/>
                    </a:lnTo>
                    <a:lnTo>
                      <a:pt x="466" y="215"/>
                    </a:lnTo>
                    <a:lnTo>
                      <a:pt x="465" y="225"/>
                    </a:lnTo>
                    <a:lnTo>
                      <a:pt x="464" y="234"/>
                    </a:lnTo>
                    <a:lnTo>
                      <a:pt x="460" y="240"/>
                    </a:lnTo>
                    <a:lnTo>
                      <a:pt x="460" y="252"/>
                    </a:lnTo>
                    <a:lnTo>
                      <a:pt x="459" y="254"/>
                    </a:lnTo>
                    <a:lnTo>
                      <a:pt x="459" y="257"/>
                    </a:lnTo>
                    <a:lnTo>
                      <a:pt x="458" y="258"/>
                    </a:lnTo>
                    <a:lnTo>
                      <a:pt x="456" y="261"/>
                    </a:lnTo>
                    <a:lnTo>
                      <a:pt x="444" y="278"/>
                    </a:lnTo>
                    <a:lnTo>
                      <a:pt x="437" y="288"/>
                    </a:lnTo>
                    <a:lnTo>
                      <a:pt x="434" y="300"/>
                    </a:lnTo>
                    <a:lnTo>
                      <a:pt x="429" y="312"/>
                    </a:lnTo>
                    <a:lnTo>
                      <a:pt x="426" y="326"/>
                    </a:lnTo>
                    <a:lnTo>
                      <a:pt x="426" y="325"/>
                    </a:lnTo>
                    <a:lnTo>
                      <a:pt x="422" y="332"/>
                    </a:lnTo>
                    <a:lnTo>
                      <a:pt x="415" y="336"/>
                    </a:lnTo>
                    <a:lnTo>
                      <a:pt x="406" y="340"/>
                    </a:lnTo>
                    <a:lnTo>
                      <a:pt x="396" y="342"/>
                    </a:lnTo>
                    <a:lnTo>
                      <a:pt x="389" y="347"/>
                    </a:lnTo>
                    <a:lnTo>
                      <a:pt x="385" y="355"/>
                    </a:lnTo>
                    <a:lnTo>
                      <a:pt x="381" y="352"/>
                    </a:lnTo>
                    <a:lnTo>
                      <a:pt x="373" y="349"/>
                    </a:lnTo>
                    <a:lnTo>
                      <a:pt x="367" y="345"/>
                    </a:lnTo>
                    <a:lnTo>
                      <a:pt x="365" y="342"/>
                    </a:lnTo>
                    <a:lnTo>
                      <a:pt x="361" y="344"/>
                    </a:lnTo>
                    <a:lnTo>
                      <a:pt x="360" y="345"/>
                    </a:lnTo>
                    <a:lnTo>
                      <a:pt x="357" y="346"/>
                    </a:lnTo>
                    <a:lnTo>
                      <a:pt x="356" y="349"/>
                    </a:lnTo>
                    <a:lnTo>
                      <a:pt x="355" y="350"/>
                    </a:lnTo>
                    <a:lnTo>
                      <a:pt x="352" y="351"/>
                    </a:lnTo>
                    <a:lnTo>
                      <a:pt x="348" y="351"/>
                    </a:lnTo>
                    <a:lnTo>
                      <a:pt x="338" y="350"/>
                    </a:lnTo>
                    <a:lnTo>
                      <a:pt x="327" y="346"/>
                    </a:lnTo>
                    <a:lnTo>
                      <a:pt x="317" y="341"/>
                    </a:lnTo>
                    <a:lnTo>
                      <a:pt x="309" y="334"/>
                    </a:lnTo>
                    <a:lnTo>
                      <a:pt x="307" y="324"/>
                    </a:lnTo>
                    <a:lnTo>
                      <a:pt x="304" y="316"/>
                    </a:lnTo>
                    <a:lnTo>
                      <a:pt x="302" y="312"/>
                    </a:lnTo>
                    <a:lnTo>
                      <a:pt x="301" y="307"/>
                    </a:lnTo>
                    <a:lnTo>
                      <a:pt x="301" y="306"/>
                    </a:lnTo>
                    <a:lnTo>
                      <a:pt x="298" y="307"/>
                    </a:lnTo>
                    <a:lnTo>
                      <a:pt x="296" y="307"/>
                    </a:lnTo>
                    <a:lnTo>
                      <a:pt x="292" y="308"/>
                    </a:lnTo>
                    <a:lnTo>
                      <a:pt x="288" y="308"/>
                    </a:lnTo>
                    <a:lnTo>
                      <a:pt x="291" y="303"/>
                    </a:lnTo>
                    <a:lnTo>
                      <a:pt x="291" y="297"/>
                    </a:lnTo>
                    <a:lnTo>
                      <a:pt x="288" y="292"/>
                    </a:lnTo>
                    <a:lnTo>
                      <a:pt x="287" y="291"/>
                    </a:lnTo>
                    <a:lnTo>
                      <a:pt x="287" y="292"/>
                    </a:lnTo>
                    <a:lnTo>
                      <a:pt x="286" y="295"/>
                    </a:lnTo>
                    <a:lnTo>
                      <a:pt x="286" y="296"/>
                    </a:lnTo>
                    <a:lnTo>
                      <a:pt x="283" y="298"/>
                    </a:lnTo>
                    <a:lnTo>
                      <a:pt x="282" y="301"/>
                    </a:lnTo>
                    <a:lnTo>
                      <a:pt x="278" y="305"/>
                    </a:lnTo>
                    <a:lnTo>
                      <a:pt x="274" y="305"/>
                    </a:lnTo>
                    <a:lnTo>
                      <a:pt x="272" y="302"/>
                    </a:lnTo>
                    <a:lnTo>
                      <a:pt x="272" y="301"/>
                    </a:lnTo>
                    <a:lnTo>
                      <a:pt x="277" y="297"/>
                    </a:lnTo>
                    <a:lnTo>
                      <a:pt x="281" y="291"/>
                    </a:lnTo>
                    <a:lnTo>
                      <a:pt x="283" y="276"/>
                    </a:lnTo>
                    <a:lnTo>
                      <a:pt x="283" y="271"/>
                    </a:lnTo>
                    <a:lnTo>
                      <a:pt x="277" y="278"/>
                    </a:lnTo>
                    <a:lnTo>
                      <a:pt x="271" y="288"/>
                    </a:lnTo>
                    <a:lnTo>
                      <a:pt x="263" y="296"/>
                    </a:lnTo>
                    <a:lnTo>
                      <a:pt x="257" y="300"/>
                    </a:lnTo>
                    <a:lnTo>
                      <a:pt x="256" y="300"/>
                    </a:lnTo>
                    <a:lnTo>
                      <a:pt x="254" y="298"/>
                    </a:lnTo>
                    <a:lnTo>
                      <a:pt x="254" y="292"/>
                    </a:lnTo>
                    <a:lnTo>
                      <a:pt x="250" y="288"/>
                    </a:lnTo>
                    <a:lnTo>
                      <a:pt x="247" y="282"/>
                    </a:lnTo>
                    <a:lnTo>
                      <a:pt x="242" y="273"/>
                    </a:lnTo>
                    <a:lnTo>
                      <a:pt x="239" y="268"/>
                    </a:lnTo>
                    <a:lnTo>
                      <a:pt x="230" y="262"/>
                    </a:lnTo>
                    <a:lnTo>
                      <a:pt x="219" y="258"/>
                    </a:lnTo>
                    <a:lnTo>
                      <a:pt x="207" y="257"/>
                    </a:lnTo>
                    <a:lnTo>
                      <a:pt x="195" y="256"/>
                    </a:lnTo>
                    <a:lnTo>
                      <a:pt x="187" y="257"/>
                    </a:lnTo>
                    <a:lnTo>
                      <a:pt x="180" y="259"/>
                    </a:lnTo>
                    <a:lnTo>
                      <a:pt x="175" y="262"/>
                    </a:lnTo>
                    <a:lnTo>
                      <a:pt x="169" y="264"/>
                    </a:lnTo>
                    <a:lnTo>
                      <a:pt x="158" y="267"/>
                    </a:lnTo>
                    <a:lnTo>
                      <a:pt x="138" y="269"/>
                    </a:lnTo>
                    <a:lnTo>
                      <a:pt x="129" y="272"/>
                    </a:lnTo>
                    <a:lnTo>
                      <a:pt x="123" y="277"/>
                    </a:lnTo>
                    <a:lnTo>
                      <a:pt x="119" y="286"/>
                    </a:lnTo>
                    <a:lnTo>
                      <a:pt x="107" y="287"/>
                    </a:lnTo>
                    <a:lnTo>
                      <a:pt x="95" y="288"/>
                    </a:lnTo>
                    <a:lnTo>
                      <a:pt x="92" y="287"/>
                    </a:lnTo>
                    <a:lnTo>
                      <a:pt x="86" y="287"/>
                    </a:lnTo>
                    <a:lnTo>
                      <a:pt x="84" y="288"/>
                    </a:lnTo>
                    <a:lnTo>
                      <a:pt x="82" y="288"/>
                    </a:lnTo>
                    <a:lnTo>
                      <a:pt x="74" y="291"/>
                    </a:lnTo>
                    <a:lnTo>
                      <a:pt x="65" y="296"/>
                    </a:lnTo>
                    <a:lnTo>
                      <a:pt x="56" y="300"/>
                    </a:lnTo>
                    <a:lnTo>
                      <a:pt x="45" y="302"/>
                    </a:lnTo>
                    <a:lnTo>
                      <a:pt x="37" y="301"/>
                    </a:lnTo>
                    <a:lnTo>
                      <a:pt x="28" y="297"/>
                    </a:lnTo>
                    <a:lnTo>
                      <a:pt x="21" y="292"/>
                    </a:lnTo>
                    <a:lnTo>
                      <a:pt x="18" y="287"/>
                    </a:lnTo>
                    <a:lnTo>
                      <a:pt x="18" y="285"/>
                    </a:lnTo>
                    <a:lnTo>
                      <a:pt x="20" y="282"/>
                    </a:lnTo>
                    <a:lnTo>
                      <a:pt x="22" y="281"/>
                    </a:lnTo>
                    <a:lnTo>
                      <a:pt x="23" y="278"/>
                    </a:lnTo>
                    <a:lnTo>
                      <a:pt x="26" y="276"/>
                    </a:lnTo>
                    <a:lnTo>
                      <a:pt x="27" y="273"/>
                    </a:lnTo>
                    <a:lnTo>
                      <a:pt x="27" y="269"/>
                    </a:lnTo>
                    <a:lnTo>
                      <a:pt x="26" y="258"/>
                    </a:lnTo>
                    <a:lnTo>
                      <a:pt x="22" y="251"/>
                    </a:lnTo>
                    <a:lnTo>
                      <a:pt x="16" y="232"/>
                    </a:lnTo>
                    <a:lnTo>
                      <a:pt x="15" y="223"/>
                    </a:lnTo>
                    <a:lnTo>
                      <a:pt x="12" y="214"/>
                    </a:lnTo>
                    <a:lnTo>
                      <a:pt x="8" y="204"/>
                    </a:lnTo>
                    <a:lnTo>
                      <a:pt x="7" y="202"/>
                    </a:lnTo>
                    <a:lnTo>
                      <a:pt x="0" y="194"/>
                    </a:lnTo>
                    <a:lnTo>
                      <a:pt x="0" y="189"/>
                    </a:lnTo>
                    <a:lnTo>
                      <a:pt x="1" y="188"/>
                    </a:lnTo>
                    <a:lnTo>
                      <a:pt x="1" y="186"/>
                    </a:lnTo>
                    <a:lnTo>
                      <a:pt x="2" y="184"/>
                    </a:lnTo>
                    <a:lnTo>
                      <a:pt x="5" y="186"/>
                    </a:lnTo>
                    <a:lnTo>
                      <a:pt x="6" y="189"/>
                    </a:lnTo>
                    <a:lnTo>
                      <a:pt x="6" y="184"/>
                    </a:lnTo>
                    <a:lnTo>
                      <a:pt x="5" y="178"/>
                    </a:lnTo>
                    <a:lnTo>
                      <a:pt x="2" y="171"/>
                    </a:lnTo>
                    <a:lnTo>
                      <a:pt x="1" y="163"/>
                    </a:lnTo>
                    <a:lnTo>
                      <a:pt x="1" y="137"/>
                    </a:lnTo>
                    <a:lnTo>
                      <a:pt x="2" y="136"/>
                    </a:lnTo>
                    <a:lnTo>
                      <a:pt x="5" y="135"/>
                    </a:lnTo>
                    <a:lnTo>
                      <a:pt x="6" y="135"/>
                    </a:lnTo>
                    <a:lnTo>
                      <a:pt x="6" y="139"/>
                    </a:lnTo>
                    <a:lnTo>
                      <a:pt x="13" y="135"/>
                    </a:lnTo>
                    <a:lnTo>
                      <a:pt x="22" y="129"/>
                    </a:lnTo>
                    <a:lnTo>
                      <a:pt x="27" y="124"/>
                    </a:lnTo>
                    <a:lnTo>
                      <a:pt x="35" y="120"/>
                    </a:lnTo>
                    <a:lnTo>
                      <a:pt x="46" y="117"/>
                    </a:lnTo>
                    <a:lnTo>
                      <a:pt x="55" y="116"/>
                    </a:lnTo>
                    <a:lnTo>
                      <a:pt x="65" y="113"/>
                    </a:lnTo>
                    <a:lnTo>
                      <a:pt x="77" y="110"/>
                    </a:lnTo>
                    <a:lnTo>
                      <a:pt x="90" y="103"/>
                    </a:lnTo>
                    <a:lnTo>
                      <a:pt x="99" y="96"/>
                    </a:lnTo>
                    <a:lnTo>
                      <a:pt x="102" y="88"/>
                    </a:lnTo>
                    <a:lnTo>
                      <a:pt x="102" y="78"/>
                    </a:lnTo>
                    <a:lnTo>
                      <a:pt x="105" y="73"/>
                    </a:lnTo>
                    <a:lnTo>
                      <a:pt x="107" y="71"/>
                    </a:lnTo>
                    <a:lnTo>
                      <a:pt x="111" y="76"/>
                    </a:lnTo>
                    <a:lnTo>
                      <a:pt x="114" y="79"/>
                    </a:lnTo>
                    <a:lnTo>
                      <a:pt x="116" y="78"/>
                    </a:lnTo>
                    <a:lnTo>
                      <a:pt x="116" y="76"/>
                    </a:lnTo>
                    <a:lnTo>
                      <a:pt x="117" y="73"/>
                    </a:lnTo>
                    <a:lnTo>
                      <a:pt x="117" y="68"/>
                    </a:lnTo>
                    <a:lnTo>
                      <a:pt x="119" y="66"/>
                    </a:lnTo>
                    <a:lnTo>
                      <a:pt x="126" y="69"/>
                    </a:lnTo>
                    <a:lnTo>
                      <a:pt x="128" y="62"/>
                    </a:lnTo>
                    <a:lnTo>
                      <a:pt x="131" y="57"/>
                    </a:lnTo>
                    <a:lnTo>
                      <a:pt x="134" y="53"/>
                    </a:lnTo>
                    <a:lnTo>
                      <a:pt x="136" y="47"/>
                    </a:lnTo>
                    <a:lnTo>
                      <a:pt x="143" y="46"/>
                    </a:lnTo>
                    <a:lnTo>
                      <a:pt x="148" y="43"/>
                    </a:lnTo>
                    <a:lnTo>
                      <a:pt x="153" y="39"/>
                    </a:lnTo>
                    <a:lnTo>
                      <a:pt x="158" y="38"/>
                    </a:lnTo>
                    <a:lnTo>
                      <a:pt x="161" y="39"/>
                    </a:lnTo>
                    <a:lnTo>
                      <a:pt x="164" y="41"/>
                    </a:lnTo>
                    <a:lnTo>
                      <a:pt x="166" y="43"/>
                    </a:lnTo>
                    <a:lnTo>
                      <a:pt x="170" y="54"/>
                    </a:lnTo>
                    <a:lnTo>
                      <a:pt x="171" y="52"/>
                    </a:lnTo>
                    <a:lnTo>
                      <a:pt x="176" y="49"/>
                    </a:lnTo>
                    <a:lnTo>
                      <a:pt x="180" y="49"/>
                    </a:lnTo>
                    <a:lnTo>
                      <a:pt x="183" y="51"/>
                    </a:lnTo>
                    <a:lnTo>
                      <a:pt x="185" y="53"/>
                    </a:lnTo>
                    <a:lnTo>
                      <a:pt x="187" y="49"/>
                    </a:lnTo>
                    <a:lnTo>
                      <a:pt x="187" y="39"/>
                    </a:lnTo>
                    <a:lnTo>
                      <a:pt x="188" y="37"/>
                    </a:lnTo>
                    <a:lnTo>
                      <a:pt x="190" y="34"/>
                    </a:lnTo>
                    <a:lnTo>
                      <a:pt x="192" y="32"/>
                    </a:lnTo>
                    <a:lnTo>
                      <a:pt x="192" y="28"/>
                    </a:lnTo>
                    <a:lnTo>
                      <a:pt x="194" y="24"/>
                    </a:lnTo>
                    <a:lnTo>
                      <a:pt x="200" y="22"/>
                    </a:lnTo>
                    <a:lnTo>
                      <a:pt x="209" y="20"/>
                    </a:lnTo>
                    <a:lnTo>
                      <a:pt x="215" y="19"/>
                    </a:lnTo>
                    <a:lnTo>
                      <a:pt x="218" y="19"/>
                    </a:lnTo>
                    <a:lnTo>
                      <a:pt x="219" y="18"/>
                    </a:lnTo>
                    <a:lnTo>
                      <a:pt x="222" y="17"/>
                    </a:lnTo>
                    <a:lnTo>
                      <a:pt x="223" y="17"/>
                    </a:lnTo>
                    <a:lnTo>
                      <a:pt x="222" y="14"/>
                    </a:lnTo>
                    <a:lnTo>
                      <a:pt x="219" y="13"/>
                    </a:lnTo>
                    <a:lnTo>
                      <a:pt x="215" y="9"/>
                    </a:lnTo>
                    <a:lnTo>
                      <a:pt x="215" y="7"/>
                    </a:lnTo>
                    <a:lnTo>
                      <a:pt x="228" y="13"/>
                    </a:lnTo>
                    <a:lnTo>
                      <a:pt x="239" y="17"/>
                    </a:lnTo>
                    <a:lnTo>
                      <a:pt x="252" y="18"/>
                    </a:lnTo>
                    <a:lnTo>
                      <a:pt x="256" y="18"/>
                    </a:lnTo>
                    <a:lnTo>
                      <a:pt x="261" y="15"/>
                    </a:lnTo>
                    <a:lnTo>
                      <a:pt x="264" y="15"/>
                    </a:lnTo>
                    <a:lnTo>
                      <a:pt x="267" y="17"/>
                    </a:lnTo>
                    <a:lnTo>
                      <a:pt x="271" y="20"/>
                    </a:lnTo>
                    <a:lnTo>
                      <a:pt x="272" y="23"/>
                    </a:lnTo>
                    <a:lnTo>
                      <a:pt x="272" y="25"/>
                    </a:lnTo>
                    <a:lnTo>
                      <a:pt x="271" y="27"/>
                    </a:lnTo>
                    <a:lnTo>
                      <a:pt x="268" y="28"/>
                    </a:lnTo>
                    <a:lnTo>
                      <a:pt x="266" y="28"/>
                    </a:lnTo>
                    <a:lnTo>
                      <a:pt x="264" y="29"/>
                    </a:lnTo>
                    <a:lnTo>
                      <a:pt x="262" y="30"/>
                    </a:lnTo>
                    <a:lnTo>
                      <a:pt x="257" y="51"/>
                    </a:lnTo>
                    <a:lnTo>
                      <a:pt x="257" y="52"/>
                    </a:lnTo>
                    <a:lnTo>
                      <a:pt x="258" y="53"/>
                    </a:lnTo>
                    <a:lnTo>
                      <a:pt x="262" y="53"/>
                    </a:lnTo>
                    <a:lnTo>
                      <a:pt x="264" y="54"/>
                    </a:lnTo>
                    <a:lnTo>
                      <a:pt x="266" y="54"/>
                    </a:lnTo>
                    <a:lnTo>
                      <a:pt x="267" y="56"/>
                    </a:lnTo>
                    <a:lnTo>
                      <a:pt x="268" y="58"/>
                    </a:lnTo>
                    <a:lnTo>
                      <a:pt x="268" y="62"/>
                    </a:lnTo>
                    <a:lnTo>
                      <a:pt x="269" y="63"/>
                    </a:lnTo>
                    <a:lnTo>
                      <a:pt x="297" y="73"/>
                    </a:lnTo>
                    <a:lnTo>
                      <a:pt x="299" y="74"/>
                    </a:lnTo>
                    <a:lnTo>
                      <a:pt x="302" y="77"/>
                    </a:lnTo>
                    <a:lnTo>
                      <a:pt x="303" y="79"/>
                    </a:lnTo>
                    <a:lnTo>
                      <a:pt x="306" y="82"/>
                    </a:lnTo>
                    <a:lnTo>
                      <a:pt x="308" y="83"/>
                    </a:lnTo>
                    <a:lnTo>
                      <a:pt x="312" y="85"/>
                    </a:lnTo>
                    <a:lnTo>
                      <a:pt x="318" y="82"/>
                    </a:lnTo>
                    <a:lnTo>
                      <a:pt x="323" y="76"/>
                    </a:lnTo>
                    <a:lnTo>
                      <a:pt x="328" y="58"/>
                    </a:lnTo>
                    <a:lnTo>
                      <a:pt x="330" y="51"/>
                    </a:lnTo>
                    <a:lnTo>
                      <a:pt x="330" y="14"/>
                    </a:lnTo>
                    <a:lnTo>
                      <a:pt x="332" y="12"/>
                    </a:lnTo>
                    <a:lnTo>
                      <a:pt x="336" y="4"/>
                    </a:lnTo>
                    <a:lnTo>
                      <a:pt x="338" y="3"/>
                    </a:lnTo>
                    <a:lnTo>
                      <a:pt x="34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6" name="Freeform 1224"/>
              <p:cNvSpPr>
                <a:spLocks/>
              </p:cNvSpPr>
              <p:nvPr/>
            </p:nvSpPr>
            <p:spPr bwMode="auto">
              <a:xfrm>
                <a:off x="9759281" y="5471209"/>
                <a:ext cx="184456" cy="180311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72" y="2"/>
                  </a:cxn>
                  <a:cxn ang="0">
                    <a:pos x="74" y="4"/>
                  </a:cxn>
                  <a:cxn ang="0">
                    <a:pos x="74" y="8"/>
                  </a:cxn>
                  <a:cxn ang="0">
                    <a:pos x="76" y="9"/>
                  </a:cxn>
                  <a:cxn ang="0">
                    <a:pos x="77" y="9"/>
                  </a:cxn>
                  <a:cxn ang="0">
                    <a:pos x="84" y="5"/>
                  </a:cxn>
                  <a:cxn ang="0">
                    <a:pos x="87" y="8"/>
                  </a:cxn>
                  <a:cxn ang="0">
                    <a:pos x="88" y="12"/>
                  </a:cxn>
                  <a:cxn ang="0">
                    <a:pos x="89" y="14"/>
                  </a:cxn>
                  <a:cxn ang="0">
                    <a:pos x="83" y="27"/>
                  </a:cxn>
                  <a:cxn ang="0">
                    <a:pos x="78" y="32"/>
                  </a:cxn>
                  <a:cxn ang="0">
                    <a:pos x="73" y="34"/>
                  </a:cxn>
                  <a:cxn ang="0">
                    <a:pos x="73" y="47"/>
                  </a:cxn>
                  <a:cxn ang="0">
                    <a:pos x="68" y="47"/>
                  </a:cxn>
                  <a:cxn ang="0">
                    <a:pos x="64" y="48"/>
                  </a:cxn>
                  <a:cxn ang="0">
                    <a:pos x="58" y="48"/>
                  </a:cxn>
                  <a:cxn ang="0">
                    <a:pos x="57" y="53"/>
                  </a:cxn>
                  <a:cxn ang="0">
                    <a:pos x="49" y="68"/>
                  </a:cxn>
                  <a:cxn ang="0">
                    <a:pos x="47" y="75"/>
                  </a:cxn>
                  <a:cxn ang="0">
                    <a:pos x="46" y="77"/>
                  </a:cxn>
                  <a:cxn ang="0">
                    <a:pos x="43" y="80"/>
                  </a:cxn>
                  <a:cxn ang="0">
                    <a:pos x="39" y="82"/>
                  </a:cxn>
                  <a:cxn ang="0">
                    <a:pos x="37" y="85"/>
                  </a:cxn>
                  <a:cxn ang="0">
                    <a:pos x="33" y="86"/>
                  </a:cxn>
                  <a:cxn ang="0">
                    <a:pos x="30" y="87"/>
                  </a:cxn>
                  <a:cxn ang="0">
                    <a:pos x="29" y="87"/>
                  </a:cxn>
                  <a:cxn ang="0">
                    <a:pos x="24" y="85"/>
                  </a:cxn>
                  <a:cxn ang="0">
                    <a:pos x="20" y="85"/>
                  </a:cxn>
                  <a:cxn ang="0">
                    <a:pos x="18" y="83"/>
                  </a:cxn>
                  <a:cxn ang="0">
                    <a:pos x="14" y="82"/>
                  </a:cxn>
                  <a:cxn ang="0">
                    <a:pos x="12" y="81"/>
                  </a:cxn>
                  <a:cxn ang="0">
                    <a:pos x="8" y="80"/>
                  </a:cxn>
                  <a:cxn ang="0">
                    <a:pos x="5" y="78"/>
                  </a:cxn>
                  <a:cxn ang="0">
                    <a:pos x="4" y="78"/>
                  </a:cxn>
                  <a:cxn ang="0">
                    <a:pos x="3" y="77"/>
                  </a:cxn>
                  <a:cxn ang="0">
                    <a:pos x="2" y="77"/>
                  </a:cxn>
                  <a:cxn ang="0">
                    <a:pos x="0" y="76"/>
                  </a:cxn>
                  <a:cxn ang="0">
                    <a:pos x="3" y="68"/>
                  </a:cxn>
                  <a:cxn ang="0">
                    <a:pos x="7" y="63"/>
                  </a:cxn>
                  <a:cxn ang="0">
                    <a:pos x="13" y="58"/>
                  </a:cxn>
                  <a:cxn ang="0">
                    <a:pos x="17" y="53"/>
                  </a:cxn>
                  <a:cxn ang="0">
                    <a:pos x="18" y="51"/>
                  </a:cxn>
                  <a:cxn ang="0">
                    <a:pos x="22" y="47"/>
                  </a:cxn>
                  <a:cxn ang="0">
                    <a:pos x="24" y="47"/>
                  </a:cxn>
                  <a:cxn ang="0">
                    <a:pos x="32" y="44"/>
                  </a:cxn>
                  <a:cxn ang="0">
                    <a:pos x="39" y="38"/>
                  </a:cxn>
                  <a:cxn ang="0">
                    <a:pos x="47" y="34"/>
                  </a:cxn>
                  <a:cxn ang="0">
                    <a:pos x="49" y="32"/>
                  </a:cxn>
                  <a:cxn ang="0">
                    <a:pos x="51" y="29"/>
                  </a:cxn>
                  <a:cxn ang="0">
                    <a:pos x="52" y="28"/>
                  </a:cxn>
                  <a:cxn ang="0">
                    <a:pos x="53" y="25"/>
                  </a:cxn>
                  <a:cxn ang="0">
                    <a:pos x="54" y="24"/>
                  </a:cxn>
                  <a:cxn ang="0">
                    <a:pos x="54" y="20"/>
                  </a:cxn>
                  <a:cxn ang="0">
                    <a:pos x="58" y="17"/>
                  </a:cxn>
                  <a:cxn ang="0">
                    <a:pos x="61" y="17"/>
                  </a:cxn>
                  <a:cxn ang="0">
                    <a:pos x="62" y="15"/>
                  </a:cxn>
                  <a:cxn ang="0">
                    <a:pos x="62" y="13"/>
                  </a:cxn>
                  <a:cxn ang="0">
                    <a:pos x="63" y="9"/>
                  </a:cxn>
                  <a:cxn ang="0">
                    <a:pos x="64" y="7"/>
                  </a:cxn>
                  <a:cxn ang="0">
                    <a:pos x="69" y="2"/>
                  </a:cxn>
                  <a:cxn ang="0">
                    <a:pos x="72" y="0"/>
                  </a:cxn>
                </a:cxnLst>
                <a:rect l="0" t="0" r="r" b="b"/>
                <a:pathLst>
                  <a:path w="89" h="87">
                    <a:moveTo>
                      <a:pt x="72" y="0"/>
                    </a:moveTo>
                    <a:lnTo>
                      <a:pt x="72" y="2"/>
                    </a:lnTo>
                    <a:lnTo>
                      <a:pt x="74" y="4"/>
                    </a:lnTo>
                    <a:lnTo>
                      <a:pt x="74" y="8"/>
                    </a:lnTo>
                    <a:lnTo>
                      <a:pt x="76" y="9"/>
                    </a:lnTo>
                    <a:lnTo>
                      <a:pt x="77" y="9"/>
                    </a:lnTo>
                    <a:lnTo>
                      <a:pt x="84" y="5"/>
                    </a:lnTo>
                    <a:lnTo>
                      <a:pt x="87" y="8"/>
                    </a:lnTo>
                    <a:lnTo>
                      <a:pt x="88" y="12"/>
                    </a:lnTo>
                    <a:lnTo>
                      <a:pt x="89" y="14"/>
                    </a:lnTo>
                    <a:lnTo>
                      <a:pt x="83" y="27"/>
                    </a:lnTo>
                    <a:lnTo>
                      <a:pt x="78" y="32"/>
                    </a:lnTo>
                    <a:lnTo>
                      <a:pt x="73" y="34"/>
                    </a:lnTo>
                    <a:lnTo>
                      <a:pt x="73" y="47"/>
                    </a:lnTo>
                    <a:lnTo>
                      <a:pt x="68" y="47"/>
                    </a:lnTo>
                    <a:lnTo>
                      <a:pt x="64" y="48"/>
                    </a:lnTo>
                    <a:lnTo>
                      <a:pt x="58" y="48"/>
                    </a:lnTo>
                    <a:lnTo>
                      <a:pt x="57" y="53"/>
                    </a:lnTo>
                    <a:lnTo>
                      <a:pt x="49" y="68"/>
                    </a:lnTo>
                    <a:lnTo>
                      <a:pt x="47" y="75"/>
                    </a:lnTo>
                    <a:lnTo>
                      <a:pt x="46" y="77"/>
                    </a:lnTo>
                    <a:lnTo>
                      <a:pt x="43" y="80"/>
                    </a:lnTo>
                    <a:lnTo>
                      <a:pt x="39" y="82"/>
                    </a:lnTo>
                    <a:lnTo>
                      <a:pt x="37" y="85"/>
                    </a:lnTo>
                    <a:lnTo>
                      <a:pt x="33" y="86"/>
                    </a:lnTo>
                    <a:lnTo>
                      <a:pt x="30" y="87"/>
                    </a:lnTo>
                    <a:lnTo>
                      <a:pt x="29" y="87"/>
                    </a:lnTo>
                    <a:lnTo>
                      <a:pt x="24" y="85"/>
                    </a:lnTo>
                    <a:lnTo>
                      <a:pt x="20" y="85"/>
                    </a:lnTo>
                    <a:lnTo>
                      <a:pt x="18" y="83"/>
                    </a:lnTo>
                    <a:lnTo>
                      <a:pt x="14" y="82"/>
                    </a:lnTo>
                    <a:lnTo>
                      <a:pt x="12" y="81"/>
                    </a:lnTo>
                    <a:lnTo>
                      <a:pt x="8" y="80"/>
                    </a:lnTo>
                    <a:lnTo>
                      <a:pt x="5" y="78"/>
                    </a:lnTo>
                    <a:lnTo>
                      <a:pt x="4" y="78"/>
                    </a:lnTo>
                    <a:lnTo>
                      <a:pt x="3" y="77"/>
                    </a:lnTo>
                    <a:lnTo>
                      <a:pt x="2" y="77"/>
                    </a:lnTo>
                    <a:lnTo>
                      <a:pt x="0" y="76"/>
                    </a:lnTo>
                    <a:lnTo>
                      <a:pt x="3" y="68"/>
                    </a:lnTo>
                    <a:lnTo>
                      <a:pt x="7" y="63"/>
                    </a:lnTo>
                    <a:lnTo>
                      <a:pt x="13" y="58"/>
                    </a:lnTo>
                    <a:lnTo>
                      <a:pt x="17" y="53"/>
                    </a:lnTo>
                    <a:lnTo>
                      <a:pt x="18" y="51"/>
                    </a:lnTo>
                    <a:lnTo>
                      <a:pt x="22" y="47"/>
                    </a:lnTo>
                    <a:lnTo>
                      <a:pt x="24" y="47"/>
                    </a:lnTo>
                    <a:lnTo>
                      <a:pt x="32" y="44"/>
                    </a:lnTo>
                    <a:lnTo>
                      <a:pt x="39" y="38"/>
                    </a:lnTo>
                    <a:lnTo>
                      <a:pt x="47" y="34"/>
                    </a:lnTo>
                    <a:lnTo>
                      <a:pt x="49" y="32"/>
                    </a:lnTo>
                    <a:lnTo>
                      <a:pt x="51" y="29"/>
                    </a:lnTo>
                    <a:lnTo>
                      <a:pt x="52" y="28"/>
                    </a:lnTo>
                    <a:lnTo>
                      <a:pt x="53" y="25"/>
                    </a:lnTo>
                    <a:lnTo>
                      <a:pt x="54" y="24"/>
                    </a:lnTo>
                    <a:lnTo>
                      <a:pt x="54" y="20"/>
                    </a:lnTo>
                    <a:lnTo>
                      <a:pt x="58" y="17"/>
                    </a:lnTo>
                    <a:lnTo>
                      <a:pt x="61" y="17"/>
                    </a:lnTo>
                    <a:lnTo>
                      <a:pt x="62" y="15"/>
                    </a:lnTo>
                    <a:lnTo>
                      <a:pt x="62" y="13"/>
                    </a:lnTo>
                    <a:lnTo>
                      <a:pt x="63" y="9"/>
                    </a:lnTo>
                    <a:lnTo>
                      <a:pt x="64" y="7"/>
                    </a:lnTo>
                    <a:lnTo>
                      <a:pt x="69" y="2"/>
                    </a:lnTo>
                    <a:lnTo>
                      <a:pt x="7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7" name="Freeform 1225"/>
              <p:cNvSpPr>
                <a:spLocks/>
              </p:cNvSpPr>
              <p:nvPr/>
            </p:nvSpPr>
            <p:spPr bwMode="auto">
              <a:xfrm>
                <a:off x="9910576" y="5297116"/>
                <a:ext cx="138860" cy="198963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9" y="8"/>
                  </a:cxn>
                  <a:cxn ang="0">
                    <a:pos x="16" y="13"/>
                  </a:cxn>
                  <a:cxn ang="0">
                    <a:pos x="20" y="18"/>
                  </a:cxn>
                  <a:cxn ang="0">
                    <a:pos x="19" y="19"/>
                  </a:cxn>
                  <a:cxn ang="0">
                    <a:pos x="20" y="24"/>
                  </a:cxn>
                  <a:cxn ang="0">
                    <a:pos x="24" y="33"/>
                  </a:cxn>
                  <a:cxn ang="0">
                    <a:pos x="28" y="34"/>
                  </a:cxn>
                  <a:cxn ang="0">
                    <a:pos x="29" y="30"/>
                  </a:cxn>
                  <a:cxn ang="0">
                    <a:pos x="34" y="29"/>
                  </a:cxn>
                  <a:cxn ang="0">
                    <a:pos x="35" y="39"/>
                  </a:cxn>
                  <a:cxn ang="0">
                    <a:pos x="44" y="47"/>
                  </a:cxn>
                  <a:cxn ang="0">
                    <a:pos x="54" y="45"/>
                  </a:cxn>
                  <a:cxn ang="0">
                    <a:pos x="58" y="43"/>
                  </a:cxn>
                  <a:cxn ang="0">
                    <a:pos x="63" y="42"/>
                  </a:cxn>
                  <a:cxn ang="0">
                    <a:pos x="67" y="44"/>
                  </a:cxn>
                  <a:cxn ang="0">
                    <a:pos x="60" y="58"/>
                  </a:cxn>
                  <a:cxn ang="0">
                    <a:pos x="57" y="63"/>
                  </a:cxn>
                  <a:cxn ang="0">
                    <a:pos x="53" y="65"/>
                  </a:cxn>
                  <a:cxn ang="0">
                    <a:pos x="47" y="69"/>
                  </a:cxn>
                  <a:cxn ang="0">
                    <a:pos x="48" y="72"/>
                  </a:cxn>
                  <a:cxn ang="0">
                    <a:pos x="47" y="78"/>
                  </a:cxn>
                  <a:cxn ang="0">
                    <a:pos x="42" y="86"/>
                  </a:cxn>
                  <a:cxn ang="0">
                    <a:pos x="38" y="91"/>
                  </a:cxn>
                  <a:cxn ang="0">
                    <a:pos x="31" y="96"/>
                  </a:cxn>
                  <a:cxn ang="0">
                    <a:pos x="23" y="94"/>
                  </a:cxn>
                  <a:cxn ang="0">
                    <a:pos x="21" y="88"/>
                  </a:cxn>
                  <a:cxn ang="0">
                    <a:pos x="25" y="84"/>
                  </a:cxn>
                  <a:cxn ang="0">
                    <a:pos x="26" y="77"/>
                  </a:cxn>
                  <a:cxn ang="0">
                    <a:pos x="23" y="74"/>
                  </a:cxn>
                  <a:cxn ang="0">
                    <a:pos x="15" y="72"/>
                  </a:cxn>
                  <a:cxn ang="0">
                    <a:pos x="11" y="69"/>
                  </a:cxn>
                  <a:cxn ang="0">
                    <a:pos x="13" y="64"/>
                  </a:cxn>
                  <a:cxn ang="0">
                    <a:pos x="18" y="60"/>
                  </a:cxn>
                  <a:cxn ang="0">
                    <a:pos x="23" y="42"/>
                  </a:cxn>
                  <a:cxn ang="0">
                    <a:pos x="18" y="33"/>
                  </a:cxn>
                  <a:cxn ang="0">
                    <a:pos x="16" y="28"/>
                  </a:cxn>
                  <a:cxn ang="0">
                    <a:pos x="11" y="21"/>
                  </a:cxn>
                  <a:cxn ang="0">
                    <a:pos x="3" y="8"/>
                  </a:cxn>
                </a:cxnLst>
                <a:rect l="0" t="0" r="r" b="b"/>
                <a:pathLst>
                  <a:path w="67" h="96">
                    <a:moveTo>
                      <a:pt x="0" y="0"/>
                    </a:moveTo>
                    <a:lnTo>
                      <a:pt x="3" y="4"/>
                    </a:lnTo>
                    <a:lnTo>
                      <a:pt x="6" y="5"/>
                    </a:lnTo>
                    <a:lnTo>
                      <a:pt x="9" y="8"/>
                    </a:lnTo>
                    <a:lnTo>
                      <a:pt x="13" y="9"/>
                    </a:lnTo>
                    <a:lnTo>
                      <a:pt x="16" y="13"/>
                    </a:lnTo>
                    <a:lnTo>
                      <a:pt x="18" y="15"/>
                    </a:lnTo>
                    <a:lnTo>
                      <a:pt x="20" y="18"/>
                    </a:lnTo>
                    <a:lnTo>
                      <a:pt x="20" y="19"/>
                    </a:lnTo>
                    <a:lnTo>
                      <a:pt x="19" y="19"/>
                    </a:lnTo>
                    <a:lnTo>
                      <a:pt x="19" y="21"/>
                    </a:lnTo>
                    <a:lnTo>
                      <a:pt x="20" y="24"/>
                    </a:lnTo>
                    <a:lnTo>
                      <a:pt x="21" y="28"/>
                    </a:lnTo>
                    <a:lnTo>
                      <a:pt x="24" y="33"/>
                    </a:lnTo>
                    <a:lnTo>
                      <a:pt x="25" y="34"/>
                    </a:lnTo>
                    <a:lnTo>
                      <a:pt x="28" y="34"/>
                    </a:lnTo>
                    <a:lnTo>
                      <a:pt x="28" y="33"/>
                    </a:lnTo>
                    <a:lnTo>
                      <a:pt x="29" y="30"/>
                    </a:lnTo>
                    <a:lnTo>
                      <a:pt x="30" y="29"/>
                    </a:lnTo>
                    <a:lnTo>
                      <a:pt x="34" y="29"/>
                    </a:lnTo>
                    <a:lnTo>
                      <a:pt x="34" y="34"/>
                    </a:lnTo>
                    <a:lnTo>
                      <a:pt x="35" y="39"/>
                    </a:lnTo>
                    <a:lnTo>
                      <a:pt x="40" y="44"/>
                    </a:lnTo>
                    <a:lnTo>
                      <a:pt x="44" y="47"/>
                    </a:lnTo>
                    <a:lnTo>
                      <a:pt x="53" y="47"/>
                    </a:lnTo>
                    <a:lnTo>
                      <a:pt x="54" y="45"/>
                    </a:lnTo>
                    <a:lnTo>
                      <a:pt x="57" y="44"/>
                    </a:lnTo>
                    <a:lnTo>
                      <a:pt x="58" y="43"/>
                    </a:lnTo>
                    <a:lnTo>
                      <a:pt x="60" y="42"/>
                    </a:lnTo>
                    <a:lnTo>
                      <a:pt x="63" y="42"/>
                    </a:lnTo>
                    <a:lnTo>
                      <a:pt x="65" y="43"/>
                    </a:lnTo>
                    <a:lnTo>
                      <a:pt x="67" y="44"/>
                    </a:lnTo>
                    <a:lnTo>
                      <a:pt x="63" y="52"/>
                    </a:lnTo>
                    <a:lnTo>
                      <a:pt x="60" y="58"/>
                    </a:lnTo>
                    <a:lnTo>
                      <a:pt x="58" y="65"/>
                    </a:lnTo>
                    <a:lnTo>
                      <a:pt x="57" y="63"/>
                    </a:lnTo>
                    <a:lnTo>
                      <a:pt x="55" y="64"/>
                    </a:lnTo>
                    <a:lnTo>
                      <a:pt x="53" y="65"/>
                    </a:lnTo>
                    <a:lnTo>
                      <a:pt x="49" y="67"/>
                    </a:lnTo>
                    <a:lnTo>
                      <a:pt x="47" y="69"/>
                    </a:lnTo>
                    <a:lnTo>
                      <a:pt x="48" y="71"/>
                    </a:lnTo>
                    <a:lnTo>
                      <a:pt x="48" y="72"/>
                    </a:lnTo>
                    <a:lnTo>
                      <a:pt x="49" y="73"/>
                    </a:lnTo>
                    <a:lnTo>
                      <a:pt x="47" y="78"/>
                    </a:lnTo>
                    <a:lnTo>
                      <a:pt x="43" y="82"/>
                    </a:lnTo>
                    <a:lnTo>
                      <a:pt x="42" y="86"/>
                    </a:lnTo>
                    <a:lnTo>
                      <a:pt x="39" y="88"/>
                    </a:lnTo>
                    <a:lnTo>
                      <a:pt x="38" y="91"/>
                    </a:lnTo>
                    <a:lnTo>
                      <a:pt x="35" y="93"/>
                    </a:lnTo>
                    <a:lnTo>
                      <a:pt x="31" y="96"/>
                    </a:lnTo>
                    <a:lnTo>
                      <a:pt x="25" y="96"/>
                    </a:lnTo>
                    <a:lnTo>
                      <a:pt x="23" y="94"/>
                    </a:lnTo>
                    <a:lnTo>
                      <a:pt x="21" y="93"/>
                    </a:lnTo>
                    <a:lnTo>
                      <a:pt x="21" y="88"/>
                    </a:lnTo>
                    <a:lnTo>
                      <a:pt x="23" y="86"/>
                    </a:lnTo>
                    <a:lnTo>
                      <a:pt x="25" y="84"/>
                    </a:lnTo>
                    <a:lnTo>
                      <a:pt x="26" y="82"/>
                    </a:lnTo>
                    <a:lnTo>
                      <a:pt x="26" y="77"/>
                    </a:lnTo>
                    <a:lnTo>
                      <a:pt x="24" y="76"/>
                    </a:lnTo>
                    <a:lnTo>
                      <a:pt x="23" y="74"/>
                    </a:lnTo>
                    <a:lnTo>
                      <a:pt x="18" y="72"/>
                    </a:lnTo>
                    <a:lnTo>
                      <a:pt x="15" y="72"/>
                    </a:lnTo>
                    <a:lnTo>
                      <a:pt x="14" y="71"/>
                    </a:lnTo>
                    <a:lnTo>
                      <a:pt x="11" y="69"/>
                    </a:lnTo>
                    <a:lnTo>
                      <a:pt x="11" y="67"/>
                    </a:lnTo>
                    <a:lnTo>
                      <a:pt x="13" y="64"/>
                    </a:lnTo>
                    <a:lnTo>
                      <a:pt x="15" y="62"/>
                    </a:lnTo>
                    <a:lnTo>
                      <a:pt x="18" y="60"/>
                    </a:lnTo>
                    <a:lnTo>
                      <a:pt x="23" y="50"/>
                    </a:lnTo>
                    <a:lnTo>
                      <a:pt x="23" y="42"/>
                    </a:lnTo>
                    <a:lnTo>
                      <a:pt x="19" y="34"/>
                    </a:lnTo>
                    <a:lnTo>
                      <a:pt x="18" y="33"/>
                    </a:lnTo>
                    <a:lnTo>
                      <a:pt x="16" y="30"/>
                    </a:lnTo>
                    <a:lnTo>
                      <a:pt x="16" y="28"/>
                    </a:lnTo>
                    <a:lnTo>
                      <a:pt x="18" y="25"/>
                    </a:lnTo>
                    <a:lnTo>
                      <a:pt x="11" y="21"/>
                    </a:lnTo>
                    <a:lnTo>
                      <a:pt x="6" y="15"/>
                    </a:lnTo>
                    <a:lnTo>
                      <a:pt x="3" y="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1" name="Freeform 1209"/>
              <p:cNvSpPr>
                <a:spLocks/>
              </p:cNvSpPr>
              <p:nvPr/>
            </p:nvSpPr>
            <p:spPr bwMode="auto">
              <a:xfrm>
                <a:off x="8982082" y="4565511"/>
                <a:ext cx="16580" cy="3523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2"/>
                  </a:cxn>
                  <a:cxn ang="0">
                    <a:pos x="8" y="2"/>
                  </a:cxn>
                  <a:cxn ang="0">
                    <a:pos x="8" y="7"/>
                  </a:cxn>
                  <a:cxn ang="0">
                    <a:pos x="6" y="8"/>
                  </a:cxn>
                  <a:cxn ang="0">
                    <a:pos x="5" y="8"/>
                  </a:cxn>
                  <a:cxn ang="0">
                    <a:pos x="5" y="15"/>
                  </a:cxn>
                  <a:cxn ang="0">
                    <a:pos x="4" y="17"/>
                  </a:cxn>
                  <a:cxn ang="0">
                    <a:pos x="3" y="17"/>
                  </a:cxn>
                  <a:cxn ang="0">
                    <a:pos x="0" y="15"/>
                  </a:cxn>
                  <a:cxn ang="0">
                    <a:pos x="0" y="11"/>
                  </a:cxn>
                  <a:cxn ang="0">
                    <a:pos x="3" y="10"/>
                  </a:cxn>
                  <a:cxn ang="0">
                    <a:pos x="4" y="8"/>
                  </a:cxn>
                  <a:cxn ang="0">
                    <a:pos x="4" y="2"/>
                  </a:cxn>
                  <a:cxn ang="0">
                    <a:pos x="6" y="0"/>
                  </a:cxn>
                </a:cxnLst>
                <a:rect l="0" t="0" r="r" b="b"/>
                <a:pathLst>
                  <a:path w="8" h="17">
                    <a:moveTo>
                      <a:pt x="6" y="0"/>
                    </a:moveTo>
                    <a:lnTo>
                      <a:pt x="6" y="2"/>
                    </a:lnTo>
                    <a:lnTo>
                      <a:pt x="8" y="2"/>
                    </a:lnTo>
                    <a:lnTo>
                      <a:pt x="8" y="7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15"/>
                    </a:lnTo>
                    <a:lnTo>
                      <a:pt x="4" y="17"/>
                    </a:lnTo>
                    <a:lnTo>
                      <a:pt x="3" y="17"/>
                    </a:lnTo>
                    <a:lnTo>
                      <a:pt x="0" y="15"/>
                    </a:lnTo>
                    <a:lnTo>
                      <a:pt x="0" y="11"/>
                    </a:lnTo>
                    <a:lnTo>
                      <a:pt x="3" y="10"/>
                    </a:lnTo>
                    <a:lnTo>
                      <a:pt x="4" y="8"/>
                    </a:lnTo>
                    <a:lnTo>
                      <a:pt x="4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2" name="Freeform 1210"/>
              <p:cNvSpPr>
                <a:spLocks noEditPoints="1"/>
              </p:cNvSpPr>
              <p:nvPr/>
            </p:nvSpPr>
            <p:spPr bwMode="auto">
              <a:xfrm>
                <a:off x="9330267" y="4530279"/>
                <a:ext cx="93265" cy="55959"/>
              </a:xfrm>
              <a:custGeom>
                <a:avLst/>
                <a:gdLst/>
                <a:ahLst/>
                <a:cxnLst>
                  <a:cxn ang="0">
                    <a:pos x="12" y="24"/>
                  </a:cxn>
                  <a:cxn ang="0">
                    <a:pos x="13" y="25"/>
                  </a:cxn>
                  <a:cxn ang="0">
                    <a:pos x="12" y="24"/>
                  </a:cxn>
                  <a:cxn ang="0">
                    <a:pos x="40" y="0"/>
                  </a:cxn>
                  <a:cxn ang="0">
                    <a:pos x="43" y="0"/>
                  </a:cxn>
                  <a:cxn ang="0">
                    <a:pos x="45" y="3"/>
                  </a:cxn>
                  <a:cxn ang="0">
                    <a:pos x="45" y="9"/>
                  </a:cxn>
                  <a:cxn ang="0">
                    <a:pos x="44" y="12"/>
                  </a:cxn>
                  <a:cxn ang="0">
                    <a:pos x="43" y="13"/>
                  </a:cxn>
                  <a:cxn ang="0">
                    <a:pos x="40" y="14"/>
                  </a:cxn>
                  <a:cxn ang="0">
                    <a:pos x="39" y="15"/>
                  </a:cxn>
                  <a:cxn ang="0">
                    <a:pos x="38" y="18"/>
                  </a:cxn>
                  <a:cxn ang="0">
                    <a:pos x="38" y="20"/>
                  </a:cxn>
                  <a:cxn ang="0">
                    <a:pos x="25" y="25"/>
                  </a:cxn>
                  <a:cxn ang="0">
                    <a:pos x="18" y="27"/>
                  </a:cxn>
                  <a:cxn ang="0">
                    <a:pos x="17" y="27"/>
                  </a:cxn>
                  <a:cxn ang="0">
                    <a:pos x="13" y="25"/>
                  </a:cxn>
                  <a:cxn ang="0">
                    <a:pos x="13" y="24"/>
                  </a:cxn>
                  <a:cxn ang="0">
                    <a:pos x="12" y="24"/>
                  </a:cxn>
                  <a:cxn ang="0">
                    <a:pos x="12" y="23"/>
                  </a:cxn>
                  <a:cxn ang="0">
                    <a:pos x="9" y="22"/>
                  </a:cxn>
                  <a:cxn ang="0">
                    <a:pos x="8" y="22"/>
                  </a:cxn>
                  <a:cxn ang="0">
                    <a:pos x="5" y="20"/>
                  </a:cxn>
                  <a:cxn ang="0">
                    <a:pos x="3" y="20"/>
                  </a:cxn>
                  <a:cxn ang="0">
                    <a:pos x="2" y="19"/>
                  </a:cxn>
                  <a:cxn ang="0">
                    <a:pos x="0" y="17"/>
                  </a:cxn>
                  <a:cxn ang="0">
                    <a:pos x="15" y="17"/>
                  </a:cxn>
                  <a:cxn ang="0">
                    <a:pos x="18" y="15"/>
                  </a:cxn>
                  <a:cxn ang="0">
                    <a:pos x="22" y="14"/>
                  </a:cxn>
                  <a:cxn ang="0">
                    <a:pos x="25" y="14"/>
                  </a:cxn>
                  <a:cxn ang="0">
                    <a:pos x="28" y="13"/>
                  </a:cxn>
                  <a:cxn ang="0">
                    <a:pos x="30" y="13"/>
                  </a:cxn>
                  <a:cxn ang="0">
                    <a:pos x="35" y="10"/>
                  </a:cxn>
                  <a:cxn ang="0">
                    <a:pos x="37" y="8"/>
                  </a:cxn>
                  <a:cxn ang="0">
                    <a:pos x="38" y="7"/>
                  </a:cxn>
                  <a:cxn ang="0">
                    <a:pos x="38" y="4"/>
                  </a:cxn>
                  <a:cxn ang="0">
                    <a:pos x="39" y="2"/>
                  </a:cxn>
                  <a:cxn ang="0">
                    <a:pos x="40" y="0"/>
                  </a:cxn>
                </a:cxnLst>
                <a:rect l="0" t="0" r="r" b="b"/>
                <a:pathLst>
                  <a:path w="45" h="27">
                    <a:moveTo>
                      <a:pt x="12" y="24"/>
                    </a:moveTo>
                    <a:lnTo>
                      <a:pt x="13" y="25"/>
                    </a:lnTo>
                    <a:lnTo>
                      <a:pt x="12" y="24"/>
                    </a:lnTo>
                    <a:close/>
                    <a:moveTo>
                      <a:pt x="40" y="0"/>
                    </a:moveTo>
                    <a:lnTo>
                      <a:pt x="43" y="0"/>
                    </a:lnTo>
                    <a:lnTo>
                      <a:pt x="45" y="3"/>
                    </a:lnTo>
                    <a:lnTo>
                      <a:pt x="45" y="9"/>
                    </a:lnTo>
                    <a:lnTo>
                      <a:pt x="44" y="12"/>
                    </a:lnTo>
                    <a:lnTo>
                      <a:pt x="43" y="13"/>
                    </a:lnTo>
                    <a:lnTo>
                      <a:pt x="40" y="14"/>
                    </a:lnTo>
                    <a:lnTo>
                      <a:pt x="39" y="15"/>
                    </a:lnTo>
                    <a:lnTo>
                      <a:pt x="38" y="18"/>
                    </a:lnTo>
                    <a:lnTo>
                      <a:pt x="38" y="20"/>
                    </a:lnTo>
                    <a:lnTo>
                      <a:pt x="25" y="25"/>
                    </a:lnTo>
                    <a:lnTo>
                      <a:pt x="18" y="27"/>
                    </a:lnTo>
                    <a:lnTo>
                      <a:pt x="17" y="27"/>
                    </a:lnTo>
                    <a:lnTo>
                      <a:pt x="13" y="25"/>
                    </a:lnTo>
                    <a:lnTo>
                      <a:pt x="13" y="24"/>
                    </a:lnTo>
                    <a:lnTo>
                      <a:pt x="12" y="24"/>
                    </a:lnTo>
                    <a:lnTo>
                      <a:pt x="12" y="23"/>
                    </a:lnTo>
                    <a:lnTo>
                      <a:pt x="9" y="22"/>
                    </a:lnTo>
                    <a:lnTo>
                      <a:pt x="8" y="22"/>
                    </a:lnTo>
                    <a:lnTo>
                      <a:pt x="5" y="20"/>
                    </a:lnTo>
                    <a:lnTo>
                      <a:pt x="3" y="20"/>
                    </a:lnTo>
                    <a:lnTo>
                      <a:pt x="2" y="19"/>
                    </a:lnTo>
                    <a:lnTo>
                      <a:pt x="0" y="17"/>
                    </a:lnTo>
                    <a:lnTo>
                      <a:pt x="15" y="17"/>
                    </a:lnTo>
                    <a:lnTo>
                      <a:pt x="18" y="15"/>
                    </a:lnTo>
                    <a:lnTo>
                      <a:pt x="22" y="14"/>
                    </a:lnTo>
                    <a:lnTo>
                      <a:pt x="25" y="14"/>
                    </a:lnTo>
                    <a:lnTo>
                      <a:pt x="28" y="13"/>
                    </a:lnTo>
                    <a:lnTo>
                      <a:pt x="30" y="13"/>
                    </a:lnTo>
                    <a:lnTo>
                      <a:pt x="35" y="10"/>
                    </a:lnTo>
                    <a:lnTo>
                      <a:pt x="37" y="8"/>
                    </a:lnTo>
                    <a:lnTo>
                      <a:pt x="38" y="7"/>
                    </a:lnTo>
                    <a:lnTo>
                      <a:pt x="38" y="4"/>
                    </a:lnTo>
                    <a:lnTo>
                      <a:pt x="39" y="2"/>
                    </a:lnTo>
                    <a:lnTo>
                      <a:pt x="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3" name="Freeform 1211"/>
              <p:cNvSpPr>
                <a:spLocks/>
              </p:cNvSpPr>
              <p:nvPr/>
            </p:nvSpPr>
            <p:spPr bwMode="auto">
              <a:xfrm>
                <a:off x="8901252" y="4437014"/>
                <a:ext cx="489118" cy="252849"/>
              </a:xfrm>
              <a:custGeom>
                <a:avLst/>
                <a:gdLst/>
                <a:ahLst/>
                <a:cxnLst>
                  <a:cxn ang="0">
                    <a:pos x="29" y="3"/>
                  </a:cxn>
                  <a:cxn ang="0">
                    <a:pos x="40" y="24"/>
                  </a:cxn>
                  <a:cxn ang="0">
                    <a:pos x="47" y="26"/>
                  </a:cxn>
                  <a:cxn ang="0">
                    <a:pos x="56" y="35"/>
                  </a:cxn>
                  <a:cxn ang="0">
                    <a:pos x="61" y="31"/>
                  </a:cxn>
                  <a:cxn ang="0">
                    <a:pos x="67" y="25"/>
                  </a:cxn>
                  <a:cxn ang="0">
                    <a:pos x="74" y="21"/>
                  </a:cxn>
                  <a:cxn ang="0">
                    <a:pos x="86" y="13"/>
                  </a:cxn>
                  <a:cxn ang="0">
                    <a:pos x="91" y="15"/>
                  </a:cxn>
                  <a:cxn ang="0">
                    <a:pos x="98" y="21"/>
                  </a:cxn>
                  <a:cxn ang="0">
                    <a:pos x="113" y="24"/>
                  </a:cxn>
                  <a:cxn ang="0">
                    <a:pos x="119" y="26"/>
                  </a:cxn>
                  <a:cxn ang="0">
                    <a:pos x="148" y="35"/>
                  </a:cxn>
                  <a:cxn ang="0">
                    <a:pos x="160" y="41"/>
                  </a:cxn>
                  <a:cxn ang="0">
                    <a:pos x="163" y="45"/>
                  </a:cxn>
                  <a:cxn ang="0">
                    <a:pos x="178" y="55"/>
                  </a:cxn>
                  <a:cxn ang="0">
                    <a:pos x="190" y="67"/>
                  </a:cxn>
                  <a:cxn ang="0">
                    <a:pos x="200" y="73"/>
                  </a:cxn>
                  <a:cxn ang="0">
                    <a:pos x="192" y="77"/>
                  </a:cxn>
                  <a:cxn ang="0">
                    <a:pos x="197" y="86"/>
                  </a:cxn>
                  <a:cxn ang="0">
                    <a:pos x="202" y="91"/>
                  </a:cxn>
                  <a:cxn ang="0">
                    <a:pos x="209" y="101"/>
                  </a:cxn>
                  <a:cxn ang="0">
                    <a:pos x="216" y="104"/>
                  </a:cxn>
                  <a:cxn ang="0">
                    <a:pos x="220" y="109"/>
                  </a:cxn>
                  <a:cxn ang="0">
                    <a:pos x="227" y="113"/>
                  </a:cxn>
                  <a:cxn ang="0">
                    <a:pos x="236" y="116"/>
                  </a:cxn>
                  <a:cxn ang="0">
                    <a:pos x="227" y="122"/>
                  </a:cxn>
                  <a:cxn ang="0">
                    <a:pos x="210" y="117"/>
                  </a:cxn>
                  <a:cxn ang="0">
                    <a:pos x="196" y="109"/>
                  </a:cxn>
                  <a:cxn ang="0">
                    <a:pos x="194" y="106"/>
                  </a:cxn>
                  <a:cxn ang="0">
                    <a:pos x="178" y="91"/>
                  </a:cxn>
                  <a:cxn ang="0">
                    <a:pos x="158" y="84"/>
                  </a:cxn>
                  <a:cxn ang="0">
                    <a:pos x="152" y="89"/>
                  </a:cxn>
                  <a:cxn ang="0">
                    <a:pos x="147" y="94"/>
                  </a:cxn>
                  <a:cxn ang="0">
                    <a:pos x="145" y="103"/>
                  </a:cxn>
                  <a:cxn ang="0">
                    <a:pos x="122" y="102"/>
                  </a:cxn>
                  <a:cxn ang="0">
                    <a:pos x="102" y="92"/>
                  </a:cxn>
                  <a:cxn ang="0">
                    <a:pos x="87" y="94"/>
                  </a:cxn>
                  <a:cxn ang="0">
                    <a:pos x="87" y="87"/>
                  </a:cxn>
                  <a:cxn ang="0">
                    <a:pos x="93" y="84"/>
                  </a:cxn>
                  <a:cxn ang="0">
                    <a:pos x="91" y="75"/>
                  </a:cxn>
                  <a:cxn ang="0">
                    <a:pos x="84" y="60"/>
                  </a:cxn>
                  <a:cxn ang="0">
                    <a:pos x="74" y="55"/>
                  </a:cxn>
                  <a:cxn ang="0">
                    <a:pos x="49" y="50"/>
                  </a:cxn>
                  <a:cxn ang="0">
                    <a:pos x="43" y="47"/>
                  </a:cxn>
                  <a:cxn ang="0">
                    <a:pos x="34" y="41"/>
                  </a:cxn>
                  <a:cxn ang="0">
                    <a:pos x="29" y="45"/>
                  </a:cxn>
                  <a:cxn ang="0">
                    <a:pos x="24" y="39"/>
                  </a:cxn>
                  <a:cxn ang="0">
                    <a:pos x="22" y="34"/>
                  </a:cxn>
                  <a:cxn ang="0">
                    <a:pos x="15" y="31"/>
                  </a:cxn>
                  <a:cxn ang="0">
                    <a:pos x="27" y="26"/>
                  </a:cxn>
                  <a:cxn ang="0">
                    <a:pos x="33" y="23"/>
                  </a:cxn>
                  <a:cxn ang="0">
                    <a:pos x="19" y="25"/>
                  </a:cxn>
                  <a:cxn ang="0">
                    <a:pos x="14" y="23"/>
                  </a:cxn>
                  <a:cxn ang="0">
                    <a:pos x="4" y="15"/>
                  </a:cxn>
                  <a:cxn ang="0">
                    <a:pos x="0" y="11"/>
                  </a:cxn>
                  <a:cxn ang="0">
                    <a:pos x="13" y="4"/>
                  </a:cxn>
                </a:cxnLst>
                <a:rect l="0" t="0" r="r" b="b"/>
                <a:pathLst>
                  <a:path w="236" h="122">
                    <a:moveTo>
                      <a:pt x="18" y="0"/>
                    </a:moveTo>
                    <a:lnTo>
                      <a:pt x="22" y="0"/>
                    </a:lnTo>
                    <a:lnTo>
                      <a:pt x="29" y="3"/>
                    </a:lnTo>
                    <a:lnTo>
                      <a:pt x="37" y="8"/>
                    </a:lnTo>
                    <a:lnTo>
                      <a:pt x="40" y="9"/>
                    </a:lnTo>
                    <a:lnTo>
                      <a:pt x="40" y="24"/>
                    </a:lnTo>
                    <a:lnTo>
                      <a:pt x="42" y="25"/>
                    </a:lnTo>
                    <a:lnTo>
                      <a:pt x="44" y="26"/>
                    </a:lnTo>
                    <a:lnTo>
                      <a:pt x="47" y="26"/>
                    </a:lnTo>
                    <a:lnTo>
                      <a:pt x="47" y="28"/>
                    </a:lnTo>
                    <a:lnTo>
                      <a:pt x="54" y="35"/>
                    </a:lnTo>
                    <a:lnTo>
                      <a:pt x="56" y="35"/>
                    </a:lnTo>
                    <a:lnTo>
                      <a:pt x="57" y="34"/>
                    </a:lnTo>
                    <a:lnTo>
                      <a:pt x="59" y="33"/>
                    </a:lnTo>
                    <a:lnTo>
                      <a:pt x="61" y="31"/>
                    </a:lnTo>
                    <a:lnTo>
                      <a:pt x="62" y="29"/>
                    </a:lnTo>
                    <a:lnTo>
                      <a:pt x="62" y="28"/>
                    </a:lnTo>
                    <a:lnTo>
                      <a:pt x="67" y="25"/>
                    </a:lnTo>
                    <a:lnTo>
                      <a:pt x="68" y="24"/>
                    </a:lnTo>
                    <a:lnTo>
                      <a:pt x="72" y="23"/>
                    </a:lnTo>
                    <a:lnTo>
                      <a:pt x="74" y="21"/>
                    </a:lnTo>
                    <a:lnTo>
                      <a:pt x="79" y="16"/>
                    </a:lnTo>
                    <a:lnTo>
                      <a:pt x="83" y="14"/>
                    </a:lnTo>
                    <a:lnTo>
                      <a:pt x="86" y="13"/>
                    </a:lnTo>
                    <a:lnTo>
                      <a:pt x="86" y="14"/>
                    </a:lnTo>
                    <a:lnTo>
                      <a:pt x="88" y="15"/>
                    </a:lnTo>
                    <a:lnTo>
                      <a:pt x="91" y="15"/>
                    </a:lnTo>
                    <a:lnTo>
                      <a:pt x="94" y="16"/>
                    </a:lnTo>
                    <a:lnTo>
                      <a:pt x="97" y="19"/>
                    </a:lnTo>
                    <a:lnTo>
                      <a:pt x="98" y="21"/>
                    </a:lnTo>
                    <a:lnTo>
                      <a:pt x="101" y="23"/>
                    </a:lnTo>
                    <a:lnTo>
                      <a:pt x="112" y="23"/>
                    </a:lnTo>
                    <a:lnTo>
                      <a:pt x="113" y="24"/>
                    </a:lnTo>
                    <a:lnTo>
                      <a:pt x="116" y="25"/>
                    </a:lnTo>
                    <a:lnTo>
                      <a:pt x="117" y="25"/>
                    </a:lnTo>
                    <a:lnTo>
                      <a:pt x="119" y="26"/>
                    </a:lnTo>
                    <a:lnTo>
                      <a:pt x="127" y="31"/>
                    </a:lnTo>
                    <a:lnTo>
                      <a:pt x="138" y="34"/>
                    </a:lnTo>
                    <a:lnTo>
                      <a:pt x="148" y="35"/>
                    </a:lnTo>
                    <a:lnTo>
                      <a:pt x="151" y="36"/>
                    </a:lnTo>
                    <a:lnTo>
                      <a:pt x="152" y="38"/>
                    </a:lnTo>
                    <a:lnTo>
                      <a:pt x="160" y="41"/>
                    </a:lnTo>
                    <a:lnTo>
                      <a:pt x="160" y="43"/>
                    </a:lnTo>
                    <a:lnTo>
                      <a:pt x="162" y="44"/>
                    </a:lnTo>
                    <a:lnTo>
                      <a:pt x="163" y="45"/>
                    </a:lnTo>
                    <a:lnTo>
                      <a:pt x="165" y="45"/>
                    </a:lnTo>
                    <a:lnTo>
                      <a:pt x="172" y="49"/>
                    </a:lnTo>
                    <a:lnTo>
                      <a:pt x="178" y="55"/>
                    </a:lnTo>
                    <a:lnTo>
                      <a:pt x="182" y="60"/>
                    </a:lnTo>
                    <a:lnTo>
                      <a:pt x="187" y="65"/>
                    </a:lnTo>
                    <a:lnTo>
                      <a:pt x="190" y="67"/>
                    </a:lnTo>
                    <a:lnTo>
                      <a:pt x="197" y="67"/>
                    </a:lnTo>
                    <a:lnTo>
                      <a:pt x="200" y="69"/>
                    </a:lnTo>
                    <a:lnTo>
                      <a:pt x="200" y="73"/>
                    </a:lnTo>
                    <a:lnTo>
                      <a:pt x="197" y="75"/>
                    </a:lnTo>
                    <a:lnTo>
                      <a:pt x="194" y="75"/>
                    </a:lnTo>
                    <a:lnTo>
                      <a:pt x="192" y="77"/>
                    </a:lnTo>
                    <a:lnTo>
                      <a:pt x="192" y="79"/>
                    </a:lnTo>
                    <a:lnTo>
                      <a:pt x="196" y="83"/>
                    </a:lnTo>
                    <a:lnTo>
                      <a:pt x="197" y="86"/>
                    </a:lnTo>
                    <a:lnTo>
                      <a:pt x="200" y="87"/>
                    </a:lnTo>
                    <a:lnTo>
                      <a:pt x="200" y="88"/>
                    </a:lnTo>
                    <a:lnTo>
                      <a:pt x="202" y="91"/>
                    </a:lnTo>
                    <a:lnTo>
                      <a:pt x="204" y="94"/>
                    </a:lnTo>
                    <a:lnTo>
                      <a:pt x="205" y="97"/>
                    </a:lnTo>
                    <a:lnTo>
                      <a:pt x="209" y="101"/>
                    </a:lnTo>
                    <a:lnTo>
                      <a:pt x="210" y="103"/>
                    </a:lnTo>
                    <a:lnTo>
                      <a:pt x="214" y="104"/>
                    </a:lnTo>
                    <a:lnTo>
                      <a:pt x="216" y="104"/>
                    </a:lnTo>
                    <a:lnTo>
                      <a:pt x="219" y="107"/>
                    </a:lnTo>
                    <a:lnTo>
                      <a:pt x="219" y="108"/>
                    </a:lnTo>
                    <a:lnTo>
                      <a:pt x="220" y="109"/>
                    </a:lnTo>
                    <a:lnTo>
                      <a:pt x="224" y="109"/>
                    </a:lnTo>
                    <a:lnTo>
                      <a:pt x="226" y="111"/>
                    </a:lnTo>
                    <a:lnTo>
                      <a:pt x="227" y="113"/>
                    </a:lnTo>
                    <a:lnTo>
                      <a:pt x="227" y="114"/>
                    </a:lnTo>
                    <a:lnTo>
                      <a:pt x="229" y="116"/>
                    </a:lnTo>
                    <a:lnTo>
                      <a:pt x="236" y="116"/>
                    </a:lnTo>
                    <a:lnTo>
                      <a:pt x="234" y="117"/>
                    </a:lnTo>
                    <a:lnTo>
                      <a:pt x="231" y="122"/>
                    </a:lnTo>
                    <a:lnTo>
                      <a:pt x="227" y="122"/>
                    </a:lnTo>
                    <a:lnTo>
                      <a:pt x="225" y="121"/>
                    </a:lnTo>
                    <a:lnTo>
                      <a:pt x="221" y="117"/>
                    </a:lnTo>
                    <a:lnTo>
                      <a:pt x="210" y="117"/>
                    </a:lnTo>
                    <a:lnTo>
                      <a:pt x="202" y="114"/>
                    </a:lnTo>
                    <a:lnTo>
                      <a:pt x="199" y="112"/>
                    </a:lnTo>
                    <a:lnTo>
                      <a:pt x="196" y="109"/>
                    </a:lnTo>
                    <a:lnTo>
                      <a:pt x="195" y="107"/>
                    </a:lnTo>
                    <a:lnTo>
                      <a:pt x="195" y="106"/>
                    </a:lnTo>
                    <a:lnTo>
                      <a:pt x="194" y="106"/>
                    </a:lnTo>
                    <a:lnTo>
                      <a:pt x="191" y="104"/>
                    </a:lnTo>
                    <a:lnTo>
                      <a:pt x="185" y="98"/>
                    </a:lnTo>
                    <a:lnTo>
                      <a:pt x="178" y="91"/>
                    </a:lnTo>
                    <a:lnTo>
                      <a:pt x="171" y="87"/>
                    </a:lnTo>
                    <a:lnTo>
                      <a:pt x="162" y="84"/>
                    </a:lnTo>
                    <a:lnTo>
                      <a:pt x="158" y="84"/>
                    </a:lnTo>
                    <a:lnTo>
                      <a:pt x="155" y="86"/>
                    </a:lnTo>
                    <a:lnTo>
                      <a:pt x="153" y="88"/>
                    </a:lnTo>
                    <a:lnTo>
                      <a:pt x="152" y="89"/>
                    </a:lnTo>
                    <a:lnTo>
                      <a:pt x="151" y="92"/>
                    </a:lnTo>
                    <a:lnTo>
                      <a:pt x="148" y="93"/>
                    </a:lnTo>
                    <a:lnTo>
                      <a:pt x="147" y="94"/>
                    </a:lnTo>
                    <a:lnTo>
                      <a:pt x="147" y="99"/>
                    </a:lnTo>
                    <a:lnTo>
                      <a:pt x="146" y="101"/>
                    </a:lnTo>
                    <a:lnTo>
                      <a:pt x="145" y="103"/>
                    </a:lnTo>
                    <a:lnTo>
                      <a:pt x="145" y="104"/>
                    </a:lnTo>
                    <a:lnTo>
                      <a:pt x="130" y="104"/>
                    </a:lnTo>
                    <a:lnTo>
                      <a:pt x="122" y="102"/>
                    </a:lnTo>
                    <a:lnTo>
                      <a:pt x="112" y="94"/>
                    </a:lnTo>
                    <a:lnTo>
                      <a:pt x="104" y="92"/>
                    </a:lnTo>
                    <a:lnTo>
                      <a:pt x="102" y="92"/>
                    </a:lnTo>
                    <a:lnTo>
                      <a:pt x="99" y="93"/>
                    </a:lnTo>
                    <a:lnTo>
                      <a:pt x="99" y="94"/>
                    </a:lnTo>
                    <a:lnTo>
                      <a:pt x="87" y="94"/>
                    </a:lnTo>
                    <a:lnTo>
                      <a:pt x="84" y="92"/>
                    </a:lnTo>
                    <a:lnTo>
                      <a:pt x="84" y="88"/>
                    </a:lnTo>
                    <a:lnTo>
                      <a:pt x="87" y="87"/>
                    </a:lnTo>
                    <a:lnTo>
                      <a:pt x="88" y="86"/>
                    </a:lnTo>
                    <a:lnTo>
                      <a:pt x="91" y="84"/>
                    </a:lnTo>
                    <a:lnTo>
                      <a:pt x="93" y="84"/>
                    </a:lnTo>
                    <a:lnTo>
                      <a:pt x="94" y="83"/>
                    </a:lnTo>
                    <a:lnTo>
                      <a:pt x="92" y="79"/>
                    </a:lnTo>
                    <a:lnTo>
                      <a:pt x="91" y="75"/>
                    </a:lnTo>
                    <a:lnTo>
                      <a:pt x="89" y="73"/>
                    </a:lnTo>
                    <a:lnTo>
                      <a:pt x="89" y="65"/>
                    </a:lnTo>
                    <a:lnTo>
                      <a:pt x="84" y="60"/>
                    </a:lnTo>
                    <a:lnTo>
                      <a:pt x="81" y="58"/>
                    </a:lnTo>
                    <a:lnTo>
                      <a:pt x="78" y="57"/>
                    </a:lnTo>
                    <a:lnTo>
                      <a:pt x="74" y="55"/>
                    </a:lnTo>
                    <a:lnTo>
                      <a:pt x="72" y="54"/>
                    </a:lnTo>
                    <a:lnTo>
                      <a:pt x="62" y="52"/>
                    </a:lnTo>
                    <a:lnTo>
                      <a:pt x="49" y="50"/>
                    </a:lnTo>
                    <a:lnTo>
                      <a:pt x="47" y="50"/>
                    </a:lnTo>
                    <a:lnTo>
                      <a:pt x="45" y="48"/>
                    </a:lnTo>
                    <a:lnTo>
                      <a:pt x="43" y="47"/>
                    </a:lnTo>
                    <a:lnTo>
                      <a:pt x="42" y="44"/>
                    </a:lnTo>
                    <a:lnTo>
                      <a:pt x="37" y="41"/>
                    </a:lnTo>
                    <a:lnTo>
                      <a:pt x="34" y="41"/>
                    </a:lnTo>
                    <a:lnTo>
                      <a:pt x="34" y="38"/>
                    </a:lnTo>
                    <a:lnTo>
                      <a:pt x="32" y="43"/>
                    </a:lnTo>
                    <a:lnTo>
                      <a:pt x="29" y="45"/>
                    </a:lnTo>
                    <a:lnTo>
                      <a:pt x="25" y="45"/>
                    </a:lnTo>
                    <a:lnTo>
                      <a:pt x="24" y="44"/>
                    </a:lnTo>
                    <a:lnTo>
                      <a:pt x="24" y="39"/>
                    </a:lnTo>
                    <a:lnTo>
                      <a:pt x="23" y="38"/>
                    </a:lnTo>
                    <a:lnTo>
                      <a:pt x="23" y="35"/>
                    </a:lnTo>
                    <a:lnTo>
                      <a:pt x="22" y="34"/>
                    </a:lnTo>
                    <a:lnTo>
                      <a:pt x="19" y="33"/>
                    </a:lnTo>
                    <a:lnTo>
                      <a:pt x="18" y="31"/>
                    </a:lnTo>
                    <a:lnTo>
                      <a:pt x="15" y="31"/>
                    </a:lnTo>
                    <a:lnTo>
                      <a:pt x="15" y="30"/>
                    </a:lnTo>
                    <a:lnTo>
                      <a:pt x="20" y="28"/>
                    </a:lnTo>
                    <a:lnTo>
                      <a:pt x="27" y="26"/>
                    </a:lnTo>
                    <a:lnTo>
                      <a:pt x="32" y="25"/>
                    </a:lnTo>
                    <a:lnTo>
                      <a:pt x="35" y="23"/>
                    </a:lnTo>
                    <a:lnTo>
                      <a:pt x="33" y="23"/>
                    </a:lnTo>
                    <a:lnTo>
                      <a:pt x="28" y="24"/>
                    </a:lnTo>
                    <a:lnTo>
                      <a:pt x="22" y="25"/>
                    </a:lnTo>
                    <a:lnTo>
                      <a:pt x="19" y="25"/>
                    </a:lnTo>
                    <a:lnTo>
                      <a:pt x="18" y="24"/>
                    </a:lnTo>
                    <a:lnTo>
                      <a:pt x="15" y="24"/>
                    </a:lnTo>
                    <a:lnTo>
                      <a:pt x="14" y="23"/>
                    </a:lnTo>
                    <a:lnTo>
                      <a:pt x="12" y="18"/>
                    </a:lnTo>
                    <a:lnTo>
                      <a:pt x="7" y="15"/>
                    </a:lnTo>
                    <a:lnTo>
                      <a:pt x="4" y="15"/>
                    </a:lnTo>
                    <a:lnTo>
                      <a:pt x="3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3" y="4"/>
                    </a:lnTo>
                    <a:lnTo>
                      <a:pt x="15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4" name="Freeform 1212"/>
              <p:cNvSpPr>
                <a:spLocks/>
              </p:cNvSpPr>
              <p:nvPr/>
            </p:nvSpPr>
            <p:spPr bwMode="auto">
              <a:xfrm>
                <a:off x="9398660" y="4490900"/>
                <a:ext cx="49741" cy="497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2" y="9"/>
                  </a:cxn>
                  <a:cxn ang="0">
                    <a:pos x="15" y="13"/>
                  </a:cxn>
                  <a:cxn ang="0">
                    <a:pos x="20" y="15"/>
                  </a:cxn>
                  <a:cxn ang="0">
                    <a:pos x="21" y="17"/>
                  </a:cxn>
                  <a:cxn ang="0">
                    <a:pos x="24" y="18"/>
                  </a:cxn>
                  <a:cxn ang="0">
                    <a:pos x="24" y="24"/>
                  </a:cxn>
                  <a:cxn ang="0">
                    <a:pos x="21" y="24"/>
                  </a:cxn>
                  <a:cxn ang="0">
                    <a:pos x="19" y="23"/>
                  </a:cxn>
                  <a:cxn ang="0">
                    <a:pos x="18" y="22"/>
                  </a:cxn>
                  <a:cxn ang="0">
                    <a:pos x="16" y="19"/>
                  </a:cxn>
                  <a:cxn ang="0">
                    <a:pos x="16" y="15"/>
                  </a:cxn>
                  <a:cxn ang="0">
                    <a:pos x="14" y="14"/>
                  </a:cxn>
                  <a:cxn ang="0">
                    <a:pos x="12" y="13"/>
                  </a:cxn>
                  <a:cxn ang="0">
                    <a:pos x="10" y="8"/>
                  </a:cxn>
                  <a:cxn ang="0">
                    <a:pos x="7" y="5"/>
                  </a:cxn>
                  <a:cxn ang="0">
                    <a:pos x="5" y="4"/>
                  </a:cxn>
                  <a:cxn ang="0">
                    <a:pos x="2" y="4"/>
                  </a:cxn>
                  <a:cxn ang="0">
                    <a:pos x="1" y="3"/>
                  </a:cxn>
                  <a:cxn ang="0">
                    <a:pos x="0" y="0"/>
                  </a:cxn>
                </a:cxnLst>
                <a:rect l="0" t="0" r="r" b="b"/>
                <a:pathLst>
                  <a:path w="24" h="24">
                    <a:moveTo>
                      <a:pt x="0" y="0"/>
                    </a:moveTo>
                    <a:lnTo>
                      <a:pt x="5" y="3"/>
                    </a:lnTo>
                    <a:lnTo>
                      <a:pt x="9" y="5"/>
                    </a:lnTo>
                    <a:lnTo>
                      <a:pt x="12" y="9"/>
                    </a:lnTo>
                    <a:lnTo>
                      <a:pt x="15" y="13"/>
                    </a:lnTo>
                    <a:lnTo>
                      <a:pt x="20" y="15"/>
                    </a:lnTo>
                    <a:lnTo>
                      <a:pt x="21" y="17"/>
                    </a:lnTo>
                    <a:lnTo>
                      <a:pt x="24" y="18"/>
                    </a:lnTo>
                    <a:lnTo>
                      <a:pt x="24" y="24"/>
                    </a:lnTo>
                    <a:lnTo>
                      <a:pt x="21" y="24"/>
                    </a:lnTo>
                    <a:lnTo>
                      <a:pt x="19" y="23"/>
                    </a:lnTo>
                    <a:lnTo>
                      <a:pt x="18" y="22"/>
                    </a:lnTo>
                    <a:lnTo>
                      <a:pt x="16" y="19"/>
                    </a:lnTo>
                    <a:lnTo>
                      <a:pt x="16" y="15"/>
                    </a:lnTo>
                    <a:lnTo>
                      <a:pt x="14" y="14"/>
                    </a:lnTo>
                    <a:lnTo>
                      <a:pt x="12" y="13"/>
                    </a:lnTo>
                    <a:lnTo>
                      <a:pt x="10" y="8"/>
                    </a:lnTo>
                    <a:lnTo>
                      <a:pt x="7" y="5"/>
                    </a:lnTo>
                    <a:lnTo>
                      <a:pt x="5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5" name="Freeform 1213"/>
              <p:cNvSpPr>
                <a:spLocks/>
              </p:cNvSpPr>
              <p:nvPr/>
            </p:nvSpPr>
            <p:spPr bwMode="auto">
              <a:xfrm>
                <a:off x="9483635" y="4561366"/>
                <a:ext cx="24870" cy="3108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2"/>
                  </a:cxn>
                  <a:cxn ang="0">
                    <a:pos x="4" y="3"/>
                  </a:cxn>
                  <a:cxn ang="0">
                    <a:pos x="5" y="5"/>
                  </a:cxn>
                  <a:cxn ang="0">
                    <a:pos x="8" y="7"/>
                  </a:cxn>
                  <a:cxn ang="0">
                    <a:pos x="12" y="10"/>
                  </a:cxn>
                  <a:cxn ang="0">
                    <a:pos x="12" y="13"/>
                  </a:cxn>
                  <a:cxn ang="0">
                    <a:pos x="9" y="15"/>
                  </a:cxn>
                  <a:cxn ang="0">
                    <a:pos x="7" y="13"/>
                  </a:cxn>
                  <a:cxn ang="0">
                    <a:pos x="7" y="9"/>
                  </a:cxn>
                  <a:cxn ang="0">
                    <a:pos x="4" y="9"/>
                  </a:cxn>
                  <a:cxn ang="0">
                    <a:pos x="3" y="7"/>
                  </a:cxn>
                  <a:cxn ang="0">
                    <a:pos x="2" y="5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2" h="15">
                    <a:moveTo>
                      <a:pt x="0" y="0"/>
                    </a:moveTo>
                    <a:lnTo>
                      <a:pt x="2" y="2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8" y="7"/>
                    </a:lnTo>
                    <a:lnTo>
                      <a:pt x="12" y="10"/>
                    </a:lnTo>
                    <a:lnTo>
                      <a:pt x="12" y="13"/>
                    </a:lnTo>
                    <a:lnTo>
                      <a:pt x="9" y="15"/>
                    </a:lnTo>
                    <a:lnTo>
                      <a:pt x="7" y="13"/>
                    </a:lnTo>
                    <a:lnTo>
                      <a:pt x="7" y="9"/>
                    </a:lnTo>
                    <a:lnTo>
                      <a:pt x="4" y="9"/>
                    </a:lnTo>
                    <a:lnTo>
                      <a:pt x="3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6" name="Freeform 1214"/>
              <p:cNvSpPr>
                <a:spLocks/>
              </p:cNvSpPr>
              <p:nvPr/>
            </p:nvSpPr>
            <p:spPr bwMode="auto">
              <a:xfrm>
                <a:off x="9647364" y="4673283"/>
                <a:ext cx="14508" cy="1865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2"/>
                  </a:cxn>
                  <a:cxn ang="0">
                    <a:pos x="7" y="5"/>
                  </a:cxn>
                  <a:cxn ang="0">
                    <a:pos x="7" y="9"/>
                  </a:cxn>
                  <a:cxn ang="0">
                    <a:pos x="4" y="8"/>
                  </a:cxn>
                  <a:cxn ang="0">
                    <a:pos x="3" y="7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0" t="0" r="r" b="b"/>
                <a:pathLst>
                  <a:path w="7" h="9">
                    <a:moveTo>
                      <a:pt x="0" y="0"/>
                    </a:moveTo>
                    <a:lnTo>
                      <a:pt x="3" y="2"/>
                    </a:lnTo>
                    <a:lnTo>
                      <a:pt x="7" y="5"/>
                    </a:lnTo>
                    <a:lnTo>
                      <a:pt x="7" y="9"/>
                    </a:lnTo>
                    <a:lnTo>
                      <a:pt x="4" y="8"/>
                    </a:lnTo>
                    <a:lnTo>
                      <a:pt x="3" y="7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7" name="Freeform 1215"/>
              <p:cNvSpPr>
                <a:spLocks/>
              </p:cNvSpPr>
              <p:nvPr/>
            </p:nvSpPr>
            <p:spPr bwMode="auto">
              <a:xfrm>
                <a:off x="9612132" y="4660848"/>
                <a:ext cx="24870" cy="1243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7" y="1"/>
                  </a:cxn>
                  <a:cxn ang="0">
                    <a:pos x="12" y="6"/>
                  </a:cxn>
                  <a:cxn ang="0">
                    <a:pos x="9" y="6"/>
                  </a:cxn>
                  <a:cxn ang="0">
                    <a:pos x="5" y="5"/>
                  </a:cxn>
                  <a:cxn ang="0">
                    <a:pos x="2" y="4"/>
                  </a:cxn>
                  <a:cxn ang="0">
                    <a:pos x="1" y="3"/>
                  </a:cxn>
                  <a:cxn ang="0">
                    <a:pos x="0" y="0"/>
                  </a:cxn>
                </a:cxnLst>
                <a:rect l="0" t="0" r="r" b="b"/>
                <a:pathLst>
                  <a:path w="12" h="6">
                    <a:moveTo>
                      <a:pt x="0" y="0"/>
                    </a:moveTo>
                    <a:lnTo>
                      <a:pt x="4" y="0"/>
                    </a:lnTo>
                    <a:lnTo>
                      <a:pt x="7" y="1"/>
                    </a:lnTo>
                    <a:lnTo>
                      <a:pt x="12" y="6"/>
                    </a:lnTo>
                    <a:lnTo>
                      <a:pt x="9" y="6"/>
                    </a:lnTo>
                    <a:lnTo>
                      <a:pt x="5" y="5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8" name="Freeform 1216"/>
              <p:cNvSpPr>
                <a:spLocks/>
              </p:cNvSpPr>
              <p:nvPr/>
            </p:nvSpPr>
            <p:spPr bwMode="auto">
              <a:xfrm>
                <a:off x="9614204" y="4629761"/>
                <a:ext cx="26944" cy="269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5"/>
                  </a:cxn>
                  <a:cxn ang="0">
                    <a:pos x="13" y="13"/>
                  </a:cxn>
                  <a:cxn ang="0">
                    <a:pos x="8" y="10"/>
                  </a:cxn>
                  <a:cxn ang="0">
                    <a:pos x="5" y="8"/>
                  </a:cxn>
                  <a:cxn ang="0">
                    <a:pos x="3" y="4"/>
                  </a:cxn>
                  <a:cxn ang="0">
                    <a:pos x="1" y="1"/>
                  </a:cxn>
                  <a:cxn ang="0">
                    <a:pos x="0" y="0"/>
                  </a:cxn>
                </a:cxnLst>
                <a:rect l="0" t="0" r="r" b="b"/>
                <a:pathLst>
                  <a:path w="13" h="13">
                    <a:moveTo>
                      <a:pt x="0" y="0"/>
                    </a:moveTo>
                    <a:lnTo>
                      <a:pt x="8" y="5"/>
                    </a:lnTo>
                    <a:lnTo>
                      <a:pt x="13" y="13"/>
                    </a:lnTo>
                    <a:lnTo>
                      <a:pt x="8" y="10"/>
                    </a:lnTo>
                    <a:lnTo>
                      <a:pt x="5" y="8"/>
                    </a:lnTo>
                    <a:lnTo>
                      <a:pt x="3" y="4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9" name="Freeform 1217"/>
              <p:cNvSpPr>
                <a:spLocks/>
              </p:cNvSpPr>
              <p:nvPr/>
            </p:nvSpPr>
            <p:spPr bwMode="auto">
              <a:xfrm>
                <a:off x="9564463" y="4609035"/>
                <a:ext cx="31089" cy="1865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3" y="5"/>
                  </a:cxn>
                  <a:cxn ang="0">
                    <a:pos x="15" y="8"/>
                  </a:cxn>
                  <a:cxn ang="0">
                    <a:pos x="15" y="9"/>
                  </a:cxn>
                  <a:cxn ang="0">
                    <a:pos x="10" y="9"/>
                  </a:cxn>
                  <a:cxn ang="0">
                    <a:pos x="7" y="8"/>
                  </a:cxn>
                  <a:cxn ang="0">
                    <a:pos x="4" y="5"/>
                  </a:cxn>
                  <a:cxn ang="0">
                    <a:pos x="1" y="4"/>
                  </a:cxn>
                  <a:cxn ang="0">
                    <a:pos x="0" y="1"/>
                  </a:cxn>
                  <a:cxn ang="0">
                    <a:pos x="1" y="0"/>
                  </a:cxn>
                </a:cxnLst>
                <a:rect l="0" t="0" r="r" b="b"/>
                <a:pathLst>
                  <a:path w="15" h="9">
                    <a:moveTo>
                      <a:pt x="1" y="0"/>
                    </a:moveTo>
                    <a:lnTo>
                      <a:pt x="4" y="1"/>
                    </a:lnTo>
                    <a:lnTo>
                      <a:pt x="8" y="3"/>
                    </a:lnTo>
                    <a:lnTo>
                      <a:pt x="13" y="5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0" y="9"/>
                    </a:lnTo>
                    <a:lnTo>
                      <a:pt x="7" y="8"/>
                    </a:lnTo>
                    <a:lnTo>
                      <a:pt x="4" y="5"/>
                    </a:lnTo>
                    <a:lnTo>
                      <a:pt x="1" y="4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0" name="Freeform 1218"/>
              <p:cNvSpPr>
                <a:spLocks/>
              </p:cNvSpPr>
              <p:nvPr/>
            </p:nvSpPr>
            <p:spPr bwMode="auto">
              <a:xfrm>
                <a:off x="9525085" y="4590382"/>
                <a:ext cx="20725" cy="82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10" y="4"/>
                  </a:cxn>
                  <a:cxn ang="0">
                    <a:pos x="7" y="4"/>
                  </a:cxn>
                  <a:cxn ang="0">
                    <a:pos x="0" y="0"/>
                  </a:cxn>
                </a:cxnLst>
                <a:rect l="0" t="0" r="r" b="b"/>
                <a:pathLst>
                  <a:path w="10" h="4">
                    <a:moveTo>
                      <a:pt x="0" y="0"/>
                    </a:moveTo>
                    <a:lnTo>
                      <a:pt x="3" y="0"/>
                    </a:lnTo>
                    <a:lnTo>
                      <a:pt x="10" y="4"/>
                    </a:lnTo>
                    <a:lnTo>
                      <a:pt x="7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1" name="Freeform 1219"/>
              <p:cNvSpPr>
                <a:spLocks noEditPoints="1"/>
              </p:cNvSpPr>
              <p:nvPr/>
            </p:nvSpPr>
            <p:spPr bwMode="auto">
              <a:xfrm>
                <a:off x="9525085" y="4588310"/>
                <a:ext cx="6218" cy="207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3" y="1"/>
                  </a:cxn>
                  <a:cxn ang="0">
                    <a:pos x="2" y="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2" y="1"/>
                  </a:cxn>
                  <a:cxn ang="0">
                    <a:pos x="0" y="0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1"/>
                    </a:lnTo>
                    <a:lnTo>
                      <a:pt x="2" y="1"/>
                    </a:lnTo>
                    <a:close/>
                    <a:moveTo>
                      <a:pt x="0" y="0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0" name="Freeform 1308"/>
              <p:cNvSpPr>
                <a:spLocks/>
              </p:cNvSpPr>
              <p:nvPr/>
            </p:nvSpPr>
            <p:spPr bwMode="auto">
              <a:xfrm>
                <a:off x="8834931" y="4501264"/>
                <a:ext cx="70466" cy="2072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9" y="2"/>
                  </a:cxn>
                  <a:cxn ang="0">
                    <a:pos x="29" y="3"/>
                  </a:cxn>
                  <a:cxn ang="0">
                    <a:pos x="30" y="5"/>
                  </a:cxn>
                  <a:cxn ang="0">
                    <a:pos x="32" y="5"/>
                  </a:cxn>
                  <a:cxn ang="0">
                    <a:pos x="34" y="8"/>
                  </a:cxn>
                  <a:cxn ang="0">
                    <a:pos x="34" y="10"/>
                  </a:cxn>
                  <a:cxn ang="0">
                    <a:pos x="27" y="10"/>
                  </a:cxn>
                  <a:cxn ang="0">
                    <a:pos x="25" y="9"/>
                  </a:cxn>
                  <a:cxn ang="0">
                    <a:pos x="22" y="7"/>
                  </a:cxn>
                  <a:cxn ang="0">
                    <a:pos x="20" y="5"/>
                  </a:cxn>
                  <a:cxn ang="0">
                    <a:pos x="2" y="5"/>
                  </a:cxn>
                  <a:cxn ang="0">
                    <a:pos x="1" y="4"/>
                  </a:cxn>
                  <a:cxn ang="0">
                    <a:pos x="0" y="4"/>
                  </a:cxn>
                  <a:cxn ang="0">
                    <a:pos x="0" y="3"/>
                  </a:cxn>
                  <a:cxn ang="0">
                    <a:pos x="1" y="2"/>
                  </a:cxn>
                  <a:cxn ang="0">
                    <a:pos x="2" y="2"/>
                  </a:cxn>
                  <a:cxn ang="0">
                    <a:pos x="2" y="0"/>
                  </a:cxn>
                </a:cxnLst>
                <a:rect l="0" t="0" r="r" b="b"/>
                <a:pathLst>
                  <a:path w="34" h="10">
                    <a:moveTo>
                      <a:pt x="2" y="0"/>
                    </a:moveTo>
                    <a:lnTo>
                      <a:pt x="21" y="0"/>
                    </a:lnTo>
                    <a:lnTo>
                      <a:pt x="21" y="2"/>
                    </a:lnTo>
                    <a:lnTo>
                      <a:pt x="29" y="2"/>
                    </a:lnTo>
                    <a:lnTo>
                      <a:pt x="29" y="3"/>
                    </a:lnTo>
                    <a:lnTo>
                      <a:pt x="30" y="5"/>
                    </a:lnTo>
                    <a:lnTo>
                      <a:pt x="32" y="5"/>
                    </a:lnTo>
                    <a:lnTo>
                      <a:pt x="34" y="8"/>
                    </a:lnTo>
                    <a:lnTo>
                      <a:pt x="34" y="10"/>
                    </a:lnTo>
                    <a:lnTo>
                      <a:pt x="27" y="10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20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6" name="Freeform 1314"/>
              <p:cNvSpPr>
                <a:spLocks/>
              </p:cNvSpPr>
              <p:nvPr/>
            </p:nvSpPr>
            <p:spPr bwMode="auto">
              <a:xfrm>
                <a:off x="8743740" y="4130279"/>
                <a:ext cx="33161" cy="58031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6" y="1"/>
                  </a:cxn>
                  <a:cxn ang="0">
                    <a:pos x="9" y="1"/>
                  </a:cxn>
                  <a:cxn ang="0">
                    <a:pos x="11" y="2"/>
                  </a:cxn>
                  <a:cxn ang="0">
                    <a:pos x="11" y="5"/>
                  </a:cxn>
                  <a:cxn ang="0">
                    <a:pos x="14" y="5"/>
                  </a:cxn>
                  <a:cxn ang="0">
                    <a:pos x="14" y="11"/>
                  </a:cxn>
                  <a:cxn ang="0">
                    <a:pos x="15" y="13"/>
                  </a:cxn>
                  <a:cxn ang="0">
                    <a:pos x="16" y="15"/>
                  </a:cxn>
                  <a:cxn ang="0">
                    <a:pos x="16" y="17"/>
                  </a:cxn>
                  <a:cxn ang="0">
                    <a:pos x="15" y="18"/>
                  </a:cxn>
                  <a:cxn ang="0">
                    <a:pos x="10" y="18"/>
                  </a:cxn>
                  <a:cxn ang="0">
                    <a:pos x="10" y="21"/>
                  </a:cxn>
                  <a:cxn ang="0">
                    <a:pos x="12" y="26"/>
                  </a:cxn>
                  <a:cxn ang="0">
                    <a:pos x="12" y="28"/>
                  </a:cxn>
                  <a:cxn ang="0">
                    <a:pos x="11" y="28"/>
                  </a:cxn>
                  <a:cxn ang="0">
                    <a:pos x="10" y="27"/>
                  </a:cxn>
                  <a:cxn ang="0">
                    <a:pos x="9" y="27"/>
                  </a:cxn>
                  <a:cxn ang="0">
                    <a:pos x="7" y="26"/>
                  </a:cxn>
                  <a:cxn ang="0">
                    <a:pos x="7" y="21"/>
                  </a:cxn>
                  <a:cxn ang="0">
                    <a:pos x="6" y="21"/>
                  </a:cxn>
                  <a:cxn ang="0">
                    <a:pos x="2" y="17"/>
                  </a:cxn>
                  <a:cxn ang="0">
                    <a:pos x="2" y="13"/>
                  </a:cxn>
                  <a:cxn ang="0">
                    <a:pos x="7" y="13"/>
                  </a:cxn>
                  <a:cxn ang="0">
                    <a:pos x="9" y="12"/>
                  </a:cxn>
                  <a:cxn ang="0">
                    <a:pos x="6" y="7"/>
                  </a:cxn>
                  <a:cxn ang="0">
                    <a:pos x="4" y="5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4" y="0"/>
                  </a:cxn>
                </a:cxnLst>
                <a:rect l="0" t="0" r="r" b="b"/>
                <a:pathLst>
                  <a:path w="16" h="28">
                    <a:moveTo>
                      <a:pt x="4" y="0"/>
                    </a:moveTo>
                    <a:lnTo>
                      <a:pt x="6" y="1"/>
                    </a:lnTo>
                    <a:lnTo>
                      <a:pt x="9" y="1"/>
                    </a:lnTo>
                    <a:lnTo>
                      <a:pt x="11" y="2"/>
                    </a:lnTo>
                    <a:lnTo>
                      <a:pt x="11" y="5"/>
                    </a:lnTo>
                    <a:lnTo>
                      <a:pt x="14" y="5"/>
                    </a:lnTo>
                    <a:lnTo>
                      <a:pt x="14" y="11"/>
                    </a:lnTo>
                    <a:lnTo>
                      <a:pt x="15" y="13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5" y="18"/>
                    </a:lnTo>
                    <a:lnTo>
                      <a:pt x="10" y="18"/>
                    </a:lnTo>
                    <a:lnTo>
                      <a:pt x="10" y="21"/>
                    </a:lnTo>
                    <a:lnTo>
                      <a:pt x="12" y="26"/>
                    </a:lnTo>
                    <a:lnTo>
                      <a:pt x="12" y="28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27"/>
                    </a:lnTo>
                    <a:lnTo>
                      <a:pt x="7" y="26"/>
                    </a:lnTo>
                    <a:lnTo>
                      <a:pt x="7" y="21"/>
                    </a:lnTo>
                    <a:lnTo>
                      <a:pt x="6" y="21"/>
                    </a:lnTo>
                    <a:lnTo>
                      <a:pt x="2" y="17"/>
                    </a:lnTo>
                    <a:lnTo>
                      <a:pt x="2" y="13"/>
                    </a:lnTo>
                    <a:lnTo>
                      <a:pt x="7" y="13"/>
                    </a:lnTo>
                    <a:lnTo>
                      <a:pt x="9" y="12"/>
                    </a:lnTo>
                    <a:lnTo>
                      <a:pt x="6" y="7"/>
                    </a:lnTo>
                    <a:lnTo>
                      <a:pt x="4" y="5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0" name="Freeform 1318"/>
              <p:cNvSpPr>
                <a:spLocks/>
              </p:cNvSpPr>
              <p:nvPr/>
            </p:nvSpPr>
            <p:spPr bwMode="auto">
              <a:xfrm>
                <a:off x="8737523" y="4188310"/>
                <a:ext cx="18653" cy="16580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7" y="2"/>
                  </a:cxn>
                  <a:cxn ang="0">
                    <a:pos x="8" y="2"/>
                  </a:cxn>
                  <a:cxn ang="0">
                    <a:pos x="9" y="0"/>
                  </a:cxn>
                  <a:cxn ang="0">
                    <a:pos x="9" y="3"/>
                  </a:cxn>
                  <a:cxn ang="0">
                    <a:pos x="8" y="6"/>
                  </a:cxn>
                  <a:cxn ang="0">
                    <a:pos x="3" y="8"/>
                  </a:cxn>
                  <a:cxn ang="0">
                    <a:pos x="2" y="7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4" y="0"/>
                  </a:cxn>
                </a:cxnLst>
                <a:rect l="0" t="0" r="r" b="b"/>
                <a:pathLst>
                  <a:path w="9" h="8">
                    <a:moveTo>
                      <a:pt x="4" y="0"/>
                    </a:moveTo>
                    <a:lnTo>
                      <a:pt x="7" y="2"/>
                    </a:lnTo>
                    <a:lnTo>
                      <a:pt x="8" y="2"/>
                    </a:lnTo>
                    <a:lnTo>
                      <a:pt x="9" y="0"/>
                    </a:lnTo>
                    <a:lnTo>
                      <a:pt x="9" y="3"/>
                    </a:lnTo>
                    <a:lnTo>
                      <a:pt x="8" y="6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15" name="Group 1114"/>
            <p:cNvGrpSpPr/>
            <p:nvPr/>
          </p:nvGrpSpPr>
          <p:grpSpPr>
            <a:xfrm>
              <a:off x="6389342" y="1817332"/>
              <a:ext cx="3937813" cy="2901547"/>
              <a:chOff x="6389342" y="1817332"/>
              <a:chExt cx="3937813" cy="2901547"/>
            </a:xfrm>
            <a:grpFill/>
          </p:grpSpPr>
          <p:sp>
            <p:nvSpPr>
              <p:cNvPr id="1019" name="Freeform 1297"/>
              <p:cNvSpPr>
                <a:spLocks/>
              </p:cNvSpPr>
              <p:nvPr/>
            </p:nvSpPr>
            <p:spPr bwMode="auto">
              <a:xfrm>
                <a:off x="7676385" y="4196600"/>
                <a:ext cx="47669" cy="95337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10" y="7"/>
                  </a:cxn>
                  <a:cxn ang="0">
                    <a:pos x="17" y="13"/>
                  </a:cxn>
                  <a:cxn ang="0">
                    <a:pos x="22" y="19"/>
                  </a:cxn>
                  <a:cxn ang="0">
                    <a:pos x="23" y="28"/>
                  </a:cxn>
                  <a:cxn ang="0">
                    <a:pos x="23" y="32"/>
                  </a:cxn>
                  <a:cxn ang="0">
                    <a:pos x="22" y="35"/>
                  </a:cxn>
                  <a:cxn ang="0">
                    <a:pos x="17" y="43"/>
                  </a:cxn>
                  <a:cxn ang="0">
                    <a:pos x="14" y="44"/>
                  </a:cxn>
                  <a:cxn ang="0">
                    <a:pos x="10" y="46"/>
                  </a:cxn>
                  <a:cxn ang="0">
                    <a:pos x="7" y="44"/>
                  </a:cxn>
                  <a:cxn ang="0">
                    <a:pos x="4" y="43"/>
                  </a:cxn>
                  <a:cxn ang="0">
                    <a:pos x="2" y="41"/>
                  </a:cxn>
                  <a:cxn ang="0">
                    <a:pos x="0" y="37"/>
                  </a:cxn>
                  <a:cxn ang="0">
                    <a:pos x="0" y="34"/>
                  </a:cxn>
                  <a:cxn ang="0">
                    <a:pos x="2" y="23"/>
                  </a:cxn>
                  <a:cxn ang="0">
                    <a:pos x="4" y="12"/>
                  </a:cxn>
                  <a:cxn ang="0">
                    <a:pos x="5" y="0"/>
                  </a:cxn>
                </a:cxnLst>
                <a:rect l="0" t="0" r="r" b="b"/>
                <a:pathLst>
                  <a:path w="23" h="46">
                    <a:moveTo>
                      <a:pt x="5" y="0"/>
                    </a:moveTo>
                    <a:lnTo>
                      <a:pt x="10" y="7"/>
                    </a:lnTo>
                    <a:lnTo>
                      <a:pt x="17" y="13"/>
                    </a:lnTo>
                    <a:lnTo>
                      <a:pt x="22" y="19"/>
                    </a:lnTo>
                    <a:lnTo>
                      <a:pt x="23" y="28"/>
                    </a:lnTo>
                    <a:lnTo>
                      <a:pt x="23" y="32"/>
                    </a:lnTo>
                    <a:lnTo>
                      <a:pt x="22" y="35"/>
                    </a:lnTo>
                    <a:lnTo>
                      <a:pt x="17" y="43"/>
                    </a:lnTo>
                    <a:lnTo>
                      <a:pt x="14" y="44"/>
                    </a:lnTo>
                    <a:lnTo>
                      <a:pt x="10" y="46"/>
                    </a:lnTo>
                    <a:lnTo>
                      <a:pt x="7" y="44"/>
                    </a:lnTo>
                    <a:lnTo>
                      <a:pt x="4" y="43"/>
                    </a:lnTo>
                    <a:lnTo>
                      <a:pt x="2" y="41"/>
                    </a:lnTo>
                    <a:lnTo>
                      <a:pt x="0" y="37"/>
                    </a:lnTo>
                    <a:lnTo>
                      <a:pt x="0" y="34"/>
                    </a:lnTo>
                    <a:lnTo>
                      <a:pt x="2" y="23"/>
                    </a:lnTo>
                    <a:lnTo>
                      <a:pt x="4" y="1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0" name="Freeform 1298"/>
              <p:cNvSpPr>
                <a:spLocks/>
              </p:cNvSpPr>
              <p:nvPr/>
            </p:nvSpPr>
            <p:spPr bwMode="auto">
              <a:xfrm>
                <a:off x="8051513" y="4296082"/>
                <a:ext cx="254922" cy="27564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9" y="3"/>
                  </a:cxn>
                  <a:cxn ang="0">
                    <a:pos x="24" y="4"/>
                  </a:cxn>
                  <a:cxn ang="0">
                    <a:pos x="34" y="11"/>
                  </a:cxn>
                  <a:cxn ang="0">
                    <a:pos x="40" y="20"/>
                  </a:cxn>
                  <a:cxn ang="0">
                    <a:pos x="41" y="21"/>
                  </a:cxn>
                  <a:cxn ang="0">
                    <a:pos x="46" y="23"/>
                  </a:cxn>
                  <a:cxn ang="0">
                    <a:pos x="54" y="29"/>
                  </a:cxn>
                  <a:cxn ang="0">
                    <a:pos x="64" y="39"/>
                  </a:cxn>
                  <a:cxn ang="0">
                    <a:pos x="80" y="49"/>
                  </a:cxn>
                  <a:cxn ang="0">
                    <a:pos x="85" y="50"/>
                  </a:cxn>
                  <a:cxn ang="0">
                    <a:pos x="93" y="57"/>
                  </a:cxn>
                  <a:cxn ang="0">
                    <a:pos x="92" y="60"/>
                  </a:cxn>
                  <a:cxn ang="0">
                    <a:pos x="95" y="62"/>
                  </a:cxn>
                  <a:cxn ang="0">
                    <a:pos x="99" y="65"/>
                  </a:cxn>
                  <a:cxn ang="0">
                    <a:pos x="98" y="72"/>
                  </a:cxn>
                  <a:cxn ang="0">
                    <a:pos x="105" y="76"/>
                  </a:cxn>
                  <a:cxn ang="0">
                    <a:pos x="107" y="83"/>
                  </a:cxn>
                  <a:cxn ang="0">
                    <a:pos x="110" y="87"/>
                  </a:cxn>
                  <a:cxn ang="0">
                    <a:pos x="114" y="91"/>
                  </a:cxn>
                  <a:cxn ang="0">
                    <a:pos x="120" y="94"/>
                  </a:cxn>
                  <a:cxn ang="0">
                    <a:pos x="123" y="98"/>
                  </a:cxn>
                  <a:cxn ang="0">
                    <a:pos x="120" y="117"/>
                  </a:cxn>
                  <a:cxn ang="0">
                    <a:pos x="118" y="131"/>
                  </a:cxn>
                  <a:cxn ang="0">
                    <a:pos x="114" y="133"/>
                  </a:cxn>
                  <a:cxn ang="0">
                    <a:pos x="107" y="131"/>
                  </a:cxn>
                  <a:cxn ang="0">
                    <a:pos x="102" y="125"/>
                  </a:cxn>
                  <a:cxn ang="0">
                    <a:pos x="100" y="122"/>
                  </a:cxn>
                  <a:cxn ang="0">
                    <a:pos x="70" y="96"/>
                  </a:cxn>
                  <a:cxn ang="0">
                    <a:pos x="62" y="79"/>
                  </a:cxn>
                  <a:cxn ang="0">
                    <a:pos x="55" y="69"/>
                  </a:cxn>
                  <a:cxn ang="0">
                    <a:pos x="54" y="65"/>
                  </a:cxn>
                  <a:cxn ang="0">
                    <a:pos x="48" y="64"/>
                  </a:cxn>
                  <a:cxn ang="0">
                    <a:pos x="44" y="58"/>
                  </a:cxn>
                  <a:cxn ang="0">
                    <a:pos x="41" y="49"/>
                  </a:cxn>
                  <a:cxn ang="0">
                    <a:pos x="38" y="43"/>
                  </a:cxn>
                  <a:cxn ang="0">
                    <a:pos x="26" y="35"/>
                  </a:cxn>
                  <a:cxn ang="0">
                    <a:pos x="24" y="29"/>
                  </a:cxn>
                  <a:cxn ang="0">
                    <a:pos x="20" y="23"/>
                  </a:cxn>
                  <a:cxn ang="0">
                    <a:pos x="16" y="20"/>
                  </a:cxn>
                  <a:cxn ang="0">
                    <a:pos x="9" y="19"/>
                  </a:cxn>
                  <a:cxn ang="0">
                    <a:pos x="3" y="9"/>
                  </a:cxn>
                  <a:cxn ang="0">
                    <a:pos x="0" y="0"/>
                  </a:cxn>
                </a:cxnLst>
                <a:rect l="0" t="0" r="r" b="b"/>
                <a:pathLst>
                  <a:path w="123" h="133">
                    <a:moveTo>
                      <a:pt x="0" y="0"/>
                    </a:moveTo>
                    <a:lnTo>
                      <a:pt x="5" y="0"/>
                    </a:lnTo>
                    <a:lnTo>
                      <a:pt x="6" y="1"/>
                    </a:lnTo>
                    <a:lnTo>
                      <a:pt x="9" y="3"/>
                    </a:lnTo>
                    <a:lnTo>
                      <a:pt x="10" y="4"/>
                    </a:lnTo>
                    <a:lnTo>
                      <a:pt x="24" y="4"/>
                    </a:lnTo>
                    <a:lnTo>
                      <a:pt x="29" y="6"/>
                    </a:lnTo>
                    <a:lnTo>
                      <a:pt x="34" y="11"/>
                    </a:lnTo>
                    <a:lnTo>
                      <a:pt x="39" y="19"/>
                    </a:lnTo>
                    <a:lnTo>
                      <a:pt x="40" y="20"/>
                    </a:lnTo>
                    <a:lnTo>
                      <a:pt x="41" y="20"/>
                    </a:lnTo>
                    <a:lnTo>
                      <a:pt x="41" y="21"/>
                    </a:lnTo>
                    <a:lnTo>
                      <a:pt x="43" y="21"/>
                    </a:lnTo>
                    <a:lnTo>
                      <a:pt x="46" y="23"/>
                    </a:lnTo>
                    <a:lnTo>
                      <a:pt x="50" y="25"/>
                    </a:lnTo>
                    <a:lnTo>
                      <a:pt x="54" y="29"/>
                    </a:lnTo>
                    <a:lnTo>
                      <a:pt x="56" y="33"/>
                    </a:lnTo>
                    <a:lnTo>
                      <a:pt x="64" y="39"/>
                    </a:lnTo>
                    <a:lnTo>
                      <a:pt x="70" y="45"/>
                    </a:lnTo>
                    <a:lnTo>
                      <a:pt x="80" y="49"/>
                    </a:lnTo>
                    <a:lnTo>
                      <a:pt x="83" y="50"/>
                    </a:lnTo>
                    <a:lnTo>
                      <a:pt x="85" y="50"/>
                    </a:lnTo>
                    <a:lnTo>
                      <a:pt x="89" y="53"/>
                    </a:lnTo>
                    <a:lnTo>
                      <a:pt x="93" y="57"/>
                    </a:lnTo>
                    <a:lnTo>
                      <a:pt x="93" y="59"/>
                    </a:lnTo>
                    <a:lnTo>
                      <a:pt x="92" y="60"/>
                    </a:lnTo>
                    <a:lnTo>
                      <a:pt x="92" y="62"/>
                    </a:lnTo>
                    <a:lnTo>
                      <a:pt x="95" y="62"/>
                    </a:lnTo>
                    <a:lnTo>
                      <a:pt x="98" y="63"/>
                    </a:lnTo>
                    <a:lnTo>
                      <a:pt x="99" y="65"/>
                    </a:lnTo>
                    <a:lnTo>
                      <a:pt x="98" y="69"/>
                    </a:lnTo>
                    <a:lnTo>
                      <a:pt x="98" y="72"/>
                    </a:lnTo>
                    <a:lnTo>
                      <a:pt x="102" y="76"/>
                    </a:lnTo>
                    <a:lnTo>
                      <a:pt x="105" y="76"/>
                    </a:lnTo>
                    <a:lnTo>
                      <a:pt x="105" y="79"/>
                    </a:lnTo>
                    <a:lnTo>
                      <a:pt x="107" y="83"/>
                    </a:lnTo>
                    <a:lnTo>
                      <a:pt x="108" y="86"/>
                    </a:lnTo>
                    <a:lnTo>
                      <a:pt x="110" y="87"/>
                    </a:lnTo>
                    <a:lnTo>
                      <a:pt x="112" y="89"/>
                    </a:lnTo>
                    <a:lnTo>
                      <a:pt x="114" y="91"/>
                    </a:lnTo>
                    <a:lnTo>
                      <a:pt x="115" y="92"/>
                    </a:lnTo>
                    <a:lnTo>
                      <a:pt x="120" y="94"/>
                    </a:lnTo>
                    <a:lnTo>
                      <a:pt x="122" y="96"/>
                    </a:lnTo>
                    <a:lnTo>
                      <a:pt x="123" y="98"/>
                    </a:lnTo>
                    <a:lnTo>
                      <a:pt x="123" y="116"/>
                    </a:lnTo>
                    <a:lnTo>
                      <a:pt x="120" y="117"/>
                    </a:lnTo>
                    <a:lnTo>
                      <a:pt x="120" y="130"/>
                    </a:lnTo>
                    <a:lnTo>
                      <a:pt x="118" y="131"/>
                    </a:lnTo>
                    <a:lnTo>
                      <a:pt x="117" y="132"/>
                    </a:lnTo>
                    <a:lnTo>
                      <a:pt x="114" y="133"/>
                    </a:lnTo>
                    <a:lnTo>
                      <a:pt x="108" y="133"/>
                    </a:lnTo>
                    <a:lnTo>
                      <a:pt x="107" y="131"/>
                    </a:lnTo>
                    <a:lnTo>
                      <a:pt x="103" y="127"/>
                    </a:lnTo>
                    <a:lnTo>
                      <a:pt x="102" y="125"/>
                    </a:lnTo>
                    <a:lnTo>
                      <a:pt x="100" y="123"/>
                    </a:lnTo>
                    <a:lnTo>
                      <a:pt x="100" y="122"/>
                    </a:lnTo>
                    <a:lnTo>
                      <a:pt x="78" y="104"/>
                    </a:lnTo>
                    <a:lnTo>
                      <a:pt x="70" y="96"/>
                    </a:lnTo>
                    <a:lnTo>
                      <a:pt x="67" y="88"/>
                    </a:lnTo>
                    <a:lnTo>
                      <a:pt x="62" y="79"/>
                    </a:lnTo>
                    <a:lnTo>
                      <a:pt x="58" y="72"/>
                    </a:lnTo>
                    <a:lnTo>
                      <a:pt x="55" y="69"/>
                    </a:lnTo>
                    <a:lnTo>
                      <a:pt x="54" y="69"/>
                    </a:lnTo>
                    <a:lnTo>
                      <a:pt x="54" y="65"/>
                    </a:lnTo>
                    <a:lnTo>
                      <a:pt x="53" y="64"/>
                    </a:lnTo>
                    <a:lnTo>
                      <a:pt x="48" y="64"/>
                    </a:lnTo>
                    <a:lnTo>
                      <a:pt x="45" y="62"/>
                    </a:lnTo>
                    <a:lnTo>
                      <a:pt x="44" y="58"/>
                    </a:lnTo>
                    <a:lnTo>
                      <a:pt x="44" y="54"/>
                    </a:lnTo>
                    <a:lnTo>
                      <a:pt x="41" y="49"/>
                    </a:lnTo>
                    <a:lnTo>
                      <a:pt x="40" y="45"/>
                    </a:lnTo>
                    <a:lnTo>
                      <a:pt x="38" y="43"/>
                    </a:lnTo>
                    <a:lnTo>
                      <a:pt x="28" y="38"/>
                    </a:lnTo>
                    <a:lnTo>
                      <a:pt x="26" y="35"/>
                    </a:lnTo>
                    <a:lnTo>
                      <a:pt x="25" y="32"/>
                    </a:lnTo>
                    <a:lnTo>
                      <a:pt x="24" y="29"/>
                    </a:lnTo>
                    <a:lnTo>
                      <a:pt x="21" y="26"/>
                    </a:lnTo>
                    <a:lnTo>
                      <a:pt x="20" y="23"/>
                    </a:lnTo>
                    <a:lnTo>
                      <a:pt x="19" y="21"/>
                    </a:lnTo>
                    <a:lnTo>
                      <a:pt x="16" y="20"/>
                    </a:lnTo>
                    <a:lnTo>
                      <a:pt x="11" y="20"/>
                    </a:lnTo>
                    <a:lnTo>
                      <a:pt x="9" y="19"/>
                    </a:lnTo>
                    <a:lnTo>
                      <a:pt x="8" y="16"/>
                    </a:lnTo>
                    <a:lnTo>
                      <a:pt x="3" y="9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1" name="Freeform 1299"/>
              <p:cNvSpPr>
                <a:spLocks/>
              </p:cNvSpPr>
              <p:nvPr/>
            </p:nvSpPr>
            <p:spPr bwMode="auto">
              <a:xfrm>
                <a:off x="8378974" y="4262922"/>
                <a:ext cx="244559" cy="267357"/>
              </a:xfrm>
              <a:custGeom>
                <a:avLst/>
                <a:gdLst/>
                <a:ahLst/>
                <a:cxnLst>
                  <a:cxn ang="0">
                    <a:pos x="97" y="0"/>
                  </a:cxn>
                  <a:cxn ang="0">
                    <a:pos x="100" y="2"/>
                  </a:cxn>
                  <a:cxn ang="0">
                    <a:pos x="108" y="16"/>
                  </a:cxn>
                  <a:cxn ang="0">
                    <a:pos x="113" y="17"/>
                  </a:cxn>
                  <a:cxn ang="0">
                    <a:pos x="118" y="19"/>
                  </a:cxn>
                  <a:cxn ang="0">
                    <a:pos x="117" y="24"/>
                  </a:cxn>
                  <a:cxn ang="0">
                    <a:pos x="109" y="25"/>
                  </a:cxn>
                  <a:cxn ang="0">
                    <a:pos x="111" y="29"/>
                  </a:cxn>
                  <a:cxn ang="0">
                    <a:pos x="107" y="30"/>
                  </a:cxn>
                  <a:cxn ang="0">
                    <a:pos x="100" y="34"/>
                  </a:cxn>
                  <a:cxn ang="0">
                    <a:pos x="100" y="36"/>
                  </a:cxn>
                  <a:cxn ang="0">
                    <a:pos x="98" y="40"/>
                  </a:cxn>
                  <a:cxn ang="0">
                    <a:pos x="104" y="55"/>
                  </a:cxn>
                  <a:cxn ang="0">
                    <a:pos x="116" y="66"/>
                  </a:cxn>
                  <a:cxn ang="0">
                    <a:pos x="103" y="71"/>
                  </a:cxn>
                  <a:cxn ang="0">
                    <a:pos x="99" y="81"/>
                  </a:cxn>
                  <a:cxn ang="0">
                    <a:pos x="95" y="90"/>
                  </a:cxn>
                  <a:cxn ang="0">
                    <a:pos x="93" y="95"/>
                  </a:cxn>
                  <a:cxn ang="0">
                    <a:pos x="87" y="105"/>
                  </a:cxn>
                  <a:cxn ang="0">
                    <a:pos x="89" y="112"/>
                  </a:cxn>
                  <a:cxn ang="0">
                    <a:pos x="85" y="118"/>
                  </a:cxn>
                  <a:cxn ang="0">
                    <a:pos x="84" y="123"/>
                  </a:cxn>
                  <a:cxn ang="0">
                    <a:pos x="77" y="128"/>
                  </a:cxn>
                  <a:cxn ang="0">
                    <a:pos x="69" y="129"/>
                  </a:cxn>
                  <a:cxn ang="0">
                    <a:pos x="65" y="125"/>
                  </a:cxn>
                  <a:cxn ang="0">
                    <a:pos x="62" y="123"/>
                  </a:cxn>
                  <a:cxn ang="0">
                    <a:pos x="55" y="119"/>
                  </a:cxn>
                  <a:cxn ang="0">
                    <a:pos x="45" y="118"/>
                  </a:cxn>
                  <a:cxn ang="0">
                    <a:pos x="42" y="122"/>
                  </a:cxn>
                  <a:cxn ang="0">
                    <a:pos x="34" y="120"/>
                  </a:cxn>
                  <a:cxn ang="0">
                    <a:pos x="30" y="114"/>
                  </a:cxn>
                  <a:cxn ang="0">
                    <a:pos x="25" y="115"/>
                  </a:cxn>
                  <a:cxn ang="0">
                    <a:pos x="15" y="110"/>
                  </a:cxn>
                  <a:cxn ang="0">
                    <a:pos x="14" y="99"/>
                  </a:cxn>
                  <a:cxn ang="0">
                    <a:pos x="11" y="90"/>
                  </a:cxn>
                  <a:cxn ang="0">
                    <a:pos x="6" y="89"/>
                  </a:cxn>
                  <a:cxn ang="0">
                    <a:pos x="1" y="79"/>
                  </a:cxn>
                  <a:cxn ang="0">
                    <a:pos x="0" y="73"/>
                  </a:cxn>
                  <a:cxn ang="0">
                    <a:pos x="3" y="68"/>
                  </a:cxn>
                  <a:cxn ang="0">
                    <a:pos x="21" y="66"/>
                  </a:cxn>
                  <a:cxn ang="0">
                    <a:pos x="28" y="56"/>
                  </a:cxn>
                  <a:cxn ang="0">
                    <a:pos x="30" y="53"/>
                  </a:cxn>
                  <a:cxn ang="0">
                    <a:pos x="34" y="48"/>
                  </a:cxn>
                  <a:cxn ang="0">
                    <a:pos x="43" y="46"/>
                  </a:cxn>
                  <a:cxn ang="0">
                    <a:pos x="50" y="39"/>
                  </a:cxn>
                  <a:cxn ang="0">
                    <a:pos x="52" y="36"/>
                  </a:cxn>
                  <a:cxn ang="0">
                    <a:pos x="58" y="31"/>
                  </a:cxn>
                  <a:cxn ang="0">
                    <a:pos x="59" y="30"/>
                  </a:cxn>
                  <a:cxn ang="0">
                    <a:pos x="62" y="26"/>
                  </a:cxn>
                  <a:cxn ang="0">
                    <a:pos x="72" y="24"/>
                  </a:cxn>
                  <a:cxn ang="0">
                    <a:pos x="75" y="21"/>
                  </a:cxn>
                  <a:cxn ang="0">
                    <a:pos x="89" y="2"/>
                  </a:cxn>
                </a:cxnLst>
                <a:rect l="0" t="0" r="r" b="b"/>
                <a:pathLst>
                  <a:path w="118" h="129">
                    <a:moveTo>
                      <a:pt x="94" y="0"/>
                    </a:moveTo>
                    <a:lnTo>
                      <a:pt x="97" y="0"/>
                    </a:lnTo>
                    <a:lnTo>
                      <a:pt x="99" y="1"/>
                    </a:lnTo>
                    <a:lnTo>
                      <a:pt x="100" y="2"/>
                    </a:lnTo>
                    <a:lnTo>
                      <a:pt x="100" y="12"/>
                    </a:lnTo>
                    <a:lnTo>
                      <a:pt x="108" y="16"/>
                    </a:lnTo>
                    <a:lnTo>
                      <a:pt x="111" y="16"/>
                    </a:lnTo>
                    <a:lnTo>
                      <a:pt x="113" y="17"/>
                    </a:lnTo>
                    <a:lnTo>
                      <a:pt x="116" y="17"/>
                    </a:lnTo>
                    <a:lnTo>
                      <a:pt x="118" y="19"/>
                    </a:lnTo>
                    <a:lnTo>
                      <a:pt x="118" y="22"/>
                    </a:lnTo>
                    <a:lnTo>
                      <a:pt x="117" y="24"/>
                    </a:lnTo>
                    <a:lnTo>
                      <a:pt x="111" y="24"/>
                    </a:lnTo>
                    <a:lnTo>
                      <a:pt x="109" y="25"/>
                    </a:lnTo>
                    <a:lnTo>
                      <a:pt x="109" y="29"/>
                    </a:lnTo>
                    <a:lnTo>
                      <a:pt x="111" y="29"/>
                    </a:lnTo>
                    <a:lnTo>
                      <a:pt x="109" y="30"/>
                    </a:lnTo>
                    <a:lnTo>
                      <a:pt x="107" y="30"/>
                    </a:lnTo>
                    <a:lnTo>
                      <a:pt x="102" y="32"/>
                    </a:lnTo>
                    <a:lnTo>
                      <a:pt x="100" y="34"/>
                    </a:lnTo>
                    <a:lnTo>
                      <a:pt x="99" y="34"/>
                    </a:lnTo>
                    <a:lnTo>
                      <a:pt x="100" y="36"/>
                    </a:lnTo>
                    <a:lnTo>
                      <a:pt x="100" y="37"/>
                    </a:lnTo>
                    <a:lnTo>
                      <a:pt x="98" y="40"/>
                    </a:lnTo>
                    <a:lnTo>
                      <a:pt x="99" y="46"/>
                    </a:lnTo>
                    <a:lnTo>
                      <a:pt x="104" y="55"/>
                    </a:lnTo>
                    <a:lnTo>
                      <a:pt x="109" y="63"/>
                    </a:lnTo>
                    <a:lnTo>
                      <a:pt x="116" y="66"/>
                    </a:lnTo>
                    <a:lnTo>
                      <a:pt x="113" y="71"/>
                    </a:lnTo>
                    <a:lnTo>
                      <a:pt x="103" y="71"/>
                    </a:lnTo>
                    <a:lnTo>
                      <a:pt x="100" y="76"/>
                    </a:lnTo>
                    <a:lnTo>
                      <a:pt x="99" y="81"/>
                    </a:lnTo>
                    <a:lnTo>
                      <a:pt x="98" y="85"/>
                    </a:lnTo>
                    <a:lnTo>
                      <a:pt x="95" y="90"/>
                    </a:lnTo>
                    <a:lnTo>
                      <a:pt x="95" y="94"/>
                    </a:lnTo>
                    <a:lnTo>
                      <a:pt x="93" y="95"/>
                    </a:lnTo>
                    <a:lnTo>
                      <a:pt x="87" y="102"/>
                    </a:lnTo>
                    <a:lnTo>
                      <a:pt x="87" y="105"/>
                    </a:lnTo>
                    <a:lnTo>
                      <a:pt x="89" y="108"/>
                    </a:lnTo>
                    <a:lnTo>
                      <a:pt x="89" y="112"/>
                    </a:lnTo>
                    <a:lnTo>
                      <a:pt x="88" y="114"/>
                    </a:lnTo>
                    <a:lnTo>
                      <a:pt x="85" y="118"/>
                    </a:lnTo>
                    <a:lnTo>
                      <a:pt x="84" y="120"/>
                    </a:lnTo>
                    <a:lnTo>
                      <a:pt x="84" y="123"/>
                    </a:lnTo>
                    <a:lnTo>
                      <a:pt x="80" y="124"/>
                    </a:lnTo>
                    <a:lnTo>
                      <a:pt x="77" y="128"/>
                    </a:lnTo>
                    <a:lnTo>
                      <a:pt x="74" y="129"/>
                    </a:lnTo>
                    <a:lnTo>
                      <a:pt x="69" y="129"/>
                    </a:lnTo>
                    <a:lnTo>
                      <a:pt x="67" y="128"/>
                    </a:lnTo>
                    <a:lnTo>
                      <a:pt x="65" y="125"/>
                    </a:lnTo>
                    <a:lnTo>
                      <a:pt x="65" y="124"/>
                    </a:lnTo>
                    <a:lnTo>
                      <a:pt x="62" y="123"/>
                    </a:lnTo>
                    <a:lnTo>
                      <a:pt x="59" y="122"/>
                    </a:lnTo>
                    <a:lnTo>
                      <a:pt x="55" y="119"/>
                    </a:lnTo>
                    <a:lnTo>
                      <a:pt x="52" y="118"/>
                    </a:lnTo>
                    <a:lnTo>
                      <a:pt x="45" y="118"/>
                    </a:lnTo>
                    <a:lnTo>
                      <a:pt x="44" y="120"/>
                    </a:lnTo>
                    <a:lnTo>
                      <a:pt x="42" y="122"/>
                    </a:lnTo>
                    <a:lnTo>
                      <a:pt x="37" y="122"/>
                    </a:lnTo>
                    <a:lnTo>
                      <a:pt x="34" y="120"/>
                    </a:lnTo>
                    <a:lnTo>
                      <a:pt x="34" y="114"/>
                    </a:lnTo>
                    <a:lnTo>
                      <a:pt x="30" y="114"/>
                    </a:lnTo>
                    <a:lnTo>
                      <a:pt x="28" y="115"/>
                    </a:lnTo>
                    <a:lnTo>
                      <a:pt x="25" y="115"/>
                    </a:lnTo>
                    <a:lnTo>
                      <a:pt x="19" y="114"/>
                    </a:lnTo>
                    <a:lnTo>
                      <a:pt x="15" y="110"/>
                    </a:lnTo>
                    <a:lnTo>
                      <a:pt x="14" y="105"/>
                    </a:lnTo>
                    <a:lnTo>
                      <a:pt x="14" y="99"/>
                    </a:lnTo>
                    <a:lnTo>
                      <a:pt x="11" y="94"/>
                    </a:lnTo>
                    <a:lnTo>
                      <a:pt x="11" y="90"/>
                    </a:lnTo>
                    <a:lnTo>
                      <a:pt x="10" y="89"/>
                    </a:lnTo>
                    <a:lnTo>
                      <a:pt x="6" y="89"/>
                    </a:lnTo>
                    <a:lnTo>
                      <a:pt x="4" y="87"/>
                    </a:lnTo>
                    <a:lnTo>
                      <a:pt x="1" y="79"/>
                    </a:lnTo>
                    <a:lnTo>
                      <a:pt x="1" y="76"/>
                    </a:lnTo>
                    <a:lnTo>
                      <a:pt x="0" y="73"/>
                    </a:lnTo>
                    <a:lnTo>
                      <a:pt x="0" y="69"/>
                    </a:lnTo>
                    <a:lnTo>
                      <a:pt x="3" y="68"/>
                    </a:lnTo>
                    <a:lnTo>
                      <a:pt x="19" y="68"/>
                    </a:lnTo>
                    <a:lnTo>
                      <a:pt x="21" y="66"/>
                    </a:lnTo>
                    <a:lnTo>
                      <a:pt x="24" y="64"/>
                    </a:lnTo>
                    <a:lnTo>
                      <a:pt x="28" y="56"/>
                    </a:lnTo>
                    <a:lnTo>
                      <a:pt x="28" y="54"/>
                    </a:lnTo>
                    <a:lnTo>
                      <a:pt x="30" y="53"/>
                    </a:lnTo>
                    <a:lnTo>
                      <a:pt x="31" y="50"/>
                    </a:lnTo>
                    <a:lnTo>
                      <a:pt x="34" y="48"/>
                    </a:lnTo>
                    <a:lnTo>
                      <a:pt x="37" y="46"/>
                    </a:lnTo>
                    <a:lnTo>
                      <a:pt x="43" y="46"/>
                    </a:lnTo>
                    <a:lnTo>
                      <a:pt x="48" y="44"/>
                    </a:lnTo>
                    <a:lnTo>
                      <a:pt x="50" y="39"/>
                    </a:lnTo>
                    <a:lnTo>
                      <a:pt x="52" y="37"/>
                    </a:lnTo>
                    <a:lnTo>
                      <a:pt x="52" y="36"/>
                    </a:lnTo>
                    <a:lnTo>
                      <a:pt x="57" y="31"/>
                    </a:lnTo>
                    <a:lnTo>
                      <a:pt x="58" y="31"/>
                    </a:lnTo>
                    <a:lnTo>
                      <a:pt x="58" y="30"/>
                    </a:lnTo>
                    <a:lnTo>
                      <a:pt x="59" y="30"/>
                    </a:lnTo>
                    <a:lnTo>
                      <a:pt x="60" y="29"/>
                    </a:lnTo>
                    <a:lnTo>
                      <a:pt x="62" y="26"/>
                    </a:lnTo>
                    <a:lnTo>
                      <a:pt x="67" y="24"/>
                    </a:lnTo>
                    <a:lnTo>
                      <a:pt x="72" y="24"/>
                    </a:lnTo>
                    <a:lnTo>
                      <a:pt x="74" y="22"/>
                    </a:lnTo>
                    <a:lnTo>
                      <a:pt x="75" y="21"/>
                    </a:lnTo>
                    <a:lnTo>
                      <a:pt x="79" y="15"/>
                    </a:lnTo>
                    <a:lnTo>
                      <a:pt x="89" y="2"/>
                    </a:lnTo>
                    <a:lnTo>
                      <a:pt x="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2" name="Freeform 1300"/>
              <p:cNvSpPr>
                <a:spLocks/>
              </p:cNvSpPr>
              <p:nvPr/>
            </p:nvSpPr>
            <p:spPr bwMode="auto">
              <a:xfrm>
                <a:off x="8615242" y="4389347"/>
                <a:ext cx="151296" cy="180311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72" y="4"/>
                  </a:cxn>
                  <a:cxn ang="0">
                    <a:pos x="67" y="14"/>
                  </a:cxn>
                  <a:cxn ang="0">
                    <a:pos x="55" y="17"/>
                  </a:cxn>
                  <a:cxn ang="0">
                    <a:pos x="49" y="14"/>
                  </a:cxn>
                  <a:cxn ang="0">
                    <a:pos x="38" y="15"/>
                  </a:cxn>
                  <a:cxn ang="0">
                    <a:pos x="19" y="17"/>
                  </a:cxn>
                  <a:cxn ang="0">
                    <a:pos x="17" y="19"/>
                  </a:cxn>
                  <a:cxn ang="0">
                    <a:pos x="19" y="33"/>
                  </a:cxn>
                  <a:cxn ang="0">
                    <a:pos x="27" y="36"/>
                  </a:cxn>
                  <a:cxn ang="0">
                    <a:pos x="30" y="33"/>
                  </a:cxn>
                  <a:cxn ang="0">
                    <a:pos x="49" y="27"/>
                  </a:cxn>
                  <a:cxn ang="0">
                    <a:pos x="53" y="29"/>
                  </a:cxn>
                  <a:cxn ang="0">
                    <a:pos x="43" y="37"/>
                  </a:cxn>
                  <a:cxn ang="0">
                    <a:pos x="32" y="42"/>
                  </a:cxn>
                  <a:cxn ang="0">
                    <a:pos x="33" y="46"/>
                  </a:cxn>
                  <a:cxn ang="0">
                    <a:pos x="37" y="52"/>
                  </a:cxn>
                  <a:cxn ang="0">
                    <a:pos x="40" y="57"/>
                  </a:cxn>
                  <a:cxn ang="0">
                    <a:pos x="39" y="61"/>
                  </a:cxn>
                  <a:cxn ang="0">
                    <a:pos x="40" y="64"/>
                  </a:cxn>
                  <a:cxn ang="0">
                    <a:pos x="44" y="68"/>
                  </a:cxn>
                  <a:cxn ang="0">
                    <a:pos x="45" y="70"/>
                  </a:cxn>
                  <a:cxn ang="0">
                    <a:pos x="42" y="72"/>
                  </a:cxn>
                  <a:cxn ang="0">
                    <a:pos x="38" y="75"/>
                  </a:cxn>
                  <a:cxn ang="0">
                    <a:pos x="37" y="77"/>
                  </a:cxn>
                  <a:cxn ang="0">
                    <a:pos x="32" y="73"/>
                  </a:cxn>
                  <a:cxn ang="0">
                    <a:pos x="27" y="66"/>
                  </a:cxn>
                  <a:cxn ang="0">
                    <a:pos x="27" y="52"/>
                  </a:cxn>
                  <a:cxn ang="0">
                    <a:pos x="19" y="53"/>
                  </a:cxn>
                  <a:cxn ang="0">
                    <a:pos x="17" y="57"/>
                  </a:cxn>
                  <a:cxn ang="0">
                    <a:pos x="20" y="67"/>
                  </a:cxn>
                  <a:cxn ang="0">
                    <a:pos x="19" y="78"/>
                  </a:cxn>
                  <a:cxn ang="0">
                    <a:pos x="18" y="85"/>
                  </a:cxn>
                  <a:cxn ang="0">
                    <a:pos x="14" y="87"/>
                  </a:cxn>
                  <a:cxn ang="0">
                    <a:pos x="10" y="85"/>
                  </a:cxn>
                  <a:cxn ang="0">
                    <a:pos x="8" y="81"/>
                  </a:cxn>
                  <a:cxn ang="0">
                    <a:pos x="4" y="62"/>
                  </a:cxn>
                  <a:cxn ang="0">
                    <a:pos x="0" y="59"/>
                  </a:cxn>
                  <a:cxn ang="0">
                    <a:pos x="2" y="49"/>
                  </a:cxn>
                  <a:cxn ang="0">
                    <a:pos x="7" y="34"/>
                  </a:cxn>
                  <a:cxn ang="0">
                    <a:pos x="10" y="28"/>
                  </a:cxn>
                  <a:cxn ang="0">
                    <a:pos x="14" y="13"/>
                  </a:cxn>
                  <a:cxn ang="0">
                    <a:pos x="27" y="5"/>
                  </a:cxn>
                  <a:cxn ang="0">
                    <a:pos x="58" y="10"/>
                  </a:cxn>
                  <a:cxn ang="0">
                    <a:pos x="71" y="0"/>
                  </a:cxn>
                </a:cxnLst>
                <a:rect l="0" t="0" r="r" b="b"/>
                <a:pathLst>
                  <a:path w="73" h="87">
                    <a:moveTo>
                      <a:pt x="71" y="0"/>
                    </a:moveTo>
                    <a:lnTo>
                      <a:pt x="73" y="0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69" y="12"/>
                    </a:lnTo>
                    <a:lnTo>
                      <a:pt x="67" y="14"/>
                    </a:lnTo>
                    <a:lnTo>
                      <a:pt x="59" y="17"/>
                    </a:lnTo>
                    <a:lnTo>
                      <a:pt x="55" y="17"/>
                    </a:lnTo>
                    <a:lnTo>
                      <a:pt x="53" y="15"/>
                    </a:lnTo>
                    <a:lnTo>
                      <a:pt x="49" y="14"/>
                    </a:lnTo>
                    <a:lnTo>
                      <a:pt x="42" y="14"/>
                    </a:lnTo>
                    <a:lnTo>
                      <a:pt x="38" y="15"/>
                    </a:lnTo>
                    <a:lnTo>
                      <a:pt x="22" y="15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7" y="19"/>
                    </a:lnTo>
                    <a:lnTo>
                      <a:pt x="17" y="26"/>
                    </a:lnTo>
                    <a:lnTo>
                      <a:pt x="19" y="33"/>
                    </a:lnTo>
                    <a:lnTo>
                      <a:pt x="24" y="36"/>
                    </a:lnTo>
                    <a:lnTo>
                      <a:pt x="27" y="36"/>
                    </a:lnTo>
                    <a:lnTo>
                      <a:pt x="28" y="34"/>
                    </a:lnTo>
                    <a:lnTo>
                      <a:pt x="30" y="33"/>
                    </a:lnTo>
                    <a:lnTo>
                      <a:pt x="43" y="28"/>
                    </a:lnTo>
                    <a:lnTo>
                      <a:pt x="49" y="27"/>
                    </a:lnTo>
                    <a:lnTo>
                      <a:pt x="53" y="27"/>
                    </a:lnTo>
                    <a:lnTo>
                      <a:pt x="53" y="29"/>
                    </a:lnTo>
                    <a:lnTo>
                      <a:pt x="47" y="33"/>
                    </a:lnTo>
                    <a:lnTo>
                      <a:pt x="43" y="37"/>
                    </a:lnTo>
                    <a:lnTo>
                      <a:pt x="38" y="41"/>
                    </a:lnTo>
                    <a:lnTo>
                      <a:pt x="32" y="42"/>
                    </a:lnTo>
                    <a:lnTo>
                      <a:pt x="32" y="43"/>
                    </a:lnTo>
                    <a:lnTo>
                      <a:pt x="33" y="46"/>
                    </a:lnTo>
                    <a:lnTo>
                      <a:pt x="35" y="48"/>
                    </a:lnTo>
                    <a:lnTo>
                      <a:pt x="37" y="52"/>
                    </a:lnTo>
                    <a:lnTo>
                      <a:pt x="39" y="54"/>
                    </a:lnTo>
                    <a:lnTo>
                      <a:pt x="40" y="57"/>
                    </a:lnTo>
                    <a:lnTo>
                      <a:pt x="42" y="58"/>
                    </a:lnTo>
                    <a:lnTo>
                      <a:pt x="39" y="61"/>
                    </a:lnTo>
                    <a:lnTo>
                      <a:pt x="39" y="62"/>
                    </a:lnTo>
                    <a:lnTo>
                      <a:pt x="40" y="64"/>
                    </a:lnTo>
                    <a:lnTo>
                      <a:pt x="43" y="66"/>
                    </a:lnTo>
                    <a:lnTo>
                      <a:pt x="44" y="68"/>
                    </a:lnTo>
                    <a:lnTo>
                      <a:pt x="45" y="68"/>
                    </a:lnTo>
                    <a:lnTo>
                      <a:pt x="45" y="70"/>
                    </a:lnTo>
                    <a:lnTo>
                      <a:pt x="44" y="71"/>
                    </a:lnTo>
                    <a:lnTo>
                      <a:pt x="42" y="72"/>
                    </a:lnTo>
                    <a:lnTo>
                      <a:pt x="40" y="73"/>
                    </a:lnTo>
                    <a:lnTo>
                      <a:pt x="38" y="75"/>
                    </a:lnTo>
                    <a:lnTo>
                      <a:pt x="37" y="76"/>
                    </a:lnTo>
                    <a:lnTo>
                      <a:pt x="37" y="77"/>
                    </a:lnTo>
                    <a:lnTo>
                      <a:pt x="32" y="77"/>
                    </a:lnTo>
                    <a:lnTo>
                      <a:pt x="32" y="73"/>
                    </a:lnTo>
                    <a:lnTo>
                      <a:pt x="29" y="68"/>
                    </a:lnTo>
                    <a:lnTo>
                      <a:pt x="27" y="66"/>
                    </a:lnTo>
                    <a:lnTo>
                      <a:pt x="24" y="61"/>
                    </a:lnTo>
                    <a:lnTo>
                      <a:pt x="27" y="52"/>
                    </a:lnTo>
                    <a:lnTo>
                      <a:pt x="20" y="52"/>
                    </a:lnTo>
                    <a:lnTo>
                      <a:pt x="19" y="53"/>
                    </a:lnTo>
                    <a:lnTo>
                      <a:pt x="18" y="56"/>
                    </a:lnTo>
                    <a:lnTo>
                      <a:pt x="17" y="57"/>
                    </a:lnTo>
                    <a:lnTo>
                      <a:pt x="17" y="59"/>
                    </a:lnTo>
                    <a:lnTo>
                      <a:pt x="20" y="67"/>
                    </a:lnTo>
                    <a:lnTo>
                      <a:pt x="20" y="75"/>
                    </a:lnTo>
                    <a:lnTo>
                      <a:pt x="19" y="78"/>
                    </a:lnTo>
                    <a:lnTo>
                      <a:pt x="19" y="81"/>
                    </a:lnTo>
                    <a:lnTo>
                      <a:pt x="18" y="85"/>
                    </a:lnTo>
                    <a:lnTo>
                      <a:pt x="17" y="86"/>
                    </a:lnTo>
                    <a:lnTo>
                      <a:pt x="14" y="87"/>
                    </a:lnTo>
                    <a:lnTo>
                      <a:pt x="12" y="87"/>
                    </a:lnTo>
                    <a:lnTo>
                      <a:pt x="10" y="85"/>
                    </a:lnTo>
                    <a:lnTo>
                      <a:pt x="9" y="83"/>
                    </a:lnTo>
                    <a:lnTo>
                      <a:pt x="8" y="81"/>
                    </a:lnTo>
                    <a:lnTo>
                      <a:pt x="8" y="62"/>
                    </a:lnTo>
                    <a:lnTo>
                      <a:pt x="4" y="62"/>
                    </a:lnTo>
                    <a:lnTo>
                      <a:pt x="3" y="61"/>
                    </a:lnTo>
                    <a:lnTo>
                      <a:pt x="0" y="59"/>
                    </a:lnTo>
                    <a:lnTo>
                      <a:pt x="0" y="57"/>
                    </a:lnTo>
                    <a:lnTo>
                      <a:pt x="2" y="49"/>
                    </a:lnTo>
                    <a:lnTo>
                      <a:pt x="4" y="43"/>
                    </a:lnTo>
                    <a:lnTo>
                      <a:pt x="7" y="34"/>
                    </a:lnTo>
                    <a:lnTo>
                      <a:pt x="8" y="33"/>
                    </a:lnTo>
                    <a:lnTo>
                      <a:pt x="10" y="28"/>
                    </a:lnTo>
                    <a:lnTo>
                      <a:pt x="12" y="20"/>
                    </a:lnTo>
                    <a:lnTo>
                      <a:pt x="14" y="13"/>
                    </a:lnTo>
                    <a:lnTo>
                      <a:pt x="19" y="8"/>
                    </a:lnTo>
                    <a:lnTo>
                      <a:pt x="27" y="5"/>
                    </a:lnTo>
                    <a:lnTo>
                      <a:pt x="54" y="10"/>
                    </a:lnTo>
                    <a:lnTo>
                      <a:pt x="58" y="10"/>
                    </a:lnTo>
                    <a:lnTo>
                      <a:pt x="63" y="5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3" name="Freeform 1301"/>
              <p:cNvSpPr>
                <a:spLocks/>
              </p:cNvSpPr>
              <p:nvPr/>
            </p:nvSpPr>
            <p:spPr bwMode="auto">
              <a:xfrm>
                <a:off x="8296072" y="4571730"/>
                <a:ext cx="244559" cy="70466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20" y="0"/>
                  </a:cxn>
                  <a:cxn ang="0">
                    <a:pos x="29" y="3"/>
                  </a:cxn>
                  <a:cxn ang="0">
                    <a:pos x="35" y="7"/>
                  </a:cxn>
                  <a:cxn ang="0">
                    <a:pos x="43" y="10"/>
                  </a:cxn>
                  <a:cxn ang="0">
                    <a:pos x="51" y="13"/>
                  </a:cxn>
                  <a:cxn ang="0">
                    <a:pos x="56" y="10"/>
                  </a:cxn>
                  <a:cxn ang="0">
                    <a:pos x="58" y="9"/>
                  </a:cxn>
                  <a:cxn ang="0">
                    <a:pos x="63" y="7"/>
                  </a:cxn>
                  <a:cxn ang="0">
                    <a:pos x="66" y="7"/>
                  </a:cxn>
                  <a:cxn ang="0">
                    <a:pos x="70" y="9"/>
                  </a:cxn>
                  <a:cxn ang="0">
                    <a:pos x="75" y="12"/>
                  </a:cxn>
                  <a:cxn ang="0">
                    <a:pos x="78" y="14"/>
                  </a:cxn>
                  <a:cxn ang="0">
                    <a:pos x="82" y="14"/>
                  </a:cxn>
                  <a:cxn ang="0">
                    <a:pos x="94" y="13"/>
                  </a:cxn>
                  <a:cxn ang="0">
                    <a:pos x="97" y="13"/>
                  </a:cxn>
                  <a:cxn ang="0">
                    <a:pos x="95" y="14"/>
                  </a:cxn>
                  <a:cxn ang="0">
                    <a:pos x="94" y="14"/>
                  </a:cxn>
                  <a:cxn ang="0">
                    <a:pos x="92" y="15"/>
                  </a:cxn>
                  <a:cxn ang="0">
                    <a:pos x="82" y="15"/>
                  </a:cxn>
                  <a:cxn ang="0">
                    <a:pos x="89" y="21"/>
                  </a:cxn>
                  <a:cxn ang="0">
                    <a:pos x="100" y="21"/>
                  </a:cxn>
                  <a:cxn ang="0">
                    <a:pos x="102" y="23"/>
                  </a:cxn>
                  <a:cxn ang="0">
                    <a:pos x="102" y="24"/>
                  </a:cxn>
                  <a:cxn ang="0">
                    <a:pos x="104" y="26"/>
                  </a:cxn>
                  <a:cxn ang="0">
                    <a:pos x="112" y="26"/>
                  </a:cxn>
                  <a:cxn ang="0">
                    <a:pos x="114" y="27"/>
                  </a:cxn>
                  <a:cxn ang="0">
                    <a:pos x="115" y="28"/>
                  </a:cxn>
                  <a:cxn ang="0">
                    <a:pos x="117" y="28"/>
                  </a:cxn>
                  <a:cxn ang="0">
                    <a:pos x="118" y="29"/>
                  </a:cxn>
                  <a:cxn ang="0">
                    <a:pos x="118" y="31"/>
                  </a:cxn>
                  <a:cxn ang="0">
                    <a:pos x="117" y="32"/>
                  </a:cxn>
                  <a:cxn ang="0">
                    <a:pos x="115" y="34"/>
                  </a:cxn>
                  <a:cxn ang="0">
                    <a:pos x="113" y="34"/>
                  </a:cxn>
                  <a:cxn ang="0">
                    <a:pos x="110" y="33"/>
                  </a:cxn>
                  <a:cxn ang="0">
                    <a:pos x="108" y="31"/>
                  </a:cxn>
                  <a:cxn ang="0">
                    <a:pos x="105" y="31"/>
                  </a:cxn>
                  <a:cxn ang="0">
                    <a:pos x="105" y="34"/>
                  </a:cxn>
                  <a:cxn ang="0">
                    <a:pos x="84" y="31"/>
                  </a:cxn>
                  <a:cxn ang="0">
                    <a:pos x="63" y="29"/>
                  </a:cxn>
                  <a:cxn ang="0">
                    <a:pos x="58" y="27"/>
                  </a:cxn>
                  <a:cxn ang="0">
                    <a:pos x="55" y="24"/>
                  </a:cxn>
                  <a:cxn ang="0">
                    <a:pos x="53" y="23"/>
                  </a:cxn>
                  <a:cxn ang="0">
                    <a:pos x="41" y="23"/>
                  </a:cxn>
                  <a:cxn ang="0">
                    <a:pos x="30" y="21"/>
                  </a:cxn>
                  <a:cxn ang="0">
                    <a:pos x="16" y="21"/>
                  </a:cxn>
                  <a:cxn ang="0">
                    <a:pos x="14" y="19"/>
                  </a:cxn>
                  <a:cxn ang="0">
                    <a:pos x="11" y="17"/>
                  </a:cxn>
                  <a:cxn ang="0">
                    <a:pos x="9" y="13"/>
                  </a:cxn>
                  <a:cxn ang="0">
                    <a:pos x="6" y="12"/>
                  </a:cxn>
                  <a:cxn ang="0">
                    <a:pos x="4" y="9"/>
                  </a:cxn>
                  <a:cxn ang="0">
                    <a:pos x="0" y="9"/>
                  </a:cxn>
                  <a:cxn ang="0">
                    <a:pos x="0" y="8"/>
                  </a:cxn>
                  <a:cxn ang="0">
                    <a:pos x="2" y="7"/>
                  </a:cxn>
                  <a:cxn ang="0">
                    <a:pos x="6" y="3"/>
                  </a:cxn>
                  <a:cxn ang="0">
                    <a:pos x="9" y="2"/>
                  </a:cxn>
                  <a:cxn ang="0">
                    <a:pos x="10" y="2"/>
                  </a:cxn>
                  <a:cxn ang="0">
                    <a:pos x="13" y="3"/>
                  </a:cxn>
                  <a:cxn ang="0">
                    <a:pos x="15" y="3"/>
                  </a:cxn>
                  <a:cxn ang="0">
                    <a:pos x="18" y="2"/>
                  </a:cxn>
                  <a:cxn ang="0">
                    <a:pos x="19" y="0"/>
                  </a:cxn>
                </a:cxnLst>
                <a:rect l="0" t="0" r="r" b="b"/>
                <a:pathLst>
                  <a:path w="118" h="34">
                    <a:moveTo>
                      <a:pt x="19" y="0"/>
                    </a:moveTo>
                    <a:lnTo>
                      <a:pt x="20" y="0"/>
                    </a:lnTo>
                    <a:lnTo>
                      <a:pt x="29" y="3"/>
                    </a:lnTo>
                    <a:lnTo>
                      <a:pt x="35" y="7"/>
                    </a:lnTo>
                    <a:lnTo>
                      <a:pt x="43" y="10"/>
                    </a:lnTo>
                    <a:lnTo>
                      <a:pt x="51" y="13"/>
                    </a:lnTo>
                    <a:lnTo>
                      <a:pt x="56" y="10"/>
                    </a:lnTo>
                    <a:lnTo>
                      <a:pt x="58" y="9"/>
                    </a:lnTo>
                    <a:lnTo>
                      <a:pt x="63" y="7"/>
                    </a:lnTo>
                    <a:lnTo>
                      <a:pt x="66" y="7"/>
                    </a:lnTo>
                    <a:lnTo>
                      <a:pt x="70" y="9"/>
                    </a:lnTo>
                    <a:lnTo>
                      <a:pt x="75" y="12"/>
                    </a:lnTo>
                    <a:lnTo>
                      <a:pt x="78" y="14"/>
                    </a:lnTo>
                    <a:lnTo>
                      <a:pt x="82" y="14"/>
                    </a:lnTo>
                    <a:lnTo>
                      <a:pt x="94" y="13"/>
                    </a:lnTo>
                    <a:lnTo>
                      <a:pt x="97" y="13"/>
                    </a:lnTo>
                    <a:lnTo>
                      <a:pt x="95" y="14"/>
                    </a:lnTo>
                    <a:lnTo>
                      <a:pt x="94" y="14"/>
                    </a:lnTo>
                    <a:lnTo>
                      <a:pt x="92" y="15"/>
                    </a:lnTo>
                    <a:lnTo>
                      <a:pt x="82" y="15"/>
                    </a:lnTo>
                    <a:lnTo>
                      <a:pt x="89" y="21"/>
                    </a:lnTo>
                    <a:lnTo>
                      <a:pt x="100" y="21"/>
                    </a:lnTo>
                    <a:lnTo>
                      <a:pt x="102" y="23"/>
                    </a:lnTo>
                    <a:lnTo>
                      <a:pt x="102" y="24"/>
                    </a:lnTo>
                    <a:lnTo>
                      <a:pt x="104" y="26"/>
                    </a:lnTo>
                    <a:lnTo>
                      <a:pt x="112" y="26"/>
                    </a:lnTo>
                    <a:lnTo>
                      <a:pt x="114" y="27"/>
                    </a:lnTo>
                    <a:lnTo>
                      <a:pt x="115" y="28"/>
                    </a:lnTo>
                    <a:lnTo>
                      <a:pt x="117" y="28"/>
                    </a:lnTo>
                    <a:lnTo>
                      <a:pt x="118" y="29"/>
                    </a:lnTo>
                    <a:lnTo>
                      <a:pt x="118" y="31"/>
                    </a:lnTo>
                    <a:lnTo>
                      <a:pt x="117" y="32"/>
                    </a:lnTo>
                    <a:lnTo>
                      <a:pt x="115" y="34"/>
                    </a:lnTo>
                    <a:lnTo>
                      <a:pt x="113" y="34"/>
                    </a:lnTo>
                    <a:lnTo>
                      <a:pt x="110" y="33"/>
                    </a:lnTo>
                    <a:lnTo>
                      <a:pt x="108" y="31"/>
                    </a:lnTo>
                    <a:lnTo>
                      <a:pt x="105" y="31"/>
                    </a:lnTo>
                    <a:lnTo>
                      <a:pt x="105" y="34"/>
                    </a:lnTo>
                    <a:lnTo>
                      <a:pt x="84" y="31"/>
                    </a:lnTo>
                    <a:lnTo>
                      <a:pt x="63" y="29"/>
                    </a:lnTo>
                    <a:lnTo>
                      <a:pt x="58" y="27"/>
                    </a:lnTo>
                    <a:lnTo>
                      <a:pt x="55" y="24"/>
                    </a:lnTo>
                    <a:lnTo>
                      <a:pt x="53" y="23"/>
                    </a:lnTo>
                    <a:lnTo>
                      <a:pt x="41" y="23"/>
                    </a:lnTo>
                    <a:lnTo>
                      <a:pt x="30" y="21"/>
                    </a:lnTo>
                    <a:lnTo>
                      <a:pt x="16" y="21"/>
                    </a:lnTo>
                    <a:lnTo>
                      <a:pt x="14" y="19"/>
                    </a:lnTo>
                    <a:lnTo>
                      <a:pt x="11" y="17"/>
                    </a:lnTo>
                    <a:lnTo>
                      <a:pt x="9" y="13"/>
                    </a:lnTo>
                    <a:lnTo>
                      <a:pt x="6" y="12"/>
                    </a:lnTo>
                    <a:lnTo>
                      <a:pt x="4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2" y="7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8" y="2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4" name="Freeform 1302"/>
              <p:cNvSpPr>
                <a:spLocks/>
              </p:cNvSpPr>
              <p:nvPr/>
            </p:nvSpPr>
            <p:spPr bwMode="auto">
              <a:xfrm>
                <a:off x="8642186" y="4629761"/>
                <a:ext cx="74611" cy="16580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34" y="3"/>
                  </a:cxn>
                  <a:cxn ang="0">
                    <a:pos x="30" y="5"/>
                  </a:cxn>
                  <a:cxn ang="0">
                    <a:pos x="27" y="6"/>
                  </a:cxn>
                  <a:cxn ang="0">
                    <a:pos x="24" y="8"/>
                  </a:cxn>
                  <a:cxn ang="0">
                    <a:pos x="1" y="8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2" y="1"/>
                  </a:cxn>
                  <a:cxn ang="0">
                    <a:pos x="11" y="1"/>
                  </a:cxn>
                  <a:cxn ang="0">
                    <a:pos x="15" y="3"/>
                  </a:cxn>
                  <a:cxn ang="0">
                    <a:pos x="17" y="3"/>
                  </a:cxn>
                  <a:cxn ang="0">
                    <a:pos x="20" y="4"/>
                  </a:cxn>
                  <a:cxn ang="0">
                    <a:pos x="27" y="4"/>
                  </a:cxn>
                  <a:cxn ang="0">
                    <a:pos x="31" y="3"/>
                  </a:cxn>
                  <a:cxn ang="0">
                    <a:pos x="36" y="0"/>
                  </a:cxn>
                </a:cxnLst>
                <a:rect l="0" t="0" r="r" b="b"/>
                <a:pathLst>
                  <a:path w="36" h="8">
                    <a:moveTo>
                      <a:pt x="36" y="0"/>
                    </a:moveTo>
                    <a:lnTo>
                      <a:pt x="34" y="3"/>
                    </a:lnTo>
                    <a:lnTo>
                      <a:pt x="30" y="5"/>
                    </a:lnTo>
                    <a:lnTo>
                      <a:pt x="27" y="6"/>
                    </a:lnTo>
                    <a:lnTo>
                      <a:pt x="24" y="8"/>
                    </a:lnTo>
                    <a:lnTo>
                      <a:pt x="1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11" y="1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20" y="4"/>
                    </a:lnTo>
                    <a:lnTo>
                      <a:pt x="27" y="4"/>
                    </a:lnTo>
                    <a:lnTo>
                      <a:pt x="31" y="3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5" name="Freeform 1303"/>
              <p:cNvSpPr>
                <a:spLocks/>
              </p:cNvSpPr>
              <p:nvPr/>
            </p:nvSpPr>
            <p:spPr bwMode="auto">
              <a:xfrm>
                <a:off x="8569647" y="4631832"/>
                <a:ext cx="51814" cy="1865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5" y="0"/>
                  </a:cxn>
                  <a:cxn ang="0">
                    <a:pos x="25" y="7"/>
                  </a:cxn>
                  <a:cxn ang="0">
                    <a:pos x="21" y="7"/>
                  </a:cxn>
                  <a:cxn ang="0">
                    <a:pos x="17" y="5"/>
                  </a:cxn>
                  <a:cxn ang="0">
                    <a:pos x="15" y="7"/>
                  </a:cxn>
                  <a:cxn ang="0">
                    <a:pos x="14" y="8"/>
                  </a:cxn>
                  <a:cxn ang="0">
                    <a:pos x="11" y="9"/>
                  </a:cxn>
                  <a:cxn ang="0">
                    <a:pos x="6" y="9"/>
                  </a:cxn>
                  <a:cxn ang="0">
                    <a:pos x="2" y="8"/>
                  </a:cxn>
                  <a:cxn ang="0">
                    <a:pos x="1" y="8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1" y="3"/>
                  </a:cxn>
                  <a:cxn ang="0">
                    <a:pos x="12" y="3"/>
                  </a:cxn>
                  <a:cxn ang="0">
                    <a:pos x="15" y="4"/>
                  </a:cxn>
                  <a:cxn ang="0">
                    <a:pos x="15" y="0"/>
                  </a:cxn>
                </a:cxnLst>
                <a:rect l="0" t="0" r="r" b="b"/>
                <a:pathLst>
                  <a:path w="25" h="9">
                    <a:moveTo>
                      <a:pt x="15" y="0"/>
                    </a:moveTo>
                    <a:lnTo>
                      <a:pt x="25" y="0"/>
                    </a:lnTo>
                    <a:lnTo>
                      <a:pt x="25" y="7"/>
                    </a:lnTo>
                    <a:lnTo>
                      <a:pt x="21" y="7"/>
                    </a:lnTo>
                    <a:lnTo>
                      <a:pt x="17" y="5"/>
                    </a:lnTo>
                    <a:lnTo>
                      <a:pt x="15" y="7"/>
                    </a:lnTo>
                    <a:lnTo>
                      <a:pt x="14" y="8"/>
                    </a:lnTo>
                    <a:lnTo>
                      <a:pt x="11" y="9"/>
                    </a:lnTo>
                    <a:lnTo>
                      <a:pt x="6" y="9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2" y="3"/>
                    </a:lnTo>
                    <a:lnTo>
                      <a:pt x="15" y="4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6" name="Freeform 1304"/>
              <p:cNvSpPr>
                <a:spLocks/>
              </p:cNvSpPr>
              <p:nvPr/>
            </p:nvSpPr>
            <p:spPr bwMode="auto">
              <a:xfrm>
                <a:off x="8623533" y="4656703"/>
                <a:ext cx="37306" cy="2487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3" y="0"/>
                  </a:cxn>
                  <a:cxn ang="0">
                    <a:pos x="13" y="2"/>
                  </a:cxn>
                  <a:cxn ang="0">
                    <a:pos x="18" y="7"/>
                  </a:cxn>
                  <a:cxn ang="0">
                    <a:pos x="18" y="10"/>
                  </a:cxn>
                  <a:cxn ang="0">
                    <a:pos x="15" y="12"/>
                  </a:cxn>
                  <a:cxn ang="0">
                    <a:pos x="13" y="12"/>
                  </a:cxn>
                  <a:cxn ang="0">
                    <a:pos x="11" y="10"/>
                  </a:cxn>
                  <a:cxn ang="0">
                    <a:pos x="11" y="7"/>
                  </a:cxn>
                  <a:cxn ang="0">
                    <a:pos x="4" y="7"/>
                  </a:cxn>
                  <a:cxn ang="0">
                    <a:pos x="1" y="6"/>
                  </a:cxn>
                  <a:cxn ang="0">
                    <a:pos x="0" y="5"/>
                  </a:cxn>
                  <a:cxn ang="0">
                    <a:pos x="0" y="1"/>
                  </a:cxn>
                  <a:cxn ang="0">
                    <a:pos x="3" y="0"/>
                  </a:cxn>
                </a:cxnLst>
                <a:rect l="0" t="0" r="r" b="b"/>
                <a:pathLst>
                  <a:path w="18" h="12">
                    <a:moveTo>
                      <a:pt x="3" y="0"/>
                    </a:moveTo>
                    <a:lnTo>
                      <a:pt x="13" y="0"/>
                    </a:lnTo>
                    <a:lnTo>
                      <a:pt x="13" y="2"/>
                    </a:lnTo>
                    <a:lnTo>
                      <a:pt x="18" y="7"/>
                    </a:lnTo>
                    <a:lnTo>
                      <a:pt x="18" y="10"/>
                    </a:lnTo>
                    <a:lnTo>
                      <a:pt x="15" y="12"/>
                    </a:lnTo>
                    <a:lnTo>
                      <a:pt x="13" y="12"/>
                    </a:lnTo>
                    <a:lnTo>
                      <a:pt x="11" y="10"/>
                    </a:lnTo>
                    <a:lnTo>
                      <a:pt x="11" y="7"/>
                    </a:lnTo>
                    <a:lnTo>
                      <a:pt x="4" y="7"/>
                    </a:lnTo>
                    <a:lnTo>
                      <a:pt x="1" y="6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7" name="Freeform 1305"/>
              <p:cNvSpPr>
                <a:spLocks/>
              </p:cNvSpPr>
              <p:nvPr/>
            </p:nvSpPr>
            <p:spPr bwMode="auto">
              <a:xfrm>
                <a:off x="8550995" y="4631832"/>
                <a:ext cx="14508" cy="1450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0"/>
                  </a:cxn>
                  <a:cxn ang="0">
                    <a:pos x="5" y="2"/>
                  </a:cxn>
                  <a:cxn ang="0">
                    <a:pos x="6" y="3"/>
                  </a:cxn>
                  <a:cxn ang="0">
                    <a:pos x="7" y="3"/>
                  </a:cxn>
                  <a:cxn ang="0">
                    <a:pos x="6" y="5"/>
                  </a:cxn>
                  <a:cxn ang="0">
                    <a:pos x="5" y="7"/>
                  </a:cxn>
                  <a:cxn ang="0">
                    <a:pos x="2" y="7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7" h="7">
                    <a:moveTo>
                      <a:pt x="0" y="0"/>
                    </a:moveTo>
                    <a:lnTo>
                      <a:pt x="5" y="0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8" name="Freeform 1306"/>
              <p:cNvSpPr>
                <a:spLocks/>
              </p:cNvSpPr>
              <p:nvPr/>
            </p:nvSpPr>
            <p:spPr bwMode="auto">
              <a:xfrm>
                <a:off x="8729232" y="4638051"/>
                <a:ext cx="87046" cy="45596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7" y="0"/>
                  </a:cxn>
                  <a:cxn ang="0">
                    <a:pos x="42" y="1"/>
                  </a:cxn>
                  <a:cxn ang="0">
                    <a:pos x="36" y="6"/>
                  </a:cxn>
                  <a:cxn ang="0">
                    <a:pos x="26" y="9"/>
                  </a:cxn>
                  <a:cxn ang="0">
                    <a:pos x="18" y="10"/>
                  </a:cxn>
                  <a:cxn ang="0">
                    <a:pos x="17" y="10"/>
                  </a:cxn>
                  <a:cxn ang="0">
                    <a:pos x="17" y="15"/>
                  </a:cxn>
                  <a:cxn ang="0">
                    <a:pos x="14" y="17"/>
                  </a:cxn>
                  <a:cxn ang="0">
                    <a:pos x="11" y="20"/>
                  </a:cxn>
                  <a:cxn ang="0">
                    <a:pos x="3" y="22"/>
                  </a:cxn>
                  <a:cxn ang="0">
                    <a:pos x="0" y="20"/>
                  </a:cxn>
                  <a:cxn ang="0">
                    <a:pos x="0" y="15"/>
                  </a:cxn>
                  <a:cxn ang="0">
                    <a:pos x="4" y="11"/>
                  </a:cxn>
                  <a:cxn ang="0">
                    <a:pos x="9" y="9"/>
                  </a:cxn>
                  <a:cxn ang="0">
                    <a:pos x="12" y="9"/>
                  </a:cxn>
                  <a:cxn ang="0">
                    <a:pos x="14" y="7"/>
                  </a:cxn>
                  <a:cxn ang="0">
                    <a:pos x="16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9" y="0"/>
                  </a:cxn>
                </a:cxnLst>
                <a:rect l="0" t="0" r="r" b="b"/>
                <a:pathLst>
                  <a:path w="42" h="22">
                    <a:moveTo>
                      <a:pt x="29" y="0"/>
                    </a:moveTo>
                    <a:lnTo>
                      <a:pt x="37" y="0"/>
                    </a:lnTo>
                    <a:lnTo>
                      <a:pt x="42" y="1"/>
                    </a:lnTo>
                    <a:lnTo>
                      <a:pt x="36" y="6"/>
                    </a:lnTo>
                    <a:lnTo>
                      <a:pt x="26" y="9"/>
                    </a:lnTo>
                    <a:lnTo>
                      <a:pt x="18" y="10"/>
                    </a:lnTo>
                    <a:lnTo>
                      <a:pt x="17" y="10"/>
                    </a:lnTo>
                    <a:lnTo>
                      <a:pt x="17" y="15"/>
                    </a:lnTo>
                    <a:lnTo>
                      <a:pt x="14" y="17"/>
                    </a:lnTo>
                    <a:lnTo>
                      <a:pt x="11" y="20"/>
                    </a:lnTo>
                    <a:lnTo>
                      <a:pt x="3" y="22"/>
                    </a:lnTo>
                    <a:lnTo>
                      <a:pt x="0" y="20"/>
                    </a:lnTo>
                    <a:lnTo>
                      <a:pt x="0" y="15"/>
                    </a:lnTo>
                    <a:lnTo>
                      <a:pt x="4" y="11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6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9" name="Freeform 1307"/>
              <p:cNvSpPr>
                <a:spLocks/>
              </p:cNvSpPr>
              <p:nvPr/>
            </p:nvSpPr>
            <p:spPr bwMode="auto">
              <a:xfrm>
                <a:off x="8789335" y="4505409"/>
                <a:ext cx="24870" cy="2072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5" y="0"/>
                  </a:cxn>
                  <a:cxn ang="0">
                    <a:pos x="7" y="1"/>
                  </a:cxn>
                  <a:cxn ang="0">
                    <a:pos x="12" y="3"/>
                  </a:cxn>
                  <a:cxn ang="0">
                    <a:pos x="12" y="6"/>
                  </a:cxn>
                  <a:cxn ang="0">
                    <a:pos x="10" y="7"/>
                  </a:cxn>
                  <a:cxn ang="0">
                    <a:pos x="9" y="10"/>
                  </a:cxn>
                  <a:cxn ang="0">
                    <a:pos x="8" y="10"/>
                  </a:cxn>
                  <a:cxn ang="0">
                    <a:pos x="3" y="7"/>
                  </a:cxn>
                  <a:cxn ang="0">
                    <a:pos x="0" y="2"/>
                  </a:cxn>
                  <a:cxn ang="0">
                    <a:pos x="0" y="1"/>
                  </a:cxn>
                  <a:cxn ang="0">
                    <a:pos x="3" y="0"/>
                  </a:cxn>
                </a:cxnLst>
                <a:rect l="0" t="0" r="r" b="b"/>
                <a:pathLst>
                  <a:path w="12" h="10">
                    <a:moveTo>
                      <a:pt x="3" y="0"/>
                    </a:moveTo>
                    <a:lnTo>
                      <a:pt x="5" y="0"/>
                    </a:lnTo>
                    <a:lnTo>
                      <a:pt x="7" y="1"/>
                    </a:lnTo>
                    <a:lnTo>
                      <a:pt x="12" y="3"/>
                    </a:lnTo>
                    <a:lnTo>
                      <a:pt x="12" y="6"/>
                    </a:lnTo>
                    <a:lnTo>
                      <a:pt x="10" y="7"/>
                    </a:lnTo>
                    <a:lnTo>
                      <a:pt x="9" y="10"/>
                    </a:lnTo>
                    <a:lnTo>
                      <a:pt x="8" y="10"/>
                    </a:lnTo>
                    <a:lnTo>
                      <a:pt x="3" y="7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1" name="Freeform 1309"/>
              <p:cNvSpPr>
                <a:spLocks/>
              </p:cNvSpPr>
              <p:nvPr/>
            </p:nvSpPr>
            <p:spPr bwMode="auto">
              <a:xfrm>
                <a:off x="8824569" y="4374838"/>
                <a:ext cx="26944" cy="68394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6" y="7"/>
                  </a:cxn>
                  <a:cxn ang="0">
                    <a:pos x="10" y="10"/>
                  </a:cxn>
                  <a:cxn ang="0">
                    <a:pos x="13" y="11"/>
                  </a:cxn>
                  <a:cxn ang="0">
                    <a:pos x="13" y="12"/>
                  </a:cxn>
                  <a:cxn ang="0">
                    <a:pos x="12" y="14"/>
                  </a:cxn>
                  <a:cxn ang="0">
                    <a:pos x="10" y="15"/>
                  </a:cxn>
                  <a:cxn ang="0">
                    <a:pos x="10" y="17"/>
                  </a:cxn>
                  <a:cxn ang="0">
                    <a:pos x="12" y="20"/>
                  </a:cxn>
                  <a:cxn ang="0">
                    <a:pos x="12" y="22"/>
                  </a:cxn>
                  <a:cxn ang="0">
                    <a:pos x="11" y="22"/>
                  </a:cxn>
                  <a:cxn ang="0">
                    <a:pos x="8" y="24"/>
                  </a:cxn>
                  <a:cxn ang="0">
                    <a:pos x="3" y="24"/>
                  </a:cxn>
                  <a:cxn ang="0">
                    <a:pos x="3" y="26"/>
                  </a:cxn>
                  <a:cxn ang="0">
                    <a:pos x="5" y="29"/>
                  </a:cxn>
                  <a:cxn ang="0">
                    <a:pos x="8" y="33"/>
                  </a:cxn>
                  <a:cxn ang="0">
                    <a:pos x="6" y="33"/>
                  </a:cxn>
                  <a:cxn ang="0">
                    <a:pos x="5" y="30"/>
                  </a:cxn>
                  <a:cxn ang="0">
                    <a:pos x="3" y="29"/>
                  </a:cxn>
                  <a:cxn ang="0">
                    <a:pos x="2" y="26"/>
                  </a:cxn>
                  <a:cxn ang="0">
                    <a:pos x="2" y="16"/>
                  </a:cxn>
                  <a:cxn ang="0">
                    <a:pos x="1" y="15"/>
                  </a:cxn>
                  <a:cxn ang="0">
                    <a:pos x="0" y="12"/>
                  </a:cxn>
                  <a:cxn ang="0">
                    <a:pos x="0" y="4"/>
                  </a:cxn>
                  <a:cxn ang="0">
                    <a:pos x="3" y="0"/>
                  </a:cxn>
                </a:cxnLst>
                <a:rect l="0" t="0" r="r" b="b"/>
                <a:pathLst>
                  <a:path w="13" h="33">
                    <a:moveTo>
                      <a:pt x="3" y="0"/>
                    </a:moveTo>
                    <a:lnTo>
                      <a:pt x="6" y="7"/>
                    </a:lnTo>
                    <a:lnTo>
                      <a:pt x="10" y="10"/>
                    </a:lnTo>
                    <a:lnTo>
                      <a:pt x="13" y="11"/>
                    </a:lnTo>
                    <a:lnTo>
                      <a:pt x="13" y="12"/>
                    </a:lnTo>
                    <a:lnTo>
                      <a:pt x="12" y="14"/>
                    </a:lnTo>
                    <a:lnTo>
                      <a:pt x="10" y="15"/>
                    </a:lnTo>
                    <a:lnTo>
                      <a:pt x="10" y="17"/>
                    </a:lnTo>
                    <a:lnTo>
                      <a:pt x="12" y="20"/>
                    </a:lnTo>
                    <a:lnTo>
                      <a:pt x="12" y="22"/>
                    </a:lnTo>
                    <a:lnTo>
                      <a:pt x="11" y="22"/>
                    </a:lnTo>
                    <a:lnTo>
                      <a:pt x="8" y="24"/>
                    </a:lnTo>
                    <a:lnTo>
                      <a:pt x="3" y="24"/>
                    </a:lnTo>
                    <a:lnTo>
                      <a:pt x="3" y="26"/>
                    </a:lnTo>
                    <a:lnTo>
                      <a:pt x="5" y="29"/>
                    </a:lnTo>
                    <a:lnTo>
                      <a:pt x="8" y="33"/>
                    </a:lnTo>
                    <a:lnTo>
                      <a:pt x="6" y="33"/>
                    </a:lnTo>
                    <a:lnTo>
                      <a:pt x="5" y="30"/>
                    </a:lnTo>
                    <a:lnTo>
                      <a:pt x="3" y="29"/>
                    </a:lnTo>
                    <a:lnTo>
                      <a:pt x="2" y="26"/>
                    </a:lnTo>
                    <a:lnTo>
                      <a:pt x="2" y="16"/>
                    </a:lnTo>
                    <a:lnTo>
                      <a:pt x="1" y="15"/>
                    </a:lnTo>
                    <a:lnTo>
                      <a:pt x="0" y="12"/>
                    </a:lnTo>
                    <a:lnTo>
                      <a:pt x="0" y="4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2" name="Freeform 1310"/>
              <p:cNvSpPr>
                <a:spLocks/>
              </p:cNvSpPr>
              <p:nvPr/>
            </p:nvSpPr>
            <p:spPr bwMode="auto">
              <a:xfrm>
                <a:off x="8884672" y="4706444"/>
                <a:ext cx="33161" cy="1243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8" y="6"/>
                  </a:cxn>
                  <a:cxn ang="0">
                    <a:pos x="5" y="5"/>
                  </a:cxn>
                  <a:cxn ang="0">
                    <a:pos x="0" y="2"/>
                  </a:cxn>
                  <a:cxn ang="0">
                    <a:pos x="5" y="1"/>
                  </a:cxn>
                  <a:cxn ang="0">
                    <a:pos x="8" y="1"/>
                  </a:cxn>
                  <a:cxn ang="0">
                    <a:pos x="12" y="0"/>
                  </a:cxn>
                </a:cxnLst>
                <a:rect l="0" t="0" r="r" b="b"/>
                <a:pathLst>
                  <a:path w="16" h="6">
                    <a:moveTo>
                      <a:pt x="12" y="0"/>
                    </a:moveTo>
                    <a:lnTo>
                      <a:pt x="16" y="0"/>
                    </a:lnTo>
                    <a:lnTo>
                      <a:pt x="16" y="6"/>
                    </a:lnTo>
                    <a:lnTo>
                      <a:pt x="8" y="6"/>
                    </a:lnTo>
                    <a:lnTo>
                      <a:pt x="5" y="5"/>
                    </a:lnTo>
                    <a:lnTo>
                      <a:pt x="0" y="2"/>
                    </a:lnTo>
                    <a:lnTo>
                      <a:pt x="5" y="1"/>
                    </a:lnTo>
                    <a:lnTo>
                      <a:pt x="8" y="1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3" name="Freeform 1311"/>
              <p:cNvSpPr>
                <a:spLocks/>
              </p:cNvSpPr>
              <p:nvPr/>
            </p:nvSpPr>
            <p:spPr bwMode="auto">
              <a:xfrm>
                <a:off x="8698144" y="4194529"/>
                <a:ext cx="107772" cy="101555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6" y="8"/>
                  </a:cxn>
                  <a:cxn ang="0">
                    <a:pos x="51" y="25"/>
                  </a:cxn>
                  <a:cxn ang="0">
                    <a:pos x="52" y="33"/>
                  </a:cxn>
                  <a:cxn ang="0">
                    <a:pos x="49" y="36"/>
                  </a:cxn>
                  <a:cxn ang="0">
                    <a:pos x="48" y="42"/>
                  </a:cxn>
                  <a:cxn ang="0">
                    <a:pos x="43" y="35"/>
                  </a:cxn>
                  <a:cxn ang="0">
                    <a:pos x="42" y="33"/>
                  </a:cxn>
                  <a:cxn ang="0">
                    <a:pos x="39" y="33"/>
                  </a:cxn>
                  <a:cxn ang="0">
                    <a:pos x="38" y="35"/>
                  </a:cxn>
                  <a:cxn ang="0">
                    <a:pos x="42" y="42"/>
                  </a:cxn>
                  <a:cxn ang="0">
                    <a:pos x="41" y="48"/>
                  </a:cxn>
                  <a:cxn ang="0">
                    <a:pos x="38" y="49"/>
                  </a:cxn>
                  <a:cxn ang="0">
                    <a:pos x="36" y="45"/>
                  </a:cxn>
                  <a:cxn ang="0">
                    <a:pos x="32" y="47"/>
                  </a:cxn>
                  <a:cxn ang="0">
                    <a:pos x="24" y="42"/>
                  </a:cxn>
                  <a:cxn ang="0">
                    <a:pos x="23" y="31"/>
                  </a:cxn>
                  <a:cxn ang="0">
                    <a:pos x="24" y="28"/>
                  </a:cxn>
                  <a:cxn ang="0">
                    <a:pos x="18" y="25"/>
                  </a:cxn>
                  <a:cxn ang="0">
                    <a:pos x="17" y="29"/>
                  </a:cxn>
                  <a:cxn ang="0">
                    <a:pos x="14" y="29"/>
                  </a:cxn>
                  <a:cxn ang="0">
                    <a:pos x="10" y="28"/>
                  </a:cxn>
                  <a:cxn ang="0">
                    <a:pos x="7" y="30"/>
                  </a:cxn>
                  <a:cxn ang="0">
                    <a:pos x="5" y="35"/>
                  </a:cxn>
                  <a:cxn ang="0">
                    <a:pos x="3" y="40"/>
                  </a:cxn>
                  <a:cxn ang="0">
                    <a:pos x="2" y="35"/>
                  </a:cxn>
                  <a:cxn ang="0">
                    <a:pos x="3" y="33"/>
                  </a:cxn>
                  <a:cxn ang="0">
                    <a:pos x="2" y="30"/>
                  </a:cxn>
                  <a:cxn ang="0">
                    <a:pos x="2" y="26"/>
                  </a:cxn>
                  <a:cxn ang="0">
                    <a:pos x="3" y="23"/>
                  </a:cxn>
                  <a:cxn ang="0">
                    <a:pos x="5" y="20"/>
                  </a:cxn>
                  <a:cxn ang="0">
                    <a:pos x="9" y="18"/>
                  </a:cxn>
                  <a:cxn ang="0">
                    <a:pos x="12" y="14"/>
                  </a:cxn>
                  <a:cxn ang="0">
                    <a:pos x="18" y="13"/>
                  </a:cxn>
                  <a:cxn ang="0">
                    <a:pos x="21" y="16"/>
                  </a:cxn>
                  <a:cxn ang="0">
                    <a:pos x="26" y="18"/>
                  </a:cxn>
                  <a:cxn ang="0">
                    <a:pos x="27" y="14"/>
                  </a:cxn>
                  <a:cxn ang="0">
                    <a:pos x="28" y="11"/>
                  </a:cxn>
                  <a:cxn ang="0">
                    <a:pos x="32" y="10"/>
                  </a:cxn>
                  <a:cxn ang="0">
                    <a:pos x="36" y="9"/>
                  </a:cxn>
                  <a:cxn ang="0">
                    <a:pos x="37" y="4"/>
                  </a:cxn>
                  <a:cxn ang="0">
                    <a:pos x="38" y="0"/>
                  </a:cxn>
                </a:cxnLst>
                <a:rect l="0" t="0" r="r" b="b"/>
                <a:pathLst>
                  <a:path w="52" h="49">
                    <a:moveTo>
                      <a:pt x="38" y="0"/>
                    </a:moveTo>
                    <a:lnTo>
                      <a:pt x="41" y="0"/>
                    </a:lnTo>
                    <a:lnTo>
                      <a:pt x="43" y="3"/>
                    </a:lnTo>
                    <a:lnTo>
                      <a:pt x="46" y="8"/>
                    </a:lnTo>
                    <a:lnTo>
                      <a:pt x="49" y="16"/>
                    </a:lnTo>
                    <a:lnTo>
                      <a:pt x="51" y="25"/>
                    </a:lnTo>
                    <a:lnTo>
                      <a:pt x="52" y="30"/>
                    </a:lnTo>
                    <a:lnTo>
                      <a:pt x="52" y="33"/>
                    </a:lnTo>
                    <a:lnTo>
                      <a:pt x="51" y="34"/>
                    </a:lnTo>
                    <a:lnTo>
                      <a:pt x="49" y="36"/>
                    </a:lnTo>
                    <a:lnTo>
                      <a:pt x="48" y="38"/>
                    </a:lnTo>
                    <a:lnTo>
                      <a:pt x="48" y="42"/>
                    </a:lnTo>
                    <a:lnTo>
                      <a:pt x="44" y="38"/>
                    </a:lnTo>
                    <a:lnTo>
                      <a:pt x="43" y="35"/>
                    </a:lnTo>
                    <a:lnTo>
                      <a:pt x="43" y="33"/>
                    </a:lnTo>
                    <a:lnTo>
                      <a:pt x="42" y="33"/>
                    </a:lnTo>
                    <a:lnTo>
                      <a:pt x="41" y="31"/>
                    </a:lnTo>
                    <a:lnTo>
                      <a:pt x="39" y="33"/>
                    </a:lnTo>
                    <a:lnTo>
                      <a:pt x="39" y="34"/>
                    </a:lnTo>
                    <a:lnTo>
                      <a:pt x="38" y="35"/>
                    </a:lnTo>
                    <a:lnTo>
                      <a:pt x="38" y="38"/>
                    </a:lnTo>
                    <a:lnTo>
                      <a:pt x="42" y="42"/>
                    </a:lnTo>
                    <a:lnTo>
                      <a:pt x="42" y="45"/>
                    </a:lnTo>
                    <a:lnTo>
                      <a:pt x="41" y="48"/>
                    </a:lnTo>
                    <a:lnTo>
                      <a:pt x="39" y="49"/>
                    </a:lnTo>
                    <a:lnTo>
                      <a:pt x="38" y="49"/>
                    </a:lnTo>
                    <a:lnTo>
                      <a:pt x="36" y="47"/>
                    </a:lnTo>
                    <a:lnTo>
                      <a:pt x="36" y="45"/>
                    </a:lnTo>
                    <a:lnTo>
                      <a:pt x="34" y="47"/>
                    </a:lnTo>
                    <a:lnTo>
                      <a:pt x="32" y="47"/>
                    </a:lnTo>
                    <a:lnTo>
                      <a:pt x="27" y="44"/>
                    </a:lnTo>
                    <a:lnTo>
                      <a:pt x="24" y="42"/>
                    </a:lnTo>
                    <a:lnTo>
                      <a:pt x="23" y="38"/>
                    </a:lnTo>
                    <a:lnTo>
                      <a:pt x="23" y="31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3" y="25"/>
                    </a:lnTo>
                    <a:lnTo>
                      <a:pt x="18" y="25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4" y="26"/>
                    </a:lnTo>
                    <a:lnTo>
                      <a:pt x="14" y="29"/>
                    </a:lnTo>
                    <a:lnTo>
                      <a:pt x="12" y="29"/>
                    </a:lnTo>
                    <a:lnTo>
                      <a:pt x="10" y="28"/>
                    </a:lnTo>
                    <a:lnTo>
                      <a:pt x="9" y="25"/>
                    </a:lnTo>
                    <a:lnTo>
                      <a:pt x="7" y="30"/>
                    </a:lnTo>
                    <a:lnTo>
                      <a:pt x="7" y="33"/>
                    </a:lnTo>
                    <a:lnTo>
                      <a:pt x="5" y="35"/>
                    </a:lnTo>
                    <a:lnTo>
                      <a:pt x="5" y="38"/>
                    </a:lnTo>
                    <a:lnTo>
                      <a:pt x="3" y="40"/>
                    </a:lnTo>
                    <a:lnTo>
                      <a:pt x="2" y="40"/>
                    </a:lnTo>
                    <a:lnTo>
                      <a:pt x="2" y="35"/>
                    </a:lnTo>
                    <a:lnTo>
                      <a:pt x="3" y="34"/>
                    </a:lnTo>
                    <a:lnTo>
                      <a:pt x="3" y="33"/>
                    </a:lnTo>
                    <a:lnTo>
                      <a:pt x="2" y="31"/>
                    </a:lnTo>
                    <a:lnTo>
                      <a:pt x="2" y="30"/>
                    </a:lnTo>
                    <a:lnTo>
                      <a:pt x="0" y="29"/>
                    </a:lnTo>
                    <a:lnTo>
                      <a:pt x="2" y="26"/>
                    </a:lnTo>
                    <a:lnTo>
                      <a:pt x="2" y="25"/>
                    </a:lnTo>
                    <a:lnTo>
                      <a:pt x="3" y="23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8" y="19"/>
                    </a:lnTo>
                    <a:lnTo>
                      <a:pt x="9" y="18"/>
                    </a:lnTo>
                    <a:lnTo>
                      <a:pt x="10" y="15"/>
                    </a:lnTo>
                    <a:lnTo>
                      <a:pt x="12" y="14"/>
                    </a:lnTo>
                    <a:lnTo>
                      <a:pt x="14" y="13"/>
                    </a:lnTo>
                    <a:lnTo>
                      <a:pt x="18" y="13"/>
                    </a:lnTo>
                    <a:lnTo>
                      <a:pt x="19" y="14"/>
                    </a:lnTo>
                    <a:lnTo>
                      <a:pt x="21" y="16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6" y="15"/>
                    </a:lnTo>
                    <a:lnTo>
                      <a:pt x="27" y="14"/>
                    </a:lnTo>
                    <a:lnTo>
                      <a:pt x="28" y="14"/>
                    </a:lnTo>
                    <a:lnTo>
                      <a:pt x="28" y="11"/>
                    </a:lnTo>
                    <a:lnTo>
                      <a:pt x="31" y="10"/>
                    </a:lnTo>
                    <a:lnTo>
                      <a:pt x="32" y="10"/>
                    </a:lnTo>
                    <a:lnTo>
                      <a:pt x="34" y="9"/>
                    </a:lnTo>
                    <a:lnTo>
                      <a:pt x="36" y="9"/>
                    </a:lnTo>
                    <a:lnTo>
                      <a:pt x="37" y="8"/>
                    </a:lnTo>
                    <a:lnTo>
                      <a:pt x="37" y="4"/>
                    </a:lnTo>
                    <a:lnTo>
                      <a:pt x="38" y="3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4" name="Freeform 1312"/>
              <p:cNvSpPr>
                <a:spLocks/>
              </p:cNvSpPr>
              <p:nvPr/>
            </p:nvSpPr>
            <p:spPr bwMode="auto">
              <a:xfrm>
                <a:off x="8594517" y="4165513"/>
                <a:ext cx="55959" cy="58031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4" y="3"/>
                  </a:cxn>
                  <a:cxn ang="0">
                    <a:pos x="25" y="4"/>
                  </a:cxn>
                  <a:cxn ang="0">
                    <a:pos x="25" y="5"/>
                  </a:cxn>
                  <a:cxn ang="0">
                    <a:pos x="27" y="6"/>
                  </a:cxn>
                  <a:cxn ang="0">
                    <a:pos x="24" y="9"/>
                  </a:cxn>
                  <a:cxn ang="0">
                    <a:pos x="23" y="9"/>
                  </a:cxn>
                  <a:cxn ang="0">
                    <a:pos x="23" y="10"/>
                  </a:cxn>
                  <a:cxn ang="0">
                    <a:pos x="20" y="11"/>
                  </a:cxn>
                  <a:cxn ang="0">
                    <a:pos x="19" y="13"/>
                  </a:cxn>
                  <a:cxn ang="0">
                    <a:pos x="17" y="13"/>
                  </a:cxn>
                  <a:cxn ang="0">
                    <a:pos x="15" y="17"/>
                  </a:cxn>
                  <a:cxn ang="0">
                    <a:pos x="10" y="24"/>
                  </a:cxn>
                  <a:cxn ang="0">
                    <a:pos x="7" y="27"/>
                  </a:cxn>
                  <a:cxn ang="0">
                    <a:pos x="4" y="28"/>
                  </a:cxn>
                  <a:cxn ang="0">
                    <a:pos x="0" y="28"/>
                  </a:cxn>
                  <a:cxn ang="0">
                    <a:pos x="5" y="20"/>
                  </a:cxn>
                  <a:cxn ang="0">
                    <a:pos x="18" y="10"/>
                  </a:cxn>
                  <a:cxn ang="0">
                    <a:pos x="22" y="5"/>
                  </a:cxn>
                  <a:cxn ang="0">
                    <a:pos x="23" y="4"/>
                  </a:cxn>
                  <a:cxn ang="0">
                    <a:pos x="23" y="1"/>
                  </a:cxn>
                  <a:cxn ang="0">
                    <a:pos x="24" y="0"/>
                  </a:cxn>
                </a:cxnLst>
                <a:rect l="0" t="0" r="r" b="b"/>
                <a:pathLst>
                  <a:path w="27" h="28">
                    <a:moveTo>
                      <a:pt x="24" y="0"/>
                    </a:moveTo>
                    <a:lnTo>
                      <a:pt x="24" y="3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7" y="6"/>
                    </a:lnTo>
                    <a:lnTo>
                      <a:pt x="24" y="9"/>
                    </a:lnTo>
                    <a:lnTo>
                      <a:pt x="23" y="9"/>
                    </a:lnTo>
                    <a:lnTo>
                      <a:pt x="23" y="10"/>
                    </a:lnTo>
                    <a:lnTo>
                      <a:pt x="20" y="11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5" y="17"/>
                    </a:lnTo>
                    <a:lnTo>
                      <a:pt x="10" y="24"/>
                    </a:lnTo>
                    <a:lnTo>
                      <a:pt x="7" y="27"/>
                    </a:lnTo>
                    <a:lnTo>
                      <a:pt x="4" y="28"/>
                    </a:lnTo>
                    <a:lnTo>
                      <a:pt x="0" y="28"/>
                    </a:lnTo>
                    <a:lnTo>
                      <a:pt x="5" y="20"/>
                    </a:lnTo>
                    <a:lnTo>
                      <a:pt x="18" y="10"/>
                    </a:lnTo>
                    <a:lnTo>
                      <a:pt x="22" y="5"/>
                    </a:lnTo>
                    <a:lnTo>
                      <a:pt x="23" y="4"/>
                    </a:lnTo>
                    <a:lnTo>
                      <a:pt x="23" y="1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5" name="Freeform 1313"/>
              <p:cNvSpPr>
                <a:spLocks/>
              </p:cNvSpPr>
              <p:nvPr/>
            </p:nvSpPr>
            <p:spPr bwMode="auto">
              <a:xfrm>
                <a:off x="8640113" y="3981057"/>
                <a:ext cx="101555" cy="149222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4"/>
                  </a:cxn>
                  <a:cxn ang="0">
                    <a:pos x="15" y="6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2" y="15"/>
                  </a:cxn>
                  <a:cxn ang="0">
                    <a:pos x="23" y="28"/>
                  </a:cxn>
                  <a:cxn ang="0">
                    <a:pos x="18" y="34"/>
                  </a:cxn>
                  <a:cxn ang="0">
                    <a:pos x="17" y="43"/>
                  </a:cxn>
                  <a:cxn ang="0">
                    <a:pos x="21" y="50"/>
                  </a:cxn>
                  <a:cxn ang="0">
                    <a:pos x="26" y="55"/>
                  </a:cxn>
                  <a:cxn ang="0">
                    <a:pos x="28" y="51"/>
                  </a:cxn>
                  <a:cxn ang="0">
                    <a:pos x="33" y="54"/>
                  </a:cxn>
                  <a:cxn ang="0">
                    <a:pos x="36" y="59"/>
                  </a:cxn>
                  <a:cxn ang="0">
                    <a:pos x="40" y="58"/>
                  </a:cxn>
                  <a:cxn ang="0">
                    <a:pos x="42" y="56"/>
                  </a:cxn>
                  <a:cxn ang="0">
                    <a:pos x="43" y="58"/>
                  </a:cxn>
                  <a:cxn ang="0">
                    <a:pos x="42" y="60"/>
                  </a:cxn>
                  <a:cxn ang="0">
                    <a:pos x="41" y="63"/>
                  </a:cxn>
                  <a:cxn ang="0">
                    <a:pos x="43" y="62"/>
                  </a:cxn>
                  <a:cxn ang="0">
                    <a:pos x="45" y="65"/>
                  </a:cxn>
                  <a:cxn ang="0">
                    <a:pos x="49" y="67"/>
                  </a:cxn>
                  <a:cxn ang="0">
                    <a:pos x="47" y="72"/>
                  </a:cxn>
                  <a:cxn ang="0">
                    <a:pos x="45" y="68"/>
                  </a:cxn>
                  <a:cxn ang="0">
                    <a:pos x="36" y="62"/>
                  </a:cxn>
                  <a:cxn ang="0">
                    <a:pos x="31" y="59"/>
                  </a:cxn>
                  <a:cxn ang="0">
                    <a:pos x="32" y="64"/>
                  </a:cxn>
                  <a:cxn ang="0">
                    <a:pos x="28" y="62"/>
                  </a:cxn>
                  <a:cxn ang="0">
                    <a:pos x="20" y="56"/>
                  </a:cxn>
                  <a:cxn ang="0">
                    <a:pos x="13" y="58"/>
                  </a:cxn>
                  <a:cxn ang="0">
                    <a:pos x="11" y="54"/>
                  </a:cxn>
                  <a:cxn ang="0">
                    <a:pos x="11" y="51"/>
                  </a:cxn>
                  <a:cxn ang="0">
                    <a:pos x="12" y="49"/>
                  </a:cxn>
                  <a:cxn ang="0">
                    <a:pos x="10" y="45"/>
                  </a:cxn>
                  <a:cxn ang="0">
                    <a:pos x="6" y="48"/>
                  </a:cxn>
                  <a:cxn ang="0">
                    <a:pos x="2" y="45"/>
                  </a:cxn>
                  <a:cxn ang="0">
                    <a:pos x="0" y="41"/>
                  </a:cxn>
                  <a:cxn ang="0">
                    <a:pos x="1" y="29"/>
                  </a:cxn>
                  <a:cxn ang="0">
                    <a:pos x="5" y="19"/>
                  </a:cxn>
                  <a:cxn ang="0">
                    <a:pos x="3" y="11"/>
                  </a:cxn>
                  <a:cxn ang="0">
                    <a:pos x="2" y="5"/>
                  </a:cxn>
                  <a:cxn ang="0">
                    <a:pos x="6" y="0"/>
                  </a:cxn>
                </a:cxnLst>
                <a:rect l="0" t="0" r="r" b="b"/>
                <a:pathLst>
                  <a:path w="49" h="72">
                    <a:moveTo>
                      <a:pt x="6" y="0"/>
                    </a:moveTo>
                    <a:lnTo>
                      <a:pt x="8" y="0"/>
                    </a:lnTo>
                    <a:lnTo>
                      <a:pt x="10" y="1"/>
                    </a:lnTo>
                    <a:lnTo>
                      <a:pt x="10" y="4"/>
                    </a:lnTo>
                    <a:lnTo>
                      <a:pt x="12" y="6"/>
                    </a:lnTo>
                    <a:lnTo>
                      <a:pt x="15" y="6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20" y="7"/>
                    </a:lnTo>
                    <a:lnTo>
                      <a:pt x="20" y="11"/>
                    </a:lnTo>
                    <a:lnTo>
                      <a:pt x="22" y="15"/>
                    </a:lnTo>
                    <a:lnTo>
                      <a:pt x="23" y="19"/>
                    </a:lnTo>
                    <a:lnTo>
                      <a:pt x="23" y="28"/>
                    </a:lnTo>
                    <a:lnTo>
                      <a:pt x="22" y="30"/>
                    </a:lnTo>
                    <a:lnTo>
                      <a:pt x="18" y="34"/>
                    </a:lnTo>
                    <a:lnTo>
                      <a:pt x="17" y="36"/>
                    </a:lnTo>
                    <a:lnTo>
                      <a:pt x="17" y="43"/>
                    </a:lnTo>
                    <a:lnTo>
                      <a:pt x="20" y="46"/>
                    </a:lnTo>
                    <a:lnTo>
                      <a:pt x="21" y="50"/>
                    </a:lnTo>
                    <a:lnTo>
                      <a:pt x="23" y="54"/>
                    </a:lnTo>
                    <a:lnTo>
                      <a:pt x="26" y="55"/>
                    </a:lnTo>
                    <a:lnTo>
                      <a:pt x="26" y="54"/>
                    </a:lnTo>
                    <a:lnTo>
                      <a:pt x="28" y="51"/>
                    </a:lnTo>
                    <a:lnTo>
                      <a:pt x="32" y="51"/>
                    </a:lnTo>
                    <a:lnTo>
                      <a:pt x="33" y="54"/>
                    </a:lnTo>
                    <a:lnTo>
                      <a:pt x="36" y="56"/>
                    </a:lnTo>
                    <a:lnTo>
                      <a:pt x="36" y="59"/>
                    </a:lnTo>
                    <a:lnTo>
                      <a:pt x="38" y="59"/>
                    </a:lnTo>
                    <a:lnTo>
                      <a:pt x="40" y="58"/>
                    </a:lnTo>
                    <a:lnTo>
                      <a:pt x="40" y="56"/>
                    </a:lnTo>
                    <a:lnTo>
                      <a:pt x="42" y="56"/>
                    </a:lnTo>
                    <a:lnTo>
                      <a:pt x="42" y="58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2" y="60"/>
                    </a:lnTo>
                    <a:lnTo>
                      <a:pt x="41" y="60"/>
                    </a:lnTo>
                    <a:lnTo>
                      <a:pt x="41" y="63"/>
                    </a:lnTo>
                    <a:lnTo>
                      <a:pt x="42" y="63"/>
                    </a:lnTo>
                    <a:lnTo>
                      <a:pt x="43" y="62"/>
                    </a:lnTo>
                    <a:lnTo>
                      <a:pt x="43" y="64"/>
                    </a:lnTo>
                    <a:lnTo>
                      <a:pt x="45" y="65"/>
                    </a:lnTo>
                    <a:lnTo>
                      <a:pt x="47" y="67"/>
                    </a:lnTo>
                    <a:lnTo>
                      <a:pt x="49" y="67"/>
                    </a:lnTo>
                    <a:lnTo>
                      <a:pt x="49" y="70"/>
                    </a:lnTo>
                    <a:lnTo>
                      <a:pt x="47" y="72"/>
                    </a:lnTo>
                    <a:lnTo>
                      <a:pt x="45" y="69"/>
                    </a:lnTo>
                    <a:lnTo>
                      <a:pt x="45" y="68"/>
                    </a:lnTo>
                    <a:lnTo>
                      <a:pt x="40" y="63"/>
                    </a:lnTo>
                    <a:lnTo>
                      <a:pt x="36" y="62"/>
                    </a:lnTo>
                    <a:lnTo>
                      <a:pt x="32" y="58"/>
                    </a:lnTo>
                    <a:lnTo>
                      <a:pt x="31" y="59"/>
                    </a:lnTo>
                    <a:lnTo>
                      <a:pt x="31" y="63"/>
                    </a:lnTo>
                    <a:lnTo>
                      <a:pt x="32" y="64"/>
                    </a:lnTo>
                    <a:lnTo>
                      <a:pt x="30" y="64"/>
                    </a:lnTo>
                    <a:lnTo>
                      <a:pt x="28" y="62"/>
                    </a:lnTo>
                    <a:lnTo>
                      <a:pt x="23" y="56"/>
                    </a:lnTo>
                    <a:lnTo>
                      <a:pt x="20" y="56"/>
                    </a:lnTo>
                    <a:lnTo>
                      <a:pt x="17" y="58"/>
                    </a:lnTo>
                    <a:lnTo>
                      <a:pt x="13" y="58"/>
                    </a:lnTo>
                    <a:lnTo>
                      <a:pt x="12" y="56"/>
                    </a:lnTo>
                    <a:lnTo>
                      <a:pt x="11" y="54"/>
                    </a:lnTo>
                    <a:lnTo>
                      <a:pt x="10" y="53"/>
                    </a:lnTo>
                    <a:lnTo>
                      <a:pt x="11" y="51"/>
                    </a:lnTo>
                    <a:lnTo>
                      <a:pt x="11" y="50"/>
                    </a:lnTo>
                    <a:lnTo>
                      <a:pt x="12" y="49"/>
                    </a:lnTo>
                    <a:lnTo>
                      <a:pt x="12" y="46"/>
                    </a:lnTo>
                    <a:lnTo>
                      <a:pt x="10" y="45"/>
                    </a:lnTo>
                    <a:lnTo>
                      <a:pt x="7" y="48"/>
                    </a:lnTo>
                    <a:lnTo>
                      <a:pt x="6" y="48"/>
                    </a:lnTo>
                    <a:lnTo>
                      <a:pt x="3" y="46"/>
                    </a:lnTo>
                    <a:lnTo>
                      <a:pt x="2" y="45"/>
                    </a:lnTo>
                    <a:lnTo>
                      <a:pt x="1" y="43"/>
                    </a:lnTo>
                    <a:lnTo>
                      <a:pt x="0" y="41"/>
                    </a:lnTo>
                    <a:lnTo>
                      <a:pt x="0" y="31"/>
                    </a:lnTo>
                    <a:lnTo>
                      <a:pt x="1" y="29"/>
                    </a:lnTo>
                    <a:lnTo>
                      <a:pt x="2" y="29"/>
                    </a:lnTo>
                    <a:lnTo>
                      <a:pt x="5" y="19"/>
                    </a:lnTo>
                    <a:lnTo>
                      <a:pt x="3" y="15"/>
                    </a:lnTo>
                    <a:lnTo>
                      <a:pt x="3" y="11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3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7" name="Freeform 1315"/>
              <p:cNvSpPr>
                <a:spLocks/>
              </p:cNvSpPr>
              <p:nvPr/>
            </p:nvSpPr>
            <p:spPr bwMode="auto">
              <a:xfrm>
                <a:off x="8693999" y="4144788"/>
                <a:ext cx="29015" cy="3730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4" y="1"/>
                  </a:cxn>
                  <a:cxn ang="0">
                    <a:pos x="6" y="3"/>
                  </a:cxn>
                  <a:cxn ang="0">
                    <a:pos x="9" y="3"/>
                  </a:cxn>
                  <a:cxn ang="0">
                    <a:pos x="11" y="4"/>
                  </a:cxn>
                  <a:cxn ang="0">
                    <a:pos x="14" y="6"/>
                  </a:cxn>
                  <a:cxn ang="0">
                    <a:pos x="12" y="10"/>
                  </a:cxn>
                  <a:cxn ang="0">
                    <a:pos x="7" y="15"/>
                  </a:cxn>
                  <a:cxn ang="0">
                    <a:pos x="4" y="16"/>
                  </a:cxn>
                  <a:cxn ang="0">
                    <a:pos x="1" y="18"/>
                  </a:cxn>
                  <a:cxn ang="0">
                    <a:pos x="1" y="9"/>
                  </a:cxn>
                  <a:cxn ang="0">
                    <a:pos x="0" y="5"/>
                  </a:cxn>
                  <a:cxn ang="0">
                    <a:pos x="0" y="3"/>
                  </a:cxn>
                  <a:cxn ang="0">
                    <a:pos x="2" y="0"/>
                  </a:cxn>
                </a:cxnLst>
                <a:rect l="0" t="0" r="r" b="b"/>
                <a:pathLst>
                  <a:path w="14" h="18">
                    <a:moveTo>
                      <a:pt x="2" y="0"/>
                    </a:moveTo>
                    <a:lnTo>
                      <a:pt x="4" y="1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1" y="4"/>
                    </a:lnTo>
                    <a:lnTo>
                      <a:pt x="14" y="6"/>
                    </a:lnTo>
                    <a:lnTo>
                      <a:pt x="12" y="10"/>
                    </a:lnTo>
                    <a:lnTo>
                      <a:pt x="7" y="15"/>
                    </a:lnTo>
                    <a:lnTo>
                      <a:pt x="4" y="16"/>
                    </a:lnTo>
                    <a:lnTo>
                      <a:pt x="1" y="18"/>
                    </a:lnTo>
                    <a:lnTo>
                      <a:pt x="1" y="9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8" name="Freeform 1316"/>
              <p:cNvSpPr>
                <a:spLocks/>
              </p:cNvSpPr>
              <p:nvPr/>
            </p:nvSpPr>
            <p:spPr bwMode="auto">
              <a:xfrm>
                <a:off x="8708507" y="4167585"/>
                <a:ext cx="26944" cy="47669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0"/>
                  </a:cxn>
                  <a:cxn ang="0">
                    <a:pos x="12" y="2"/>
                  </a:cxn>
                  <a:cxn ang="0">
                    <a:pos x="13" y="4"/>
                  </a:cxn>
                  <a:cxn ang="0">
                    <a:pos x="13" y="8"/>
                  </a:cxn>
                  <a:cxn ang="0">
                    <a:pos x="12" y="10"/>
                  </a:cxn>
                  <a:cxn ang="0">
                    <a:pos x="9" y="13"/>
                  </a:cxn>
                  <a:cxn ang="0">
                    <a:pos x="9" y="18"/>
                  </a:cxn>
                  <a:cxn ang="0">
                    <a:pos x="10" y="19"/>
                  </a:cxn>
                  <a:cxn ang="0">
                    <a:pos x="10" y="22"/>
                  </a:cxn>
                  <a:cxn ang="0">
                    <a:pos x="9" y="23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0" y="14"/>
                  </a:cxn>
                  <a:cxn ang="0">
                    <a:pos x="0" y="12"/>
                  </a:cxn>
                  <a:cxn ang="0">
                    <a:pos x="4" y="12"/>
                  </a:cxn>
                  <a:cxn ang="0">
                    <a:pos x="4" y="8"/>
                  </a:cxn>
                  <a:cxn ang="0">
                    <a:pos x="5" y="4"/>
                  </a:cxn>
                  <a:cxn ang="0">
                    <a:pos x="7" y="2"/>
                  </a:cxn>
                  <a:cxn ang="0">
                    <a:pos x="8" y="0"/>
                  </a:cxn>
                </a:cxnLst>
                <a:rect l="0" t="0" r="r" b="b"/>
                <a:pathLst>
                  <a:path w="13" h="23">
                    <a:moveTo>
                      <a:pt x="8" y="0"/>
                    </a:moveTo>
                    <a:lnTo>
                      <a:pt x="10" y="0"/>
                    </a:lnTo>
                    <a:lnTo>
                      <a:pt x="12" y="2"/>
                    </a:lnTo>
                    <a:lnTo>
                      <a:pt x="13" y="4"/>
                    </a:lnTo>
                    <a:lnTo>
                      <a:pt x="13" y="8"/>
                    </a:lnTo>
                    <a:lnTo>
                      <a:pt x="12" y="10"/>
                    </a:lnTo>
                    <a:lnTo>
                      <a:pt x="9" y="13"/>
                    </a:lnTo>
                    <a:lnTo>
                      <a:pt x="9" y="18"/>
                    </a:lnTo>
                    <a:lnTo>
                      <a:pt x="10" y="19"/>
                    </a:lnTo>
                    <a:lnTo>
                      <a:pt x="10" y="22"/>
                    </a:lnTo>
                    <a:lnTo>
                      <a:pt x="9" y="23"/>
                    </a:lnTo>
                    <a:lnTo>
                      <a:pt x="8" y="23"/>
                    </a:lnTo>
                    <a:lnTo>
                      <a:pt x="2" y="17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4" y="12"/>
                    </a:lnTo>
                    <a:lnTo>
                      <a:pt x="4" y="8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9" name="Freeform 1317"/>
              <p:cNvSpPr>
                <a:spLocks noEditPoints="1"/>
              </p:cNvSpPr>
              <p:nvPr/>
            </p:nvSpPr>
            <p:spPr bwMode="auto">
              <a:xfrm>
                <a:off x="8733378" y="4171730"/>
                <a:ext cx="12435" cy="29015"/>
              </a:xfrm>
              <a:custGeom>
                <a:avLst/>
                <a:gdLst/>
                <a:ahLst/>
                <a:cxnLst>
                  <a:cxn ang="0">
                    <a:pos x="1" y="10"/>
                  </a:cxn>
                  <a:cxn ang="0">
                    <a:pos x="1" y="1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0"/>
                  </a:cxn>
                  <a:cxn ang="0">
                    <a:pos x="6" y="0"/>
                  </a:cxn>
                  <a:cxn ang="0">
                    <a:pos x="6" y="3"/>
                  </a:cxn>
                  <a:cxn ang="0">
                    <a:pos x="5" y="6"/>
                  </a:cxn>
                  <a:cxn ang="0">
                    <a:pos x="2" y="7"/>
                  </a:cxn>
                  <a:cxn ang="0">
                    <a:pos x="2" y="3"/>
                  </a:cxn>
                  <a:cxn ang="0">
                    <a:pos x="4" y="0"/>
                  </a:cxn>
                </a:cxnLst>
                <a:rect l="0" t="0" r="r" b="b"/>
                <a:pathLst>
                  <a:path w="6" h="14">
                    <a:moveTo>
                      <a:pt x="1" y="10"/>
                    </a:moveTo>
                    <a:lnTo>
                      <a:pt x="1" y="14"/>
                    </a:lnTo>
                    <a:lnTo>
                      <a:pt x="0" y="14"/>
                    </a:lnTo>
                    <a:lnTo>
                      <a:pt x="1" y="10"/>
                    </a:lnTo>
                    <a:close/>
                    <a:moveTo>
                      <a:pt x="4" y="0"/>
                    </a:moveTo>
                    <a:lnTo>
                      <a:pt x="6" y="0"/>
                    </a:lnTo>
                    <a:lnTo>
                      <a:pt x="6" y="3"/>
                    </a:lnTo>
                    <a:lnTo>
                      <a:pt x="5" y="6"/>
                    </a:lnTo>
                    <a:lnTo>
                      <a:pt x="2" y="7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1" name="Freeform 1319"/>
              <p:cNvSpPr>
                <a:spLocks/>
              </p:cNvSpPr>
              <p:nvPr/>
            </p:nvSpPr>
            <p:spPr bwMode="auto">
              <a:xfrm>
                <a:off x="8718869" y="4130279"/>
                <a:ext cx="22799" cy="207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5" y="2"/>
                  </a:cxn>
                  <a:cxn ang="0">
                    <a:pos x="7" y="3"/>
                  </a:cxn>
                  <a:cxn ang="0">
                    <a:pos x="9" y="5"/>
                  </a:cxn>
                  <a:cxn ang="0">
                    <a:pos x="11" y="6"/>
                  </a:cxn>
                  <a:cxn ang="0">
                    <a:pos x="11" y="10"/>
                  </a:cxn>
                  <a:cxn ang="0">
                    <a:pos x="9" y="10"/>
                  </a:cxn>
                  <a:cxn ang="0">
                    <a:pos x="5" y="6"/>
                  </a:cxn>
                  <a:cxn ang="0">
                    <a:pos x="5" y="5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11" h="10">
                    <a:moveTo>
                      <a:pt x="0" y="0"/>
                    </a:moveTo>
                    <a:lnTo>
                      <a:pt x="4" y="0"/>
                    </a:lnTo>
                    <a:lnTo>
                      <a:pt x="5" y="2"/>
                    </a:lnTo>
                    <a:lnTo>
                      <a:pt x="7" y="3"/>
                    </a:lnTo>
                    <a:lnTo>
                      <a:pt x="9" y="5"/>
                    </a:lnTo>
                    <a:lnTo>
                      <a:pt x="11" y="6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2" name="Freeform 1320"/>
              <p:cNvSpPr>
                <a:spLocks/>
              </p:cNvSpPr>
              <p:nvPr/>
            </p:nvSpPr>
            <p:spPr bwMode="auto">
              <a:xfrm>
                <a:off x="8656693" y="4105409"/>
                <a:ext cx="26944" cy="290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7" y="2"/>
                  </a:cxn>
                  <a:cxn ang="0">
                    <a:pos x="8" y="3"/>
                  </a:cxn>
                  <a:cxn ang="0">
                    <a:pos x="10" y="4"/>
                  </a:cxn>
                  <a:cxn ang="0">
                    <a:pos x="12" y="5"/>
                  </a:cxn>
                  <a:cxn ang="0">
                    <a:pos x="13" y="8"/>
                  </a:cxn>
                  <a:cxn ang="0">
                    <a:pos x="13" y="12"/>
                  </a:cxn>
                  <a:cxn ang="0">
                    <a:pos x="12" y="14"/>
                  </a:cxn>
                  <a:cxn ang="0">
                    <a:pos x="9" y="14"/>
                  </a:cxn>
                  <a:cxn ang="0">
                    <a:pos x="8" y="12"/>
                  </a:cxn>
                  <a:cxn ang="0">
                    <a:pos x="4" y="8"/>
                  </a:cxn>
                  <a:cxn ang="0">
                    <a:pos x="3" y="4"/>
                  </a:cxn>
                  <a:cxn ang="0">
                    <a:pos x="2" y="3"/>
                  </a:cxn>
                  <a:cxn ang="0">
                    <a:pos x="0" y="0"/>
                  </a:cxn>
                </a:cxnLst>
                <a:rect l="0" t="0" r="r" b="b"/>
                <a:pathLst>
                  <a:path w="13" h="14">
                    <a:moveTo>
                      <a:pt x="0" y="0"/>
                    </a:moveTo>
                    <a:lnTo>
                      <a:pt x="4" y="0"/>
                    </a:lnTo>
                    <a:lnTo>
                      <a:pt x="7" y="2"/>
                    </a:lnTo>
                    <a:lnTo>
                      <a:pt x="8" y="3"/>
                    </a:lnTo>
                    <a:lnTo>
                      <a:pt x="10" y="4"/>
                    </a:lnTo>
                    <a:lnTo>
                      <a:pt x="12" y="5"/>
                    </a:lnTo>
                    <a:lnTo>
                      <a:pt x="13" y="8"/>
                    </a:lnTo>
                    <a:lnTo>
                      <a:pt x="13" y="12"/>
                    </a:lnTo>
                    <a:lnTo>
                      <a:pt x="12" y="14"/>
                    </a:lnTo>
                    <a:lnTo>
                      <a:pt x="9" y="14"/>
                    </a:lnTo>
                    <a:lnTo>
                      <a:pt x="8" y="12"/>
                    </a:lnTo>
                    <a:lnTo>
                      <a:pt x="4" y="8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3" name="Freeform 1321"/>
              <p:cNvSpPr>
                <a:spLocks/>
              </p:cNvSpPr>
              <p:nvPr/>
            </p:nvSpPr>
            <p:spPr bwMode="auto">
              <a:xfrm>
                <a:off x="8685709" y="4111627"/>
                <a:ext cx="8290" cy="207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4" y="1"/>
                  </a:cxn>
                  <a:cxn ang="0">
                    <a:pos x="1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4" y="0"/>
                    </a:lnTo>
                    <a:lnTo>
                      <a:pt x="4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4" name="Freeform 1322"/>
              <p:cNvSpPr>
                <a:spLocks/>
              </p:cNvSpPr>
              <p:nvPr/>
            </p:nvSpPr>
            <p:spPr bwMode="auto">
              <a:xfrm>
                <a:off x="8646331" y="3806964"/>
                <a:ext cx="39379" cy="7253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8" y="2"/>
                  </a:cxn>
                  <a:cxn ang="0">
                    <a:pos x="19" y="8"/>
                  </a:cxn>
                  <a:cxn ang="0">
                    <a:pos x="18" y="17"/>
                  </a:cxn>
                  <a:cxn ang="0">
                    <a:pos x="14" y="26"/>
                  </a:cxn>
                  <a:cxn ang="0">
                    <a:pos x="10" y="32"/>
                  </a:cxn>
                  <a:cxn ang="0">
                    <a:pos x="5" y="35"/>
                  </a:cxn>
                  <a:cxn ang="0">
                    <a:pos x="3" y="35"/>
                  </a:cxn>
                  <a:cxn ang="0">
                    <a:pos x="2" y="34"/>
                  </a:cxn>
                  <a:cxn ang="0">
                    <a:pos x="0" y="31"/>
                  </a:cxn>
                  <a:cxn ang="0">
                    <a:pos x="0" y="23"/>
                  </a:cxn>
                  <a:cxn ang="0">
                    <a:pos x="2" y="17"/>
                  </a:cxn>
                  <a:cxn ang="0">
                    <a:pos x="5" y="8"/>
                  </a:cxn>
                  <a:cxn ang="0">
                    <a:pos x="9" y="2"/>
                  </a:cxn>
                  <a:cxn ang="0">
                    <a:pos x="14" y="0"/>
                  </a:cxn>
                </a:cxnLst>
                <a:rect l="0" t="0" r="r" b="b"/>
                <a:pathLst>
                  <a:path w="19" h="35">
                    <a:moveTo>
                      <a:pt x="14" y="0"/>
                    </a:moveTo>
                    <a:lnTo>
                      <a:pt x="18" y="2"/>
                    </a:lnTo>
                    <a:lnTo>
                      <a:pt x="19" y="8"/>
                    </a:lnTo>
                    <a:lnTo>
                      <a:pt x="18" y="17"/>
                    </a:lnTo>
                    <a:lnTo>
                      <a:pt x="14" y="26"/>
                    </a:lnTo>
                    <a:lnTo>
                      <a:pt x="10" y="32"/>
                    </a:lnTo>
                    <a:lnTo>
                      <a:pt x="5" y="35"/>
                    </a:lnTo>
                    <a:lnTo>
                      <a:pt x="3" y="35"/>
                    </a:lnTo>
                    <a:lnTo>
                      <a:pt x="2" y="34"/>
                    </a:lnTo>
                    <a:lnTo>
                      <a:pt x="0" y="31"/>
                    </a:lnTo>
                    <a:lnTo>
                      <a:pt x="0" y="23"/>
                    </a:lnTo>
                    <a:lnTo>
                      <a:pt x="2" y="17"/>
                    </a:lnTo>
                    <a:lnTo>
                      <a:pt x="5" y="8"/>
                    </a:lnTo>
                    <a:lnTo>
                      <a:pt x="9" y="2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5" name="Freeform 1323"/>
              <p:cNvSpPr>
                <a:spLocks/>
              </p:cNvSpPr>
              <p:nvPr/>
            </p:nvSpPr>
            <p:spPr bwMode="auto">
              <a:xfrm>
                <a:off x="8368612" y="3935461"/>
                <a:ext cx="58031" cy="53886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24" y="2"/>
                  </a:cxn>
                  <a:cxn ang="0">
                    <a:pos x="26" y="3"/>
                  </a:cxn>
                  <a:cxn ang="0">
                    <a:pos x="28" y="4"/>
                  </a:cxn>
                  <a:cxn ang="0">
                    <a:pos x="28" y="7"/>
                  </a:cxn>
                  <a:cxn ang="0">
                    <a:pos x="26" y="9"/>
                  </a:cxn>
                  <a:cxn ang="0">
                    <a:pos x="25" y="13"/>
                  </a:cxn>
                  <a:cxn ang="0">
                    <a:pos x="20" y="21"/>
                  </a:cxn>
                  <a:cxn ang="0">
                    <a:pos x="16" y="23"/>
                  </a:cxn>
                  <a:cxn ang="0">
                    <a:pos x="13" y="24"/>
                  </a:cxn>
                  <a:cxn ang="0">
                    <a:pos x="10" y="26"/>
                  </a:cxn>
                  <a:cxn ang="0">
                    <a:pos x="6" y="26"/>
                  </a:cxn>
                  <a:cxn ang="0">
                    <a:pos x="4" y="24"/>
                  </a:cxn>
                  <a:cxn ang="0">
                    <a:pos x="1" y="19"/>
                  </a:cxn>
                  <a:cxn ang="0">
                    <a:pos x="1" y="16"/>
                  </a:cxn>
                  <a:cxn ang="0">
                    <a:pos x="0" y="13"/>
                  </a:cxn>
                  <a:cxn ang="0">
                    <a:pos x="0" y="11"/>
                  </a:cxn>
                  <a:cxn ang="0">
                    <a:pos x="1" y="11"/>
                  </a:cxn>
                  <a:cxn ang="0">
                    <a:pos x="5" y="9"/>
                  </a:cxn>
                  <a:cxn ang="0">
                    <a:pos x="18" y="2"/>
                  </a:cxn>
                  <a:cxn ang="0">
                    <a:pos x="23" y="0"/>
                  </a:cxn>
                </a:cxnLst>
                <a:rect l="0" t="0" r="r" b="b"/>
                <a:pathLst>
                  <a:path w="28" h="26">
                    <a:moveTo>
                      <a:pt x="23" y="0"/>
                    </a:moveTo>
                    <a:lnTo>
                      <a:pt x="24" y="2"/>
                    </a:lnTo>
                    <a:lnTo>
                      <a:pt x="26" y="3"/>
                    </a:lnTo>
                    <a:lnTo>
                      <a:pt x="28" y="4"/>
                    </a:lnTo>
                    <a:lnTo>
                      <a:pt x="28" y="7"/>
                    </a:lnTo>
                    <a:lnTo>
                      <a:pt x="26" y="9"/>
                    </a:lnTo>
                    <a:lnTo>
                      <a:pt x="25" y="13"/>
                    </a:lnTo>
                    <a:lnTo>
                      <a:pt x="20" y="21"/>
                    </a:lnTo>
                    <a:lnTo>
                      <a:pt x="16" y="23"/>
                    </a:lnTo>
                    <a:lnTo>
                      <a:pt x="13" y="24"/>
                    </a:lnTo>
                    <a:lnTo>
                      <a:pt x="10" y="26"/>
                    </a:lnTo>
                    <a:lnTo>
                      <a:pt x="6" y="26"/>
                    </a:lnTo>
                    <a:lnTo>
                      <a:pt x="4" y="24"/>
                    </a:lnTo>
                    <a:lnTo>
                      <a:pt x="1" y="19"/>
                    </a:lnTo>
                    <a:lnTo>
                      <a:pt x="1" y="16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5" y="9"/>
                    </a:lnTo>
                    <a:lnTo>
                      <a:pt x="18" y="2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6" name="Freeform 1324"/>
              <p:cNvSpPr>
                <a:spLocks/>
              </p:cNvSpPr>
              <p:nvPr/>
            </p:nvSpPr>
            <p:spPr bwMode="auto">
              <a:xfrm>
                <a:off x="8289855" y="4466030"/>
                <a:ext cx="39379" cy="3523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9" y="0"/>
                  </a:cxn>
                  <a:cxn ang="0">
                    <a:pos x="10" y="4"/>
                  </a:cxn>
                  <a:cxn ang="0">
                    <a:pos x="10" y="6"/>
                  </a:cxn>
                  <a:cxn ang="0">
                    <a:pos x="13" y="9"/>
                  </a:cxn>
                  <a:cxn ang="0">
                    <a:pos x="14" y="11"/>
                  </a:cxn>
                  <a:cxn ang="0">
                    <a:pos x="17" y="14"/>
                  </a:cxn>
                  <a:cxn ang="0">
                    <a:pos x="19" y="14"/>
                  </a:cxn>
                  <a:cxn ang="0">
                    <a:pos x="19" y="17"/>
                  </a:cxn>
                  <a:cxn ang="0">
                    <a:pos x="16" y="17"/>
                  </a:cxn>
                  <a:cxn ang="0">
                    <a:pos x="13" y="15"/>
                  </a:cxn>
                  <a:cxn ang="0">
                    <a:pos x="10" y="15"/>
                  </a:cxn>
                  <a:cxn ang="0">
                    <a:pos x="10" y="12"/>
                  </a:cxn>
                  <a:cxn ang="0">
                    <a:pos x="5" y="7"/>
                  </a:cxn>
                  <a:cxn ang="0">
                    <a:pos x="2" y="7"/>
                  </a:cxn>
                  <a:cxn ang="0">
                    <a:pos x="0" y="6"/>
                  </a:cxn>
                  <a:cxn ang="0">
                    <a:pos x="0" y="5"/>
                  </a:cxn>
                  <a:cxn ang="0">
                    <a:pos x="2" y="4"/>
                  </a:cxn>
                  <a:cxn ang="0">
                    <a:pos x="3" y="1"/>
                  </a:cxn>
                  <a:cxn ang="0">
                    <a:pos x="7" y="0"/>
                  </a:cxn>
                </a:cxnLst>
                <a:rect l="0" t="0" r="r" b="b"/>
                <a:pathLst>
                  <a:path w="19" h="17">
                    <a:moveTo>
                      <a:pt x="7" y="0"/>
                    </a:moveTo>
                    <a:lnTo>
                      <a:pt x="9" y="0"/>
                    </a:lnTo>
                    <a:lnTo>
                      <a:pt x="10" y="4"/>
                    </a:lnTo>
                    <a:lnTo>
                      <a:pt x="10" y="6"/>
                    </a:lnTo>
                    <a:lnTo>
                      <a:pt x="13" y="9"/>
                    </a:lnTo>
                    <a:lnTo>
                      <a:pt x="14" y="11"/>
                    </a:lnTo>
                    <a:lnTo>
                      <a:pt x="17" y="14"/>
                    </a:lnTo>
                    <a:lnTo>
                      <a:pt x="19" y="14"/>
                    </a:lnTo>
                    <a:lnTo>
                      <a:pt x="19" y="17"/>
                    </a:lnTo>
                    <a:lnTo>
                      <a:pt x="16" y="17"/>
                    </a:lnTo>
                    <a:lnTo>
                      <a:pt x="13" y="15"/>
                    </a:lnTo>
                    <a:lnTo>
                      <a:pt x="10" y="15"/>
                    </a:lnTo>
                    <a:lnTo>
                      <a:pt x="10" y="12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3" y="1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7" name="Freeform 1325"/>
              <p:cNvSpPr>
                <a:spLocks/>
              </p:cNvSpPr>
              <p:nvPr/>
            </p:nvSpPr>
            <p:spPr bwMode="auto">
              <a:xfrm>
                <a:off x="8349958" y="4490900"/>
                <a:ext cx="16580" cy="165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5" y="2"/>
                  </a:cxn>
                  <a:cxn ang="0">
                    <a:pos x="7" y="2"/>
                  </a:cxn>
                  <a:cxn ang="0">
                    <a:pos x="8" y="3"/>
                  </a:cxn>
                  <a:cxn ang="0">
                    <a:pos x="8" y="4"/>
                  </a:cxn>
                  <a:cxn ang="0">
                    <a:pos x="7" y="7"/>
                  </a:cxn>
                  <a:cxn ang="0">
                    <a:pos x="5" y="8"/>
                  </a:cxn>
                  <a:cxn ang="0">
                    <a:pos x="3" y="8"/>
                  </a:cxn>
                  <a:cxn ang="0">
                    <a:pos x="2" y="7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lnTo>
                      <a:pt x="4" y="0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8" y="3"/>
                    </a:lnTo>
                    <a:lnTo>
                      <a:pt x="8" y="4"/>
                    </a:lnTo>
                    <a:lnTo>
                      <a:pt x="7" y="7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8" name="Freeform 1326"/>
              <p:cNvSpPr>
                <a:spLocks/>
              </p:cNvSpPr>
              <p:nvPr/>
            </p:nvSpPr>
            <p:spPr bwMode="auto">
              <a:xfrm>
                <a:off x="8136488" y="4455668"/>
                <a:ext cx="16580" cy="227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4" y="5"/>
                  </a:cxn>
                  <a:cxn ang="0">
                    <a:pos x="7" y="6"/>
                  </a:cxn>
                  <a:cxn ang="0">
                    <a:pos x="8" y="9"/>
                  </a:cxn>
                  <a:cxn ang="0">
                    <a:pos x="8" y="11"/>
                  </a:cxn>
                  <a:cxn ang="0">
                    <a:pos x="7" y="10"/>
                  </a:cxn>
                  <a:cxn ang="0">
                    <a:pos x="4" y="9"/>
                  </a:cxn>
                  <a:cxn ang="0">
                    <a:pos x="3" y="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8" h="11">
                    <a:moveTo>
                      <a:pt x="0" y="0"/>
                    </a:moveTo>
                    <a:lnTo>
                      <a:pt x="3" y="0"/>
                    </a:lnTo>
                    <a:lnTo>
                      <a:pt x="3" y="2"/>
                    </a:lnTo>
                    <a:lnTo>
                      <a:pt x="4" y="5"/>
                    </a:lnTo>
                    <a:lnTo>
                      <a:pt x="7" y="6"/>
                    </a:lnTo>
                    <a:lnTo>
                      <a:pt x="8" y="9"/>
                    </a:lnTo>
                    <a:lnTo>
                      <a:pt x="8" y="11"/>
                    </a:lnTo>
                    <a:lnTo>
                      <a:pt x="7" y="10"/>
                    </a:lnTo>
                    <a:lnTo>
                      <a:pt x="4" y="9"/>
                    </a:lnTo>
                    <a:lnTo>
                      <a:pt x="3" y="6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9" name="Freeform 1327"/>
              <p:cNvSpPr>
                <a:spLocks/>
              </p:cNvSpPr>
              <p:nvPr/>
            </p:nvSpPr>
            <p:spPr bwMode="auto">
              <a:xfrm>
                <a:off x="8105399" y="4403854"/>
                <a:ext cx="18653" cy="2072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5" y="2"/>
                  </a:cxn>
                  <a:cxn ang="0">
                    <a:pos x="7" y="5"/>
                  </a:cxn>
                  <a:cxn ang="0">
                    <a:pos x="8" y="6"/>
                  </a:cxn>
                  <a:cxn ang="0">
                    <a:pos x="9" y="8"/>
                  </a:cxn>
                  <a:cxn ang="0">
                    <a:pos x="9" y="10"/>
                  </a:cxn>
                  <a:cxn ang="0">
                    <a:pos x="8" y="10"/>
                  </a:cxn>
                  <a:cxn ang="0">
                    <a:pos x="3" y="5"/>
                  </a:cxn>
                  <a:cxn ang="0">
                    <a:pos x="2" y="2"/>
                  </a:cxn>
                  <a:cxn ang="0">
                    <a:pos x="0" y="1"/>
                  </a:cxn>
                  <a:cxn ang="0">
                    <a:pos x="3" y="0"/>
                  </a:cxn>
                </a:cxnLst>
                <a:rect l="0" t="0" r="r" b="b"/>
                <a:pathLst>
                  <a:path w="9" h="10">
                    <a:moveTo>
                      <a:pt x="3" y="0"/>
                    </a:moveTo>
                    <a:lnTo>
                      <a:pt x="5" y="2"/>
                    </a:lnTo>
                    <a:lnTo>
                      <a:pt x="7" y="5"/>
                    </a:lnTo>
                    <a:lnTo>
                      <a:pt x="8" y="6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8" y="10"/>
                    </a:lnTo>
                    <a:lnTo>
                      <a:pt x="3" y="5"/>
                    </a:lnTo>
                    <a:lnTo>
                      <a:pt x="2" y="2"/>
                    </a:lnTo>
                    <a:lnTo>
                      <a:pt x="0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0" name="Freeform 1328"/>
              <p:cNvSpPr>
                <a:spLocks/>
              </p:cNvSpPr>
              <p:nvPr/>
            </p:nvSpPr>
            <p:spPr bwMode="auto">
              <a:xfrm>
                <a:off x="8876382" y="3578986"/>
                <a:ext cx="55959" cy="7253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15" y="0"/>
                  </a:cxn>
                  <a:cxn ang="0">
                    <a:pos x="17" y="1"/>
                  </a:cxn>
                  <a:cxn ang="0">
                    <a:pos x="20" y="4"/>
                  </a:cxn>
                  <a:cxn ang="0">
                    <a:pos x="24" y="4"/>
                  </a:cxn>
                  <a:cxn ang="0">
                    <a:pos x="24" y="8"/>
                  </a:cxn>
                  <a:cxn ang="0">
                    <a:pos x="27" y="10"/>
                  </a:cxn>
                  <a:cxn ang="0">
                    <a:pos x="27" y="15"/>
                  </a:cxn>
                  <a:cxn ang="0">
                    <a:pos x="24" y="15"/>
                  </a:cxn>
                  <a:cxn ang="0">
                    <a:pos x="21" y="24"/>
                  </a:cxn>
                  <a:cxn ang="0">
                    <a:pos x="19" y="32"/>
                  </a:cxn>
                  <a:cxn ang="0">
                    <a:pos x="14" y="35"/>
                  </a:cxn>
                  <a:cxn ang="0">
                    <a:pos x="12" y="35"/>
                  </a:cxn>
                  <a:cxn ang="0">
                    <a:pos x="12" y="34"/>
                  </a:cxn>
                  <a:cxn ang="0">
                    <a:pos x="7" y="32"/>
                  </a:cxn>
                  <a:cxn ang="0">
                    <a:pos x="6" y="29"/>
                  </a:cxn>
                  <a:cxn ang="0">
                    <a:pos x="6" y="27"/>
                  </a:cxn>
                  <a:cxn ang="0">
                    <a:pos x="7" y="25"/>
                  </a:cxn>
                  <a:cxn ang="0">
                    <a:pos x="9" y="23"/>
                  </a:cxn>
                  <a:cxn ang="0">
                    <a:pos x="11" y="20"/>
                  </a:cxn>
                  <a:cxn ang="0">
                    <a:pos x="12" y="15"/>
                  </a:cxn>
                  <a:cxn ang="0">
                    <a:pos x="10" y="13"/>
                  </a:cxn>
                  <a:cxn ang="0">
                    <a:pos x="10" y="11"/>
                  </a:cxn>
                  <a:cxn ang="0">
                    <a:pos x="9" y="10"/>
                  </a:cxn>
                  <a:cxn ang="0">
                    <a:pos x="9" y="13"/>
                  </a:cxn>
                  <a:cxn ang="0">
                    <a:pos x="7" y="13"/>
                  </a:cxn>
                  <a:cxn ang="0">
                    <a:pos x="5" y="15"/>
                  </a:cxn>
                  <a:cxn ang="0">
                    <a:pos x="2" y="15"/>
                  </a:cxn>
                  <a:cxn ang="0">
                    <a:pos x="1" y="14"/>
                  </a:cxn>
                  <a:cxn ang="0">
                    <a:pos x="0" y="11"/>
                  </a:cxn>
                  <a:cxn ang="0">
                    <a:pos x="0" y="10"/>
                  </a:cxn>
                  <a:cxn ang="0">
                    <a:pos x="5" y="5"/>
                  </a:cxn>
                  <a:cxn ang="0">
                    <a:pos x="7" y="4"/>
                  </a:cxn>
                  <a:cxn ang="0">
                    <a:pos x="11" y="0"/>
                  </a:cxn>
                </a:cxnLst>
                <a:rect l="0" t="0" r="r" b="b"/>
                <a:pathLst>
                  <a:path w="27" h="35">
                    <a:moveTo>
                      <a:pt x="11" y="0"/>
                    </a:moveTo>
                    <a:lnTo>
                      <a:pt x="15" y="0"/>
                    </a:lnTo>
                    <a:lnTo>
                      <a:pt x="17" y="1"/>
                    </a:lnTo>
                    <a:lnTo>
                      <a:pt x="20" y="4"/>
                    </a:lnTo>
                    <a:lnTo>
                      <a:pt x="24" y="4"/>
                    </a:lnTo>
                    <a:lnTo>
                      <a:pt x="24" y="8"/>
                    </a:lnTo>
                    <a:lnTo>
                      <a:pt x="27" y="10"/>
                    </a:lnTo>
                    <a:lnTo>
                      <a:pt x="27" y="15"/>
                    </a:lnTo>
                    <a:lnTo>
                      <a:pt x="24" y="15"/>
                    </a:lnTo>
                    <a:lnTo>
                      <a:pt x="21" y="24"/>
                    </a:lnTo>
                    <a:lnTo>
                      <a:pt x="19" y="32"/>
                    </a:lnTo>
                    <a:lnTo>
                      <a:pt x="14" y="35"/>
                    </a:lnTo>
                    <a:lnTo>
                      <a:pt x="12" y="35"/>
                    </a:lnTo>
                    <a:lnTo>
                      <a:pt x="12" y="34"/>
                    </a:lnTo>
                    <a:lnTo>
                      <a:pt x="7" y="32"/>
                    </a:lnTo>
                    <a:lnTo>
                      <a:pt x="6" y="29"/>
                    </a:lnTo>
                    <a:lnTo>
                      <a:pt x="6" y="27"/>
                    </a:lnTo>
                    <a:lnTo>
                      <a:pt x="7" y="25"/>
                    </a:lnTo>
                    <a:lnTo>
                      <a:pt x="9" y="23"/>
                    </a:lnTo>
                    <a:lnTo>
                      <a:pt x="11" y="20"/>
                    </a:lnTo>
                    <a:lnTo>
                      <a:pt x="12" y="15"/>
                    </a:lnTo>
                    <a:lnTo>
                      <a:pt x="10" y="13"/>
                    </a:lnTo>
                    <a:lnTo>
                      <a:pt x="10" y="11"/>
                    </a:lnTo>
                    <a:lnTo>
                      <a:pt x="9" y="10"/>
                    </a:lnTo>
                    <a:lnTo>
                      <a:pt x="9" y="13"/>
                    </a:lnTo>
                    <a:lnTo>
                      <a:pt x="7" y="13"/>
                    </a:lnTo>
                    <a:lnTo>
                      <a:pt x="5" y="15"/>
                    </a:lnTo>
                    <a:lnTo>
                      <a:pt x="2" y="15"/>
                    </a:lnTo>
                    <a:lnTo>
                      <a:pt x="1" y="14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5" y="5"/>
                    </a:lnTo>
                    <a:lnTo>
                      <a:pt x="7" y="4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1" name="Freeform 1329"/>
              <p:cNvSpPr>
                <a:spLocks/>
              </p:cNvSpPr>
              <p:nvPr/>
            </p:nvSpPr>
            <p:spPr bwMode="auto">
              <a:xfrm>
                <a:off x="8940631" y="3564478"/>
                <a:ext cx="58031" cy="43524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5" y="0"/>
                  </a:cxn>
                  <a:cxn ang="0">
                    <a:pos x="26" y="1"/>
                  </a:cxn>
                  <a:cxn ang="0">
                    <a:pos x="28" y="3"/>
                  </a:cxn>
                  <a:cxn ang="0">
                    <a:pos x="28" y="7"/>
                  </a:cxn>
                  <a:cxn ang="0">
                    <a:pos x="25" y="12"/>
                  </a:cxn>
                  <a:cxn ang="0">
                    <a:pos x="24" y="13"/>
                  </a:cxn>
                  <a:cxn ang="0">
                    <a:pos x="20" y="13"/>
                  </a:cxn>
                  <a:cxn ang="0">
                    <a:pos x="18" y="11"/>
                  </a:cxn>
                  <a:cxn ang="0">
                    <a:pos x="16" y="11"/>
                  </a:cxn>
                  <a:cxn ang="0">
                    <a:pos x="14" y="13"/>
                  </a:cxn>
                  <a:cxn ang="0">
                    <a:pos x="11" y="18"/>
                  </a:cxn>
                  <a:cxn ang="0">
                    <a:pos x="6" y="21"/>
                  </a:cxn>
                  <a:cxn ang="0">
                    <a:pos x="4" y="18"/>
                  </a:cxn>
                  <a:cxn ang="0">
                    <a:pos x="4" y="15"/>
                  </a:cxn>
                  <a:cxn ang="0">
                    <a:pos x="1" y="13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3" y="8"/>
                  </a:cxn>
                  <a:cxn ang="0">
                    <a:pos x="5" y="7"/>
                  </a:cxn>
                  <a:cxn ang="0">
                    <a:pos x="9" y="3"/>
                  </a:cxn>
                  <a:cxn ang="0">
                    <a:pos x="14" y="3"/>
                  </a:cxn>
                  <a:cxn ang="0">
                    <a:pos x="16" y="2"/>
                  </a:cxn>
                  <a:cxn ang="0">
                    <a:pos x="18" y="1"/>
                  </a:cxn>
                  <a:cxn ang="0">
                    <a:pos x="20" y="0"/>
                  </a:cxn>
                </a:cxnLst>
                <a:rect l="0" t="0" r="r" b="b"/>
                <a:pathLst>
                  <a:path w="28" h="21">
                    <a:moveTo>
                      <a:pt x="20" y="0"/>
                    </a:moveTo>
                    <a:lnTo>
                      <a:pt x="25" y="0"/>
                    </a:lnTo>
                    <a:lnTo>
                      <a:pt x="26" y="1"/>
                    </a:lnTo>
                    <a:lnTo>
                      <a:pt x="28" y="3"/>
                    </a:lnTo>
                    <a:lnTo>
                      <a:pt x="28" y="7"/>
                    </a:lnTo>
                    <a:lnTo>
                      <a:pt x="25" y="12"/>
                    </a:lnTo>
                    <a:lnTo>
                      <a:pt x="24" y="13"/>
                    </a:lnTo>
                    <a:lnTo>
                      <a:pt x="20" y="13"/>
                    </a:lnTo>
                    <a:lnTo>
                      <a:pt x="18" y="11"/>
                    </a:lnTo>
                    <a:lnTo>
                      <a:pt x="16" y="11"/>
                    </a:lnTo>
                    <a:lnTo>
                      <a:pt x="14" y="13"/>
                    </a:lnTo>
                    <a:lnTo>
                      <a:pt x="11" y="18"/>
                    </a:lnTo>
                    <a:lnTo>
                      <a:pt x="6" y="21"/>
                    </a:lnTo>
                    <a:lnTo>
                      <a:pt x="4" y="18"/>
                    </a:lnTo>
                    <a:lnTo>
                      <a:pt x="4" y="15"/>
                    </a:lnTo>
                    <a:lnTo>
                      <a:pt x="1" y="13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8"/>
                    </a:lnTo>
                    <a:lnTo>
                      <a:pt x="5" y="7"/>
                    </a:lnTo>
                    <a:lnTo>
                      <a:pt x="9" y="3"/>
                    </a:lnTo>
                    <a:lnTo>
                      <a:pt x="14" y="3"/>
                    </a:lnTo>
                    <a:lnTo>
                      <a:pt x="16" y="2"/>
                    </a:lnTo>
                    <a:lnTo>
                      <a:pt x="18" y="1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2" name="Freeform 1330"/>
              <p:cNvSpPr>
                <a:spLocks noEditPoints="1"/>
              </p:cNvSpPr>
              <p:nvPr/>
            </p:nvSpPr>
            <p:spPr bwMode="auto">
              <a:xfrm>
                <a:off x="8907470" y="3367587"/>
                <a:ext cx="269429" cy="221762"/>
              </a:xfrm>
              <a:custGeom>
                <a:avLst/>
                <a:gdLst/>
                <a:ahLst/>
                <a:cxnLst>
                  <a:cxn ang="0">
                    <a:pos x="73" y="57"/>
                  </a:cxn>
                  <a:cxn ang="0">
                    <a:pos x="73" y="56"/>
                  </a:cxn>
                  <a:cxn ang="0">
                    <a:pos x="120" y="0"/>
                  </a:cxn>
                  <a:cxn ang="0">
                    <a:pos x="123" y="2"/>
                  </a:cxn>
                  <a:cxn ang="0">
                    <a:pos x="124" y="7"/>
                  </a:cxn>
                  <a:cxn ang="0">
                    <a:pos x="125" y="14"/>
                  </a:cxn>
                  <a:cxn ang="0">
                    <a:pos x="130" y="25"/>
                  </a:cxn>
                  <a:cxn ang="0">
                    <a:pos x="129" y="30"/>
                  </a:cxn>
                  <a:cxn ang="0">
                    <a:pos x="124" y="41"/>
                  </a:cxn>
                  <a:cxn ang="0">
                    <a:pos x="119" y="42"/>
                  </a:cxn>
                  <a:cxn ang="0">
                    <a:pos x="118" y="62"/>
                  </a:cxn>
                  <a:cxn ang="0">
                    <a:pos x="113" y="68"/>
                  </a:cxn>
                  <a:cxn ang="0">
                    <a:pos x="114" y="75"/>
                  </a:cxn>
                  <a:cxn ang="0">
                    <a:pos x="115" y="78"/>
                  </a:cxn>
                  <a:cxn ang="0">
                    <a:pos x="110" y="82"/>
                  </a:cxn>
                  <a:cxn ang="0">
                    <a:pos x="105" y="81"/>
                  </a:cxn>
                  <a:cxn ang="0">
                    <a:pos x="99" y="85"/>
                  </a:cxn>
                  <a:cxn ang="0">
                    <a:pos x="95" y="90"/>
                  </a:cxn>
                  <a:cxn ang="0">
                    <a:pos x="93" y="88"/>
                  </a:cxn>
                  <a:cxn ang="0">
                    <a:pos x="86" y="90"/>
                  </a:cxn>
                  <a:cxn ang="0">
                    <a:pos x="83" y="93"/>
                  </a:cxn>
                  <a:cxn ang="0">
                    <a:pos x="75" y="92"/>
                  </a:cxn>
                  <a:cxn ang="0">
                    <a:pos x="73" y="88"/>
                  </a:cxn>
                  <a:cxn ang="0">
                    <a:pos x="69" y="86"/>
                  </a:cxn>
                  <a:cxn ang="0">
                    <a:pos x="66" y="91"/>
                  </a:cxn>
                  <a:cxn ang="0">
                    <a:pos x="69" y="95"/>
                  </a:cxn>
                  <a:cxn ang="0">
                    <a:pos x="66" y="96"/>
                  </a:cxn>
                  <a:cxn ang="0">
                    <a:pos x="63" y="98"/>
                  </a:cxn>
                  <a:cxn ang="0">
                    <a:pos x="58" y="105"/>
                  </a:cxn>
                  <a:cxn ang="0">
                    <a:pos x="54" y="105"/>
                  </a:cxn>
                  <a:cxn ang="0">
                    <a:pos x="51" y="102"/>
                  </a:cxn>
                  <a:cxn ang="0">
                    <a:pos x="53" y="96"/>
                  </a:cxn>
                  <a:cxn ang="0">
                    <a:pos x="49" y="91"/>
                  </a:cxn>
                  <a:cxn ang="0">
                    <a:pos x="39" y="88"/>
                  </a:cxn>
                  <a:cxn ang="0">
                    <a:pos x="37" y="92"/>
                  </a:cxn>
                  <a:cxn ang="0">
                    <a:pos x="30" y="93"/>
                  </a:cxn>
                  <a:cxn ang="0">
                    <a:pos x="17" y="97"/>
                  </a:cxn>
                  <a:cxn ang="0">
                    <a:pos x="0" y="98"/>
                  </a:cxn>
                  <a:cxn ang="0">
                    <a:pos x="4" y="96"/>
                  </a:cxn>
                  <a:cxn ang="0">
                    <a:pos x="11" y="90"/>
                  </a:cxn>
                  <a:cxn ang="0">
                    <a:pos x="27" y="78"/>
                  </a:cxn>
                  <a:cxn ang="0">
                    <a:pos x="59" y="76"/>
                  </a:cxn>
                  <a:cxn ang="0">
                    <a:pos x="66" y="66"/>
                  </a:cxn>
                  <a:cxn ang="0">
                    <a:pos x="69" y="62"/>
                  </a:cxn>
                  <a:cxn ang="0">
                    <a:pos x="71" y="58"/>
                  </a:cxn>
                  <a:cxn ang="0">
                    <a:pos x="73" y="62"/>
                  </a:cxn>
                  <a:cxn ang="0">
                    <a:pos x="79" y="61"/>
                  </a:cxn>
                  <a:cxn ang="0">
                    <a:pos x="85" y="57"/>
                  </a:cxn>
                  <a:cxn ang="0">
                    <a:pos x="100" y="43"/>
                  </a:cxn>
                  <a:cxn ang="0">
                    <a:pos x="108" y="23"/>
                  </a:cxn>
                  <a:cxn ang="0">
                    <a:pos x="106" y="20"/>
                  </a:cxn>
                  <a:cxn ang="0">
                    <a:pos x="105" y="15"/>
                  </a:cxn>
                  <a:cxn ang="0">
                    <a:pos x="109" y="8"/>
                  </a:cxn>
                  <a:cxn ang="0">
                    <a:pos x="115" y="4"/>
                  </a:cxn>
                  <a:cxn ang="0">
                    <a:pos x="116" y="7"/>
                  </a:cxn>
                  <a:cxn ang="0">
                    <a:pos x="120" y="5"/>
                  </a:cxn>
                  <a:cxn ang="0">
                    <a:pos x="118" y="4"/>
                  </a:cxn>
                </a:cxnLst>
                <a:rect l="0" t="0" r="r" b="b"/>
                <a:pathLst>
                  <a:path w="130" h="107">
                    <a:moveTo>
                      <a:pt x="73" y="56"/>
                    </a:moveTo>
                    <a:lnTo>
                      <a:pt x="73" y="57"/>
                    </a:lnTo>
                    <a:lnTo>
                      <a:pt x="71" y="58"/>
                    </a:lnTo>
                    <a:lnTo>
                      <a:pt x="73" y="56"/>
                    </a:lnTo>
                    <a:close/>
                    <a:moveTo>
                      <a:pt x="118" y="0"/>
                    </a:moveTo>
                    <a:lnTo>
                      <a:pt x="120" y="0"/>
                    </a:lnTo>
                    <a:lnTo>
                      <a:pt x="122" y="2"/>
                    </a:lnTo>
                    <a:lnTo>
                      <a:pt x="123" y="2"/>
                    </a:lnTo>
                    <a:lnTo>
                      <a:pt x="123" y="3"/>
                    </a:lnTo>
                    <a:lnTo>
                      <a:pt x="124" y="7"/>
                    </a:lnTo>
                    <a:lnTo>
                      <a:pt x="124" y="10"/>
                    </a:lnTo>
                    <a:lnTo>
                      <a:pt x="125" y="14"/>
                    </a:lnTo>
                    <a:lnTo>
                      <a:pt x="129" y="22"/>
                    </a:lnTo>
                    <a:lnTo>
                      <a:pt x="130" y="25"/>
                    </a:lnTo>
                    <a:lnTo>
                      <a:pt x="130" y="28"/>
                    </a:lnTo>
                    <a:lnTo>
                      <a:pt x="129" y="30"/>
                    </a:lnTo>
                    <a:lnTo>
                      <a:pt x="124" y="36"/>
                    </a:lnTo>
                    <a:lnTo>
                      <a:pt x="124" y="41"/>
                    </a:lnTo>
                    <a:lnTo>
                      <a:pt x="120" y="41"/>
                    </a:lnTo>
                    <a:lnTo>
                      <a:pt x="119" y="42"/>
                    </a:lnTo>
                    <a:lnTo>
                      <a:pt x="118" y="44"/>
                    </a:lnTo>
                    <a:lnTo>
                      <a:pt x="118" y="62"/>
                    </a:lnTo>
                    <a:lnTo>
                      <a:pt x="114" y="66"/>
                    </a:lnTo>
                    <a:lnTo>
                      <a:pt x="113" y="68"/>
                    </a:lnTo>
                    <a:lnTo>
                      <a:pt x="113" y="73"/>
                    </a:lnTo>
                    <a:lnTo>
                      <a:pt x="114" y="75"/>
                    </a:lnTo>
                    <a:lnTo>
                      <a:pt x="114" y="77"/>
                    </a:lnTo>
                    <a:lnTo>
                      <a:pt x="115" y="78"/>
                    </a:lnTo>
                    <a:lnTo>
                      <a:pt x="113" y="81"/>
                    </a:lnTo>
                    <a:lnTo>
                      <a:pt x="110" y="82"/>
                    </a:lnTo>
                    <a:lnTo>
                      <a:pt x="105" y="87"/>
                    </a:lnTo>
                    <a:lnTo>
                      <a:pt x="105" y="81"/>
                    </a:lnTo>
                    <a:lnTo>
                      <a:pt x="101" y="82"/>
                    </a:lnTo>
                    <a:lnTo>
                      <a:pt x="99" y="85"/>
                    </a:lnTo>
                    <a:lnTo>
                      <a:pt x="96" y="86"/>
                    </a:lnTo>
                    <a:lnTo>
                      <a:pt x="95" y="90"/>
                    </a:lnTo>
                    <a:lnTo>
                      <a:pt x="94" y="90"/>
                    </a:lnTo>
                    <a:lnTo>
                      <a:pt x="93" y="88"/>
                    </a:lnTo>
                    <a:lnTo>
                      <a:pt x="89" y="88"/>
                    </a:lnTo>
                    <a:lnTo>
                      <a:pt x="86" y="90"/>
                    </a:lnTo>
                    <a:lnTo>
                      <a:pt x="85" y="92"/>
                    </a:lnTo>
                    <a:lnTo>
                      <a:pt x="83" y="93"/>
                    </a:lnTo>
                    <a:lnTo>
                      <a:pt x="78" y="93"/>
                    </a:lnTo>
                    <a:lnTo>
                      <a:pt x="75" y="92"/>
                    </a:lnTo>
                    <a:lnTo>
                      <a:pt x="74" y="91"/>
                    </a:lnTo>
                    <a:lnTo>
                      <a:pt x="73" y="88"/>
                    </a:lnTo>
                    <a:lnTo>
                      <a:pt x="70" y="86"/>
                    </a:lnTo>
                    <a:lnTo>
                      <a:pt x="69" y="86"/>
                    </a:lnTo>
                    <a:lnTo>
                      <a:pt x="66" y="88"/>
                    </a:lnTo>
                    <a:lnTo>
                      <a:pt x="66" y="91"/>
                    </a:lnTo>
                    <a:lnTo>
                      <a:pt x="68" y="92"/>
                    </a:lnTo>
                    <a:lnTo>
                      <a:pt x="69" y="95"/>
                    </a:lnTo>
                    <a:lnTo>
                      <a:pt x="70" y="96"/>
                    </a:lnTo>
                    <a:lnTo>
                      <a:pt x="66" y="96"/>
                    </a:lnTo>
                    <a:lnTo>
                      <a:pt x="65" y="97"/>
                    </a:lnTo>
                    <a:lnTo>
                      <a:pt x="63" y="98"/>
                    </a:lnTo>
                    <a:lnTo>
                      <a:pt x="60" y="101"/>
                    </a:lnTo>
                    <a:lnTo>
                      <a:pt x="58" y="105"/>
                    </a:lnTo>
                    <a:lnTo>
                      <a:pt x="56" y="107"/>
                    </a:lnTo>
                    <a:lnTo>
                      <a:pt x="54" y="105"/>
                    </a:lnTo>
                    <a:lnTo>
                      <a:pt x="53" y="102"/>
                    </a:lnTo>
                    <a:lnTo>
                      <a:pt x="51" y="102"/>
                    </a:lnTo>
                    <a:lnTo>
                      <a:pt x="51" y="100"/>
                    </a:lnTo>
                    <a:lnTo>
                      <a:pt x="53" y="96"/>
                    </a:lnTo>
                    <a:lnTo>
                      <a:pt x="53" y="92"/>
                    </a:lnTo>
                    <a:lnTo>
                      <a:pt x="49" y="91"/>
                    </a:lnTo>
                    <a:lnTo>
                      <a:pt x="44" y="88"/>
                    </a:lnTo>
                    <a:lnTo>
                      <a:pt x="39" y="88"/>
                    </a:lnTo>
                    <a:lnTo>
                      <a:pt x="37" y="90"/>
                    </a:lnTo>
                    <a:lnTo>
                      <a:pt x="37" y="92"/>
                    </a:lnTo>
                    <a:lnTo>
                      <a:pt x="31" y="92"/>
                    </a:lnTo>
                    <a:lnTo>
                      <a:pt x="30" y="93"/>
                    </a:lnTo>
                    <a:lnTo>
                      <a:pt x="27" y="93"/>
                    </a:lnTo>
                    <a:lnTo>
                      <a:pt x="17" y="97"/>
                    </a:lnTo>
                    <a:lnTo>
                      <a:pt x="6" y="98"/>
                    </a:lnTo>
                    <a:lnTo>
                      <a:pt x="0" y="98"/>
                    </a:lnTo>
                    <a:lnTo>
                      <a:pt x="0" y="96"/>
                    </a:lnTo>
                    <a:lnTo>
                      <a:pt x="4" y="96"/>
                    </a:lnTo>
                    <a:lnTo>
                      <a:pt x="5" y="95"/>
                    </a:lnTo>
                    <a:lnTo>
                      <a:pt x="11" y="90"/>
                    </a:lnTo>
                    <a:lnTo>
                      <a:pt x="21" y="80"/>
                    </a:lnTo>
                    <a:lnTo>
                      <a:pt x="27" y="78"/>
                    </a:lnTo>
                    <a:lnTo>
                      <a:pt x="54" y="78"/>
                    </a:lnTo>
                    <a:lnTo>
                      <a:pt x="59" y="76"/>
                    </a:lnTo>
                    <a:lnTo>
                      <a:pt x="61" y="71"/>
                    </a:lnTo>
                    <a:lnTo>
                      <a:pt x="66" y="66"/>
                    </a:lnTo>
                    <a:lnTo>
                      <a:pt x="68" y="63"/>
                    </a:lnTo>
                    <a:lnTo>
                      <a:pt x="69" y="62"/>
                    </a:lnTo>
                    <a:lnTo>
                      <a:pt x="70" y="59"/>
                    </a:lnTo>
                    <a:lnTo>
                      <a:pt x="71" y="58"/>
                    </a:lnTo>
                    <a:lnTo>
                      <a:pt x="71" y="61"/>
                    </a:lnTo>
                    <a:lnTo>
                      <a:pt x="73" y="62"/>
                    </a:lnTo>
                    <a:lnTo>
                      <a:pt x="76" y="62"/>
                    </a:lnTo>
                    <a:lnTo>
                      <a:pt x="79" y="61"/>
                    </a:lnTo>
                    <a:lnTo>
                      <a:pt x="80" y="59"/>
                    </a:lnTo>
                    <a:lnTo>
                      <a:pt x="85" y="57"/>
                    </a:lnTo>
                    <a:lnTo>
                      <a:pt x="93" y="52"/>
                    </a:lnTo>
                    <a:lnTo>
                      <a:pt x="100" y="43"/>
                    </a:lnTo>
                    <a:lnTo>
                      <a:pt x="105" y="33"/>
                    </a:lnTo>
                    <a:lnTo>
                      <a:pt x="108" y="23"/>
                    </a:lnTo>
                    <a:lnTo>
                      <a:pt x="108" y="22"/>
                    </a:lnTo>
                    <a:lnTo>
                      <a:pt x="106" y="20"/>
                    </a:lnTo>
                    <a:lnTo>
                      <a:pt x="105" y="20"/>
                    </a:lnTo>
                    <a:lnTo>
                      <a:pt x="105" y="15"/>
                    </a:lnTo>
                    <a:lnTo>
                      <a:pt x="108" y="12"/>
                    </a:lnTo>
                    <a:lnTo>
                      <a:pt x="109" y="8"/>
                    </a:lnTo>
                    <a:lnTo>
                      <a:pt x="113" y="5"/>
                    </a:lnTo>
                    <a:lnTo>
                      <a:pt x="115" y="4"/>
                    </a:lnTo>
                    <a:lnTo>
                      <a:pt x="116" y="5"/>
                    </a:lnTo>
                    <a:lnTo>
                      <a:pt x="116" y="7"/>
                    </a:lnTo>
                    <a:lnTo>
                      <a:pt x="119" y="7"/>
                    </a:lnTo>
                    <a:lnTo>
                      <a:pt x="120" y="5"/>
                    </a:lnTo>
                    <a:lnTo>
                      <a:pt x="119" y="4"/>
                    </a:lnTo>
                    <a:lnTo>
                      <a:pt x="118" y="4"/>
                    </a:lnTo>
                    <a:lnTo>
                      <a:pt x="1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3" name="Freeform 1331"/>
              <p:cNvSpPr>
                <a:spLocks/>
              </p:cNvSpPr>
              <p:nvPr/>
            </p:nvSpPr>
            <p:spPr bwMode="auto">
              <a:xfrm>
                <a:off x="9125086" y="3247380"/>
                <a:ext cx="138860" cy="118135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30" y="7"/>
                  </a:cxn>
                  <a:cxn ang="0">
                    <a:pos x="38" y="13"/>
                  </a:cxn>
                  <a:cxn ang="0">
                    <a:pos x="45" y="18"/>
                  </a:cxn>
                  <a:cxn ang="0">
                    <a:pos x="55" y="21"/>
                  </a:cxn>
                  <a:cxn ang="0">
                    <a:pos x="58" y="21"/>
                  </a:cxn>
                  <a:cxn ang="0">
                    <a:pos x="60" y="19"/>
                  </a:cxn>
                  <a:cxn ang="0">
                    <a:pos x="62" y="19"/>
                  </a:cxn>
                  <a:cxn ang="0">
                    <a:pos x="64" y="21"/>
                  </a:cxn>
                  <a:cxn ang="0">
                    <a:pos x="63" y="22"/>
                  </a:cxn>
                  <a:cxn ang="0">
                    <a:pos x="62" y="24"/>
                  </a:cxn>
                  <a:cxn ang="0">
                    <a:pos x="64" y="29"/>
                  </a:cxn>
                  <a:cxn ang="0">
                    <a:pos x="67" y="31"/>
                  </a:cxn>
                  <a:cxn ang="0">
                    <a:pos x="63" y="33"/>
                  </a:cxn>
                  <a:cxn ang="0">
                    <a:pos x="59" y="34"/>
                  </a:cxn>
                  <a:cxn ang="0">
                    <a:pos x="54" y="34"/>
                  </a:cxn>
                  <a:cxn ang="0">
                    <a:pos x="47" y="37"/>
                  </a:cxn>
                  <a:cxn ang="0">
                    <a:pos x="42" y="42"/>
                  </a:cxn>
                  <a:cxn ang="0">
                    <a:pos x="40" y="46"/>
                  </a:cxn>
                  <a:cxn ang="0">
                    <a:pos x="39" y="48"/>
                  </a:cxn>
                  <a:cxn ang="0">
                    <a:pos x="34" y="46"/>
                  </a:cxn>
                  <a:cxn ang="0">
                    <a:pos x="30" y="43"/>
                  </a:cxn>
                  <a:cxn ang="0">
                    <a:pos x="27" y="42"/>
                  </a:cxn>
                  <a:cxn ang="0">
                    <a:pos x="22" y="38"/>
                  </a:cxn>
                  <a:cxn ang="0">
                    <a:pos x="20" y="39"/>
                  </a:cxn>
                  <a:cxn ang="0">
                    <a:pos x="19" y="42"/>
                  </a:cxn>
                  <a:cxn ang="0">
                    <a:pos x="14" y="42"/>
                  </a:cxn>
                  <a:cxn ang="0">
                    <a:pos x="11" y="41"/>
                  </a:cxn>
                  <a:cxn ang="0">
                    <a:pos x="8" y="41"/>
                  </a:cxn>
                  <a:cxn ang="0">
                    <a:pos x="6" y="42"/>
                  </a:cxn>
                  <a:cxn ang="0">
                    <a:pos x="6" y="47"/>
                  </a:cxn>
                  <a:cxn ang="0">
                    <a:pos x="8" y="48"/>
                  </a:cxn>
                  <a:cxn ang="0">
                    <a:pos x="10" y="49"/>
                  </a:cxn>
                  <a:cxn ang="0">
                    <a:pos x="11" y="49"/>
                  </a:cxn>
                  <a:cxn ang="0">
                    <a:pos x="13" y="51"/>
                  </a:cxn>
                  <a:cxn ang="0">
                    <a:pos x="14" y="51"/>
                  </a:cxn>
                  <a:cxn ang="0">
                    <a:pos x="11" y="53"/>
                  </a:cxn>
                  <a:cxn ang="0">
                    <a:pos x="9" y="53"/>
                  </a:cxn>
                  <a:cxn ang="0">
                    <a:pos x="6" y="55"/>
                  </a:cxn>
                  <a:cxn ang="0">
                    <a:pos x="4" y="57"/>
                  </a:cxn>
                  <a:cxn ang="0">
                    <a:pos x="1" y="57"/>
                  </a:cxn>
                  <a:cxn ang="0">
                    <a:pos x="1" y="44"/>
                  </a:cxn>
                  <a:cxn ang="0">
                    <a:pos x="0" y="43"/>
                  </a:cxn>
                  <a:cxn ang="0">
                    <a:pos x="3" y="38"/>
                  </a:cxn>
                  <a:cxn ang="0">
                    <a:pos x="8" y="33"/>
                  </a:cxn>
                  <a:cxn ang="0">
                    <a:pos x="8" y="31"/>
                  </a:cxn>
                  <a:cxn ang="0">
                    <a:pos x="13" y="31"/>
                  </a:cxn>
                  <a:cxn ang="0">
                    <a:pos x="18" y="28"/>
                  </a:cxn>
                  <a:cxn ang="0">
                    <a:pos x="23" y="16"/>
                  </a:cxn>
                  <a:cxn ang="0">
                    <a:pos x="23" y="8"/>
                  </a:cxn>
                  <a:cxn ang="0">
                    <a:pos x="22" y="7"/>
                  </a:cxn>
                  <a:cxn ang="0">
                    <a:pos x="22" y="3"/>
                  </a:cxn>
                  <a:cxn ang="0">
                    <a:pos x="24" y="0"/>
                  </a:cxn>
                </a:cxnLst>
                <a:rect l="0" t="0" r="r" b="b"/>
                <a:pathLst>
                  <a:path w="67" h="57">
                    <a:moveTo>
                      <a:pt x="24" y="0"/>
                    </a:moveTo>
                    <a:lnTo>
                      <a:pt x="30" y="7"/>
                    </a:lnTo>
                    <a:lnTo>
                      <a:pt x="38" y="13"/>
                    </a:lnTo>
                    <a:lnTo>
                      <a:pt x="45" y="18"/>
                    </a:lnTo>
                    <a:lnTo>
                      <a:pt x="55" y="21"/>
                    </a:lnTo>
                    <a:lnTo>
                      <a:pt x="58" y="21"/>
                    </a:lnTo>
                    <a:lnTo>
                      <a:pt x="60" y="19"/>
                    </a:lnTo>
                    <a:lnTo>
                      <a:pt x="62" y="19"/>
                    </a:lnTo>
                    <a:lnTo>
                      <a:pt x="64" y="21"/>
                    </a:lnTo>
                    <a:lnTo>
                      <a:pt x="63" y="22"/>
                    </a:lnTo>
                    <a:lnTo>
                      <a:pt x="62" y="24"/>
                    </a:lnTo>
                    <a:lnTo>
                      <a:pt x="64" y="29"/>
                    </a:lnTo>
                    <a:lnTo>
                      <a:pt x="67" y="31"/>
                    </a:lnTo>
                    <a:lnTo>
                      <a:pt x="63" y="33"/>
                    </a:lnTo>
                    <a:lnTo>
                      <a:pt x="59" y="34"/>
                    </a:lnTo>
                    <a:lnTo>
                      <a:pt x="54" y="34"/>
                    </a:lnTo>
                    <a:lnTo>
                      <a:pt x="47" y="37"/>
                    </a:lnTo>
                    <a:lnTo>
                      <a:pt x="42" y="42"/>
                    </a:lnTo>
                    <a:lnTo>
                      <a:pt x="40" y="46"/>
                    </a:lnTo>
                    <a:lnTo>
                      <a:pt x="39" y="48"/>
                    </a:lnTo>
                    <a:lnTo>
                      <a:pt x="34" y="46"/>
                    </a:lnTo>
                    <a:lnTo>
                      <a:pt x="30" y="43"/>
                    </a:lnTo>
                    <a:lnTo>
                      <a:pt x="27" y="42"/>
                    </a:lnTo>
                    <a:lnTo>
                      <a:pt x="22" y="38"/>
                    </a:lnTo>
                    <a:lnTo>
                      <a:pt x="20" y="39"/>
                    </a:lnTo>
                    <a:lnTo>
                      <a:pt x="19" y="42"/>
                    </a:lnTo>
                    <a:lnTo>
                      <a:pt x="14" y="42"/>
                    </a:lnTo>
                    <a:lnTo>
                      <a:pt x="11" y="41"/>
                    </a:lnTo>
                    <a:lnTo>
                      <a:pt x="8" y="41"/>
                    </a:lnTo>
                    <a:lnTo>
                      <a:pt x="6" y="42"/>
                    </a:lnTo>
                    <a:lnTo>
                      <a:pt x="6" y="47"/>
                    </a:lnTo>
                    <a:lnTo>
                      <a:pt x="8" y="48"/>
                    </a:lnTo>
                    <a:lnTo>
                      <a:pt x="10" y="49"/>
                    </a:lnTo>
                    <a:lnTo>
                      <a:pt x="11" y="49"/>
                    </a:lnTo>
                    <a:lnTo>
                      <a:pt x="13" y="51"/>
                    </a:lnTo>
                    <a:lnTo>
                      <a:pt x="14" y="51"/>
                    </a:lnTo>
                    <a:lnTo>
                      <a:pt x="11" y="53"/>
                    </a:lnTo>
                    <a:lnTo>
                      <a:pt x="9" y="53"/>
                    </a:lnTo>
                    <a:lnTo>
                      <a:pt x="6" y="55"/>
                    </a:lnTo>
                    <a:lnTo>
                      <a:pt x="4" y="57"/>
                    </a:lnTo>
                    <a:lnTo>
                      <a:pt x="1" y="57"/>
                    </a:lnTo>
                    <a:lnTo>
                      <a:pt x="1" y="44"/>
                    </a:lnTo>
                    <a:lnTo>
                      <a:pt x="0" y="43"/>
                    </a:lnTo>
                    <a:lnTo>
                      <a:pt x="3" y="38"/>
                    </a:lnTo>
                    <a:lnTo>
                      <a:pt x="8" y="33"/>
                    </a:lnTo>
                    <a:lnTo>
                      <a:pt x="8" y="31"/>
                    </a:lnTo>
                    <a:lnTo>
                      <a:pt x="13" y="31"/>
                    </a:lnTo>
                    <a:lnTo>
                      <a:pt x="18" y="28"/>
                    </a:lnTo>
                    <a:lnTo>
                      <a:pt x="23" y="16"/>
                    </a:lnTo>
                    <a:lnTo>
                      <a:pt x="23" y="8"/>
                    </a:lnTo>
                    <a:lnTo>
                      <a:pt x="22" y="7"/>
                    </a:lnTo>
                    <a:lnTo>
                      <a:pt x="22" y="3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4" name="Freeform 1332"/>
              <p:cNvSpPr>
                <a:spLocks/>
              </p:cNvSpPr>
              <p:nvPr/>
            </p:nvSpPr>
            <p:spPr bwMode="auto">
              <a:xfrm>
                <a:off x="9259801" y="3276396"/>
                <a:ext cx="20725" cy="20725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0" y="2"/>
                  </a:cxn>
                  <a:cxn ang="0">
                    <a:pos x="9" y="3"/>
                  </a:cxn>
                  <a:cxn ang="0">
                    <a:pos x="8" y="5"/>
                  </a:cxn>
                  <a:cxn ang="0">
                    <a:pos x="5" y="8"/>
                  </a:cxn>
                  <a:cxn ang="0">
                    <a:pos x="0" y="10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7" y="2"/>
                  </a:cxn>
                  <a:cxn ang="0">
                    <a:pos x="9" y="0"/>
                  </a:cxn>
                </a:cxnLst>
                <a:rect l="0" t="0" r="r" b="b"/>
                <a:pathLst>
                  <a:path w="10" h="10">
                    <a:moveTo>
                      <a:pt x="9" y="0"/>
                    </a:moveTo>
                    <a:lnTo>
                      <a:pt x="10" y="2"/>
                    </a:lnTo>
                    <a:lnTo>
                      <a:pt x="9" y="3"/>
                    </a:lnTo>
                    <a:lnTo>
                      <a:pt x="8" y="5"/>
                    </a:lnTo>
                    <a:lnTo>
                      <a:pt x="5" y="8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7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5" name="Freeform 1333"/>
              <p:cNvSpPr>
                <a:spLocks/>
              </p:cNvSpPr>
              <p:nvPr/>
            </p:nvSpPr>
            <p:spPr bwMode="auto">
              <a:xfrm>
                <a:off x="9307469" y="3245308"/>
                <a:ext cx="31089" cy="2279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5" y="0"/>
                  </a:cxn>
                  <a:cxn ang="0">
                    <a:pos x="15" y="4"/>
                  </a:cxn>
                  <a:cxn ang="0">
                    <a:pos x="11" y="4"/>
                  </a:cxn>
                  <a:cxn ang="0">
                    <a:pos x="6" y="6"/>
                  </a:cxn>
                  <a:cxn ang="0">
                    <a:pos x="5" y="9"/>
                  </a:cxn>
                  <a:cxn ang="0">
                    <a:pos x="3" y="11"/>
                  </a:cxn>
                  <a:cxn ang="0">
                    <a:pos x="0" y="11"/>
                  </a:cxn>
                  <a:cxn ang="0">
                    <a:pos x="0" y="8"/>
                  </a:cxn>
                  <a:cxn ang="0">
                    <a:pos x="1" y="6"/>
                  </a:cxn>
                  <a:cxn ang="0">
                    <a:pos x="3" y="4"/>
                  </a:cxn>
                  <a:cxn ang="0">
                    <a:pos x="4" y="3"/>
                  </a:cxn>
                  <a:cxn ang="0">
                    <a:pos x="9" y="0"/>
                  </a:cxn>
                </a:cxnLst>
                <a:rect l="0" t="0" r="r" b="b"/>
                <a:pathLst>
                  <a:path w="15" h="11">
                    <a:moveTo>
                      <a:pt x="9" y="0"/>
                    </a:moveTo>
                    <a:lnTo>
                      <a:pt x="15" y="0"/>
                    </a:lnTo>
                    <a:lnTo>
                      <a:pt x="15" y="4"/>
                    </a:lnTo>
                    <a:lnTo>
                      <a:pt x="11" y="4"/>
                    </a:lnTo>
                    <a:lnTo>
                      <a:pt x="6" y="6"/>
                    </a:lnTo>
                    <a:lnTo>
                      <a:pt x="5" y="9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6" name="Freeform 1334"/>
              <p:cNvSpPr>
                <a:spLocks/>
              </p:cNvSpPr>
              <p:nvPr/>
            </p:nvSpPr>
            <p:spPr bwMode="auto">
              <a:xfrm>
                <a:off x="9361354" y="3222510"/>
                <a:ext cx="18653" cy="1450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9" y="0"/>
                  </a:cxn>
                  <a:cxn ang="0">
                    <a:pos x="7" y="5"/>
                  </a:cxn>
                  <a:cxn ang="0">
                    <a:pos x="2" y="7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2" y="5"/>
                  </a:cxn>
                  <a:cxn ang="0">
                    <a:pos x="2" y="2"/>
                  </a:cxn>
                  <a:cxn ang="0">
                    <a:pos x="3" y="1"/>
                  </a:cxn>
                  <a:cxn ang="0">
                    <a:pos x="5" y="0"/>
                  </a:cxn>
                </a:cxnLst>
                <a:rect l="0" t="0" r="r" b="b"/>
                <a:pathLst>
                  <a:path w="9" h="7">
                    <a:moveTo>
                      <a:pt x="5" y="0"/>
                    </a:moveTo>
                    <a:lnTo>
                      <a:pt x="9" y="0"/>
                    </a:lnTo>
                    <a:lnTo>
                      <a:pt x="7" y="5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7" name="Freeform 1335"/>
              <p:cNvSpPr>
                <a:spLocks/>
              </p:cNvSpPr>
              <p:nvPr/>
            </p:nvSpPr>
            <p:spPr bwMode="auto">
              <a:xfrm>
                <a:off x="9166536" y="2963444"/>
                <a:ext cx="70466" cy="267357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4" y="0"/>
                  </a:cxn>
                  <a:cxn ang="0">
                    <a:pos x="14" y="7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9" y="19"/>
                  </a:cxn>
                  <a:cxn ang="0">
                    <a:pos x="19" y="32"/>
                  </a:cxn>
                  <a:cxn ang="0">
                    <a:pos x="20" y="34"/>
                  </a:cxn>
                  <a:cxn ang="0">
                    <a:pos x="20" y="51"/>
                  </a:cxn>
                  <a:cxn ang="0">
                    <a:pos x="23" y="56"/>
                  </a:cxn>
                  <a:cxn ang="0">
                    <a:pos x="29" y="70"/>
                  </a:cxn>
                  <a:cxn ang="0">
                    <a:pos x="34" y="83"/>
                  </a:cxn>
                  <a:cxn ang="0">
                    <a:pos x="32" y="82"/>
                  </a:cxn>
                  <a:cxn ang="0">
                    <a:pos x="30" y="80"/>
                  </a:cxn>
                  <a:cxn ang="0">
                    <a:pos x="28" y="78"/>
                  </a:cxn>
                  <a:cxn ang="0">
                    <a:pos x="25" y="78"/>
                  </a:cxn>
                  <a:cxn ang="0">
                    <a:pos x="19" y="81"/>
                  </a:cxn>
                  <a:cxn ang="0">
                    <a:pos x="15" y="86"/>
                  </a:cxn>
                  <a:cxn ang="0">
                    <a:pos x="13" y="93"/>
                  </a:cxn>
                  <a:cxn ang="0">
                    <a:pos x="13" y="102"/>
                  </a:cxn>
                  <a:cxn ang="0">
                    <a:pos x="15" y="110"/>
                  </a:cxn>
                  <a:cxn ang="0">
                    <a:pos x="20" y="116"/>
                  </a:cxn>
                  <a:cxn ang="0">
                    <a:pos x="24" y="122"/>
                  </a:cxn>
                  <a:cxn ang="0">
                    <a:pos x="24" y="124"/>
                  </a:cxn>
                  <a:cxn ang="0">
                    <a:pos x="23" y="124"/>
                  </a:cxn>
                  <a:cxn ang="0">
                    <a:pos x="20" y="121"/>
                  </a:cxn>
                  <a:cxn ang="0">
                    <a:pos x="19" y="119"/>
                  </a:cxn>
                  <a:cxn ang="0">
                    <a:pos x="14" y="119"/>
                  </a:cxn>
                  <a:cxn ang="0">
                    <a:pos x="10" y="122"/>
                  </a:cxn>
                  <a:cxn ang="0">
                    <a:pos x="10" y="125"/>
                  </a:cxn>
                  <a:cxn ang="0">
                    <a:pos x="7" y="129"/>
                  </a:cxn>
                  <a:cxn ang="0">
                    <a:pos x="5" y="129"/>
                  </a:cxn>
                  <a:cxn ang="0">
                    <a:pos x="5" y="111"/>
                  </a:cxn>
                  <a:cxn ang="0">
                    <a:pos x="7" y="106"/>
                  </a:cxn>
                  <a:cxn ang="0">
                    <a:pos x="7" y="92"/>
                  </a:cxn>
                  <a:cxn ang="0">
                    <a:pos x="5" y="90"/>
                  </a:cxn>
                  <a:cxn ang="0">
                    <a:pos x="5" y="82"/>
                  </a:cxn>
                  <a:cxn ang="0">
                    <a:pos x="7" y="80"/>
                  </a:cxn>
                  <a:cxn ang="0">
                    <a:pos x="7" y="49"/>
                  </a:cxn>
                  <a:cxn ang="0">
                    <a:pos x="5" y="46"/>
                  </a:cxn>
                  <a:cxn ang="0">
                    <a:pos x="0" y="36"/>
                  </a:cxn>
                  <a:cxn ang="0">
                    <a:pos x="2" y="27"/>
                  </a:cxn>
                  <a:cxn ang="0">
                    <a:pos x="4" y="18"/>
                  </a:cxn>
                  <a:cxn ang="0">
                    <a:pos x="9" y="14"/>
                  </a:cxn>
                  <a:cxn ang="0">
                    <a:pos x="9" y="13"/>
                  </a:cxn>
                  <a:cxn ang="0">
                    <a:pos x="10" y="12"/>
                  </a:cxn>
                  <a:cxn ang="0">
                    <a:pos x="10" y="0"/>
                  </a:cxn>
                </a:cxnLst>
                <a:rect l="0" t="0" r="r" b="b"/>
                <a:pathLst>
                  <a:path w="34" h="129">
                    <a:moveTo>
                      <a:pt x="10" y="0"/>
                    </a:moveTo>
                    <a:lnTo>
                      <a:pt x="14" y="0"/>
                    </a:lnTo>
                    <a:lnTo>
                      <a:pt x="14" y="7"/>
                    </a:lnTo>
                    <a:lnTo>
                      <a:pt x="15" y="12"/>
                    </a:lnTo>
                    <a:lnTo>
                      <a:pt x="18" y="15"/>
                    </a:lnTo>
                    <a:lnTo>
                      <a:pt x="19" y="19"/>
                    </a:lnTo>
                    <a:lnTo>
                      <a:pt x="19" y="32"/>
                    </a:lnTo>
                    <a:lnTo>
                      <a:pt x="20" y="34"/>
                    </a:lnTo>
                    <a:lnTo>
                      <a:pt x="20" y="51"/>
                    </a:lnTo>
                    <a:lnTo>
                      <a:pt x="23" y="56"/>
                    </a:lnTo>
                    <a:lnTo>
                      <a:pt x="29" y="70"/>
                    </a:lnTo>
                    <a:lnTo>
                      <a:pt x="34" y="83"/>
                    </a:lnTo>
                    <a:lnTo>
                      <a:pt x="32" y="82"/>
                    </a:lnTo>
                    <a:lnTo>
                      <a:pt x="30" y="80"/>
                    </a:lnTo>
                    <a:lnTo>
                      <a:pt x="28" y="78"/>
                    </a:lnTo>
                    <a:lnTo>
                      <a:pt x="25" y="78"/>
                    </a:lnTo>
                    <a:lnTo>
                      <a:pt x="19" y="81"/>
                    </a:lnTo>
                    <a:lnTo>
                      <a:pt x="15" y="86"/>
                    </a:lnTo>
                    <a:lnTo>
                      <a:pt x="13" y="93"/>
                    </a:lnTo>
                    <a:lnTo>
                      <a:pt x="13" y="102"/>
                    </a:lnTo>
                    <a:lnTo>
                      <a:pt x="15" y="110"/>
                    </a:lnTo>
                    <a:lnTo>
                      <a:pt x="20" y="116"/>
                    </a:lnTo>
                    <a:lnTo>
                      <a:pt x="24" y="122"/>
                    </a:lnTo>
                    <a:lnTo>
                      <a:pt x="24" y="124"/>
                    </a:lnTo>
                    <a:lnTo>
                      <a:pt x="23" y="124"/>
                    </a:lnTo>
                    <a:lnTo>
                      <a:pt x="20" y="121"/>
                    </a:lnTo>
                    <a:lnTo>
                      <a:pt x="19" y="119"/>
                    </a:lnTo>
                    <a:lnTo>
                      <a:pt x="14" y="119"/>
                    </a:lnTo>
                    <a:lnTo>
                      <a:pt x="10" y="122"/>
                    </a:lnTo>
                    <a:lnTo>
                      <a:pt x="10" y="125"/>
                    </a:lnTo>
                    <a:lnTo>
                      <a:pt x="7" y="129"/>
                    </a:lnTo>
                    <a:lnTo>
                      <a:pt x="5" y="129"/>
                    </a:lnTo>
                    <a:lnTo>
                      <a:pt x="5" y="111"/>
                    </a:lnTo>
                    <a:lnTo>
                      <a:pt x="7" y="106"/>
                    </a:lnTo>
                    <a:lnTo>
                      <a:pt x="7" y="92"/>
                    </a:lnTo>
                    <a:lnTo>
                      <a:pt x="5" y="90"/>
                    </a:lnTo>
                    <a:lnTo>
                      <a:pt x="5" y="82"/>
                    </a:lnTo>
                    <a:lnTo>
                      <a:pt x="7" y="80"/>
                    </a:lnTo>
                    <a:lnTo>
                      <a:pt x="7" y="49"/>
                    </a:lnTo>
                    <a:lnTo>
                      <a:pt x="5" y="46"/>
                    </a:lnTo>
                    <a:lnTo>
                      <a:pt x="0" y="36"/>
                    </a:lnTo>
                    <a:lnTo>
                      <a:pt x="2" y="27"/>
                    </a:lnTo>
                    <a:lnTo>
                      <a:pt x="4" y="18"/>
                    </a:lnTo>
                    <a:lnTo>
                      <a:pt x="9" y="14"/>
                    </a:lnTo>
                    <a:lnTo>
                      <a:pt x="9" y="13"/>
                    </a:lnTo>
                    <a:lnTo>
                      <a:pt x="10" y="12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8" name="Freeform 1336"/>
              <p:cNvSpPr>
                <a:spLocks/>
              </p:cNvSpPr>
              <p:nvPr/>
            </p:nvSpPr>
            <p:spPr bwMode="auto">
              <a:xfrm>
                <a:off x="10051509" y="2302305"/>
                <a:ext cx="84975" cy="35234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5" y="1"/>
                  </a:cxn>
                  <a:cxn ang="0">
                    <a:pos x="32" y="2"/>
                  </a:cxn>
                  <a:cxn ang="0">
                    <a:pos x="39" y="6"/>
                  </a:cxn>
                  <a:cxn ang="0">
                    <a:pos x="41" y="10"/>
                  </a:cxn>
                  <a:cxn ang="0">
                    <a:pos x="37" y="12"/>
                  </a:cxn>
                  <a:cxn ang="0">
                    <a:pos x="30" y="15"/>
                  </a:cxn>
                  <a:cxn ang="0">
                    <a:pos x="10" y="17"/>
                  </a:cxn>
                  <a:cxn ang="0">
                    <a:pos x="4" y="17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4" y="7"/>
                  </a:cxn>
                  <a:cxn ang="0">
                    <a:pos x="11" y="2"/>
                  </a:cxn>
                  <a:cxn ang="0">
                    <a:pos x="20" y="0"/>
                  </a:cxn>
                </a:cxnLst>
                <a:rect l="0" t="0" r="r" b="b"/>
                <a:pathLst>
                  <a:path w="41" h="17">
                    <a:moveTo>
                      <a:pt x="20" y="0"/>
                    </a:moveTo>
                    <a:lnTo>
                      <a:pt x="25" y="1"/>
                    </a:lnTo>
                    <a:lnTo>
                      <a:pt x="32" y="2"/>
                    </a:lnTo>
                    <a:lnTo>
                      <a:pt x="39" y="6"/>
                    </a:lnTo>
                    <a:lnTo>
                      <a:pt x="41" y="10"/>
                    </a:lnTo>
                    <a:lnTo>
                      <a:pt x="37" y="12"/>
                    </a:lnTo>
                    <a:lnTo>
                      <a:pt x="30" y="15"/>
                    </a:lnTo>
                    <a:lnTo>
                      <a:pt x="10" y="17"/>
                    </a:lnTo>
                    <a:lnTo>
                      <a:pt x="4" y="17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4" y="7"/>
                    </a:lnTo>
                    <a:lnTo>
                      <a:pt x="11" y="2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9" name="Freeform 1337"/>
              <p:cNvSpPr>
                <a:spLocks/>
              </p:cNvSpPr>
              <p:nvPr/>
            </p:nvSpPr>
            <p:spPr bwMode="auto">
              <a:xfrm>
                <a:off x="9796586" y="2372771"/>
                <a:ext cx="33161" cy="1865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0"/>
                  </a:cxn>
                  <a:cxn ang="0">
                    <a:pos x="14" y="1"/>
                  </a:cxn>
                  <a:cxn ang="0">
                    <a:pos x="16" y="4"/>
                  </a:cxn>
                  <a:cxn ang="0">
                    <a:pos x="16" y="6"/>
                  </a:cxn>
                  <a:cxn ang="0">
                    <a:pos x="14" y="9"/>
                  </a:cxn>
                  <a:cxn ang="0">
                    <a:pos x="12" y="9"/>
                  </a:cxn>
                  <a:cxn ang="0">
                    <a:pos x="5" y="6"/>
                  </a:cxn>
                  <a:cxn ang="0">
                    <a:pos x="2" y="4"/>
                  </a:cxn>
                  <a:cxn ang="0">
                    <a:pos x="0" y="0"/>
                  </a:cxn>
                </a:cxnLst>
                <a:rect l="0" t="0" r="r" b="b"/>
                <a:pathLst>
                  <a:path w="16" h="9">
                    <a:moveTo>
                      <a:pt x="0" y="0"/>
                    </a:moveTo>
                    <a:lnTo>
                      <a:pt x="14" y="0"/>
                    </a:lnTo>
                    <a:lnTo>
                      <a:pt x="14" y="1"/>
                    </a:lnTo>
                    <a:lnTo>
                      <a:pt x="16" y="4"/>
                    </a:lnTo>
                    <a:lnTo>
                      <a:pt x="16" y="6"/>
                    </a:lnTo>
                    <a:lnTo>
                      <a:pt x="14" y="9"/>
                    </a:lnTo>
                    <a:lnTo>
                      <a:pt x="12" y="9"/>
                    </a:lnTo>
                    <a:lnTo>
                      <a:pt x="5" y="6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0" name="Freeform 1338"/>
              <p:cNvSpPr>
                <a:spLocks/>
              </p:cNvSpPr>
              <p:nvPr/>
            </p:nvSpPr>
            <p:spPr bwMode="auto">
              <a:xfrm>
                <a:off x="9013169" y="2103342"/>
                <a:ext cx="14508" cy="1865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7" y="3"/>
                  </a:cxn>
                  <a:cxn ang="0">
                    <a:pos x="7" y="8"/>
                  </a:cxn>
                  <a:cxn ang="0">
                    <a:pos x="5" y="9"/>
                  </a:cxn>
                  <a:cxn ang="0">
                    <a:pos x="2" y="9"/>
                  </a:cxn>
                  <a:cxn ang="0">
                    <a:pos x="0" y="8"/>
                  </a:cxn>
                  <a:cxn ang="0">
                    <a:pos x="0" y="7"/>
                  </a:cxn>
                  <a:cxn ang="0">
                    <a:pos x="2" y="3"/>
                  </a:cxn>
                  <a:cxn ang="0">
                    <a:pos x="3" y="0"/>
                  </a:cxn>
                </a:cxnLst>
                <a:rect l="0" t="0" r="r" b="b"/>
                <a:pathLst>
                  <a:path w="7" h="9">
                    <a:moveTo>
                      <a:pt x="3" y="0"/>
                    </a:moveTo>
                    <a:lnTo>
                      <a:pt x="7" y="3"/>
                    </a:lnTo>
                    <a:lnTo>
                      <a:pt x="7" y="8"/>
                    </a:lnTo>
                    <a:lnTo>
                      <a:pt x="5" y="9"/>
                    </a:lnTo>
                    <a:lnTo>
                      <a:pt x="2" y="9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1" name="Freeform 1339"/>
              <p:cNvSpPr>
                <a:spLocks/>
              </p:cNvSpPr>
              <p:nvPr/>
            </p:nvSpPr>
            <p:spPr bwMode="auto">
              <a:xfrm>
                <a:off x="8447368" y="2163446"/>
                <a:ext cx="35234" cy="2487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11" y="0"/>
                  </a:cxn>
                  <a:cxn ang="0">
                    <a:pos x="16" y="3"/>
                  </a:cxn>
                  <a:cxn ang="0">
                    <a:pos x="17" y="4"/>
                  </a:cxn>
                  <a:cxn ang="0">
                    <a:pos x="17" y="9"/>
                  </a:cxn>
                  <a:cxn ang="0">
                    <a:pos x="12" y="12"/>
                  </a:cxn>
                  <a:cxn ang="0">
                    <a:pos x="5" y="12"/>
                  </a:cxn>
                  <a:cxn ang="0">
                    <a:pos x="2" y="10"/>
                  </a:cxn>
                  <a:cxn ang="0">
                    <a:pos x="1" y="9"/>
                  </a:cxn>
                  <a:cxn ang="0">
                    <a:pos x="0" y="6"/>
                  </a:cxn>
                  <a:cxn ang="0">
                    <a:pos x="2" y="1"/>
                  </a:cxn>
                  <a:cxn ang="0">
                    <a:pos x="6" y="0"/>
                  </a:cxn>
                </a:cxnLst>
                <a:rect l="0" t="0" r="r" b="b"/>
                <a:pathLst>
                  <a:path w="17" h="12">
                    <a:moveTo>
                      <a:pt x="6" y="0"/>
                    </a:moveTo>
                    <a:lnTo>
                      <a:pt x="11" y="0"/>
                    </a:lnTo>
                    <a:lnTo>
                      <a:pt x="16" y="3"/>
                    </a:lnTo>
                    <a:lnTo>
                      <a:pt x="17" y="4"/>
                    </a:lnTo>
                    <a:lnTo>
                      <a:pt x="17" y="9"/>
                    </a:lnTo>
                    <a:lnTo>
                      <a:pt x="12" y="12"/>
                    </a:lnTo>
                    <a:lnTo>
                      <a:pt x="5" y="12"/>
                    </a:lnTo>
                    <a:lnTo>
                      <a:pt x="2" y="10"/>
                    </a:lnTo>
                    <a:lnTo>
                      <a:pt x="1" y="9"/>
                    </a:lnTo>
                    <a:lnTo>
                      <a:pt x="0" y="6"/>
                    </a:lnTo>
                    <a:lnTo>
                      <a:pt x="2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2" name="Freeform 1340"/>
              <p:cNvSpPr>
                <a:spLocks/>
              </p:cNvSpPr>
              <p:nvPr/>
            </p:nvSpPr>
            <p:spPr bwMode="auto">
              <a:xfrm>
                <a:off x="8146850" y="1918887"/>
                <a:ext cx="147151" cy="82901"/>
              </a:xfrm>
              <a:custGeom>
                <a:avLst/>
                <a:gdLst/>
                <a:ahLst/>
                <a:cxnLst>
                  <a:cxn ang="0">
                    <a:pos x="38" y="0"/>
                  </a:cxn>
                  <a:cxn ang="0">
                    <a:pos x="43" y="0"/>
                  </a:cxn>
                  <a:cxn ang="0">
                    <a:pos x="43" y="7"/>
                  </a:cxn>
                  <a:cxn ang="0">
                    <a:pos x="42" y="10"/>
                  </a:cxn>
                  <a:cxn ang="0">
                    <a:pos x="43" y="9"/>
                  </a:cxn>
                  <a:cxn ang="0">
                    <a:pos x="46" y="7"/>
                  </a:cxn>
                  <a:cxn ang="0">
                    <a:pos x="47" y="5"/>
                  </a:cxn>
                  <a:cxn ang="0">
                    <a:pos x="49" y="5"/>
                  </a:cxn>
                  <a:cxn ang="0">
                    <a:pos x="54" y="6"/>
                  </a:cxn>
                  <a:cxn ang="0">
                    <a:pos x="62" y="11"/>
                  </a:cxn>
                  <a:cxn ang="0">
                    <a:pos x="68" y="16"/>
                  </a:cxn>
                  <a:cxn ang="0">
                    <a:pos x="71" y="21"/>
                  </a:cxn>
                  <a:cxn ang="0">
                    <a:pos x="68" y="26"/>
                  </a:cxn>
                  <a:cxn ang="0">
                    <a:pos x="63" y="30"/>
                  </a:cxn>
                  <a:cxn ang="0">
                    <a:pos x="56" y="31"/>
                  </a:cxn>
                  <a:cxn ang="0">
                    <a:pos x="39" y="31"/>
                  </a:cxn>
                  <a:cxn ang="0">
                    <a:pos x="36" y="33"/>
                  </a:cxn>
                  <a:cxn ang="0">
                    <a:pos x="33" y="33"/>
                  </a:cxn>
                  <a:cxn ang="0">
                    <a:pos x="31" y="34"/>
                  </a:cxn>
                  <a:cxn ang="0">
                    <a:pos x="28" y="34"/>
                  </a:cxn>
                  <a:cxn ang="0">
                    <a:pos x="7" y="40"/>
                  </a:cxn>
                  <a:cxn ang="0">
                    <a:pos x="4" y="40"/>
                  </a:cxn>
                  <a:cxn ang="0">
                    <a:pos x="2" y="39"/>
                  </a:cxn>
                  <a:cxn ang="0">
                    <a:pos x="0" y="36"/>
                  </a:cxn>
                  <a:cxn ang="0">
                    <a:pos x="0" y="31"/>
                  </a:cxn>
                  <a:cxn ang="0">
                    <a:pos x="2" y="29"/>
                  </a:cxn>
                  <a:cxn ang="0">
                    <a:pos x="3" y="28"/>
                  </a:cxn>
                  <a:cxn ang="0">
                    <a:pos x="5" y="28"/>
                  </a:cxn>
                  <a:cxn ang="0">
                    <a:pos x="8" y="25"/>
                  </a:cxn>
                  <a:cxn ang="0">
                    <a:pos x="23" y="6"/>
                  </a:cxn>
                  <a:cxn ang="0">
                    <a:pos x="29" y="1"/>
                  </a:cxn>
                  <a:cxn ang="0">
                    <a:pos x="38" y="0"/>
                  </a:cxn>
                </a:cxnLst>
                <a:rect l="0" t="0" r="r" b="b"/>
                <a:pathLst>
                  <a:path w="71" h="40">
                    <a:moveTo>
                      <a:pt x="38" y="0"/>
                    </a:moveTo>
                    <a:lnTo>
                      <a:pt x="43" y="0"/>
                    </a:lnTo>
                    <a:lnTo>
                      <a:pt x="43" y="7"/>
                    </a:lnTo>
                    <a:lnTo>
                      <a:pt x="42" y="10"/>
                    </a:lnTo>
                    <a:lnTo>
                      <a:pt x="43" y="9"/>
                    </a:lnTo>
                    <a:lnTo>
                      <a:pt x="46" y="7"/>
                    </a:lnTo>
                    <a:lnTo>
                      <a:pt x="47" y="5"/>
                    </a:lnTo>
                    <a:lnTo>
                      <a:pt x="49" y="5"/>
                    </a:lnTo>
                    <a:lnTo>
                      <a:pt x="54" y="6"/>
                    </a:lnTo>
                    <a:lnTo>
                      <a:pt x="62" y="11"/>
                    </a:lnTo>
                    <a:lnTo>
                      <a:pt x="68" y="16"/>
                    </a:lnTo>
                    <a:lnTo>
                      <a:pt x="71" y="21"/>
                    </a:lnTo>
                    <a:lnTo>
                      <a:pt x="68" y="26"/>
                    </a:lnTo>
                    <a:lnTo>
                      <a:pt x="63" y="30"/>
                    </a:lnTo>
                    <a:lnTo>
                      <a:pt x="56" y="31"/>
                    </a:lnTo>
                    <a:lnTo>
                      <a:pt x="39" y="31"/>
                    </a:lnTo>
                    <a:lnTo>
                      <a:pt x="36" y="33"/>
                    </a:lnTo>
                    <a:lnTo>
                      <a:pt x="33" y="33"/>
                    </a:lnTo>
                    <a:lnTo>
                      <a:pt x="31" y="34"/>
                    </a:lnTo>
                    <a:lnTo>
                      <a:pt x="28" y="34"/>
                    </a:lnTo>
                    <a:lnTo>
                      <a:pt x="7" y="40"/>
                    </a:lnTo>
                    <a:lnTo>
                      <a:pt x="4" y="40"/>
                    </a:lnTo>
                    <a:lnTo>
                      <a:pt x="2" y="39"/>
                    </a:lnTo>
                    <a:lnTo>
                      <a:pt x="0" y="36"/>
                    </a:lnTo>
                    <a:lnTo>
                      <a:pt x="0" y="31"/>
                    </a:lnTo>
                    <a:lnTo>
                      <a:pt x="2" y="29"/>
                    </a:lnTo>
                    <a:lnTo>
                      <a:pt x="3" y="28"/>
                    </a:lnTo>
                    <a:lnTo>
                      <a:pt x="5" y="28"/>
                    </a:lnTo>
                    <a:lnTo>
                      <a:pt x="8" y="25"/>
                    </a:lnTo>
                    <a:lnTo>
                      <a:pt x="23" y="6"/>
                    </a:lnTo>
                    <a:lnTo>
                      <a:pt x="29" y="1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3" name="Freeform 1341"/>
              <p:cNvSpPr>
                <a:spLocks/>
              </p:cNvSpPr>
              <p:nvPr/>
            </p:nvSpPr>
            <p:spPr bwMode="auto">
              <a:xfrm>
                <a:off x="7945815" y="1879508"/>
                <a:ext cx="55959" cy="2901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12" y="0"/>
                  </a:cxn>
                  <a:cxn ang="0">
                    <a:pos x="13" y="1"/>
                  </a:cxn>
                  <a:cxn ang="0">
                    <a:pos x="17" y="3"/>
                  </a:cxn>
                  <a:cxn ang="0">
                    <a:pos x="22" y="5"/>
                  </a:cxn>
                  <a:cxn ang="0">
                    <a:pos x="25" y="5"/>
                  </a:cxn>
                  <a:cxn ang="0">
                    <a:pos x="27" y="6"/>
                  </a:cxn>
                  <a:cxn ang="0">
                    <a:pos x="25" y="10"/>
                  </a:cxn>
                  <a:cxn ang="0">
                    <a:pos x="18" y="13"/>
                  </a:cxn>
                  <a:cxn ang="0">
                    <a:pos x="12" y="14"/>
                  </a:cxn>
                  <a:cxn ang="0">
                    <a:pos x="7" y="14"/>
                  </a:cxn>
                  <a:cxn ang="0">
                    <a:pos x="6" y="13"/>
                  </a:cxn>
                  <a:cxn ang="0">
                    <a:pos x="3" y="11"/>
                  </a:cxn>
                  <a:cxn ang="0">
                    <a:pos x="2" y="9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2" y="1"/>
                  </a:cxn>
                  <a:cxn ang="0">
                    <a:pos x="5" y="0"/>
                  </a:cxn>
                </a:cxnLst>
                <a:rect l="0" t="0" r="r" b="b"/>
                <a:pathLst>
                  <a:path w="27" h="14">
                    <a:moveTo>
                      <a:pt x="5" y="0"/>
                    </a:moveTo>
                    <a:lnTo>
                      <a:pt x="12" y="0"/>
                    </a:lnTo>
                    <a:lnTo>
                      <a:pt x="13" y="1"/>
                    </a:lnTo>
                    <a:lnTo>
                      <a:pt x="17" y="3"/>
                    </a:lnTo>
                    <a:lnTo>
                      <a:pt x="22" y="5"/>
                    </a:lnTo>
                    <a:lnTo>
                      <a:pt x="25" y="5"/>
                    </a:lnTo>
                    <a:lnTo>
                      <a:pt x="27" y="6"/>
                    </a:lnTo>
                    <a:lnTo>
                      <a:pt x="25" y="10"/>
                    </a:lnTo>
                    <a:lnTo>
                      <a:pt x="18" y="13"/>
                    </a:lnTo>
                    <a:lnTo>
                      <a:pt x="12" y="14"/>
                    </a:lnTo>
                    <a:lnTo>
                      <a:pt x="7" y="14"/>
                    </a:lnTo>
                    <a:lnTo>
                      <a:pt x="6" y="13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2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4" name="Freeform 1342"/>
              <p:cNvSpPr>
                <a:spLocks/>
              </p:cNvSpPr>
              <p:nvPr/>
            </p:nvSpPr>
            <p:spPr bwMode="auto">
              <a:xfrm>
                <a:off x="7962395" y="1817332"/>
                <a:ext cx="201036" cy="140932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51" y="1"/>
                  </a:cxn>
                  <a:cxn ang="0">
                    <a:pos x="57" y="5"/>
                  </a:cxn>
                  <a:cxn ang="0">
                    <a:pos x="63" y="10"/>
                  </a:cxn>
                  <a:cxn ang="0">
                    <a:pos x="68" y="15"/>
                  </a:cxn>
                  <a:cxn ang="0">
                    <a:pos x="66" y="15"/>
                  </a:cxn>
                  <a:cxn ang="0">
                    <a:pos x="64" y="16"/>
                  </a:cxn>
                  <a:cxn ang="0">
                    <a:pos x="63" y="16"/>
                  </a:cxn>
                  <a:cxn ang="0">
                    <a:pos x="63" y="24"/>
                  </a:cxn>
                  <a:cxn ang="0">
                    <a:pos x="62" y="26"/>
                  </a:cxn>
                  <a:cxn ang="0">
                    <a:pos x="61" y="28"/>
                  </a:cxn>
                  <a:cxn ang="0">
                    <a:pos x="57" y="30"/>
                  </a:cxn>
                  <a:cxn ang="0">
                    <a:pos x="54" y="31"/>
                  </a:cxn>
                  <a:cxn ang="0">
                    <a:pos x="67" y="31"/>
                  </a:cxn>
                  <a:cxn ang="0">
                    <a:pos x="69" y="33"/>
                  </a:cxn>
                  <a:cxn ang="0">
                    <a:pos x="72" y="35"/>
                  </a:cxn>
                  <a:cxn ang="0">
                    <a:pos x="88" y="35"/>
                  </a:cxn>
                  <a:cxn ang="0">
                    <a:pos x="91" y="36"/>
                  </a:cxn>
                  <a:cxn ang="0">
                    <a:pos x="94" y="40"/>
                  </a:cxn>
                  <a:cxn ang="0">
                    <a:pos x="97" y="44"/>
                  </a:cxn>
                  <a:cxn ang="0">
                    <a:pos x="94" y="45"/>
                  </a:cxn>
                  <a:cxn ang="0">
                    <a:pos x="94" y="51"/>
                  </a:cxn>
                  <a:cxn ang="0">
                    <a:pos x="93" y="54"/>
                  </a:cxn>
                  <a:cxn ang="0">
                    <a:pos x="92" y="55"/>
                  </a:cxn>
                  <a:cxn ang="0">
                    <a:pos x="89" y="55"/>
                  </a:cxn>
                  <a:cxn ang="0">
                    <a:pos x="87" y="56"/>
                  </a:cxn>
                  <a:cxn ang="0">
                    <a:pos x="86" y="56"/>
                  </a:cxn>
                  <a:cxn ang="0">
                    <a:pos x="88" y="58"/>
                  </a:cxn>
                  <a:cxn ang="0">
                    <a:pos x="89" y="59"/>
                  </a:cxn>
                  <a:cxn ang="0">
                    <a:pos x="92" y="60"/>
                  </a:cxn>
                  <a:cxn ang="0">
                    <a:pos x="92" y="62"/>
                  </a:cxn>
                  <a:cxn ang="0">
                    <a:pos x="89" y="67"/>
                  </a:cxn>
                  <a:cxn ang="0">
                    <a:pos x="87" y="68"/>
                  </a:cxn>
                  <a:cxn ang="0">
                    <a:pos x="84" y="68"/>
                  </a:cxn>
                  <a:cxn ang="0">
                    <a:pos x="67" y="65"/>
                  </a:cxn>
                  <a:cxn ang="0">
                    <a:pos x="53" y="63"/>
                  </a:cxn>
                  <a:cxn ang="0">
                    <a:pos x="38" y="60"/>
                  </a:cxn>
                  <a:cxn ang="0">
                    <a:pos x="33" y="59"/>
                  </a:cxn>
                  <a:cxn ang="0">
                    <a:pos x="28" y="54"/>
                  </a:cxn>
                  <a:cxn ang="0">
                    <a:pos x="22" y="49"/>
                  </a:cxn>
                  <a:cxn ang="0">
                    <a:pos x="17" y="45"/>
                  </a:cxn>
                  <a:cxn ang="0">
                    <a:pos x="28" y="41"/>
                  </a:cxn>
                  <a:cxn ang="0">
                    <a:pos x="37" y="36"/>
                  </a:cxn>
                  <a:cxn ang="0">
                    <a:pos x="47" y="33"/>
                  </a:cxn>
                  <a:cxn ang="0">
                    <a:pos x="41" y="33"/>
                  </a:cxn>
                  <a:cxn ang="0">
                    <a:pos x="37" y="31"/>
                  </a:cxn>
                  <a:cxn ang="0">
                    <a:pos x="30" y="31"/>
                  </a:cxn>
                  <a:cxn ang="0">
                    <a:pos x="15" y="29"/>
                  </a:cxn>
                  <a:cxn ang="0">
                    <a:pos x="0" y="24"/>
                  </a:cxn>
                  <a:cxn ang="0">
                    <a:pos x="18" y="14"/>
                  </a:cxn>
                  <a:cxn ang="0">
                    <a:pos x="25" y="7"/>
                  </a:cxn>
                  <a:cxn ang="0">
                    <a:pos x="33" y="2"/>
                  </a:cxn>
                  <a:cxn ang="0">
                    <a:pos x="43" y="0"/>
                  </a:cxn>
                </a:cxnLst>
                <a:rect l="0" t="0" r="r" b="b"/>
                <a:pathLst>
                  <a:path w="97" h="68">
                    <a:moveTo>
                      <a:pt x="43" y="0"/>
                    </a:moveTo>
                    <a:lnTo>
                      <a:pt x="51" y="1"/>
                    </a:lnTo>
                    <a:lnTo>
                      <a:pt x="57" y="5"/>
                    </a:lnTo>
                    <a:lnTo>
                      <a:pt x="63" y="10"/>
                    </a:lnTo>
                    <a:lnTo>
                      <a:pt x="68" y="15"/>
                    </a:lnTo>
                    <a:lnTo>
                      <a:pt x="66" y="15"/>
                    </a:lnTo>
                    <a:lnTo>
                      <a:pt x="64" y="16"/>
                    </a:lnTo>
                    <a:lnTo>
                      <a:pt x="63" y="16"/>
                    </a:lnTo>
                    <a:lnTo>
                      <a:pt x="63" y="24"/>
                    </a:lnTo>
                    <a:lnTo>
                      <a:pt x="62" y="26"/>
                    </a:lnTo>
                    <a:lnTo>
                      <a:pt x="61" y="28"/>
                    </a:lnTo>
                    <a:lnTo>
                      <a:pt x="57" y="30"/>
                    </a:lnTo>
                    <a:lnTo>
                      <a:pt x="54" y="31"/>
                    </a:lnTo>
                    <a:lnTo>
                      <a:pt x="67" y="31"/>
                    </a:lnTo>
                    <a:lnTo>
                      <a:pt x="69" y="33"/>
                    </a:lnTo>
                    <a:lnTo>
                      <a:pt x="72" y="35"/>
                    </a:lnTo>
                    <a:lnTo>
                      <a:pt x="88" y="35"/>
                    </a:lnTo>
                    <a:lnTo>
                      <a:pt x="91" y="36"/>
                    </a:lnTo>
                    <a:lnTo>
                      <a:pt x="94" y="40"/>
                    </a:lnTo>
                    <a:lnTo>
                      <a:pt x="97" y="44"/>
                    </a:lnTo>
                    <a:lnTo>
                      <a:pt x="94" y="45"/>
                    </a:lnTo>
                    <a:lnTo>
                      <a:pt x="94" y="51"/>
                    </a:lnTo>
                    <a:lnTo>
                      <a:pt x="93" y="54"/>
                    </a:lnTo>
                    <a:lnTo>
                      <a:pt x="92" y="55"/>
                    </a:lnTo>
                    <a:lnTo>
                      <a:pt x="89" y="55"/>
                    </a:lnTo>
                    <a:lnTo>
                      <a:pt x="87" y="56"/>
                    </a:lnTo>
                    <a:lnTo>
                      <a:pt x="86" y="56"/>
                    </a:lnTo>
                    <a:lnTo>
                      <a:pt x="88" y="58"/>
                    </a:lnTo>
                    <a:lnTo>
                      <a:pt x="89" y="59"/>
                    </a:lnTo>
                    <a:lnTo>
                      <a:pt x="92" y="60"/>
                    </a:lnTo>
                    <a:lnTo>
                      <a:pt x="92" y="62"/>
                    </a:lnTo>
                    <a:lnTo>
                      <a:pt x="89" y="67"/>
                    </a:lnTo>
                    <a:lnTo>
                      <a:pt x="87" y="68"/>
                    </a:lnTo>
                    <a:lnTo>
                      <a:pt x="84" y="68"/>
                    </a:lnTo>
                    <a:lnTo>
                      <a:pt x="67" y="65"/>
                    </a:lnTo>
                    <a:lnTo>
                      <a:pt x="53" y="63"/>
                    </a:lnTo>
                    <a:lnTo>
                      <a:pt x="38" y="60"/>
                    </a:lnTo>
                    <a:lnTo>
                      <a:pt x="33" y="59"/>
                    </a:lnTo>
                    <a:lnTo>
                      <a:pt x="28" y="54"/>
                    </a:lnTo>
                    <a:lnTo>
                      <a:pt x="22" y="49"/>
                    </a:lnTo>
                    <a:lnTo>
                      <a:pt x="17" y="45"/>
                    </a:lnTo>
                    <a:lnTo>
                      <a:pt x="28" y="41"/>
                    </a:lnTo>
                    <a:lnTo>
                      <a:pt x="37" y="36"/>
                    </a:lnTo>
                    <a:lnTo>
                      <a:pt x="47" y="33"/>
                    </a:lnTo>
                    <a:lnTo>
                      <a:pt x="41" y="33"/>
                    </a:lnTo>
                    <a:lnTo>
                      <a:pt x="37" y="31"/>
                    </a:lnTo>
                    <a:lnTo>
                      <a:pt x="30" y="31"/>
                    </a:lnTo>
                    <a:lnTo>
                      <a:pt x="15" y="29"/>
                    </a:lnTo>
                    <a:lnTo>
                      <a:pt x="0" y="24"/>
                    </a:lnTo>
                    <a:lnTo>
                      <a:pt x="18" y="14"/>
                    </a:lnTo>
                    <a:lnTo>
                      <a:pt x="25" y="7"/>
                    </a:lnTo>
                    <a:lnTo>
                      <a:pt x="33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5" name="Freeform 1343"/>
              <p:cNvSpPr>
                <a:spLocks/>
              </p:cNvSpPr>
              <p:nvPr/>
            </p:nvSpPr>
            <p:spPr bwMode="auto">
              <a:xfrm>
                <a:off x="8049442" y="2039094"/>
                <a:ext cx="24870" cy="1865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12" y="0"/>
                  </a:cxn>
                  <a:cxn ang="0">
                    <a:pos x="12" y="4"/>
                  </a:cxn>
                  <a:cxn ang="0">
                    <a:pos x="11" y="6"/>
                  </a:cxn>
                  <a:cxn ang="0">
                    <a:pos x="9" y="9"/>
                  </a:cxn>
                  <a:cxn ang="0">
                    <a:pos x="4" y="9"/>
                  </a:cxn>
                  <a:cxn ang="0">
                    <a:pos x="0" y="5"/>
                  </a:cxn>
                  <a:cxn ang="0">
                    <a:pos x="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9">
                    <a:moveTo>
                      <a:pt x="6" y="0"/>
                    </a:moveTo>
                    <a:lnTo>
                      <a:pt x="12" y="0"/>
                    </a:lnTo>
                    <a:lnTo>
                      <a:pt x="12" y="4"/>
                    </a:lnTo>
                    <a:lnTo>
                      <a:pt x="11" y="6"/>
                    </a:lnTo>
                    <a:lnTo>
                      <a:pt x="9" y="9"/>
                    </a:lnTo>
                    <a:lnTo>
                      <a:pt x="4" y="9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6" name="Freeform 1344"/>
              <p:cNvSpPr>
                <a:spLocks/>
              </p:cNvSpPr>
              <p:nvPr/>
            </p:nvSpPr>
            <p:spPr bwMode="auto">
              <a:xfrm>
                <a:off x="7925090" y="1819405"/>
                <a:ext cx="33161" cy="82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6" y="4"/>
                  </a:cxn>
                  <a:cxn ang="0">
                    <a:pos x="3" y="4"/>
                  </a:cxn>
                  <a:cxn ang="0">
                    <a:pos x="1" y="3"/>
                  </a:cxn>
                  <a:cxn ang="0">
                    <a:pos x="0" y="0"/>
                  </a:cxn>
                </a:cxnLst>
                <a:rect l="0" t="0" r="r" b="b"/>
                <a:pathLst>
                  <a:path w="16" h="4">
                    <a:moveTo>
                      <a:pt x="0" y="0"/>
                    </a:moveTo>
                    <a:lnTo>
                      <a:pt x="15" y="0"/>
                    </a:lnTo>
                    <a:lnTo>
                      <a:pt x="16" y="4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7" name="Freeform 1345"/>
              <p:cNvSpPr>
                <a:spLocks/>
              </p:cNvSpPr>
              <p:nvPr/>
            </p:nvSpPr>
            <p:spPr bwMode="auto">
              <a:xfrm>
                <a:off x="8323016" y="1983135"/>
                <a:ext cx="26944" cy="14508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3" y="0"/>
                  </a:cxn>
                  <a:cxn ang="0">
                    <a:pos x="12" y="3"/>
                  </a:cxn>
                  <a:cxn ang="0">
                    <a:pos x="10" y="5"/>
                  </a:cxn>
                  <a:cxn ang="0">
                    <a:pos x="7" y="7"/>
                  </a:cxn>
                  <a:cxn ang="0">
                    <a:pos x="5" y="7"/>
                  </a:cxn>
                  <a:cxn ang="0">
                    <a:pos x="2" y="5"/>
                  </a:cxn>
                  <a:cxn ang="0">
                    <a:pos x="1" y="4"/>
                  </a:cxn>
                  <a:cxn ang="0">
                    <a:pos x="1" y="3"/>
                  </a:cxn>
                  <a:cxn ang="0">
                    <a:pos x="0" y="2"/>
                  </a:cxn>
                  <a:cxn ang="0">
                    <a:pos x="3" y="0"/>
                  </a:cxn>
                </a:cxnLst>
                <a:rect l="0" t="0" r="r" b="b"/>
                <a:pathLst>
                  <a:path w="13" h="7">
                    <a:moveTo>
                      <a:pt x="3" y="0"/>
                    </a:moveTo>
                    <a:lnTo>
                      <a:pt x="13" y="0"/>
                    </a:lnTo>
                    <a:lnTo>
                      <a:pt x="12" y="3"/>
                    </a:lnTo>
                    <a:lnTo>
                      <a:pt x="10" y="5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9" name="Freeform 1347"/>
              <p:cNvSpPr>
                <a:spLocks/>
              </p:cNvSpPr>
              <p:nvPr/>
            </p:nvSpPr>
            <p:spPr bwMode="auto">
              <a:xfrm>
                <a:off x="9058765" y="2084690"/>
                <a:ext cx="184456" cy="70466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7" y="0"/>
                  </a:cxn>
                  <a:cxn ang="0">
                    <a:pos x="25" y="3"/>
                  </a:cxn>
                  <a:cxn ang="0">
                    <a:pos x="35" y="11"/>
                  </a:cxn>
                  <a:cxn ang="0">
                    <a:pos x="42" y="13"/>
                  </a:cxn>
                  <a:cxn ang="0">
                    <a:pos x="42" y="9"/>
                  </a:cxn>
                  <a:cxn ang="0">
                    <a:pos x="46" y="2"/>
                  </a:cxn>
                  <a:cxn ang="0">
                    <a:pos x="49" y="2"/>
                  </a:cxn>
                  <a:cxn ang="0">
                    <a:pos x="57" y="3"/>
                  </a:cxn>
                  <a:cxn ang="0">
                    <a:pos x="80" y="11"/>
                  </a:cxn>
                  <a:cxn ang="0">
                    <a:pos x="89" y="13"/>
                  </a:cxn>
                  <a:cxn ang="0">
                    <a:pos x="87" y="17"/>
                  </a:cxn>
                  <a:cxn ang="0">
                    <a:pos x="85" y="19"/>
                  </a:cxn>
                  <a:cxn ang="0">
                    <a:pos x="81" y="27"/>
                  </a:cxn>
                  <a:cxn ang="0">
                    <a:pos x="69" y="27"/>
                  </a:cxn>
                  <a:cxn ang="0">
                    <a:pos x="66" y="28"/>
                  </a:cxn>
                  <a:cxn ang="0">
                    <a:pos x="64" y="31"/>
                  </a:cxn>
                  <a:cxn ang="0">
                    <a:pos x="59" y="31"/>
                  </a:cxn>
                  <a:cxn ang="0">
                    <a:pos x="57" y="28"/>
                  </a:cxn>
                  <a:cxn ang="0">
                    <a:pos x="55" y="27"/>
                  </a:cxn>
                  <a:cxn ang="0">
                    <a:pos x="51" y="27"/>
                  </a:cxn>
                  <a:cxn ang="0">
                    <a:pos x="50" y="28"/>
                  </a:cxn>
                  <a:cxn ang="0">
                    <a:pos x="47" y="29"/>
                  </a:cxn>
                  <a:cxn ang="0">
                    <a:pos x="42" y="29"/>
                  </a:cxn>
                  <a:cxn ang="0">
                    <a:pos x="38" y="33"/>
                  </a:cxn>
                  <a:cxn ang="0">
                    <a:pos x="33" y="33"/>
                  </a:cxn>
                  <a:cxn ang="0">
                    <a:pos x="28" y="28"/>
                  </a:cxn>
                  <a:cxn ang="0">
                    <a:pos x="25" y="32"/>
                  </a:cxn>
                  <a:cxn ang="0">
                    <a:pos x="20" y="34"/>
                  </a:cxn>
                  <a:cxn ang="0">
                    <a:pos x="10" y="32"/>
                  </a:cxn>
                  <a:cxn ang="0">
                    <a:pos x="2" y="26"/>
                  </a:cxn>
                  <a:cxn ang="0">
                    <a:pos x="0" y="17"/>
                  </a:cxn>
                  <a:cxn ang="0">
                    <a:pos x="1" y="12"/>
                  </a:cxn>
                  <a:cxn ang="0">
                    <a:pos x="2" y="8"/>
                  </a:cxn>
                  <a:cxn ang="0">
                    <a:pos x="6" y="4"/>
                  </a:cxn>
                  <a:cxn ang="0">
                    <a:pos x="10" y="3"/>
                  </a:cxn>
                  <a:cxn ang="0">
                    <a:pos x="13" y="0"/>
                  </a:cxn>
                </a:cxnLst>
                <a:rect l="0" t="0" r="r" b="b"/>
                <a:pathLst>
                  <a:path w="89" h="34">
                    <a:moveTo>
                      <a:pt x="13" y="0"/>
                    </a:moveTo>
                    <a:lnTo>
                      <a:pt x="17" y="0"/>
                    </a:lnTo>
                    <a:lnTo>
                      <a:pt x="25" y="3"/>
                    </a:lnTo>
                    <a:lnTo>
                      <a:pt x="35" y="11"/>
                    </a:lnTo>
                    <a:lnTo>
                      <a:pt x="42" y="13"/>
                    </a:lnTo>
                    <a:lnTo>
                      <a:pt x="42" y="9"/>
                    </a:lnTo>
                    <a:lnTo>
                      <a:pt x="46" y="2"/>
                    </a:lnTo>
                    <a:lnTo>
                      <a:pt x="49" y="2"/>
                    </a:lnTo>
                    <a:lnTo>
                      <a:pt x="57" y="3"/>
                    </a:lnTo>
                    <a:lnTo>
                      <a:pt x="80" y="11"/>
                    </a:lnTo>
                    <a:lnTo>
                      <a:pt x="89" y="13"/>
                    </a:lnTo>
                    <a:lnTo>
                      <a:pt x="87" y="17"/>
                    </a:lnTo>
                    <a:lnTo>
                      <a:pt x="85" y="19"/>
                    </a:lnTo>
                    <a:lnTo>
                      <a:pt x="81" y="27"/>
                    </a:lnTo>
                    <a:lnTo>
                      <a:pt x="69" y="27"/>
                    </a:lnTo>
                    <a:lnTo>
                      <a:pt x="66" y="28"/>
                    </a:lnTo>
                    <a:lnTo>
                      <a:pt x="64" y="31"/>
                    </a:lnTo>
                    <a:lnTo>
                      <a:pt x="59" y="31"/>
                    </a:lnTo>
                    <a:lnTo>
                      <a:pt x="57" y="28"/>
                    </a:lnTo>
                    <a:lnTo>
                      <a:pt x="55" y="27"/>
                    </a:lnTo>
                    <a:lnTo>
                      <a:pt x="51" y="27"/>
                    </a:lnTo>
                    <a:lnTo>
                      <a:pt x="50" y="28"/>
                    </a:lnTo>
                    <a:lnTo>
                      <a:pt x="47" y="29"/>
                    </a:lnTo>
                    <a:lnTo>
                      <a:pt x="42" y="29"/>
                    </a:lnTo>
                    <a:lnTo>
                      <a:pt x="38" y="33"/>
                    </a:lnTo>
                    <a:lnTo>
                      <a:pt x="33" y="33"/>
                    </a:lnTo>
                    <a:lnTo>
                      <a:pt x="28" y="28"/>
                    </a:lnTo>
                    <a:lnTo>
                      <a:pt x="25" y="32"/>
                    </a:lnTo>
                    <a:lnTo>
                      <a:pt x="20" y="34"/>
                    </a:lnTo>
                    <a:lnTo>
                      <a:pt x="10" y="32"/>
                    </a:lnTo>
                    <a:lnTo>
                      <a:pt x="2" y="26"/>
                    </a:lnTo>
                    <a:lnTo>
                      <a:pt x="0" y="17"/>
                    </a:lnTo>
                    <a:lnTo>
                      <a:pt x="1" y="12"/>
                    </a:lnTo>
                    <a:lnTo>
                      <a:pt x="2" y="8"/>
                    </a:lnTo>
                    <a:lnTo>
                      <a:pt x="6" y="4"/>
                    </a:lnTo>
                    <a:lnTo>
                      <a:pt x="10" y="3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1" name="Freeform 1349"/>
              <p:cNvSpPr>
                <a:spLocks/>
              </p:cNvSpPr>
              <p:nvPr/>
            </p:nvSpPr>
            <p:spPr bwMode="auto">
              <a:xfrm>
                <a:off x="7042190" y="4132353"/>
                <a:ext cx="26944" cy="10363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3" y="0"/>
                  </a:cxn>
                  <a:cxn ang="0">
                    <a:pos x="8" y="5"/>
                  </a:cxn>
                  <a:cxn ang="0">
                    <a:pos x="4" y="5"/>
                  </a:cxn>
                  <a:cxn ang="0">
                    <a:pos x="1" y="4"/>
                  </a:cxn>
                  <a:cxn ang="0">
                    <a:pos x="0" y="1"/>
                  </a:cxn>
                  <a:cxn ang="0">
                    <a:pos x="7" y="0"/>
                  </a:cxn>
                </a:cxnLst>
                <a:rect l="0" t="0" r="r" b="b"/>
                <a:pathLst>
                  <a:path w="13" h="5">
                    <a:moveTo>
                      <a:pt x="7" y="0"/>
                    </a:moveTo>
                    <a:lnTo>
                      <a:pt x="13" y="0"/>
                    </a:lnTo>
                    <a:lnTo>
                      <a:pt x="8" y="5"/>
                    </a:lnTo>
                    <a:lnTo>
                      <a:pt x="4" y="5"/>
                    </a:lnTo>
                    <a:lnTo>
                      <a:pt x="1" y="4"/>
                    </a:lnTo>
                    <a:lnTo>
                      <a:pt x="0" y="1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3" name="Freeform 1351"/>
              <p:cNvSpPr>
                <a:spLocks/>
              </p:cNvSpPr>
              <p:nvPr/>
            </p:nvSpPr>
            <p:spPr bwMode="auto">
              <a:xfrm>
                <a:off x="9131304" y="2194533"/>
                <a:ext cx="80829" cy="35234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6" y="2"/>
                  </a:cxn>
                  <a:cxn ang="0">
                    <a:pos x="30" y="3"/>
                  </a:cxn>
                  <a:cxn ang="0">
                    <a:pos x="35" y="7"/>
                  </a:cxn>
                  <a:cxn ang="0">
                    <a:pos x="37" y="12"/>
                  </a:cxn>
                  <a:cxn ang="0">
                    <a:pos x="39" y="17"/>
                  </a:cxn>
                  <a:cxn ang="0">
                    <a:pos x="26" y="17"/>
                  </a:cxn>
                  <a:cxn ang="0">
                    <a:pos x="19" y="13"/>
                  </a:cxn>
                  <a:cxn ang="0">
                    <a:pos x="10" y="12"/>
                  </a:cxn>
                  <a:cxn ang="0">
                    <a:pos x="2" y="10"/>
                  </a:cxn>
                  <a:cxn ang="0">
                    <a:pos x="0" y="12"/>
                  </a:cxn>
                  <a:cxn ang="0">
                    <a:pos x="5" y="5"/>
                  </a:cxn>
                  <a:cxn ang="0">
                    <a:pos x="11" y="2"/>
                  </a:cxn>
                  <a:cxn ang="0">
                    <a:pos x="20" y="0"/>
                  </a:cxn>
                </a:cxnLst>
                <a:rect l="0" t="0" r="r" b="b"/>
                <a:pathLst>
                  <a:path w="39" h="17">
                    <a:moveTo>
                      <a:pt x="20" y="0"/>
                    </a:moveTo>
                    <a:lnTo>
                      <a:pt x="26" y="2"/>
                    </a:lnTo>
                    <a:lnTo>
                      <a:pt x="30" y="3"/>
                    </a:lnTo>
                    <a:lnTo>
                      <a:pt x="35" y="7"/>
                    </a:lnTo>
                    <a:lnTo>
                      <a:pt x="37" y="12"/>
                    </a:lnTo>
                    <a:lnTo>
                      <a:pt x="39" y="17"/>
                    </a:lnTo>
                    <a:lnTo>
                      <a:pt x="26" y="17"/>
                    </a:lnTo>
                    <a:lnTo>
                      <a:pt x="19" y="13"/>
                    </a:lnTo>
                    <a:lnTo>
                      <a:pt x="10" y="12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5" y="5"/>
                    </a:lnTo>
                    <a:lnTo>
                      <a:pt x="11" y="2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4" name="Freeform 1352"/>
              <p:cNvSpPr>
                <a:spLocks/>
              </p:cNvSpPr>
              <p:nvPr/>
            </p:nvSpPr>
            <p:spPr bwMode="auto">
              <a:xfrm>
                <a:off x="9280526" y="2117850"/>
                <a:ext cx="109845" cy="3523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1"/>
                  </a:cxn>
                  <a:cxn ang="0">
                    <a:pos x="14" y="2"/>
                  </a:cxn>
                  <a:cxn ang="0">
                    <a:pos x="26" y="5"/>
                  </a:cxn>
                  <a:cxn ang="0">
                    <a:pos x="37" y="6"/>
                  </a:cxn>
                  <a:cxn ang="0">
                    <a:pos x="46" y="7"/>
                  </a:cxn>
                  <a:cxn ang="0">
                    <a:pos x="51" y="7"/>
                  </a:cxn>
                  <a:cxn ang="0">
                    <a:pos x="53" y="10"/>
                  </a:cxn>
                  <a:cxn ang="0">
                    <a:pos x="53" y="11"/>
                  </a:cxn>
                  <a:cxn ang="0">
                    <a:pos x="52" y="13"/>
                  </a:cxn>
                  <a:cxn ang="0">
                    <a:pos x="51" y="15"/>
                  </a:cxn>
                  <a:cxn ang="0">
                    <a:pos x="48" y="16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4" y="17"/>
                  </a:cxn>
                  <a:cxn ang="0">
                    <a:pos x="26" y="16"/>
                  </a:cxn>
                  <a:cxn ang="0">
                    <a:pos x="17" y="13"/>
                  </a:cxn>
                  <a:cxn ang="0">
                    <a:pos x="8" y="8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53" h="17">
                    <a:moveTo>
                      <a:pt x="0" y="0"/>
                    </a:moveTo>
                    <a:lnTo>
                      <a:pt x="6" y="1"/>
                    </a:lnTo>
                    <a:lnTo>
                      <a:pt x="14" y="2"/>
                    </a:lnTo>
                    <a:lnTo>
                      <a:pt x="26" y="5"/>
                    </a:lnTo>
                    <a:lnTo>
                      <a:pt x="37" y="6"/>
                    </a:lnTo>
                    <a:lnTo>
                      <a:pt x="46" y="7"/>
                    </a:lnTo>
                    <a:lnTo>
                      <a:pt x="51" y="7"/>
                    </a:lnTo>
                    <a:lnTo>
                      <a:pt x="53" y="10"/>
                    </a:lnTo>
                    <a:lnTo>
                      <a:pt x="53" y="11"/>
                    </a:lnTo>
                    <a:lnTo>
                      <a:pt x="52" y="13"/>
                    </a:lnTo>
                    <a:lnTo>
                      <a:pt x="51" y="15"/>
                    </a:lnTo>
                    <a:lnTo>
                      <a:pt x="48" y="16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4" y="17"/>
                    </a:lnTo>
                    <a:lnTo>
                      <a:pt x="26" y="16"/>
                    </a:lnTo>
                    <a:lnTo>
                      <a:pt x="17" y="13"/>
                    </a:lnTo>
                    <a:lnTo>
                      <a:pt x="8" y="8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5" name="Freeform 1353"/>
              <p:cNvSpPr>
                <a:spLocks/>
              </p:cNvSpPr>
              <p:nvPr/>
            </p:nvSpPr>
            <p:spPr bwMode="auto">
              <a:xfrm>
                <a:off x="9127159" y="2173808"/>
                <a:ext cx="24870" cy="2072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7" y="0"/>
                  </a:cxn>
                  <a:cxn ang="0">
                    <a:pos x="12" y="3"/>
                  </a:cxn>
                  <a:cxn ang="0">
                    <a:pos x="12" y="7"/>
                  </a:cxn>
                  <a:cxn ang="0">
                    <a:pos x="10" y="9"/>
                  </a:cxn>
                  <a:cxn ang="0">
                    <a:pos x="8" y="10"/>
                  </a:cxn>
                  <a:cxn ang="0">
                    <a:pos x="3" y="10"/>
                  </a:cxn>
                  <a:cxn ang="0">
                    <a:pos x="2" y="9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5" y="0"/>
                  </a:cxn>
                </a:cxnLst>
                <a:rect l="0" t="0" r="r" b="b"/>
                <a:pathLst>
                  <a:path w="12" h="10">
                    <a:moveTo>
                      <a:pt x="5" y="0"/>
                    </a:moveTo>
                    <a:lnTo>
                      <a:pt x="7" y="0"/>
                    </a:lnTo>
                    <a:lnTo>
                      <a:pt x="12" y="3"/>
                    </a:lnTo>
                    <a:lnTo>
                      <a:pt x="12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3" y="10"/>
                    </a:lnTo>
                    <a:lnTo>
                      <a:pt x="2" y="9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0" name="Freeform 1358"/>
              <p:cNvSpPr>
                <a:spLocks/>
              </p:cNvSpPr>
              <p:nvPr/>
            </p:nvSpPr>
            <p:spPr bwMode="auto">
              <a:xfrm>
                <a:off x="6389342" y="2018369"/>
                <a:ext cx="3937813" cy="2379268"/>
              </a:xfrm>
              <a:custGeom>
                <a:avLst/>
                <a:gdLst/>
                <a:ahLst/>
                <a:cxnLst>
                  <a:cxn ang="0">
                    <a:pos x="944" y="103"/>
                  </a:cxn>
                  <a:cxn ang="0">
                    <a:pos x="1190" y="99"/>
                  </a:cxn>
                  <a:cxn ang="0">
                    <a:pos x="1318" y="137"/>
                  </a:cxn>
                  <a:cxn ang="0">
                    <a:pos x="1552" y="177"/>
                  </a:cxn>
                  <a:cxn ang="0">
                    <a:pos x="1861" y="229"/>
                  </a:cxn>
                  <a:cxn ang="0">
                    <a:pos x="1781" y="271"/>
                  </a:cxn>
                  <a:cxn ang="0">
                    <a:pos x="1645" y="362"/>
                  </a:cxn>
                  <a:cxn ang="0">
                    <a:pos x="1551" y="464"/>
                  </a:cxn>
                  <a:cxn ang="0">
                    <a:pos x="1576" y="352"/>
                  </a:cxn>
                  <a:cxn ang="0">
                    <a:pos x="1537" y="334"/>
                  </a:cxn>
                  <a:cxn ang="0">
                    <a:pos x="1286" y="430"/>
                  </a:cxn>
                  <a:cxn ang="0">
                    <a:pos x="1320" y="551"/>
                  </a:cxn>
                  <a:cxn ang="0">
                    <a:pos x="1178" y="673"/>
                  </a:cxn>
                  <a:cxn ang="0">
                    <a:pos x="1171" y="743"/>
                  </a:cxn>
                  <a:cxn ang="0">
                    <a:pos x="1163" y="703"/>
                  </a:cxn>
                  <a:cxn ang="0">
                    <a:pos x="1103" y="681"/>
                  </a:cxn>
                  <a:cxn ang="0">
                    <a:pos x="1063" y="693"/>
                  </a:cxn>
                  <a:cxn ang="0">
                    <a:pos x="1117" y="708"/>
                  </a:cxn>
                  <a:cxn ang="0">
                    <a:pos x="1094" y="758"/>
                  </a:cxn>
                  <a:cxn ang="0">
                    <a:pos x="1063" y="876"/>
                  </a:cxn>
                  <a:cxn ang="0">
                    <a:pos x="976" y="913"/>
                  </a:cxn>
                  <a:cxn ang="0">
                    <a:pos x="949" y="972"/>
                  </a:cxn>
                  <a:cxn ang="0">
                    <a:pos x="916" y="1064"/>
                  </a:cxn>
                  <a:cxn ang="0">
                    <a:pos x="881" y="1020"/>
                  </a:cxn>
                  <a:cxn ang="0">
                    <a:pos x="851" y="1054"/>
                  </a:cxn>
                  <a:cxn ang="0">
                    <a:pos x="905" y="1138"/>
                  </a:cxn>
                  <a:cxn ang="0">
                    <a:pos x="840" y="1064"/>
                  </a:cxn>
                  <a:cxn ang="0">
                    <a:pos x="827" y="970"/>
                  </a:cxn>
                  <a:cxn ang="0">
                    <a:pos x="791" y="953"/>
                  </a:cxn>
                  <a:cxn ang="0">
                    <a:pos x="714" y="905"/>
                  </a:cxn>
                  <a:cxn ang="0">
                    <a:pos x="626" y="981"/>
                  </a:cxn>
                  <a:cxn ang="0">
                    <a:pos x="599" y="1068"/>
                  </a:cxn>
                  <a:cxn ang="0">
                    <a:pos x="549" y="975"/>
                  </a:cxn>
                  <a:cxn ang="0">
                    <a:pos x="527" y="915"/>
                  </a:cxn>
                  <a:cxn ang="0">
                    <a:pos x="471" y="865"/>
                  </a:cxn>
                  <a:cxn ang="0">
                    <a:pos x="362" y="856"/>
                  </a:cxn>
                  <a:cxn ang="0">
                    <a:pos x="273" y="802"/>
                  </a:cxn>
                  <a:cxn ang="0">
                    <a:pos x="293" y="863"/>
                  </a:cxn>
                  <a:cxn ang="0">
                    <a:pos x="382" y="893"/>
                  </a:cxn>
                  <a:cxn ang="0">
                    <a:pos x="359" y="942"/>
                  </a:cxn>
                  <a:cxn ang="0">
                    <a:pos x="251" y="1006"/>
                  </a:cxn>
                  <a:cxn ang="0">
                    <a:pos x="189" y="963"/>
                  </a:cxn>
                  <a:cxn ang="0">
                    <a:pos x="127" y="865"/>
                  </a:cxn>
                  <a:cxn ang="0">
                    <a:pos x="111" y="751"/>
                  </a:cxn>
                  <a:cxn ang="0">
                    <a:pos x="74" y="724"/>
                  </a:cxn>
                  <a:cxn ang="0">
                    <a:pos x="13" y="704"/>
                  </a:cxn>
                  <a:cxn ang="0">
                    <a:pos x="35" y="658"/>
                  </a:cxn>
                  <a:cxn ang="0">
                    <a:pos x="181" y="649"/>
                  </a:cxn>
                  <a:cxn ang="0">
                    <a:pos x="251" y="675"/>
                  </a:cxn>
                  <a:cxn ang="0">
                    <a:pos x="315" y="715"/>
                  </a:cxn>
                  <a:cxn ang="0">
                    <a:pos x="322" y="646"/>
                  </a:cxn>
                  <a:cxn ang="0">
                    <a:pos x="329" y="595"/>
                  </a:cxn>
                  <a:cxn ang="0">
                    <a:pos x="353" y="583"/>
                  </a:cxn>
                  <a:cxn ang="0">
                    <a:pos x="392" y="588"/>
                  </a:cxn>
                  <a:cxn ang="0">
                    <a:pos x="367" y="548"/>
                  </a:cxn>
                  <a:cxn ang="0">
                    <a:pos x="362" y="493"/>
                  </a:cxn>
                  <a:cxn ang="0">
                    <a:pos x="370" y="386"/>
                  </a:cxn>
                  <a:cxn ang="0">
                    <a:pos x="391" y="297"/>
                  </a:cxn>
                  <a:cxn ang="0">
                    <a:pos x="429" y="195"/>
                  </a:cxn>
                  <a:cxn ang="0">
                    <a:pos x="473" y="143"/>
                  </a:cxn>
                  <a:cxn ang="0">
                    <a:pos x="559" y="206"/>
                  </a:cxn>
                  <a:cxn ang="0">
                    <a:pos x="593" y="124"/>
                  </a:cxn>
                  <a:cxn ang="0">
                    <a:pos x="746" y="46"/>
                  </a:cxn>
                </a:cxnLst>
                <a:rect l="0" t="0" r="r" b="b"/>
                <a:pathLst>
                  <a:path w="1900" h="1148">
                    <a:moveTo>
                      <a:pt x="906" y="0"/>
                    </a:moveTo>
                    <a:lnTo>
                      <a:pt x="917" y="1"/>
                    </a:lnTo>
                    <a:lnTo>
                      <a:pt x="926" y="6"/>
                    </a:lnTo>
                    <a:lnTo>
                      <a:pt x="933" y="14"/>
                    </a:lnTo>
                    <a:lnTo>
                      <a:pt x="936" y="22"/>
                    </a:lnTo>
                    <a:lnTo>
                      <a:pt x="979" y="22"/>
                    </a:lnTo>
                    <a:lnTo>
                      <a:pt x="1000" y="29"/>
                    </a:lnTo>
                    <a:lnTo>
                      <a:pt x="1013" y="35"/>
                    </a:lnTo>
                    <a:lnTo>
                      <a:pt x="1018" y="41"/>
                    </a:lnTo>
                    <a:lnTo>
                      <a:pt x="1018" y="49"/>
                    </a:lnTo>
                    <a:lnTo>
                      <a:pt x="1013" y="55"/>
                    </a:lnTo>
                    <a:lnTo>
                      <a:pt x="1005" y="61"/>
                    </a:lnTo>
                    <a:lnTo>
                      <a:pt x="994" y="68"/>
                    </a:lnTo>
                    <a:lnTo>
                      <a:pt x="981" y="74"/>
                    </a:lnTo>
                    <a:lnTo>
                      <a:pt x="959" y="87"/>
                    </a:lnTo>
                    <a:lnTo>
                      <a:pt x="950" y="90"/>
                    </a:lnTo>
                    <a:lnTo>
                      <a:pt x="945" y="95"/>
                    </a:lnTo>
                    <a:lnTo>
                      <a:pt x="945" y="97"/>
                    </a:lnTo>
                    <a:lnTo>
                      <a:pt x="944" y="98"/>
                    </a:lnTo>
                    <a:lnTo>
                      <a:pt x="944" y="103"/>
                    </a:lnTo>
                    <a:lnTo>
                      <a:pt x="945" y="104"/>
                    </a:lnTo>
                    <a:lnTo>
                      <a:pt x="949" y="104"/>
                    </a:lnTo>
                    <a:lnTo>
                      <a:pt x="961" y="98"/>
                    </a:lnTo>
                    <a:lnTo>
                      <a:pt x="973" y="90"/>
                    </a:lnTo>
                    <a:lnTo>
                      <a:pt x="986" y="79"/>
                    </a:lnTo>
                    <a:lnTo>
                      <a:pt x="994" y="85"/>
                    </a:lnTo>
                    <a:lnTo>
                      <a:pt x="1007" y="90"/>
                    </a:lnTo>
                    <a:lnTo>
                      <a:pt x="1039" y="98"/>
                    </a:lnTo>
                    <a:lnTo>
                      <a:pt x="1057" y="102"/>
                    </a:lnTo>
                    <a:lnTo>
                      <a:pt x="1071" y="104"/>
                    </a:lnTo>
                    <a:lnTo>
                      <a:pt x="1079" y="105"/>
                    </a:lnTo>
                    <a:lnTo>
                      <a:pt x="1123" y="105"/>
                    </a:lnTo>
                    <a:lnTo>
                      <a:pt x="1123" y="99"/>
                    </a:lnTo>
                    <a:lnTo>
                      <a:pt x="1128" y="92"/>
                    </a:lnTo>
                    <a:lnTo>
                      <a:pt x="1131" y="90"/>
                    </a:lnTo>
                    <a:lnTo>
                      <a:pt x="1135" y="89"/>
                    </a:lnTo>
                    <a:lnTo>
                      <a:pt x="1140" y="89"/>
                    </a:lnTo>
                    <a:lnTo>
                      <a:pt x="1163" y="92"/>
                    </a:lnTo>
                    <a:lnTo>
                      <a:pt x="1180" y="95"/>
                    </a:lnTo>
                    <a:lnTo>
                      <a:pt x="1190" y="99"/>
                    </a:lnTo>
                    <a:lnTo>
                      <a:pt x="1196" y="104"/>
                    </a:lnTo>
                    <a:lnTo>
                      <a:pt x="1197" y="108"/>
                    </a:lnTo>
                    <a:lnTo>
                      <a:pt x="1195" y="115"/>
                    </a:lnTo>
                    <a:lnTo>
                      <a:pt x="1191" y="119"/>
                    </a:lnTo>
                    <a:lnTo>
                      <a:pt x="1192" y="127"/>
                    </a:lnTo>
                    <a:lnTo>
                      <a:pt x="1195" y="136"/>
                    </a:lnTo>
                    <a:lnTo>
                      <a:pt x="1200" y="143"/>
                    </a:lnTo>
                    <a:lnTo>
                      <a:pt x="1206" y="149"/>
                    </a:lnTo>
                    <a:lnTo>
                      <a:pt x="1215" y="152"/>
                    </a:lnTo>
                    <a:lnTo>
                      <a:pt x="1220" y="149"/>
                    </a:lnTo>
                    <a:lnTo>
                      <a:pt x="1221" y="147"/>
                    </a:lnTo>
                    <a:lnTo>
                      <a:pt x="1222" y="143"/>
                    </a:lnTo>
                    <a:lnTo>
                      <a:pt x="1224" y="141"/>
                    </a:lnTo>
                    <a:lnTo>
                      <a:pt x="1225" y="137"/>
                    </a:lnTo>
                    <a:lnTo>
                      <a:pt x="1225" y="134"/>
                    </a:lnTo>
                    <a:lnTo>
                      <a:pt x="1234" y="136"/>
                    </a:lnTo>
                    <a:lnTo>
                      <a:pt x="1244" y="143"/>
                    </a:lnTo>
                    <a:lnTo>
                      <a:pt x="1251" y="144"/>
                    </a:lnTo>
                    <a:lnTo>
                      <a:pt x="1316" y="144"/>
                    </a:lnTo>
                    <a:lnTo>
                      <a:pt x="1318" y="137"/>
                    </a:lnTo>
                    <a:lnTo>
                      <a:pt x="1320" y="128"/>
                    </a:lnTo>
                    <a:lnTo>
                      <a:pt x="1325" y="122"/>
                    </a:lnTo>
                    <a:lnTo>
                      <a:pt x="1331" y="117"/>
                    </a:lnTo>
                    <a:lnTo>
                      <a:pt x="1342" y="113"/>
                    </a:lnTo>
                    <a:lnTo>
                      <a:pt x="1355" y="112"/>
                    </a:lnTo>
                    <a:lnTo>
                      <a:pt x="1385" y="114"/>
                    </a:lnTo>
                    <a:lnTo>
                      <a:pt x="1413" y="118"/>
                    </a:lnTo>
                    <a:lnTo>
                      <a:pt x="1438" y="126"/>
                    </a:lnTo>
                    <a:lnTo>
                      <a:pt x="1446" y="129"/>
                    </a:lnTo>
                    <a:lnTo>
                      <a:pt x="1451" y="134"/>
                    </a:lnTo>
                    <a:lnTo>
                      <a:pt x="1454" y="141"/>
                    </a:lnTo>
                    <a:lnTo>
                      <a:pt x="1459" y="146"/>
                    </a:lnTo>
                    <a:lnTo>
                      <a:pt x="1466" y="149"/>
                    </a:lnTo>
                    <a:lnTo>
                      <a:pt x="1476" y="151"/>
                    </a:lnTo>
                    <a:lnTo>
                      <a:pt x="1496" y="148"/>
                    </a:lnTo>
                    <a:lnTo>
                      <a:pt x="1506" y="148"/>
                    </a:lnTo>
                    <a:lnTo>
                      <a:pt x="1525" y="149"/>
                    </a:lnTo>
                    <a:lnTo>
                      <a:pt x="1537" y="154"/>
                    </a:lnTo>
                    <a:lnTo>
                      <a:pt x="1547" y="163"/>
                    </a:lnTo>
                    <a:lnTo>
                      <a:pt x="1552" y="177"/>
                    </a:lnTo>
                    <a:lnTo>
                      <a:pt x="1646" y="178"/>
                    </a:lnTo>
                    <a:lnTo>
                      <a:pt x="1650" y="180"/>
                    </a:lnTo>
                    <a:lnTo>
                      <a:pt x="1654" y="183"/>
                    </a:lnTo>
                    <a:lnTo>
                      <a:pt x="1659" y="187"/>
                    </a:lnTo>
                    <a:lnTo>
                      <a:pt x="1665" y="192"/>
                    </a:lnTo>
                    <a:lnTo>
                      <a:pt x="1669" y="195"/>
                    </a:lnTo>
                    <a:lnTo>
                      <a:pt x="1673" y="196"/>
                    </a:lnTo>
                    <a:lnTo>
                      <a:pt x="1675" y="195"/>
                    </a:lnTo>
                    <a:lnTo>
                      <a:pt x="1675" y="188"/>
                    </a:lnTo>
                    <a:lnTo>
                      <a:pt x="1673" y="178"/>
                    </a:lnTo>
                    <a:lnTo>
                      <a:pt x="1673" y="175"/>
                    </a:lnTo>
                    <a:lnTo>
                      <a:pt x="1678" y="172"/>
                    </a:lnTo>
                    <a:lnTo>
                      <a:pt x="1684" y="171"/>
                    </a:lnTo>
                    <a:lnTo>
                      <a:pt x="1693" y="171"/>
                    </a:lnTo>
                    <a:lnTo>
                      <a:pt x="1728" y="175"/>
                    </a:lnTo>
                    <a:lnTo>
                      <a:pt x="1759" y="183"/>
                    </a:lnTo>
                    <a:lnTo>
                      <a:pt x="1789" y="196"/>
                    </a:lnTo>
                    <a:lnTo>
                      <a:pt x="1815" y="210"/>
                    </a:lnTo>
                    <a:lnTo>
                      <a:pt x="1828" y="216"/>
                    </a:lnTo>
                    <a:lnTo>
                      <a:pt x="1861" y="229"/>
                    </a:lnTo>
                    <a:lnTo>
                      <a:pt x="1877" y="236"/>
                    </a:lnTo>
                    <a:lnTo>
                      <a:pt x="1890" y="245"/>
                    </a:lnTo>
                    <a:lnTo>
                      <a:pt x="1900" y="254"/>
                    </a:lnTo>
                    <a:lnTo>
                      <a:pt x="1882" y="259"/>
                    </a:lnTo>
                    <a:lnTo>
                      <a:pt x="1876" y="264"/>
                    </a:lnTo>
                    <a:lnTo>
                      <a:pt x="1872" y="270"/>
                    </a:lnTo>
                    <a:lnTo>
                      <a:pt x="1867" y="283"/>
                    </a:lnTo>
                    <a:lnTo>
                      <a:pt x="1862" y="285"/>
                    </a:lnTo>
                    <a:lnTo>
                      <a:pt x="1851" y="281"/>
                    </a:lnTo>
                    <a:lnTo>
                      <a:pt x="1838" y="273"/>
                    </a:lnTo>
                    <a:lnTo>
                      <a:pt x="1826" y="263"/>
                    </a:lnTo>
                    <a:lnTo>
                      <a:pt x="1812" y="254"/>
                    </a:lnTo>
                    <a:lnTo>
                      <a:pt x="1797" y="250"/>
                    </a:lnTo>
                    <a:lnTo>
                      <a:pt x="1794" y="250"/>
                    </a:lnTo>
                    <a:lnTo>
                      <a:pt x="1792" y="251"/>
                    </a:lnTo>
                    <a:lnTo>
                      <a:pt x="1792" y="254"/>
                    </a:lnTo>
                    <a:lnTo>
                      <a:pt x="1791" y="255"/>
                    </a:lnTo>
                    <a:lnTo>
                      <a:pt x="1791" y="264"/>
                    </a:lnTo>
                    <a:lnTo>
                      <a:pt x="1787" y="268"/>
                    </a:lnTo>
                    <a:lnTo>
                      <a:pt x="1781" y="271"/>
                    </a:lnTo>
                    <a:lnTo>
                      <a:pt x="1768" y="276"/>
                    </a:lnTo>
                    <a:lnTo>
                      <a:pt x="1763" y="281"/>
                    </a:lnTo>
                    <a:lnTo>
                      <a:pt x="1762" y="289"/>
                    </a:lnTo>
                    <a:lnTo>
                      <a:pt x="1763" y="292"/>
                    </a:lnTo>
                    <a:lnTo>
                      <a:pt x="1767" y="295"/>
                    </a:lnTo>
                    <a:lnTo>
                      <a:pt x="1772" y="299"/>
                    </a:lnTo>
                    <a:lnTo>
                      <a:pt x="1777" y="304"/>
                    </a:lnTo>
                    <a:lnTo>
                      <a:pt x="1779" y="308"/>
                    </a:lnTo>
                    <a:lnTo>
                      <a:pt x="1779" y="312"/>
                    </a:lnTo>
                    <a:lnTo>
                      <a:pt x="1776" y="315"/>
                    </a:lnTo>
                    <a:lnTo>
                      <a:pt x="1766" y="318"/>
                    </a:lnTo>
                    <a:lnTo>
                      <a:pt x="1749" y="319"/>
                    </a:lnTo>
                    <a:lnTo>
                      <a:pt x="1734" y="323"/>
                    </a:lnTo>
                    <a:lnTo>
                      <a:pt x="1719" y="332"/>
                    </a:lnTo>
                    <a:lnTo>
                      <a:pt x="1705" y="343"/>
                    </a:lnTo>
                    <a:lnTo>
                      <a:pt x="1690" y="354"/>
                    </a:lnTo>
                    <a:lnTo>
                      <a:pt x="1674" y="362"/>
                    </a:lnTo>
                    <a:lnTo>
                      <a:pt x="1656" y="366"/>
                    </a:lnTo>
                    <a:lnTo>
                      <a:pt x="1651" y="365"/>
                    </a:lnTo>
                    <a:lnTo>
                      <a:pt x="1645" y="362"/>
                    </a:lnTo>
                    <a:lnTo>
                      <a:pt x="1639" y="358"/>
                    </a:lnTo>
                    <a:lnTo>
                      <a:pt x="1630" y="356"/>
                    </a:lnTo>
                    <a:lnTo>
                      <a:pt x="1621" y="356"/>
                    </a:lnTo>
                    <a:lnTo>
                      <a:pt x="1613" y="358"/>
                    </a:lnTo>
                    <a:lnTo>
                      <a:pt x="1602" y="366"/>
                    </a:lnTo>
                    <a:lnTo>
                      <a:pt x="1592" y="378"/>
                    </a:lnTo>
                    <a:lnTo>
                      <a:pt x="1581" y="398"/>
                    </a:lnTo>
                    <a:lnTo>
                      <a:pt x="1580" y="402"/>
                    </a:lnTo>
                    <a:lnTo>
                      <a:pt x="1580" y="412"/>
                    </a:lnTo>
                    <a:lnTo>
                      <a:pt x="1581" y="415"/>
                    </a:lnTo>
                    <a:lnTo>
                      <a:pt x="1581" y="417"/>
                    </a:lnTo>
                    <a:lnTo>
                      <a:pt x="1579" y="422"/>
                    </a:lnTo>
                    <a:lnTo>
                      <a:pt x="1575" y="427"/>
                    </a:lnTo>
                    <a:lnTo>
                      <a:pt x="1570" y="434"/>
                    </a:lnTo>
                    <a:lnTo>
                      <a:pt x="1567" y="441"/>
                    </a:lnTo>
                    <a:lnTo>
                      <a:pt x="1565" y="446"/>
                    </a:lnTo>
                    <a:lnTo>
                      <a:pt x="1561" y="450"/>
                    </a:lnTo>
                    <a:lnTo>
                      <a:pt x="1556" y="454"/>
                    </a:lnTo>
                    <a:lnTo>
                      <a:pt x="1552" y="458"/>
                    </a:lnTo>
                    <a:lnTo>
                      <a:pt x="1551" y="464"/>
                    </a:lnTo>
                    <a:lnTo>
                      <a:pt x="1542" y="468"/>
                    </a:lnTo>
                    <a:lnTo>
                      <a:pt x="1535" y="475"/>
                    </a:lnTo>
                    <a:lnTo>
                      <a:pt x="1530" y="485"/>
                    </a:lnTo>
                    <a:lnTo>
                      <a:pt x="1520" y="503"/>
                    </a:lnTo>
                    <a:lnTo>
                      <a:pt x="1515" y="495"/>
                    </a:lnTo>
                    <a:lnTo>
                      <a:pt x="1511" y="484"/>
                    </a:lnTo>
                    <a:lnTo>
                      <a:pt x="1507" y="469"/>
                    </a:lnTo>
                    <a:lnTo>
                      <a:pt x="1505" y="454"/>
                    </a:lnTo>
                    <a:lnTo>
                      <a:pt x="1503" y="440"/>
                    </a:lnTo>
                    <a:lnTo>
                      <a:pt x="1503" y="430"/>
                    </a:lnTo>
                    <a:lnTo>
                      <a:pt x="1506" y="419"/>
                    </a:lnTo>
                    <a:lnTo>
                      <a:pt x="1512" y="409"/>
                    </a:lnTo>
                    <a:lnTo>
                      <a:pt x="1521" y="402"/>
                    </a:lnTo>
                    <a:lnTo>
                      <a:pt x="1528" y="397"/>
                    </a:lnTo>
                    <a:lnTo>
                      <a:pt x="1539" y="387"/>
                    </a:lnTo>
                    <a:lnTo>
                      <a:pt x="1549" y="375"/>
                    </a:lnTo>
                    <a:lnTo>
                      <a:pt x="1556" y="362"/>
                    </a:lnTo>
                    <a:lnTo>
                      <a:pt x="1562" y="357"/>
                    </a:lnTo>
                    <a:lnTo>
                      <a:pt x="1569" y="354"/>
                    </a:lnTo>
                    <a:lnTo>
                      <a:pt x="1576" y="352"/>
                    </a:lnTo>
                    <a:lnTo>
                      <a:pt x="1585" y="348"/>
                    </a:lnTo>
                    <a:lnTo>
                      <a:pt x="1596" y="341"/>
                    </a:lnTo>
                    <a:lnTo>
                      <a:pt x="1601" y="333"/>
                    </a:lnTo>
                    <a:lnTo>
                      <a:pt x="1602" y="328"/>
                    </a:lnTo>
                    <a:lnTo>
                      <a:pt x="1601" y="324"/>
                    </a:lnTo>
                    <a:lnTo>
                      <a:pt x="1594" y="319"/>
                    </a:lnTo>
                    <a:lnTo>
                      <a:pt x="1591" y="319"/>
                    </a:lnTo>
                    <a:lnTo>
                      <a:pt x="1580" y="333"/>
                    </a:lnTo>
                    <a:lnTo>
                      <a:pt x="1570" y="343"/>
                    </a:lnTo>
                    <a:lnTo>
                      <a:pt x="1564" y="348"/>
                    </a:lnTo>
                    <a:lnTo>
                      <a:pt x="1559" y="349"/>
                    </a:lnTo>
                    <a:lnTo>
                      <a:pt x="1555" y="349"/>
                    </a:lnTo>
                    <a:lnTo>
                      <a:pt x="1554" y="347"/>
                    </a:lnTo>
                    <a:lnTo>
                      <a:pt x="1552" y="343"/>
                    </a:lnTo>
                    <a:lnTo>
                      <a:pt x="1554" y="341"/>
                    </a:lnTo>
                    <a:lnTo>
                      <a:pt x="1555" y="337"/>
                    </a:lnTo>
                    <a:lnTo>
                      <a:pt x="1556" y="334"/>
                    </a:lnTo>
                    <a:lnTo>
                      <a:pt x="1547" y="333"/>
                    </a:lnTo>
                    <a:lnTo>
                      <a:pt x="1542" y="333"/>
                    </a:lnTo>
                    <a:lnTo>
                      <a:pt x="1537" y="334"/>
                    </a:lnTo>
                    <a:lnTo>
                      <a:pt x="1532" y="334"/>
                    </a:lnTo>
                    <a:lnTo>
                      <a:pt x="1517" y="336"/>
                    </a:lnTo>
                    <a:lnTo>
                      <a:pt x="1506" y="342"/>
                    </a:lnTo>
                    <a:lnTo>
                      <a:pt x="1497" y="351"/>
                    </a:lnTo>
                    <a:lnTo>
                      <a:pt x="1491" y="362"/>
                    </a:lnTo>
                    <a:lnTo>
                      <a:pt x="1486" y="377"/>
                    </a:lnTo>
                    <a:lnTo>
                      <a:pt x="1463" y="377"/>
                    </a:lnTo>
                    <a:lnTo>
                      <a:pt x="1456" y="376"/>
                    </a:lnTo>
                    <a:lnTo>
                      <a:pt x="1448" y="372"/>
                    </a:lnTo>
                    <a:lnTo>
                      <a:pt x="1439" y="370"/>
                    </a:lnTo>
                    <a:lnTo>
                      <a:pt x="1428" y="368"/>
                    </a:lnTo>
                    <a:lnTo>
                      <a:pt x="1417" y="368"/>
                    </a:lnTo>
                    <a:lnTo>
                      <a:pt x="1401" y="370"/>
                    </a:lnTo>
                    <a:lnTo>
                      <a:pt x="1382" y="372"/>
                    </a:lnTo>
                    <a:lnTo>
                      <a:pt x="1364" y="375"/>
                    </a:lnTo>
                    <a:lnTo>
                      <a:pt x="1352" y="377"/>
                    </a:lnTo>
                    <a:lnTo>
                      <a:pt x="1339" y="383"/>
                    </a:lnTo>
                    <a:lnTo>
                      <a:pt x="1326" y="392"/>
                    </a:lnTo>
                    <a:lnTo>
                      <a:pt x="1296" y="422"/>
                    </a:lnTo>
                    <a:lnTo>
                      <a:pt x="1286" y="430"/>
                    </a:lnTo>
                    <a:lnTo>
                      <a:pt x="1278" y="439"/>
                    </a:lnTo>
                    <a:lnTo>
                      <a:pt x="1274" y="448"/>
                    </a:lnTo>
                    <a:lnTo>
                      <a:pt x="1275" y="450"/>
                    </a:lnTo>
                    <a:lnTo>
                      <a:pt x="1278" y="456"/>
                    </a:lnTo>
                    <a:lnTo>
                      <a:pt x="1283" y="461"/>
                    </a:lnTo>
                    <a:lnTo>
                      <a:pt x="1290" y="465"/>
                    </a:lnTo>
                    <a:lnTo>
                      <a:pt x="1299" y="465"/>
                    </a:lnTo>
                    <a:lnTo>
                      <a:pt x="1310" y="460"/>
                    </a:lnTo>
                    <a:lnTo>
                      <a:pt x="1316" y="459"/>
                    </a:lnTo>
                    <a:lnTo>
                      <a:pt x="1323" y="464"/>
                    </a:lnTo>
                    <a:lnTo>
                      <a:pt x="1330" y="470"/>
                    </a:lnTo>
                    <a:lnTo>
                      <a:pt x="1334" y="479"/>
                    </a:lnTo>
                    <a:lnTo>
                      <a:pt x="1337" y="487"/>
                    </a:lnTo>
                    <a:lnTo>
                      <a:pt x="1334" y="499"/>
                    </a:lnTo>
                    <a:lnTo>
                      <a:pt x="1329" y="509"/>
                    </a:lnTo>
                    <a:lnTo>
                      <a:pt x="1326" y="517"/>
                    </a:lnTo>
                    <a:lnTo>
                      <a:pt x="1325" y="524"/>
                    </a:lnTo>
                    <a:lnTo>
                      <a:pt x="1326" y="532"/>
                    </a:lnTo>
                    <a:lnTo>
                      <a:pt x="1325" y="539"/>
                    </a:lnTo>
                    <a:lnTo>
                      <a:pt x="1320" y="551"/>
                    </a:lnTo>
                    <a:lnTo>
                      <a:pt x="1314" y="562"/>
                    </a:lnTo>
                    <a:lnTo>
                      <a:pt x="1306" y="570"/>
                    </a:lnTo>
                    <a:lnTo>
                      <a:pt x="1298" y="580"/>
                    </a:lnTo>
                    <a:lnTo>
                      <a:pt x="1289" y="593"/>
                    </a:lnTo>
                    <a:lnTo>
                      <a:pt x="1279" y="609"/>
                    </a:lnTo>
                    <a:lnTo>
                      <a:pt x="1268" y="621"/>
                    </a:lnTo>
                    <a:lnTo>
                      <a:pt x="1256" y="631"/>
                    </a:lnTo>
                    <a:lnTo>
                      <a:pt x="1245" y="635"/>
                    </a:lnTo>
                    <a:lnTo>
                      <a:pt x="1235" y="635"/>
                    </a:lnTo>
                    <a:lnTo>
                      <a:pt x="1226" y="632"/>
                    </a:lnTo>
                    <a:lnTo>
                      <a:pt x="1220" y="631"/>
                    </a:lnTo>
                    <a:lnTo>
                      <a:pt x="1217" y="631"/>
                    </a:lnTo>
                    <a:lnTo>
                      <a:pt x="1209" y="639"/>
                    </a:lnTo>
                    <a:lnTo>
                      <a:pt x="1204" y="646"/>
                    </a:lnTo>
                    <a:lnTo>
                      <a:pt x="1199" y="656"/>
                    </a:lnTo>
                    <a:lnTo>
                      <a:pt x="1193" y="661"/>
                    </a:lnTo>
                    <a:lnTo>
                      <a:pt x="1190" y="664"/>
                    </a:lnTo>
                    <a:lnTo>
                      <a:pt x="1185" y="669"/>
                    </a:lnTo>
                    <a:lnTo>
                      <a:pt x="1181" y="671"/>
                    </a:lnTo>
                    <a:lnTo>
                      <a:pt x="1178" y="673"/>
                    </a:lnTo>
                    <a:lnTo>
                      <a:pt x="1175" y="673"/>
                    </a:lnTo>
                    <a:lnTo>
                      <a:pt x="1175" y="676"/>
                    </a:lnTo>
                    <a:lnTo>
                      <a:pt x="1176" y="680"/>
                    </a:lnTo>
                    <a:lnTo>
                      <a:pt x="1177" y="683"/>
                    </a:lnTo>
                    <a:lnTo>
                      <a:pt x="1182" y="688"/>
                    </a:lnTo>
                    <a:lnTo>
                      <a:pt x="1190" y="697"/>
                    </a:lnTo>
                    <a:lnTo>
                      <a:pt x="1195" y="708"/>
                    </a:lnTo>
                    <a:lnTo>
                      <a:pt x="1197" y="722"/>
                    </a:lnTo>
                    <a:lnTo>
                      <a:pt x="1197" y="727"/>
                    </a:lnTo>
                    <a:lnTo>
                      <a:pt x="1196" y="731"/>
                    </a:lnTo>
                    <a:lnTo>
                      <a:pt x="1195" y="733"/>
                    </a:lnTo>
                    <a:lnTo>
                      <a:pt x="1192" y="736"/>
                    </a:lnTo>
                    <a:lnTo>
                      <a:pt x="1188" y="737"/>
                    </a:lnTo>
                    <a:lnTo>
                      <a:pt x="1187" y="737"/>
                    </a:lnTo>
                    <a:lnTo>
                      <a:pt x="1185" y="738"/>
                    </a:lnTo>
                    <a:lnTo>
                      <a:pt x="1181" y="738"/>
                    </a:lnTo>
                    <a:lnTo>
                      <a:pt x="1178" y="739"/>
                    </a:lnTo>
                    <a:lnTo>
                      <a:pt x="1176" y="742"/>
                    </a:lnTo>
                    <a:lnTo>
                      <a:pt x="1173" y="743"/>
                    </a:lnTo>
                    <a:lnTo>
                      <a:pt x="1171" y="743"/>
                    </a:lnTo>
                    <a:lnTo>
                      <a:pt x="1168" y="746"/>
                    </a:lnTo>
                    <a:lnTo>
                      <a:pt x="1162" y="746"/>
                    </a:lnTo>
                    <a:lnTo>
                      <a:pt x="1162" y="743"/>
                    </a:lnTo>
                    <a:lnTo>
                      <a:pt x="1165" y="741"/>
                    </a:lnTo>
                    <a:lnTo>
                      <a:pt x="1162" y="738"/>
                    </a:lnTo>
                    <a:lnTo>
                      <a:pt x="1162" y="734"/>
                    </a:lnTo>
                    <a:lnTo>
                      <a:pt x="1165" y="729"/>
                    </a:lnTo>
                    <a:lnTo>
                      <a:pt x="1166" y="728"/>
                    </a:lnTo>
                    <a:lnTo>
                      <a:pt x="1166" y="727"/>
                    </a:lnTo>
                    <a:lnTo>
                      <a:pt x="1165" y="724"/>
                    </a:lnTo>
                    <a:lnTo>
                      <a:pt x="1165" y="722"/>
                    </a:lnTo>
                    <a:lnTo>
                      <a:pt x="1163" y="719"/>
                    </a:lnTo>
                    <a:lnTo>
                      <a:pt x="1162" y="719"/>
                    </a:lnTo>
                    <a:lnTo>
                      <a:pt x="1160" y="717"/>
                    </a:lnTo>
                    <a:lnTo>
                      <a:pt x="1160" y="713"/>
                    </a:lnTo>
                    <a:lnTo>
                      <a:pt x="1162" y="713"/>
                    </a:lnTo>
                    <a:lnTo>
                      <a:pt x="1165" y="712"/>
                    </a:lnTo>
                    <a:lnTo>
                      <a:pt x="1166" y="709"/>
                    </a:lnTo>
                    <a:lnTo>
                      <a:pt x="1166" y="708"/>
                    </a:lnTo>
                    <a:lnTo>
                      <a:pt x="1163" y="703"/>
                    </a:lnTo>
                    <a:lnTo>
                      <a:pt x="1161" y="700"/>
                    </a:lnTo>
                    <a:lnTo>
                      <a:pt x="1157" y="699"/>
                    </a:lnTo>
                    <a:lnTo>
                      <a:pt x="1153" y="699"/>
                    </a:lnTo>
                    <a:lnTo>
                      <a:pt x="1151" y="702"/>
                    </a:lnTo>
                    <a:lnTo>
                      <a:pt x="1150" y="702"/>
                    </a:lnTo>
                    <a:lnTo>
                      <a:pt x="1147" y="699"/>
                    </a:lnTo>
                    <a:lnTo>
                      <a:pt x="1146" y="697"/>
                    </a:lnTo>
                    <a:lnTo>
                      <a:pt x="1146" y="692"/>
                    </a:lnTo>
                    <a:lnTo>
                      <a:pt x="1150" y="688"/>
                    </a:lnTo>
                    <a:lnTo>
                      <a:pt x="1150" y="676"/>
                    </a:lnTo>
                    <a:lnTo>
                      <a:pt x="1146" y="676"/>
                    </a:lnTo>
                    <a:lnTo>
                      <a:pt x="1143" y="675"/>
                    </a:lnTo>
                    <a:lnTo>
                      <a:pt x="1142" y="674"/>
                    </a:lnTo>
                    <a:lnTo>
                      <a:pt x="1140" y="673"/>
                    </a:lnTo>
                    <a:lnTo>
                      <a:pt x="1137" y="673"/>
                    </a:lnTo>
                    <a:lnTo>
                      <a:pt x="1127" y="675"/>
                    </a:lnTo>
                    <a:lnTo>
                      <a:pt x="1119" y="679"/>
                    </a:lnTo>
                    <a:lnTo>
                      <a:pt x="1111" y="683"/>
                    </a:lnTo>
                    <a:lnTo>
                      <a:pt x="1103" y="685"/>
                    </a:lnTo>
                    <a:lnTo>
                      <a:pt x="1103" y="681"/>
                    </a:lnTo>
                    <a:lnTo>
                      <a:pt x="1106" y="679"/>
                    </a:lnTo>
                    <a:lnTo>
                      <a:pt x="1108" y="674"/>
                    </a:lnTo>
                    <a:lnTo>
                      <a:pt x="1111" y="670"/>
                    </a:lnTo>
                    <a:lnTo>
                      <a:pt x="1111" y="668"/>
                    </a:lnTo>
                    <a:lnTo>
                      <a:pt x="1108" y="663"/>
                    </a:lnTo>
                    <a:lnTo>
                      <a:pt x="1103" y="660"/>
                    </a:lnTo>
                    <a:lnTo>
                      <a:pt x="1101" y="660"/>
                    </a:lnTo>
                    <a:lnTo>
                      <a:pt x="1097" y="664"/>
                    </a:lnTo>
                    <a:lnTo>
                      <a:pt x="1097" y="665"/>
                    </a:lnTo>
                    <a:lnTo>
                      <a:pt x="1093" y="670"/>
                    </a:lnTo>
                    <a:lnTo>
                      <a:pt x="1083" y="678"/>
                    </a:lnTo>
                    <a:lnTo>
                      <a:pt x="1079" y="680"/>
                    </a:lnTo>
                    <a:lnTo>
                      <a:pt x="1074" y="683"/>
                    </a:lnTo>
                    <a:lnTo>
                      <a:pt x="1071" y="683"/>
                    </a:lnTo>
                    <a:lnTo>
                      <a:pt x="1068" y="684"/>
                    </a:lnTo>
                    <a:lnTo>
                      <a:pt x="1066" y="684"/>
                    </a:lnTo>
                    <a:lnTo>
                      <a:pt x="1063" y="685"/>
                    </a:lnTo>
                    <a:lnTo>
                      <a:pt x="1062" y="688"/>
                    </a:lnTo>
                    <a:lnTo>
                      <a:pt x="1062" y="690"/>
                    </a:lnTo>
                    <a:lnTo>
                      <a:pt x="1063" y="693"/>
                    </a:lnTo>
                    <a:lnTo>
                      <a:pt x="1064" y="694"/>
                    </a:lnTo>
                    <a:lnTo>
                      <a:pt x="1069" y="697"/>
                    </a:lnTo>
                    <a:lnTo>
                      <a:pt x="1073" y="700"/>
                    </a:lnTo>
                    <a:lnTo>
                      <a:pt x="1074" y="703"/>
                    </a:lnTo>
                    <a:lnTo>
                      <a:pt x="1074" y="704"/>
                    </a:lnTo>
                    <a:lnTo>
                      <a:pt x="1076" y="707"/>
                    </a:lnTo>
                    <a:lnTo>
                      <a:pt x="1081" y="709"/>
                    </a:lnTo>
                    <a:lnTo>
                      <a:pt x="1089" y="709"/>
                    </a:lnTo>
                    <a:lnTo>
                      <a:pt x="1091" y="708"/>
                    </a:lnTo>
                    <a:lnTo>
                      <a:pt x="1091" y="707"/>
                    </a:lnTo>
                    <a:lnTo>
                      <a:pt x="1092" y="704"/>
                    </a:lnTo>
                    <a:lnTo>
                      <a:pt x="1093" y="703"/>
                    </a:lnTo>
                    <a:lnTo>
                      <a:pt x="1093" y="702"/>
                    </a:lnTo>
                    <a:lnTo>
                      <a:pt x="1094" y="700"/>
                    </a:lnTo>
                    <a:lnTo>
                      <a:pt x="1097" y="700"/>
                    </a:lnTo>
                    <a:lnTo>
                      <a:pt x="1099" y="702"/>
                    </a:lnTo>
                    <a:lnTo>
                      <a:pt x="1103" y="705"/>
                    </a:lnTo>
                    <a:lnTo>
                      <a:pt x="1106" y="707"/>
                    </a:lnTo>
                    <a:lnTo>
                      <a:pt x="1114" y="707"/>
                    </a:lnTo>
                    <a:lnTo>
                      <a:pt x="1117" y="708"/>
                    </a:lnTo>
                    <a:lnTo>
                      <a:pt x="1118" y="709"/>
                    </a:lnTo>
                    <a:lnTo>
                      <a:pt x="1111" y="714"/>
                    </a:lnTo>
                    <a:lnTo>
                      <a:pt x="1102" y="717"/>
                    </a:lnTo>
                    <a:lnTo>
                      <a:pt x="1094" y="722"/>
                    </a:lnTo>
                    <a:lnTo>
                      <a:pt x="1089" y="728"/>
                    </a:lnTo>
                    <a:lnTo>
                      <a:pt x="1088" y="731"/>
                    </a:lnTo>
                    <a:lnTo>
                      <a:pt x="1087" y="732"/>
                    </a:lnTo>
                    <a:lnTo>
                      <a:pt x="1084" y="733"/>
                    </a:lnTo>
                    <a:lnTo>
                      <a:pt x="1083" y="734"/>
                    </a:lnTo>
                    <a:lnTo>
                      <a:pt x="1081" y="736"/>
                    </a:lnTo>
                    <a:lnTo>
                      <a:pt x="1081" y="738"/>
                    </a:lnTo>
                    <a:lnTo>
                      <a:pt x="1082" y="742"/>
                    </a:lnTo>
                    <a:lnTo>
                      <a:pt x="1083" y="744"/>
                    </a:lnTo>
                    <a:lnTo>
                      <a:pt x="1087" y="747"/>
                    </a:lnTo>
                    <a:lnTo>
                      <a:pt x="1089" y="748"/>
                    </a:lnTo>
                    <a:lnTo>
                      <a:pt x="1092" y="748"/>
                    </a:lnTo>
                    <a:lnTo>
                      <a:pt x="1092" y="756"/>
                    </a:lnTo>
                    <a:lnTo>
                      <a:pt x="1093" y="756"/>
                    </a:lnTo>
                    <a:lnTo>
                      <a:pt x="1093" y="757"/>
                    </a:lnTo>
                    <a:lnTo>
                      <a:pt x="1094" y="758"/>
                    </a:lnTo>
                    <a:lnTo>
                      <a:pt x="1096" y="761"/>
                    </a:lnTo>
                    <a:lnTo>
                      <a:pt x="1096" y="763"/>
                    </a:lnTo>
                    <a:lnTo>
                      <a:pt x="1097" y="766"/>
                    </a:lnTo>
                    <a:lnTo>
                      <a:pt x="1102" y="773"/>
                    </a:lnTo>
                    <a:lnTo>
                      <a:pt x="1106" y="781"/>
                    </a:lnTo>
                    <a:lnTo>
                      <a:pt x="1108" y="790"/>
                    </a:lnTo>
                    <a:lnTo>
                      <a:pt x="1109" y="801"/>
                    </a:lnTo>
                    <a:lnTo>
                      <a:pt x="1108" y="810"/>
                    </a:lnTo>
                    <a:lnTo>
                      <a:pt x="1104" y="817"/>
                    </a:lnTo>
                    <a:lnTo>
                      <a:pt x="1103" y="825"/>
                    </a:lnTo>
                    <a:lnTo>
                      <a:pt x="1098" y="829"/>
                    </a:lnTo>
                    <a:lnTo>
                      <a:pt x="1092" y="835"/>
                    </a:lnTo>
                    <a:lnTo>
                      <a:pt x="1087" y="842"/>
                    </a:lnTo>
                    <a:lnTo>
                      <a:pt x="1083" y="848"/>
                    </a:lnTo>
                    <a:lnTo>
                      <a:pt x="1081" y="854"/>
                    </a:lnTo>
                    <a:lnTo>
                      <a:pt x="1077" y="861"/>
                    </a:lnTo>
                    <a:lnTo>
                      <a:pt x="1073" y="868"/>
                    </a:lnTo>
                    <a:lnTo>
                      <a:pt x="1067" y="870"/>
                    </a:lnTo>
                    <a:lnTo>
                      <a:pt x="1064" y="875"/>
                    </a:lnTo>
                    <a:lnTo>
                      <a:pt x="1063" y="876"/>
                    </a:lnTo>
                    <a:lnTo>
                      <a:pt x="1060" y="878"/>
                    </a:lnTo>
                    <a:lnTo>
                      <a:pt x="1054" y="881"/>
                    </a:lnTo>
                    <a:lnTo>
                      <a:pt x="1049" y="886"/>
                    </a:lnTo>
                    <a:lnTo>
                      <a:pt x="1043" y="892"/>
                    </a:lnTo>
                    <a:lnTo>
                      <a:pt x="1037" y="895"/>
                    </a:lnTo>
                    <a:lnTo>
                      <a:pt x="1027" y="897"/>
                    </a:lnTo>
                    <a:lnTo>
                      <a:pt x="1024" y="897"/>
                    </a:lnTo>
                    <a:lnTo>
                      <a:pt x="1022" y="895"/>
                    </a:lnTo>
                    <a:lnTo>
                      <a:pt x="1019" y="893"/>
                    </a:lnTo>
                    <a:lnTo>
                      <a:pt x="1015" y="893"/>
                    </a:lnTo>
                    <a:lnTo>
                      <a:pt x="1015" y="895"/>
                    </a:lnTo>
                    <a:lnTo>
                      <a:pt x="1013" y="898"/>
                    </a:lnTo>
                    <a:lnTo>
                      <a:pt x="1012" y="900"/>
                    </a:lnTo>
                    <a:lnTo>
                      <a:pt x="1005" y="904"/>
                    </a:lnTo>
                    <a:lnTo>
                      <a:pt x="999" y="905"/>
                    </a:lnTo>
                    <a:lnTo>
                      <a:pt x="991" y="908"/>
                    </a:lnTo>
                    <a:lnTo>
                      <a:pt x="989" y="909"/>
                    </a:lnTo>
                    <a:lnTo>
                      <a:pt x="985" y="909"/>
                    </a:lnTo>
                    <a:lnTo>
                      <a:pt x="981" y="910"/>
                    </a:lnTo>
                    <a:lnTo>
                      <a:pt x="976" y="913"/>
                    </a:lnTo>
                    <a:lnTo>
                      <a:pt x="975" y="915"/>
                    </a:lnTo>
                    <a:lnTo>
                      <a:pt x="975" y="919"/>
                    </a:lnTo>
                    <a:lnTo>
                      <a:pt x="974" y="920"/>
                    </a:lnTo>
                    <a:lnTo>
                      <a:pt x="974" y="922"/>
                    </a:lnTo>
                    <a:lnTo>
                      <a:pt x="971" y="922"/>
                    </a:lnTo>
                    <a:lnTo>
                      <a:pt x="969" y="919"/>
                    </a:lnTo>
                    <a:lnTo>
                      <a:pt x="969" y="912"/>
                    </a:lnTo>
                    <a:lnTo>
                      <a:pt x="961" y="909"/>
                    </a:lnTo>
                    <a:lnTo>
                      <a:pt x="958" y="909"/>
                    </a:lnTo>
                    <a:lnTo>
                      <a:pt x="950" y="907"/>
                    </a:lnTo>
                    <a:lnTo>
                      <a:pt x="944" y="913"/>
                    </a:lnTo>
                    <a:lnTo>
                      <a:pt x="936" y="919"/>
                    </a:lnTo>
                    <a:lnTo>
                      <a:pt x="929" y="924"/>
                    </a:lnTo>
                    <a:lnTo>
                      <a:pt x="924" y="932"/>
                    </a:lnTo>
                    <a:lnTo>
                      <a:pt x="921" y="941"/>
                    </a:lnTo>
                    <a:lnTo>
                      <a:pt x="921" y="942"/>
                    </a:lnTo>
                    <a:lnTo>
                      <a:pt x="925" y="946"/>
                    </a:lnTo>
                    <a:lnTo>
                      <a:pt x="934" y="956"/>
                    </a:lnTo>
                    <a:lnTo>
                      <a:pt x="940" y="964"/>
                    </a:lnTo>
                    <a:lnTo>
                      <a:pt x="949" y="972"/>
                    </a:lnTo>
                    <a:lnTo>
                      <a:pt x="958" y="982"/>
                    </a:lnTo>
                    <a:lnTo>
                      <a:pt x="963" y="996"/>
                    </a:lnTo>
                    <a:lnTo>
                      <a:pt x="965" y="1011"/>
                    </a:lnTo>
                    <a:lnTo>
                      <a:pt x="964" y="1019"/>
                    </a:lnTo>
                    <a:lnTo>
                      <a:pt x="961" y="1025"/>
                    </a:lnTo>
                    <a:lnTo>
                      <a:pt x="960" y="1031"/>
                    </a:lnTo>
                    <a:lnTo>
                      <a:pt x="950" y="1035"/>
                    </a:lnTo>
                    <a:lnTo>
                      <a:pt x="944" y="1039"/>
                    </a:lnTo>
                    <a:lnTo>
                      <a:pt x="935" y="1044"/>
                    </a:lnTo>
                    <a:lnTo>
                      <a:pt x="934" y="1045"/>
                    </a:lnTo>
                    <a:lnTo>
                      <a:pt x="933" y="1047"/>
                    </a:lnTo>
                    <a:lnTo>
                      <a:pt x="931" y="1049"/>
                    </a:lnTo>
                    <a:lnTo>
                      <a:pt x="930" y="1051"/>
                    </a:lnTo>
                    <a:lnTo>
                      <a:pt x="929" y="1053"/>
                    </a:lnTo>
                    <a:lnTo>
                      <a:pt x="925" y="1053"/>
                    </a:lnTo>
                    <a:lnTo>
                      <a:pt x="925" y="1056"/>
                    </a:lnTo>
                    <a:lnTo>
                      <a:pt x="922" y="1058"/>
                    </a:lnTo>
                    <a:lnTo>
                      <a:pt x="921" y="1060"/>
                    </a:lnTo>
                    <a:lnTo>
                      <a:pt x="917" y="1064"/>
                    </a:lnTo>
                    <a:lnTo>
                      <a:pt x="916" y="1064"/>
                    </a:lnTo>
                    <a:lnTo>
                      <a:pt x="914" y="1061"/>
                    </a:lnTo>
                    <a:lnTo>
                      <a:pt x="912" y="1059"/>
                    </a:lnTo>
                    <a:lnTo>
                      <a:pt x="912" y="1051"/>
                    </a:lnTo>
                    <a:lnTo>
                      <a:pt x="914" y="1050"/>
                    </a:lnTo>
                    <a:lnTo>
                      <a:pt x="912" y="1047"/>
                    </a:lnTo>
                    <a:lnTo>
                      <a:pt x="911" y="1044"/>
                    </a:lnTo>
                    <a:lnTo>
                      <a:pt x="905" y="1044"/>
                    </a:lnTo>
                    <a:lnTo>
                      <a:pt x="900" y="1041"/>
                    </a:lnTo>
                    <a:lnTo>
                      <a:pt x="897" y="1039"/>
                    </a:lnTo>
                    <a:lnTo>
                      <a:pt x="897" y="1036"/>
                    </a:lnTo>
                    <a:lnTo>
                      <a:pt x="895" y="1036"/>
                    </a:lnTo>
                    <a:lnTo>
                      <a:pt x="892" y="1035"/>
                    </a:lnTo>
                    <a:lnTo>
                      <a:pt x="891" y="1034"/>
                    </a:lnTo>
                    <a:lnTo>
                      <a:pt x="891" y="1032"/>
                    </a:lnTo>
                    <a:lnTo>
                      <a:pt x="890" y="1031"/>
                    </a:lnTo>
                    <a:lnTo>
                      <a:pt x="890" y="1029"/>
                    </a:lnTo>
                    <a:lnTo>
                      <a:pt x="889" y="1027"/>
                    </a:lnTo>
                    <a:lnTo>
                      <a:pt x="887" y="1025"/>
                    </a:lnTo>
                    <a:lnTo>
                      <a:pt x="884" y="1022"/>
                    </a:lnTo>
                    <a:lnTo>
                      <a:pt x="881" y="1020"/>
                    </a:lnTo>
                    <a:lnTo>
                      <a:pt x="870" y="1016"/>
                    </a:lnTo>
                    <a:lnTo>
                      <a:pt x="869" y="1015"/>
                    </a:lnTo>
                    <a:lnTo>
                      <a:pt x="869" y="1014"/>
                    </a:lnTo>
                    <a:lnTo>
                      <a:pt x="867" y="1012"/>
                    </a:lnTo>
                    <a:lnTo>
                      <a:pt x="867" y="1011"/>
                    </a:lnTo>
                    <a:lnTo>
                      <a:pt x="866" y="1009"/>
                    </a:lnTo>
                    <a:lnTo>
                      <a:pt x="864" y="1007"/>
                    </a:lnTo>
                    <a:lnTo>
                      <a:pt x="860" y="1006"/>
                    </a:lnTo>
                    <a:lnTo>
                      <a:pt x="856" y="1006"/>
                    </a:lnTo>
                    <a:lnTo>
                      <a:pt x="855" y="1007"/>
                    </a:lnTo>
                    <a:lnTo>
                      <a:pt x="855" y="1014"/>
                    </a:lnTo>
                    <a:lnTo>
                      <a:pt x="856" y="1015"/>
                    </a:lnTo>
                    <a:lnTo>
                      <a:pt x="856" y="1019"/>
                    </a:lnTo>
                    <a:lnTo>
                      <a:pt x="855" y="1026"/>
                    </a:lnTo>
                    <a:lnTo>
                      <a:pt x="851" y="1032"/>
                    </a:lnTo>
                    <a:lnTo>
                      <a:pt x="846" y="1037"/>
                    </a:lnTo>
                    <a:lnTo>
                      <a:pt x="845" y="1045"/>
                    </a:lnTo>
                    <a:lnTo>
                      <a:pt x="845" y="1049"/>
                    </a:lnTo>
                    <a:lnTo>
                      <a:pt x="846" y="1051"/>
                    </a:lnTo>
                    <a:lnTo>
                      <a:pt x="851" y="1054"/>
                    </a:lnTo>
                    <a:lnTo>
                      <a:pt x="852" y="1055"/>
                    </a:lnTo>
                    <a:lnTo>
                      <a:pt x="855" y="1056"/>
                    </a:lnTo>
                    <a:lnTo>
                      <a:pt x="858" y="1060"/>
                    </a:lnTo>
                    <a:lnTo>
                      <a:pt x="858" y="1064"/>
                    </a:lnTo>
                    <a:lnTo>
                      <a:pt x="857" y="1064"/>
                    </a:lnTo>
                    <a:lnTo>
                      <a:pt x="861" y="1075"/>
                    </a:lnTo>
                    <a:lnTo>
                      <a:pt x="862" y="1078"/>
                    </a:lnTo>
                    <a:lnTo>
                      <a:pt x="869" y="1083"/>
                    </a:lnTo>
                    <a:lnTo>
                      <a:pt x="876" y="1086"/>
                    </a:lnTo>
                    <a:lnTo>
                      <a:pt x="884" y="1092"/>
                    </a:lnTo>
                    <a:lnTo>
                      <a:pt x="891" y="1095"/>
                    </a:lnTo>
                    <a:lnTo>
                      <a:pt x="896" y="1103"/>
                    </a:lnTo>
                    <a:lnTo>
                      <a:pt x="897" y="1112"/>
                    </a:lnTo>
                    <a:lnTo>
                      <a:pt x="897" y="1115"/>
                    </a:lnTo>
                    <a:lnTo>
                      <a:pt x="896" y="1117"/>
                    </a:lnTo>
                    <a:lnTo>
                      <a:pt x="896" y="1123"/>
                    </a:lnTo>
                    <a:lnTo>
                      <a:pt x="897" y="1125"/>
                    </a:lnTo>
                    <a:lnTo>
                      <a:pt x="901" y="1129"/>
                    </a:lnTo>
                    <a:lnTo>
                      <a:pt x="904" y="1134"/>
                    </a:lnTo>
                    <a:lnTo>
                      <a:pt x="905" y="1138"/>
                    </a:lnTo>
                    <a:lnTo>
                      <a:pt x="905" y="1141"/>
                    </a:lnTo>
                    <a:lnTo>
                      <a:pt x="906" y="1142"/>
                    </a:lnTo>
                    <a:lnTo>
                      <a:pt x="907" y="1146"/>
                    </a:lnTo>
                    <a:lnTo>
                      <a:pt x="902" y="1146"/>
                    </a:lnTo>
                    <a:lnTo>
                      <a:pt x="901" y="1147"/>
                    </a:lnTo>
                    <a:lnTo>
                      <a:pt x="900" y="1147"/>
                    </a:lnTo>
                    <a:lnTo>
                      <a:pt x="899" y="1148"/>
                    </a:lnTo>
                    <a:lnTo>
                      <a:pt x="897" y="1148"/>
                    </a:lnTo>
                    <a:lnTo>
                      <a:pt x="894" y="1144"/>
                    </a:lnTo>
                    <a:lnTo>
                      <a:pt x="892" y="1144"/>
                    </a:lnTo>
                    <a:lnTo>
                      <a:pt x="880" y="1137"/>
                    </a:lnTo>
                    <a:lnTo>
                      <a:pt x="871" y="1127"/>
                    </a:lnTo>
                    <a:lnTo>
                      <a:pt x="864" y="1114"/>
                    </a:lnTo>
                    <a:lnTo>
                      <a:pt x="860" y="1099"/>
                    </a:lnTo>
                    <a:lnTo>
                      <a:pt x="855" y="1084"/>
                    </a:lnTo>
                    <a:lnTo>
                      <a:pt x="852" y="1079"/>
                    </a:lnTo>
                    <a:lnTo>
                      <a:pt x="850" y="1073"/>
                    </a:lnTo>
                    <a:lnTo>
                      <a:pt x="846" y="1066"/>
                    </a:lnTo>
                    <a:lnTo>
                      <a:pt x="842" y="1064"/>
                    </a:lnTo>
                    <a:lnTo>
                      <a:pt x="840" y="1064"/>
                    </a:lnTo>
                    <a:lnTo>
                      <a:pt x="840" y="1065"/>
                    </a:lnTo>
                    <a:lnTo>
                      <a:pt x="838" y="1065"/>
                    </a:lnTo>
                    <a:lnTo>
                      <a:pt x="837" y="1064"/>
                    </a:lnTo>
                    <a:lnTo>
                      <a:pt x="837" y="1061"/>
                    </a:lnTo>
                    <a:lnTo>
                      <a:pt x="840" y="1046"/>
                    </a:lnTo>
                    <a:lnTo>
                      <a:pt x="841" y="1046"/>
                    </a:lnTo>
                    <a:lnTo>
                      <a:pt x="840" y="1045"/>
                    </a:lnTo>
                    <a:lnTo>
                      <a:pt x="840" y="1040"/>
                    </a:lnTo>
                    <a:lnTo>
                      <a:pt x="841" y="1036"/>
                    </a:lnTo>
                    <a:lnTo>
                      <a:pt x="841" y="1031"/>
                    </a:lnTo>
                    <a:lnTo>
                      <a:pt x="840" y="1019"/>
                    </a:lnTo>
                    <a:lnTo>
                      <a:pt x="832" y="998"/>
                    </a:lnTo>
                    <a:lnTo>
                      <a:pt x="831" y="988"/>
                    </a:lnTo>
                    <a:lnTo>
                      <a:pt x="830" y="988"/>
                    </a:lnTo>
                    <a:lnTo>
                      <a:pt x="828" y="987"/>
                    </a:lnTo>
                    <a:lnTo>
                      <a:pt x="828" y="985"/>
                    </a:lnTo>
                    <a:lnTo>
                      <a:pt x="830" y="982"/>
                    </a:lnTo>
                    <a:lnTo>
                      <a:pt x="830" y="973"/>
                    </a:lnTo>
                    <a:lnTo>
                      <a:pt x="828" y="971"/>
                    </a:lnTo>
                    <a:lnTo>
                      <a:pt x="827" y="970"/>
                    </a:lnTo>
                    <a:lnTo>
                      <a:pt x="826" y="970"/>
                    </a:lnTo>
                    <a:lnTo>
                      <a:pt x="823" y="968"/>
                    </a:lnTo>
                    <a:lnTo>
                      <a:pt x="822" y="967"/>
                    </a:lnTo>
                    <a:lnTo>
                      <a:pt x="822" y="966"/>
                    </a:lnTo>
                    <a:lnTo>
                      <a:pt x="821" y="963"/>
                    </a:lnTo>
                    <a:lnTo>
                      <a:pt x="820" y="962"/>
                    </a:lnTo>
                    <a:lnTo>
                      <a:pt x="815" y="968"/>
                    </a:lnTo>
                    <a:lnTo>
                      <a:pt x="811" y="975"/>
                    </a:lnTo>
                    <a:lnTo>
                      <a:pt x="806" y="980"/>
                    </a:lnTo>
                    <a:lnTo>
                      <a:pt x="798" y="981"/>
                    </a:lnTo>
                    <a:lnTo>
                      <a:pt x="796" y="981"/>
                    </a:lnTo>
                    <a:lnTo>
                      <a:pt x="793" y="980"/>
                    </a:lnTo>
                    <a:lnTo>
                      <a:pt x="793" y="978"/>
                    </a:lnTo>
                    <a:lnTo>
                      <a:pt x="792" y="976"/>
                    </a:lnTo>
                    <a:lnTo>
                      <a:pt x="792" y="967"/>
                    </a:lnTo>
                    <a:lnTo>
                      <a:pt x="793" y="964"/>
                    </a:lnTo>
                    <a:lnTo>
                      <a:pt x="793" y="957"/>
                    </a:lnTo>
                    <a:lnTo>
                      <a:pt x="792" y="956"/>
                    </a:lnTo>
                    <a:lnTo>
                      <a:pt x="792" y="954"/>
                    </a:lnTo>
                    <a:lnTo>
                      <a:pt x="791" y="953"/>
                    </a:lnTo>
                    <a:lnTo>
                      <a:pt x="786" y="942"/>
                    </a:lnTo>
                    <a:lnTo>
                      <a:pt x="779" y="932"/>
                    </a:lnTo>
                    <a:lnTo>
                      <a:pt x="776" y="928"/>
                    </a:lnTo>
                    <a:lnTo>
                      <a:pt x="772" y="925"/>
                    </a:lnTo>
                    <a:lnTo>
                      <a:pt x="768" y="922"/>
                    </a:lnTo>
                    <a:lnTo>
                      <a:pt x="766" y="918"/>
                    </a:lnTo>
                    <a:lnTo>
                      <a:pt x="763" y="910"/>
                    </a:lnTo>
                    <a:lnTo>
                      <a:pt x="763" y="905"/>
                    </a:lnTo>
                    <a:lnTo>
                      <a:pt x="762" y="902"/>
                    </a:lnTo>
                    <a:lnTo>
                      <a:pt x="761" y="899"/>
                    </a:lnTo>
                    <a:lnTo>
                      <a:pt x="758" y="897"/>
                    </a:lnTo>
                    <a:lnTo>
                      <a:pt x="747" y="893"/>
                    </a:lnTo>
                    <a:lnTo>
                      <a:pt x="744" y="900"/>
                    </a:lnTo>
                    <a:lnTo>
                      <a:pt x="741" y="905"/>
                    </a:lnTo>
                    <a:lnTo>
                      <a:pt x="733" y="908"/>
                    </a:lnTo>
                    <a:lnTo>
                      <a:pt x="723" y="908"/>
                    </a:lnTo>
                    <a:lnTo>
                      <a:pt x="720" y="907"/>
                    </a:lnTo>
                    <a:lnTo>
                      <a:pt x="718" y="904"/>
                    </a:lnTo>
                    <a:lnTo>
                      <a:pt x="715" y="903"/>
                    </a:lnTo>
                    <a:lnTo>
                      <a:pt x="714" y="905"/>
                    </a:lnTo>
                    <a:lnTo>
                      <a:pt x="712" y="908"/>
                    </a:lnTo>
                    <a:lnTo>
                      <a:pt x="704" y="912"/>
                    </a:lnTo>
                    <a:lnTo>
                      <a:pt x="703" y="913"/>
                    </a:lnTo>
                    <a:lnTo>
                      <a:pt x="702" y="918"/>
                    </a:lnTo>
                    <a:lnTo>
                      <a:pt x="702" y="922"/>
                    </a:lnTo>
                    <a:lnTo>
                      <a:pt x="700" y="924"/>
                    </a:lnTo>
                    <a:lnTo>
                      <a:pt x="698" y="927"/>
                    </a:lnTo>
                    <a:lnTo>
                      <a:pt x="689" y="933"/>
                    </a:lnTo>
                    <a:lnTo>
                      <a:pt x="680" y="938"/>
                    </a:lnTo>
                    <a:lnTo>
                      <a:pt x="673" y="943"/>
                    </a:lnTo>
                    <a:lnTo>
                      <a:pt x="649" y="967"/>
                    </a:lnTo>
                    <a:lnTo>
                      <a:pt x="648" y="970"/>
                    </a:lnTo>
                    <a:lnTo>
                      <a:pt x="645" y="972"/>
                    </a:lnTo>
                    <a:lnTo>
                      <a:pt x="643" y="973"/>
                    </a:lnTo>
                    <a:lnTo>
                      <a:pt x="640" y="976"/>
                    </a:lnTo>
                    <a:lnTo>
                      <a:pt x="639" y="976"/>
                    </a:lnTo>
                    <a:lnTo>
                      <a:pt x="635" y="977"/>
                    </a:lnTo>
                    <a:lnTo>
                      <a:pt x="633" y="978"/>
                    </a:lnTo>
                    <a:lnTo>
                      <a:pt x="629" y="980"/>
                    </a:lnTo>
                    <a:lnTo>
                      <a:pt x="626" y="981"/>
                    </a:lnTo>
                    <a:lnTo>
                      <a:pt x="623" y="985"/>
                    </a:lnTo>
                    <a:lnTo>
                      <a:pt x="623" y="993"/>
                    </a:lnTo>
                    <a:lnTo>
                      <a:pt x="624" y="997"/>
                    </a:lnTo>
                    <a:lnTo>
                      <a:pt x="625" y="1002"/>
                    </a:lnTo>
                    <a:lnTo>
                      <a:pt x="625" y="1006"/>
                    </a:lnTo>
                    <a:lnTo>
                      <a:pt x="624" y="1020"/>
                    </a:lnTo>
                    <a:lnTo>
                      <a:pt x="621" y="1031"/>
                    </a:lnTo>
                    <a:lnTo>
                      <a:pt x="623" y="1041"/>
                    </a:lnTo>
                    <a:lnTo>
                      <a:pt x="621" y="1042"/>
                    </a:lnTo>
                    <a:lnTo>
                      <a:pt x="621" y="1044"/>
                    </a:lnTo>
                    <a:lnTo>
                      <a:pt x="616" y="1044"/>
                    </a:lnTo>
                    <a:lnTo>
                      <a:pt x="614" y="1046"/>
                    </a:lnTo>
                    <a:lnTo>
                      <a:pt x="613" y="1049"/>
                    </a:lnTo>
                    <a:lnTo>
                      <a:pt x="611" y="1053"/>
                    </a:lnTo>
                    <a:lnTo>
                      <a:pt x="611" y="1055"/>
                    </a:lnTo>
                    <a:lnTo>
                      <a:pt x="609" y="1058"/>
                    </a:lnTo>
                    <a:lnTo>
                      <a:pt x="606" y="1059"/>
                    </a:lnTo>
                    <a:lnTo>
                      <a:pt x="605" y="1059"/>
                    </a:lnTo>
                    <a:lnTo>
                      <a:pt x="601" y="1063"/>
                    </a:lnTo>
                    <a:lnTo>
                      <a:pt x="599" y="1068"/>
                    </a:lnTo>
                    <a:lnTo>
                      <a:pt x="596" y="1070"/>
                    </a:lnTo>
                    <a:lnTo>
                      <a:pt x="591" y="1070"/>
                    </a:lnTo>
                    <a:lnTo>
                      <a:pt x="590" y="1068"/>
                    </a:lnTo>
                    <a:lnTo>
                      <a:pt x="590" y="1066"/>
                    </a:lnTo>
                    <a:lnTo>
                      <a:pt x="589" y="1066"/>
                    </a:lnTo>
                    <a:lnTo>
                      <a:pt x="586" y="1064"/>
                    </a:lnTo>
                    <a:lnTo>
                      <a:pt x="586" y="1063"/>
                    </a:lnTo>
                    <a:lnTo>
                      <a:pt x="581" y="1049"/>
                    </a:lnTo>
                    <a:lnTo>
                      <a:pt x="576" y="1036"/>
                    </a:lnTo>
                    <a:lnTo>
                      <a:pt x="569" y="1025"/>
                    </a:lnTo>
                    <a:lnTo>
                      <a:pt x="566" y="1022"/>
                    </a:lnTo>
                    <a:lnTo>
                      <a:pt x="565" y="1017"/>
                    </a:lnTo>
                    <a:lnTo>
                      <a:pt x="565" y="1014"/>
                    </a:lnTo>
                    <a:lnTo>
                      <a:pt x="562" y="1006"/>
                    </a:lnTo>
                    <a:lnTo>
                      <a:pt x="560" y="1002"/>
                    </a:lnTo>
                    <a:lnTo>
                      <a:pt x="559" y="1000"/>
                    </a:lnTo>
                    <a:lnTo>
                      <a:pt x="559" y="997"/>
                    </a:lnTo>
                    <a:lnTo>
                      <a:pt x="557" y="993"/>
                    </a:lnTo>
                    <a:lnTo>
                      <a:pt x="554" y="985"/>
                    </a:lnTo>
                    <a:lnTo>
                      <a:pt x="549" y="975"/>
                    </a:lnTo>
                    <a:lnTo>
                      <a:pt x="545" y="964"/>
                    </a:lnTo>
                    <a:lnTo>
                      <a:pt x="541" y="952"/>
                    </a:lnTo>
                    <a:lnTo>
                      <a:pt x="539" y="941"/>
                    </a:lnTo>
                    <a:lnTo>
                      <a:pt x="539" y="939"/>
                    </a:lnTo>
                    <a:lnTo>
                      <a:pt x="537" y="937"/>
                    </a:lnTo>
                    <a:lnTo>
                      <a:pt x="537" y="936"/>
                    </a:lnTo>
                    <a:lnTo>
                      <a:pt x="539" y="932"/>
                    </a:lnTo>
                    <a:lnTo>
                      <a:pt x="539" y="929"/>
                    </a:lnTo>
                    <a:lnTo>
                      <a:pt x="540" y="927"/>
                    </a:lnTo>
                    <a:lnTo>
                      <a:pt x="540" y="919"/>
                    </a:lnTo>
                    <a:lnTo>
                      <a:pt x="539" y="914"/>
                    </a:lnTo>
                    <a:lnTo>
                      <a:pt x="536" y="910"/>
                    </a:lnTo>
                    <a:lnTo>
                      <a:pt x="536" y="905"/>
                    </a:lnTo>
                    <a:lnTo>
                      <a:pt x="539" y="903"/>
                    </a:lnTo>
                    <a:lnTo>
                      <a:pt x="539" y="902"/>
                    </a:lnTo>
                    <a:lnTo>
                      <a:pt x="535" y="902"/>
                    </a:lnTo>
                    <a:lnTo>
                      <a:pt x="532" y="907"/>
                    </a:lnTo>
                    <a:lnTo>
                      <a:pt x="531" y="910"/>
                    </a:lnTo>
                    <a:lnTo>
                      <a:pt x="529" y="913"/>
                    </a:lnTo>
                    <a:lnTo>
                      <a:pt x="527" y="915"/>
                    </a:lnTo>
                    <a:lnTo>
                      <a:pt x="522" y="920"/>
                    </a:lnTo>
                    <a:lnTo>
                      <a:pt x="518" y="920"/>
                    </a:lnTo>
                    <a:lnTo>
                      <a:pt x="511" y="918"/>
                    </a:lnTo>
                    <a:lnTo>
                      <a:pt x="505" y="913"/>
                    </a:lnTo>
                    <a:lnTo>
                      <a:pt x="500" y="907"/>
                    </a:lnTo>
                    <a:lnTo>
                      <a:pt x="495" y="902"/>
                    </a:lnTo>
                    <a:lnTo>
                      <a:pt x="497" y="900"/>
                    </a:lnTo>
                    <a:lnTo>
                      <a:pt x="505" y="900"/>
                    </a:lnTo>
                    <a:lnTo>
                      <a:pt x="507" y="899"/>
                    </a:lnTo>
                    <a:lnTo>
                      <a:pt x="508" y="898"/>
                    </a:lnTo>
                    <a:lnTo>
                      <a:pt x="510" y="895"/>
                    </a:lnTo>
                    <a:lnTo>
                      <a:pt x="511" y="894"/>
                    </a:lnTo>
                    <a:lnTo>
                      <a:pt x="507" y="893"/>
                    </a:lnTo>
                    <a:lnTo>
                      <a:pt x="501" y="893"/>
                    </a:lnTo>
                    <a:lnTo>
                      <a:pt x="492" y="890"/>
                    </a:lnTo>
                    <a:lnTo>
                      <a:pt x="483" y="885"/>
                    </a:lnTo>
                    <a:lnTo>
                      <a:pt x="477" y="879"/>
                    </a:lnTo>
                    <a:lnTo>
                      <a:pt x="476" y="876"/>
                    </a:lnTo>
                    <a:lnTo>
                      <a:pt x="473" y="873"/>
                    </a:lnTo>
                    <a:lnTo>
                      <a:pt x="471" y="865"/>
                    </a:lnTo>
                    <a:lnTo>
                      <a:pt x="470" y="864"/>
                    </a:lnTo>
                    <a:lnTo>
                      <a:pt x="467" y="863"/>
                    </a:lnTo>
                    <a:lnTo>
                      <a:pt x="451" y="863"/>
                    </a:lnTo>
                    <a:lnTo>
                      <a:pt x="449" y="864"/>
                    </a:lnTo>
                    <a:lnTo>
                      <a:pt x="447" y="865"/>
                    </a:lnTo>
                    <a:lnTo>
                      <a:pt x="444" y="865"/>
                    </a:lnTo>
                    <a:lnTo>
                      <a:pt x="433" y="863"/>
                    </a:lnTo>
                    <a:lnTo>
                      <a:pt x="431" y="865"/>
                    </a:lnTo>
                    <a:lnTo>
                      <a:pt x="414" y="865"/>
                    </a:lnTo>
                    <a:lnTo>
                      <a:pt x="403" y="864"/>
                    </a:lnTo>
                    <a:lnTo>
                      <a:pt x="389" y="863"/>
                    </a:lnTo>
                    <a:lnTo>
                      <a:pt x="377" y="861"/>
                    </a:lnTo>
                    <a:lnTo>
                      <a:pt x="375" y="861"/>
                    </a:lnTo>
                    <a:lnTo>
                      <a:pt x="373" y="860"/>
                    </a:lnTo>
                    <a:lnTo>
                      <a:pt x="370" y="860"/>
                    </a:lnTo>
                    <a:lnTo>
                      <a:pt x="368" y="859"/>
                    </a:lnTo>
                    <a:lnTo>
                      <a:pt x="365" y="859"/>
                    </a:lnTo>
                    <a:lnTo>
                      <a:pt x="364" y="858"/>
                    </a:lnTo>
                    <a:lnTo>
                      <a:pt x="363" y="858"/>
                    </a:lnTo>
                    <a:lnTo>
                      <a:pt x="362" y="856"/>
                    </a:lnTo>
                    <a:lnTo>
                      <a:pt x="359" y="851"/>
                    </a:lnTo>
                    <a:lnTo>
                      <a:pt x="359" y="848"/>
                    </a:lnTo>
                    <a:lnTo>
                      <a:pt x="353" y="841"/>
                    </a:lnTo>
                    <a:lnTo>
                      <a:pt x="348" y="841"/>
                    </a:lnTo>
                    <a:lnTo>
                      <a:pt x="345" y="842"/>
                    </a:lnTo>
                    <a:lnTo>
                      <a:pt x="344" y="844"/>
                    </a:lnTo>
                    <a:lnTo>
                      <a:pt x="343" y="846"/>
                    </a:lnTo>
                    <a:lnTo>
                      <a:pt x="342" y="848"/>
                    </a:lnTo>
                    <a:lnTo>
                      <a:pt x="322" y="848"/>
                    </a:lnTo>
                    <a:lnTo>
                      <a:pt x="314" y="842"/>
                    </a:lnTo>
                    <a:lnTo>
                      <a:pt x="308" y="836"/>
                    </a:lnTo>
                    <a:lnTo>
                      <a:pt x="304" y="834"/>
                    </a:lnTo>
                    <a:lnTo>
                      <a:pt x="301" y="832"/>
                    </a:lnTo>
                    <a:lnTo>
                      <a:pt x="298" y="832"/>
                    </a:lnTo>
                    <a:lnTo>
                      <a:pt x="295" y="831"/>
                    </a:lnTo>
                    <a:lnTo>
                      <a:pt x="291" y="829"/>
                    </a:lnTo>
                    <a:lnTo>
                      <a:pt x="290" y="827"/>
                    </a:lnTo>
                    <a:lnTo>
                      <a:pt x="290" y="822"/>
                    </a:lnTo>
                    <a:lnTo>
                      <a:pt x="280" y="807"/>
                    </a:lnTo>
                    <a:lnTo>
                      <a:pt x="273" y="802"/>
                    </a:lnTo>
                    <a:lnTo>
                      <a:pt x="265" y="800"/>
                    </a:lnTo>
                    <a:lnTo>
                      <a:pt x="263" y="800"/>
                    </a:lnTo>
                    <a:lnTo>
                      <a:pt x="260" y="802"/>
                    </a:lnTo>
                    <a:lnTo>
                      <a:pt x="256" y="810"/>
                    </a:lnTo>
                    <a:lnTo>
                      <a:pt x="256" y="819"/>
                    </a:lnTo>
                    <a:lnTo>
                      <a:pt x="258" y="822"/>
                    </a:lnTo>
                    <a:lnTo>
                      <a:pt x="261" y="831"/>
                    </a:lnTo>
                    <a:lnTo>
                      <a:pt x="266" y="840"/>
                    </a:lnTo>
                    <a:lnTo>
                      <a:pt x="274" y="848"/>
                    </a:lnTo>
                    <a:lnTo>
                      <a:pt x="281" y="851"/>
                    </a:lnTo>
                    <a:lnTo>
                      <a:pt x="281" y="855"/>
                    </a:lnTo>
                    <a:lnTo>
                      <a:pt x="283" y="856"/>
                    </a:lnTo>
                    <a:lnTo>
                      <a:pt x="283" y="859"/>
                    </a:lnTo>
                    <a:lnTo>
                      <a:pt x="284" y="861"/>
                    </a:lnTo>
                    <a:lnTo>
                      <a:pt x="286" y="860"/>
                    </a:lnTo>
                    <a:lnTo>
                      <a:pt x="288" y="859"/>
                    </a:lnTo>
                    <a:lnTo>
                      <a:pt x="289" y="856"/>
                    </a:lnTo>
                    <a:lnTo>
                      <a:pt x="291" y="854"/>
                    </a:lnTo>
                    <a:lnTo>
                      <a:pt x="293" y="856"/>
                    </a:lnTo>
                    <a:lnTo>
                      <a:pt x="293" y="863"/>
                    </a:lnTo>
                    <a:lnTo>
                      <a:pt x="291" y="865"/>
                    </a:lnTo>
                    <a:lnTo>
                      <a:pt x="289" y="868"/>
                    </a:lnTo>
                    <a:lnTo>
                      <a:pt x="289" y="871"/>
                    </a:lnTo>
                    <a:lnTo>
                      <a:pt x="291" y="876"/>
                    </a:lnTo>
                    <a:lnTo>
                      <a:pt x="296" y="879"/>
                    </a:lnTo>
                    <a:lnTo>
                      <a:pt x="300" y="879"/>
                    </a:lnTo>
                    <a:lnTo>
                      <a:pt x="304" y="880"/>
                    </a:lnTo>
                    <a:lnTo>
                      <a:pt x="306" y="880"/>
                    </a:lnTo>
                    <a:lnTo>
                      <a:pt x="320" y="879"/>
                    </a:lnTo>
                    <a:lnTo>
                      <a:pt x="329" y="874"/>
                    </a:lnTo>
                    <a:lnTo>
                      <a:pt x="337" y="868"/>
                    </a:lnTo>
                    <a:lnTo>
                      <a:pt x="343" y="860"/>
                    </a:lnTo>
                    <a:lnTo>
                      <a:pt x="350" y="853"/>
                    </a:lnTo>
                    <a:lnTo>
                      <a:pt x="350" y="868"/>
                    </a:lnTo>
                    <a:lnTo>
                      <a:pt x="357" y="876"/>
                    </a:lnTo>
                    <a:lnTo>
                      <a:pt x="364" y="881"/>
                    </a:lnTo>
                    <a:lnTo>
                      <a:pt x="375" y="885"/>
                    </a:lnTo>
                    <a:lnTo>
                      <a:pt x="378" y="886"/>
                    </a:lnTo>
                    <a:lnTo>
                      <a:pt x="380" y="892"/>
                    </a:lnTo>
                    <a:lnTo>
                      <a:pt x="382" y="893"/>
                    </a:lnTo>
                    <a:lnTo>
                      <a:pt x="383" y="895"/>
                    </a:lnTo>
                    <a:lnTo>
                      <a:pt x="383" y="894"/>
                    </a:lnTo>
                    <a:lnTo>
                      <a:pt x="384" y="895"/>
                    </a:lnTo>
                    <a:lnTo>
                      <a:pt x="387" y="897"/>
                    </a:lnTo>
                    <a:lnTo>
                      <a:pt x="388" y="898"/>
                    </a:lnTo>
                    <a:lnTo>
                      <a:pt x="391" y="899"/>
                    </a:lnTo>
                    <a:lnTo>
                      <a:pt x="391" y="900"/>
                    </a:lnTo>
                    <a:lnTo>
                      <a:pt x="389" y="907"/>
                    </a:lnTo>
                    <a:lnTo>
                      <a:pt x="385" y="912"/>
                    </a:lnTo>
                    <a:lnTo>
                      <a:pt x="380" y="917"/>
                    </a:lnTo>
                    <a:lnTo>
                      <a:pt x="379" y="923"/>
                    </a:lnTo>
                    <a:lnTo>
                      <a:pt x="375" y="923"/>
                    </a:lnTo>
                    <a:lnTo>
                      <a:pt x="372" y="924"/>
                    </a:lnTo>
                    <a:lnTo>
                      <a:pt x="367" y="929"/>
                    </a:lnTo>
                    <a:lnTo>
                      <a:pt x="367" y="932"/>
                    </a:lnTo>
                    <a:lnTo>
                      <a:pt x="365" y="934"/>
                    </a:lnTo>
                    <a:lnTo>
                      <a:pt x="365" y="938"/>
                    </a:lnTo>
                    <a:lnTo>
                      <a:pt x="364" y="939"/>
                    </a:lnTo>
                    <a:lnTo>
                      <a:pt x="363" y="942"/>
                    </a:lnTo>
                    <a:lnTo>
                      <a:pt x="359" y="942"/>
                    </a:lnTo>
                    <a:lnTo>
                      <a:pt x="357" y="944"/>
                    </a:lnTo>
                    <a:lnTo>
                      <a:pt x="355" y="947"/>
                    </a:lnTo>
                    <a:lnTo>
                      <a:pt x="354" y="948"/>
                    </a:lnTo>
                    <a:lnTo>
                      <a:pt x="352" y="953"/>
                    </a:lnTo>
                    <a:lnTo>
                      <a:pt x="347" y="953"/>
                    </a:lnTo>
                    <a:lnTo>
                      <a:pt x="342" y="958"/>
                    </a:lnTo>
                    <a:lnTo>
                      <a:pt x="340" y="961"/>
                    </a:lnTo>
                    <a:lnTo>
                      <a:pt x="338" y="963"/>
                    </a:lnTo>
                    <a:lnTo>
                      <a:pt x="338" y="966"/>
                    </a:lnTo>
                    <a:lnTo>
                      <a:pt x="330" y="967"/>
                    </a:lnTo>
                    <a:lnTo>
                      <a:pt x="320" y="970"/>
                    </a:lnTo>
                    <a:lnTo>
                      <a:pt x="311" y="972"/>
                    </a:lnTo>
                    <a:lnTo>
                      <a:pt x="304" y="976"/>
                    </a:lnTo>
                    <a:lnTo>
                      <a:pt x="301" y="981"/>
                    </a:lnTo>
                    <a:lnTo>
                      <a:pt x="303" y="983"/>
                    </a:lnTo>
                    <a:lnTo>
                      <a:pt x="304" y="985"/>
                    </a:lnTo>
                    <a:lnTo>
                      <a:pt x="271" y="995"/>
                    </a:lnTo>
                    <a:lnTo>
                      <a:pt x="266" y="997"/>
                    </a:lnTo>
                    <a:lnTo>
                      <a:pt x="259" y="1002"/>
                    </a:lnTo>
                    <a:lnTo>
                      <a:pt x="251" y="1006"/>
                    </a:lnTo>
                    <a:lnTo>
                      <a:pt x="245" y="1010"/>
                    </a:lnTo>
                    <a:lnTo>
                      <a:pt x="232" y="1010"/>
                    </a:lnTo>
                    <a:lnTo>
                      <a:pt x="229" y="1012"/>
                    </a:lnTo>
                    <a:lnTo>
                      <a:pt x="226" y="1015"/>
                    </a:lnTo>
                    <a:lnTo>
                      <a:pt x="221" y="1017"/>
                    </a:lnTo>
                    <a:lnTo>
                      <a:pt x="216" y="1017"/>
                    </a:lnTo>
                    <a:lnTo>
                      <a:pt x="214" y="1019"/>
                    </a:lnTo>
                    <a:lnTo>
                      <a:pt x="212" y="1019"/>
                    </a:lnTo>
                    <a:lnTo>
                      <a:pt x="202" y="1014"/>
                    </a:lnTo>
                    <a:lnTo>
                      <a:pt x="201" y="1014"/>
                    </a:lnTo>
                    <a:lnTo>
                      <a:pt x="202" y="1012"/>
                    </a:lnTo>
                    <a:lnTo>
                      <a:pt x="202" y="1011"/>
                    </a:lnTo>
                    <a:lnTo>
                      <a:pt x="196" y="998"/>
                    </a:lnTo>
                    <a:lnTo>
                      <a:pt x="194" y="988"/>
                    </a:lnTo>
                    <a:lnTo>
                      <a:pt x="191" y="986"/>
                    </a:lnTo>
                    <a:lnTo>
                      <a:pt x="191" y="980"/>
                    </a:lnTo>
                    <a:lnTo>
                      <a:pt x="192" y="977"/>
                    </a:lnTo>
                    <a:lnTo>
                      <a:pt x="192" y="968"/>
                    </a:lnTo>
                    <a:lnTo>
                      <a:pt x="191" y="966"/>
                    </a:lnTo>
                    <a:lnTo>
                      <a:pt x="189" y="963"/>
                    </a:lnTo>
                    <a:lnTo>
                      <a:pt x="186" y="962"/>
                    </a:lnTo>
                    <a:lnTo>
                      <a:pt x="178" y="954"/>
                    </a:lnTo>
                    <a:lnTo>
                      <a:pt x="173" y="947"/>
                    </a:lnTo>
                    <a:lnTo>
                      <a:pt x="168" y="938"/>
                    </a:lnTo>
                    <a:lnTo>
                      <a:pt x="167" y="931"/>
                    </a:lnTo>
                    <a:lnTo>
                      <a:pt x="156" y="925"/>
                    </a:lnTo>
                    <a:lnTo>
                      <a:pt x="151" y="917"/>
                    </a:lnTo>
                    <a:lnTo>
                      <a:pt x="150" y="903"/>
                    </a:lnTo>
                    <a:lnTo>
                      <a:pt x="150" y="899"/>
                    </a:lnTo>
                    <a:lnTo>
                      <a:pt x="148" y="895"/>
                    </a:lnTo>
                    <a:lnTo>
                      <a:pt x="145" y="888"/>
                    </a:lnTo>
                    <a:lnTo>
                      <a:pt x="143" y="884"/>
                    </a:lnTo>
                    <a:lnTo>
                      <a:pt x="141" y="883"/>
                    </a:lnTo>
                    <a:lnTo>
                      <a:pt x="136" y="878"/>
                    </a:lnTo>
                    <a:lnTo>
                      <a:pt x="131" y="878"/>
                    </a:lnTo>
                    <a:lnTo>
                      <a:pt x="130" y="876"/>
                    </a:lnTo>
                    <a:lnTo>
                      <a:pt x="128" y="874"/>
                    </a:lnTo>
                    <a:lnTo>
                      <a:pt x="128" y="869"/>
                    </a:lnTo>
                    <a:lnTo>
                      <a:pt x="127" y="868"/>
                    </a:lnTo>
                    <a:lnTo>
                      <a:pt x="127" y="865"/>
                    </a:lnTo>
                    <a:lnTo>
                      <a:pt x="126" y="861"/>
                    </a:lnTo>
                    <a:lnTo>
                      <a:pt x="121" y="856"/>
                    </a:lnTo>
                    <a:lnTo>
                      <a:pt x="108" y="836"/>
                    </a:lnTo>
                    <a:lnTo>
                      <a:pt x="107" y="835"/>
                    </a:lnTo>
                    <a:lnTo>
                      <a:pt x="106" y="832"/>
                    </a:lnTo>
                    <a:lnTo>
                      <a:pt x="101" y="827"/>
                    </a:lnTo>
                    <a:lnTo>
                      <a:pt x="101" y="824"/>
                    </a:lnTo>
                    <a:lnTo>
                      <a:pt x="102" y="820"/>
                    </a:lnTo>
                    <a:lnTo>
                      <a:pt x="102" y="816"/>
                    </a:lnTo>
                    <a:lnTo>
                      <a:pt x="103" y="812"/>
                    </a:lnTo>
                    <a:lnTo>
                      <a:pt x="103" y="809"/>
                    </a:lnTo>
                    <a:lnTo>
                      <a:pt x="94" y="787"/>
                    </a:lnTo>
                    <a:lnTo>
                      <a:pt x="94" y="786"/>
                    </a:lnTo>
                    <a:lnTo>
                      <a:pt x="97" y="783"/>
                    </a:lnTo>
                    <a:lnTo>
                      <a:pt x="98" y="783"/>
                    </a:lnTo>
                    <a:lnTo>
                      <a:pt x="98" y="782"/>
                    </a:lnTo>
                    <a:lnTo>
                      <a:pt x="102" y="771"/>
                    </a:lnTo>
                    <a:lnTo>
                      <a:pt x="104" y="761"/>
                    </a:lnTo>
                    <a:lnTo>
                      <a:pt x="107" y="756"/>
                    </a:lnTo>
                    <a:lnTo>
                      <a:pt x="111" y="751"/>
                    </a:lnTo>
                    <a:lnTo>
                      <a:pt x="114" y="747"/>
                    </a:lnTo>
                    <a:lnTo>
                      <a:pt x="116" y="741"/>
                    </a:lnTo>
                    <a:lnTo>
                      <a:pt x="116" y="736"/>
                    </a:lnTo>
                    <a:lnTo>
                      <a:pt x="114" y="732"/>
                    </a:lnTo>
                    <a:lnTo>
                      <a:pt x="113" y="727"/>
                    </a:lnTo>
                    <a:lnTo>
                      <a:pt x="113" y="722"/>
                    </a:lnTo>
                    <a:lnTo>
                      <a:pt x="114" y="720"/>
                    </a:lnTo>
                    <a:lnTo>
                      <a:pt x="116" y="720"/>
                    </a:lnTo>
                    <a:lnTo>
                      <a:pt x="116" y="715"/>
                    </a:lnTo>
                    <a:lnTo>
                      <a:pt x="114" y="717"/>
                    </a:lnTo>
                    <a:lnTo>
                      <a:pt x="112" y="718"/>
                    </a:lnTo>
                    <a:lnTo>
                      <a:pt x="111" y="719"/>
                    </a:lnTo>
                    <a:lnTo>
                      <a:pt x="104" y="719"/>
                    </a:lnTo>
                    <a:lnTo>
                      <a:pt x="102" y="718"/>
                    </a:lnTo>
                    <a:lnTo>
                      <a:pt x="101" y="715"/>
                    </a:lnTo>
                    <a:lnTo>
                      <a:pt x="96" y="719"/>
                    </a:lnTo>
                    <a:lnTo>
                      <a:pt x="92" y="722"/>
                    </a:lnTo>
                    <a:lnTo>
                      <a:pt x="87" y="724"/>
                    </a:lnTo>
                    <a:lnTo>
                      <a:pt x="79" y="726"/>
                    </a:lnTo>
                    <a:lnTo>
                      <a:pt x="74" y="724"/>
                    </a:lnTo>
                    <a:lnTo>
                      <a:pt x="69" y="720"/>
                    </a:lnTo>
                    <a:lnTo>
                      <a:pt x="66" y="717"/>
                    </a:lnTo>
                    <a:lnTo>
                      <a:pt x="59" y="715"/>
                    </a:lnTo>
                    <a:lnTo>
                      <a:pt x="57" y="715"/>
                    </a:lnTo>
                    <a:lnTo>
                      <a:pt x="54" y="717"/>
                    </a:lnTo>
                    <a:lnTo>
                      <a:pt x="53" y="719"/>
                    </a:lnTo>
                    <a:lnTo>
                      <a:pt x="50" y="722"/>
                    </a:lnTo>
                    <a:lnTo>
                      <a:pt x="49" y="724"/>
                    </a:lnTo>
                    <a:lnTo>
                      <a:pt x="48" y="726"/>
                    </a:lnTo>
                    <a:lnTo>
                      <a:pt x="45" y="726"/>
                    </a:lnTo>
                    <a:lnTo>
                      <a:pt x="40" y="724"/>
                    </a:lnTo>
                    <a:lnTo>
                      <a:pt x="35" y="720"/>
                    </a:lnTo>
                    <a:lnTo>
                      <a:pt x="30" y="718"/>
                    </a:lnTo>
                    <a:lnTo>
                      <a:pt x="22" y="718"/>
                    </a:lnTo>
                    <a:lnTo>
                      <a:pt x="24" y="715"/>
                    </a:lnTo>
                    <a:lnTo>
                      <a:pt x="23" y="714"/>
                    </a:lnTo>
                    <a:lnTo>
                      <a:pt x="20" y="713"/>
                    </a:lnTo>
                    <a:lnTo>
                      <a:pt x="18" y="710"/>
                    </a:lnTo>
                    <a:lnTo>
                      <a:pt x="15" y="709"/>
                    </a:lnTo>
                    <a:lnTo>
                      <a:pt x="13" y="704"/>
                    </a:lnTo>
                    <a:lnTo>
                      <a:pt x="14" y="703"/>
                    </a:lnTo>
                    <a:lnTo>
                      <a:pt x="12" y="700"/>
                    </a:lnTo>
                    <a:lnTo>
                      <a:pt x="8" y="698"/>
                    </a:lnTo>
                    <a:lnTo>
                      <a:pt x="0" y="695"/>
                    </a:lnTo>
                    <a:lnTo>
                      <a:pt x="4" y="692"/>
                    </a:lnTo>
                    <a:lnTo>
                      <a:pt x="7" y="690"/>
                    </a:lnTo>
                    <a:lnTo>
                      <a:pt x="8" y="689"/>
                    </a:lnTo>
                    <a:lnTo>
                      <a:pt x="9" y="687"/>
                    </a:lnTo>
                    <a:lnTo>
                      <a:pt x="9" y="679"/>
                    </a:lnTo>
                    <a:lnTo>
                      <a:pt x="4" y="679"/>
                    </a:lnTo>
                    <a:lnTo>
                      <a:pt x="2" y="678"/>
                    </a:lnTo>
                    <a:lnTo>
                      <a:pt x="2" y="676"/>
                    </a:lnTo>
                    <a:lnTo>
                      <a:pt x="4" y="671"/>
                    </a:lnTo>
                    <a:lnTo>
                      <a:pt x="9" y="668"/>
                    </a:lnTo>
                    <a:lnTo>
                      <a:pt x="27" y="665"/>
                    </a:lnTo>
                    <a:lnTo>
                      <a:pt x="34" y="664"/>
                    </a:lnTo>
                    <a:lnTo>
                      <a:pt x="39" y="663"/>
                    </a:lnTo>
                    <a:lnTo>
                      <a:pt x="37" y="660"/>
                    </a:lnTo>
                    <a:lnTo>
                      <a:pt x="35" y="660"/>
                    </a:lnTo>
                    <a:lnTo>
                      <a:pt x="35" y="658"/>
                    </a:lnTo>
                    <a:lnTo>
                      <a:pt x="38" y="656"/>
                    </a:lnTo>
                    <a:lnTo>
                      <a:pt x="62" y="656"/>
                    </a:lnTo>
                    <a:lnTo>
                      <a:pt x="64" y="654"/>
                    </a:lnTo>
                    <a:lnTo>
                      <a:pt x="68" y="653"/>
                    </a:lnTo>
                    <a:lnTo>
                      <a:pt x="72" y="650"/>
                    </a:lnTo>
                    <a:lnTo>
                      <a:pt x="74" y="648"/>
                    </a:lnTo>
                    <a:lnTo>
                      <a:pt x="81" y="646"/>
                    </a:lnTo>
                    <a:lnTo>
                      <a:pt x="89" y="645"/>
                    </a:lnTo>
                    <a:lnTo>
                      <a:pt x="98" y="645"/>
                    </a:lnTo>
                    <a:lnTo>
                      <a:pt x="104" y="646"/>
                    </a:lnTo>
                    <a:lnTo>
                      <a:pt x="112" y="649"/>
                    </a:lnTo>
                    <a:lnTo>
                      <a:pt x="118" y="650"/>
                    </a:lnTo>
                    <a:lnTo>
                      <a:pt x="121" y="654"/>
                    </a:lnTo>
                    <a:lnTo>
                      <a:pt x="127" y="656"/>
                    </a:lnTo>
                    <a:lnTo>
                      <a:pt x="133" y="658"/>
                    </a:lnTo>
                    <a:lnTo>
                      <a:pt x="138" y="659"/>
                    </a:lnTo>
                    <a:lnTo>
                      <a:pt x="162" y="659"/>
                    </a:lnTo>
                    <a:lnTo>
                      <a:pt x="168" y="658"/>
                    </a:lnTo>
                    <a:lnTo>
                      <a:pt x="175" y="653"/>
                    </a:lnTo>
                    <a:lnTo>
                      <a:pt x="181" y="649"/>
                    </a:lnTo>
                    <a:lnTo>
                      <a:pt x="190" y="648"/>
                    </a:lnTo>
                    <a:lnTo>
                      <a:pt x="195" y="648"/>
                    </a:lnTo>
                    <a:lnTo>
                      <a:pt x="200" y="650"/>
                    </a:lnTo>
                    <a:lnTo>
                      <a:pt x="202" y="653"/>
                    </a:lnTo>
                    <a:lnTo>
                      <a:pt x="202" y="655"/>
                    </a:lnTo>
                    <a:lnTo>
                      <a:pt x="205" y="660"/>
                    </a:lnTo>
                    <a:lnTo>
                      <a:pt x="206" y="664"/>
                    </a:lnTo>
                    <a:lnTo>
                      <a:pt x="209" y="666"/>
                    </a:lnTo>
                    <a:lnTo>
                      <a:pt x="214" y="669"/>
                    </a:lnTo>
                    <a:lnTo>
                      <a:pt x="215" y="670"/>
                    </a:lnTo>
                    <a:lnTo>
                      <a:pt x="216" y="670"/>
                    </a:lnTo>
                    <a:lnTo>
                      <a:pt x="221" y="674"/>
                    </a:lnTo>
                    <a:lnTo>
                      <a:pt x="225" y="679"/>
                    </a:lnTo>
                    <a:lnTo>
                      <a:pt x="230" y="683"/>
                    </a:lnTo>
                    <a:lnTo>
                      <a:pt x="236" y="685"/>
                    </a:lnTo>
                    <a:lnTo>
                      <a:pt x="240" y="685"/>
                    </a:lnTo>
                    <a:lnTo>
                      <a:pt x="242" y="684"/>
                    </a:lnTo>
                    <a:lnTo>
                      <a:pt x="244" y="681"/>
                    </a:lnTo>
                    <a:lnTo>
                      <a:pt x="249" y="676"/>
                    </a:lnTo>
                    <a:lnTo>
                      <a:pt x="251" y="675"/>
                    </a:lnTo>
                    <a:lnTo>
                      <a:pt x="252" y="675"/>
                    </a:lnTo>
                    <a:lnTo>
                      <a:pt x="254" y="674"/>
                    </a:lnTo>
                    <a:lnTo>
                      <a:pt x="256" y="674"/>
                    </a:lnTo>
                    <a:lnTo>
                      <a:pt x="258" y="676"/>
                    </a:lnTo>
                    <a:lnTo>
                      <a:pt x="258" y="678"/>
                    </a:lnTo>
                    <a:lnTo>
                      <a:pt x="259" y="680"/>
                    </a:lnTo>
                    <a:lnTo>
                      <a:pt x="260" y="681"/>
                    </a:lnTo>
                    <a:lnTo>
                      <a:pt x="260" y="687"/>
                    </a:lnTo>
                    <a:lnTo>
                      <a:pt x="265" y="692"/>
                    </a:lnTo>
                    <a:lnTo>
                      <a:pt x="266" y="694"/>
                    </a:lnTo>
                    <a:lnTo>
                      <a:pt x="266" y="702"/>
                    </a:lnTo>
                    <a:lnTo>
                      <a:pt x="269" y="707"/>
                    </a:lnTo>
                    <a:lnTo>
                      <a:pt x="279" y="707"/>
                    </a:lnTo>
                    <a:lnTo>
                      <a:pt x="281" y="708"/>
                    </a:lnTo>
                    <a:lnTo>
                      <a:pt x="283" y="710"/>
                    </a:lnTo>
                    <a:lnTo>
                      <a:pt x="284" y="712"/>
                    </a:lnTo>
                    <a:lnTo>
                      <a:pt x="285" y="714"/>
                    </a:lnTo>
                    <a:lnTo>
                      <a:pt x="290" y="717"/>
                    </a:lnTo>
                    <a:lnTo>
                      <a:pt x="304" y="717"/>
                    </a:lnTo>
                    <a:lnTo>
                      <a:pt x="315" y="715"/>
                    </a:lnTo>
                    <a:lnTo>
                      <a:pt x="324" y="714"/>
                    </a:lnTo>
                    <a:lnTo>
                      <a:pt x="324" y="707"/>
                    </a:lnTo>
                    <a:lnTo>
                      <a:pt x="319" y="702"/>
                    </a:lnTo>
                    <a:lnTo>
                      <a:pt x="319" y="697"/>
                    </a:lnTo>
                    <a:lnTo>
                      <a:pt x="322" y="694"/>
                    </a:lnTo>
                    <a:lnTo>
                      <a:pt x="323" y="692"/>
                    </a:lnTo>
                    <a:lnTo>
                      <a:pt x="323" y="689"/>
                    </a:lnTo>
                    <a:lnTo>
                      <a:pt x="322" y="684"/>
                    </a:lnTo>
                    <a:lnTo>
                      <a:pt x="320" y="680"/>
                    </a:lnTo>
                    <a:lnTo>
                      <a:pt x="316" y="676"/>
                    </a:lnTo>
                    <a:lnTo>
                      <a:pt x="313" y="674"/>
                    </a:lnTo>
                    <a:lnTo>
                      <a:pt x="308" y="673"/>
                    </a:lnTo>
                    <a:lnTo>
                      <a:pt x="309" y="668"/>
                    </a:lnTo>
                    <a:lnTo>
                      <a:pt x="314" y="663"/>
                    </a:lnTo>
                    <a:lnTo>
                      <a:pt x="316" y="661"/>
                    </a:lnTo>
                    <a:lnTo>
                      <a:pt x="328" y="661"/>
                    </a:lnTo>
                    <a:lnTo>
                      <a:pt x="327" y="659"/>
                    </a:lnTo>
                    <a:lnTo>
                      <a:pt x="325" y="655"/>
                    </a:lnTo>
                    <a:lnTo>
                      <a:pt x="323" y="650"/>
                    </a:lnTo>
                    <a:lnTo>
                      <a:pt x="322" y="646"/>
                    </a:lnTo>
                    <a:lnTo>
                      <a:pt x="319" y="646"/>
                    </a:lnTo>
                    <a:lnTo>
                      <a:pt x="316" y="648"/>
                    </a:lnTo>
                    <a:lnTo>
                      <a:pt x="314" y="650"/>
                    </a:lnTo>
                    <a:lnTo>
                      <a:pt x="310" y="651"/>
                    </a:lnTo>
                    <a:lnTo>
                      <a:pt x="308" y="653"/>
                    </a:lnTo>
                    <a:lnTo>
                      <a:pt x="306" y="642"/>
                    </a:lnTo>
                    <a:lnTo>
                      <a:pt x="301" y="634"/>
                    </a:lnTo>
                    <a:lnTo>
                      <a:pt x="295" y="626"/>
                    </a:lnTo>
                    <a:lnTo>
                      <a:pt x="289" y="617"/>
                    </a:lnTo>
                    <a:lnTo>
                      <a:pt x="288" y="616"/>
                    </a:lnTo>
                    <a:lnTo>
                      <a:pt x="285" y="615"/>
                    </a:lnTo>
                    <a:lnTo>
                      <a:pt x="280" y="610"/>
                    </a:lnTo>
                    <a:lnTo>
                      <a:pt x="280" y="606"/>
                    </a:lnTo>
                    <a:lnTo>
                      <a:pt x="284" y="605"/>
                    </a:lnTo>
                    <a:lnTo>
                      <a:pt x="290" y="601"/>
                    </a:lnTo>
                    <a:lnTo>
                      <a:pt x="299" y="597"/>
                    </a:lnTo>
                    <a:lnTo>
                      <a:pt x="308" y="596"/>
                    </a:lnTo>
                    <a:lnTo>
                      <a:pt x="315" y="597"/>
                    </a:lnTo>
                    <a:lnTo>
                      <a:pt x="323" y="597"/>
                    </a:lnTo>
                    <a:lnTo>
                      <a:pt x="329" y="595"/>
                    </a:lnTo>
                    <a:lnTo>
                      <a:pt x="328" y="592"/>
                    </a:lnTo>
                    <a:lnTo>
                      <a:pt x="325" y="590"/>
                    </a:lnTo>
                    <a:lnTo>
                      <a:pt x="325" y="583"/>
                    </a:lnTo>
                    <a:lnTo>
                      <a:pt x="328" y="582"/>
                    </a:lnTo>
                    <a:lnTo>
                      <a:pt x="328" y="585"/>
                    </a:lnTo>
                    <a:lnTo>
                      <a:pt x="329" y="585"/>
                    </a:lnTo>
                    <a:lnTo>
                      <a:pt x="329" y="586"/>
                    </a:lnTo>
                    <a:lnTo>
                      <a:pt x="330" y="587"/>
                    </a:lnTo>
                    <a:lnTo>
                      <a:pt x="334" y="588"/>
                    </a:lnTo>
                    <a:lnTo>
                      <a:pt x="337" y="590"/>
                    </a:lnTo>
                    <a:lnTo>
                      <a:pt x="338" y="590"/>
                    </a:lnTo>
                    <a:lnTo>
                      <a:pt x="342" y="587"/>
                    </a:lnTo>
                    <a:lnTo>
                      <a:pt x="342" y="586"/>
                    </a:lnTo>
                    <a:lnTo>
                      <a:pt x="344" y="583"/>
                    </a:lnTo>
                    <a:lnTo>
                      <a:pt x="347" y="583"/>
                    </a:lnTo>
                    <a:lnTo>
                      <a:pt x="348" y="582"/>
                    </a:lnTo>
                    <a:lnTo>
                      <a:pt x="349" y="582"/>
                    </a:lnTo>
                    <a:lnTo>
                      <a:pt x="350" y="583"/>
                    </a:lnTo>
                    <a:lnTo>
                      <a:pt x="352" y="582"/>
                    </a:lnTo>
                    <a:lnTo>
                      <a:pt x="353" y="583"/>
                    </a:lnTo>
                    <a:lnTo>
                      <a:pt x="355" y="585"/>
                    </a:lnTo>
                    <a:lnTo>
                      <a:pt x="358" y="583"/>
                    </a:lnTo>
                    <a:lnTo>
                      <a:pt x="359" y="582"/>
                    </a:lnTo>
                    <a:lnTo>
                      <a:pt x="362" y="582"/>
                    </a:lnTo>
                    <a:lnTo>
                      <a:pt x="363" y="581"/>
                    </a:lnTo>
                    <a:lnTo>
                      <a:pt x="365" y="582"/>
                    </a:lnTo>
                    <a:lnTo>
                      <a:pt x="367" y="583"/>
                    </a:lnTo>
                    <a:lnTo>
                      <a:pt x="367" y="587"/>
                    </a:lnTo>
                    <a:lnTo>
                      <a:pt x="368" y="587"/>
                    </a:lnTo>
                    <a:lnTo>
                      <a:pt x="369" y="588"/>
                    </a:lnTo>
                    <a:lnTo>
                      <a:pt x="373" y="588"/>
                    </a:lnTo>
                    <a:lnTo>
                      <a:pt x="375" y="590"/>
                    </a:lnTo>
                    <a:lnTo>
                      <a:pt x="375" y="591"/>
                    </a:lnTo>
                    <a:lnTo>
                      <a:pt x="379" y="591"/>
                    </a:lnTo>
                    <a:lnTo>
                      <a:pt x="380" y="590"/>
                    </a:lnTo>
                    <a:lnTo>
                      <a:pt x="382" y="587"/>
                    </a:lnTo>
                    <a:lnTo>
                      <a:pt x="383" y="586"/>
                    </a:lnTo>
                    <a:lnTo>
                      <a:pt x="385" y="588"/>
                    </a:lnTo>
                    <a:lnTo>
                      <a:pt x="389" y="590"/>
                    </a:lnTo>
                    <a:lnTo>
                      <a:pt x="392" y="588"/>
                    </a:lnTo>
                    <a:lnTo>
                      <a:pt x="393" y="587"/>
                    </a:lnTo>
                    <a:lnTo>
                      <a:pt x="397" y="587"/>
                    </a:lnTo>
                    <a:lnTo>
                      <a:pt x="398" y="580"/>
                    </a:lnTo>
                    <a:lnTo>
                      <a:pt x="399" y="578"/>
                    </a:lnTo>
                    <a:lnTo>
                      <a:pt x="398" y="577"/>
                    </a:lnTo>
                    <a:lnTo>
                      <a:pt x="398" y="576"/>
                    </a:lnTo>
                    <a:lnTo>
                      <a:pt x="392" y="576"/>
                    </a:lnTo>
                    <a:lnTo>
                      <a:pt x="391" y="575"/>
                    </a:lnTo>
                    <a:lnTo>
                      <a:pt x="391" y="573"/>
                    </a:lnTo>
                    <a:lnTo>
                      <a:pt x="387" y="572"/>
                    </a:lnTo>
                    <a:lnTo>
                      <a:pt x="385" y="572"/>
                    </a:lnTo>
                    <a:lnTo>
                      <a:pt x="385" y="570"/>
                    </a:lnTo>
                    <a:lnTo>
                      <a:pt x="382" y="568"/>
                    </a:lnTo>
                    <a:lnTo>
                      <a:pt x="382" y="567"/>
                    </a:lnTo>
                    <a:lnTo>
                      <a:pt x="380" y="562"/>
                    </a:lnTo>
                    <a:lnTo>
                      <a:pt x="379" y="559"/>
                    </a:lnTo>
                    <a:lnTo>
                      <a:pt x="373" y="559"/>
                    </a:lnTo>
                    <a:lnTo>
                      <a:pt x="369" y="561"/>
                    </a:lnTo>
                    <a:lnTo>
                      <a:pt x="369" y="557"/>
                    </a:lnTo>
                    <a:lnTo>
                      <a:pt x="367" y="548"/>
                    </a:lnTo>
                    <a:lnTo>
                      <a:pt x="365" y="543"/>
                    </a:lnTo>
                    <a:lnTo>
                      <a:pt x="367" y="539"/>
                    </a:lnTo>
                    <a:lnTo>
                      <a:pt x="370" y="533"/>
                    </a:lnTo>
                    <a:lnTo>
                      <a:pt x="375" y="528"/>
                    </a:lnTo>
                    <a:lnTo>
                      <a:pt x="377" y="520"/>
                    </a:lnTo>
                    <a:lnTo>
                      <a:pt x="378" y="518"/>
                    </a:lnTo>
                    <a:lnTo>
                      <a:pt x="375" y="517"/>
                    </a:lnTo>
                    <a:lnTo>
                      <a:pt x="368" y="520"/>
                    </a:lnTo>
                    <a:lnTo>
                      <a:pt x="364" y="524"/>
                    </a:lnTo>
                    <a:lnTo>
                      <a:pt x="355" y="522"/>
                    </a:lnTo>
                    <a:lnTo>
                      <a:pt x="352" y="515"/>
                    </a:lnTo>
                    <a:lnTo>
                      <a:pt x="349" y="508"/>
                    </a:lnTo>
                    <a:lnTo>
                      <a:pt x="353" y="505"/>
                    </a:lnTo>
                    <a:lnTo>
                      <a:pt x="358" y="509"/>
                    </a:lnTo>
                    <a:lnTo>
                      <a:pt x="365" y="509"/>
                    </a:lnTo>
                    <a:lnTo>
                      <a:pt x="369" y="507"/>
                    </a:lnTo>
                    <a:lnTo>
                      <a:pt x="370" y="500"/>
                    </a:lnTo>
                    <a:lnTo>
                      <a:pt x="370" y="493"/>
                    </a:lnTo>
                    <a:lnTo>
                      <a:pt x="365" y="492"/>
                    </a:lnTo>
                    <a:lnTo>
                      <a:pt x="362" y="493"/>
                    </a:lnTo>
                    <a:lnTo>
                      <a:pt x="355" y="492"/>
                    </a:lnTo>
                    <a:lnTo>
                      <a:pt x="352" y="485"/>
                    </a:lnTo>
                    <a:lnTo>
                      <a:pt x="352" y="478"/>
                    </a:lnTo>
                    <a:lnTo>
                      <a:pt x="355" y="470"/>
                    </a:lnTo>
                    <a:lnTo>
                      <a:pt x="359" y="459"/>
                    </a:lnTo>
                    <a:lnTo>
                      <a:pt x="365" y="454"/>
                    </a:lnTo>
                    <a:lnTo>
                      <a:pt x="370" y="446"/>
                    </a:lnTo>
                    <a:lnTo>
                      <a:pt x="372" y="441"/>
                    </a:lnTo>
                    <a:lnTo>
                      <a:pt x="369" y="434"/>
                    </a:lnTo>
                    <a:lnTo>
                      <a:pt x="363" y="427"/>
                    </a:lnTo>
                    <a:lnTo>
                      <a:pt x="360" y="424"/>
                    </a:lnTo>
                    <a:lnTo>
                      <a:pt x="363" y="421"/>
                    </a:lnTo>
                    <a:lnTo>
                      <a:pt x="360" y="416"/>
                    </a:lnTo>
                    <a:lnTo>
                      <a:pt x="363" y="415"/>
                    </a:lnTo>
                    <a:lnTo>
                      <a:pt x="367" y="412"/>
                    </a:lnTo>
                    <a:lnTo>
                      <a:pt x="372" y="402"/>
                    </a:lnTo>
                    <a:lnTo>
                      <a:pt x="370" y="395"/>
                    </a:lnTo>
                    <a:lnTo>
                      <a:pt x="367" y="390"/>
                    </a:lnTo>
                    <a:lnTo>
                      <a:pt x="367" y="385"/>
                    </a:lnTo>
                    <a:lnTo>
                      <a:pt x="370" y="386"/>
                    </a:lnTo>
                    <a:lnTo>
                      <a:pt x="372" y="382"/>
                    </a:lnTo>
                    <a:lnTo>
                      <a:pt x="370" y="377"/>
                    </a:lnTo>
                    <a:lnTo>
                      <a:pt x="370" y="373"/>
                    </a:lnTo>
                    <a:lnTo>
                      <a:pt x="369" y="366"/>
                    </a:lnTo>
                    <a:lnTo>
                      <a:pt x="369" y="365"/>
                    </a:lnTo>
                    <a:lnTo>
                      <a:pt x="370" y="357"/>
                    </a:lnTo>
                    <a:lnTo>
                      <a:pt x="369" y="352"/>
                    </a:lnTo>
                    <a:lnTo>
                      <a:pt x="368" y="354"/>
                    </a:lnTo>
                    <a:lnTo>
                      <a:pt x="367" y="354"/>
                    </a:lnTo>
                    <a:lnTo>
                      <a:pt x="367" y="352"/>
                    </a:lnTo>
                    <a:lnTo>
                      <a:pt x="372" y="339"/>
                    </a:lnTo>
                    <a:lnTo>
                      <a:pt x="370" y="329"/>
                    </a:lnTo>
                    <a:lnTo>
                      <a:pt x="373" y="323"/>
                    </a:lnTo>
                    <a:lnTo>
                      <a:pt x="374" y="317"/>
                    </a:lnTo>
                    <a:lnTo>
                      <a:pt x="377" y="310"/>
                    </a:lnTo>
                    <a:lnTo>
                      <a:pt x="375" y="305"/>
                    </a:lnTo>
                    <a:lnTo>
                      <a:pt x="377" y="302"/>
                    </a:lnTo>
                    <a:lnTo>
                      <a:pt x="380" y="300"/>
                    </a:lnTo>
                    <a:lnTo>
                      <a:pt x="385" y="300"/>
                    </a:lnTo>
                    <a:lnTo>
                      <a:pt x="391" y="297"/>
                    </a:lnTo>
                    <a:lnTo>
                      <a:pt x="396" y="288"/>
                    </a:lnTo>
                    <a:lnTo>
                      <a:pt x="404" y="281"/>
                    </a:lnTo>
                    <a:lnTo>
                      <a:pt x="414" y="273"/>
                    </a:lnTo>
                    <a:lnTo>
                      <a:pt x="417" y="264"/>
                    </a:lnTo>
                    <a:lnTo>
                      <a:pt x="422" y="256"/>
                    </a:lnTo>
                    <a:lnTo>
                      <a:pt x="427" y="255"/>
                    </a:lnTo>
                    <a:lnTo>
                      <a:pt x="433" y="251"/>
                    </a:lnTo>
                    <a:lnTo>
                      <a:pt x="436" y="246"/>
                    </a:lnTo>
                    <a:lnTo>
                      <a:pt x="436" y="243"/>
                    </a:lnTo>
                    <a:lnTo>
                      <a:pt x="438" y="241"/>
                    </a:lnTo>
                    <a:lnTo>
                      <a:pt x="441" y="241"/>
                    </a:lnTo>
                    <a:lnTo>
                      <a:pt x="442" y="235"/>
                    </a:lnTo>
                    <a:lnTo>
                      <a:pt x="442" y="225"/>
                    </a:lnTo>
                    <a:lnTo>
                      <a:pt x="436" y="225"/>
                    </a:lnTo>
                    <a:lnTo>
                      <a:pt x="432" y="221"/>
                    </a:lnTo>
                    <a:lnTo>
                      <a:pt x="432" y="215"/>
                    </a:lnTo>
                    <a:lnTo>
                      <a:pt x="434" y="212"/>
                    </a:lnTo>
                    <a:lnTo>
                      <a:pt x="436" y="205"/>
                    </a:lnTo>
                    <a:lnTo>
                      <a:pt x="432" y="200"/>
                    </a:lnTo>
                    <a:lnTo>
                      <a:pt x="429" y="195"/>
                    </a:lnTo>
                    <a:lnTo>
                      <a:pt x="431" y="188"/>
                    </a:lnTo>
                    <a:lnTo>
                      <a:pt x="429" y="183"/>
                    </a:lnTo>
                    <a:lnTo>
                      <a:pt x="428" y="181"/>
                    </a:lnTo>
                    <a:lnTo>
                      <a:pt x="431" y="182"/>
                    </a:lnTo>
                    <a:lnTo>
                      <a:pt x="434" y="183"/>
                    </a:lnTo>
                    <a:lnTo>
                      <a:pt x="437" y="183"/>
                    </a:lnTo>
                    <a:lnTo>
                      <a:pt x="444" y="186"/>
                    </a:lnTo>
                    <a:lnTo>
                      <a:pt x="462" y="195"/>
                    </a:lnTo>
                    <a:lnTo>
                      <a:pt x="471" y="200"/>
                    </a:lnTo>
                    <a:lnTo>
                      <a:pt x="480" y="204"/>
                    </a:lnTo>
                    <a:lnTo>
                      <a:pt x="487" y="206"/>
                    </a:lnTo>
                    <a:lnTo>
                      <a:pt x="492" y="207"/>
                    </a:lnTo>
                    <a:lnTo>
                      <a:pt x="495" y="206"/>
                    </a:lnTo>
                    <a:lnTo>
                      <a:pt x="495" y="202"/>
                    </a:lnTo>
                    <a:lnTo>
                      <a:pt x="490" y="193"/>
                    </a:lnTo>
                    <a:lnTo>
                      <a:pt x="482" y="186"/>
                    </a:lnTo>
                    <a:lnTo>
                      <a:pt x="477" y="176"/>
                    </a:lnTo>
                    <a:lnTo>
                      <a:pt x="472" y="165"/>
                    </a:lnTo>
                    <a:lnTo>
                      <a:pt x="471" y="152"/>
                    </a:lnTo>
                    <a:lnTo>
                      <a:pt x="473" y="143"/>
                    </a:lnTo>
                    <a:lnTo>
                      <a:pt x="480" y="134"/>
                    </a:lnTo>
                    <a:lnTo>
                      <a:pt x="490" y="124"/>
                    </a:lnTo>
                    <a:lnTo>
                      <a:pt x="500" y="117"/>
                    </a:lnTo>
                    <a:lnTo>
                      <a:pt x="511" y="112"/>
                    </a:lnTo>
                    <a:lnTo>
                      <a:pt x="521" y="112"/>
                    </a:lnTo>
                    <a:lnTo>
                      <a:pt x="534" y="115"/>
                    </a:lnTo>
                    <a:lnTo>
                      <a:pt x="540" y="118"/>
                    </a:lnTo>
                    <a:lnTo>
                      <a:pt x="541" y="122"/>
                    </a:lnTo>
                    <a:lnTo>
                      <a:pt x="539" y="127"/>
                    </a:lnTo>
                    <a:lnTo>
                      <a:pt x="535" y="132"/>
                    </a:lnTo>
                    <a:lnTo>
                      <a:pt x="534" y="138"/>
                    </a:lnTo>
                    <a:lnTo>
                      <a:pt x="534" y="146"/>
                    </a:lnTo>
                    <a:lnTo>
                      <a:pt x="535" y="158"/>
                    </a:lnTo>
                    <a:lnTo>
                      <a:pt x="537" y="172"/>
                    </a:lnTo>
                    <a:lnTo>
                      <a:pt x="540" y="187"/>
                    </a:lnTo>
                    <a:lnTo>
                      <a:pt x="544" y="200"/>
                    </a:lnTo>
                    <a:lnTo>
                      <a:pt x="549" y="209"/>
                    </a:lnTo>
                    <a:lnTo>
                      <a:pt x="555" y="212"/>
                    </a:lnTo>
                    <a:lnTo>
                      <a:pt x="559" y="211"/>
                    </a:lnTo>
                    <a:lnTo>
                      <a:pt x="559" y="206"/>
                    </a:lnTo>
                    <a:lnTo>
                      <a:pt x="557" y="200"/>
                    </a:lnTo>
                    <a:lnTo>
                      <a:pt x="554" y="192"/>
                    </a:lnTo>
                    <a:lnTo>
                      <a:pt x="551" y="185"/>
                    </a:lnTo>
                    <a:lnTo>
                      <a:pt x="550" y="177"/>
                    </a:lnTo>
                    <a:lnTo>
                      <a:pt x="556" y="165"/>
                    </a:lnTo>
                    <a:lnTo>
                      <a:pt x="556" y="157"/>
                    </a:lnTo>
                    <a:lnTo>
                      <a:pt x="552" y="149"/>
                    </a:lnTo>
                    <a:lnTo>
                      <a:pt x="547" y="143"/>
                    </a:lnTo>
                    <a:lnTo>
                      <a:pt x="544" y="136"/>
                    </a:lnTo>
                    <a:lnTo>
                      <a:pt x="554" y="131"/>
                    </a:lnTo>
                    <a:lnTo>
                      <a:pt x="561" y="122"/>
                    </a:lnTo>
                    <a:lnTo>
                      <a:pt x="565" y="112"/>
                    </a:lnTo>
                    <a:lnTo>
                      <a:pt x="567" y="115"/>
                    </a:lnTo>
                    <a:lnTo>
                      <a:pt x="569" y="122"/>
                    </a:lnTo>
                    <a:lnTo>
                      <a:pt x="570" y="127"/>
                    </a:lnTo>
                    <a:lnTo>
                      <a:pt x="572" y="133"/>
                    </a:lnTo>
                    <a:lnTo>
                      <a:pt x="575" y="136"/>
                    </a:lnTo>
                    <a:lnTo>
                      <a:pt x="579" y="137"/>
                    </a:lnTo>
                    <a:lnTo>
                      <a:pt x="585" y="133"/>
                    </a:lnTo>
                    <a:lnTo>
                      <a:pt x="593" y="124"/>
                    </a:lnTo>
                    <a:lnTo>
                      <a:pt x="606" y="124"/>
                    </a:lnTo>
                    <a:lnTo>
                      <a:pt x="616" y="126"/>
                    </a:lnTo>
                    <a:lnTo>
                      <a:pt x="624" y="127"/>
                    </a:lnTo>
                    <a:lnTo>
                      <a:pt x="629" y="127"/>
                    </a:lnTo>
                    <a:lnTo>
                      <a:pt x="634" y="124"/>
                    </a:lnTo>
                    <a:lnTo>
                      <a:pt x="631" y="119"/>
                    </a:lnTo>
                    <a:lnTo>
                      <a:pt x="630" y="114"/>
                    </a:lnTo>
                    <a:lnTo>
                      <a:pt x="629" y="110"/>
                    </a:lnTo>
                    <a:lnTo>
                      <a:pt x="628" y="108"/>
                    </a:lnTo>
                    <a:lnTo>
                      <a:pt x="630" y="99"/>
                    </a:lnTo>
                    <a:lnTo>
                      <a:pt x="638" y="94"/>
                    </a:lnTo>
                    <a:lnTo>
                      <a:pt x="649" y="90"/>
                    </a:lnTo>
                    <a:lnTo>
                      <a:pt x="660" y="89"/>
                    </a:lnTo>
                    <a:lnTo>
                      <a:pt x="692" y="89"/>
                    </a:lnTo>
                    <a:lnTo>
                      <a:pt x="697" y="87"/>
                    </a:lnTo>
                    <a:lnTo>
                      <a:pt x="702" y="80"/>
                    </a:lnTo>
                    <a:lnTo>
                      <a:pt x="705" y="73"/>
                    </a:lnTo>
                    <a:lnTo>
                      <a:pt x="709" y="66"/>
                    </a:lnTo>
                    <a:lnTo>
                      <a:pt x="725" y="55"/>
                    </a:lnTo>
                    <a:lnTo>
                      <a:pt x="746" y="46"/>
                    </a:lnTo>
                    <a:lnTo>
                      <a:pt x="766" y="41"/>
                    </a:lnTo>
                    <a:lnTo>
                      <a:pt x="783" y="37"/>
                    </a:lnTo>
                    <a:lnTo>
                      <a:pt x="800" y="35"/>
                    </a:lnTo>
                    <a:lnTo>
                      <a:pt x="810" y="32"/>
                    </a:lnTo>
                    <a:lnTo>
                      <a:pt x="810" y="37"/>
                    </a:lnTo>
                    <a:lnTo>
                      <a:pt x="815" y="40"/>
                    </a:lnTo>
                    <a:lnTo>
                      <a:pt x="823" y="40"/>
                    </a:lnTo>
                    <a:lnTo>
                      <a:pt x="832" y="37"/>
                    </a:lnTo>
                    <a:lnTo>
                      <a:pt x="852" y="30"/>
                    </a:lnTo>
                    <a:lnTo>
                      <a:pt x="865" y="24"/>
                    </a:lnTo>
                    <a:lnTo>
                      <a:pt x="871" y="17"/>
                    </a:lnTo>
                    <a:lnTo>
                      <a:pt x="879" y="11"/>
                    </a:lnTo>
                    <a:lnTo>
                      <a:pt x="886" y="6"/>
                    </a:lnTo>
                    <a:lnTo>
                      <a:pt x="895" y="1"/>
                    </a:lnTo>
                    <a:lnTo>
                      <a:pt x="9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02" name="Freeform 1380"/>
            <p:cNvSpPr>
              <a:spLocks/>
            </p:cNvSpPr>
            <p:nvPr/>
          </p:nvSpPr>
          <p:spPr bwMode="auto">
            <a:xfrm>
              <a:off x="6824574" y="1840131"/>
              <a:ext cx="167876" cy="51814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1" y="0"/>
                </a:cxn>
                <a:cxn ang="0">
                  <a:pos x="40" y="1"/>
                </a:cxn>
                <a:cxn ang="0">
                  <a:pos x="48" y="4"/>
                </a:cxn>
                <a:cxn ang="0">
                  <a:pos x="55" y="5"/>
                </a:cxn>
                <a:cxn ang="0">
                  <a:pos x="58" y="5"/>
                </a:cxn>
                <a:cxn ang="0">
                  <a:pos x="61" y="4"/>
                </a:cxn>
                <a:cxn ang="0">
                  <a:pos x="64" y="1"/>
                </a:cxn>
                <a:cxn ang="0">
                  <a:pos x="66" y="0"/>
                </a:cxn>
                <a:cxn ang="0">
                  <a:pos x="73" y="0"/>
                </a:cxn>
                <a:cxn ang="0">
                  <a:pos x="76" y="3"/>
                </a:cxn>
                <a:cxn ang="0">
                  <a:pos x="81" y="5"/>
                </a:cxn>
                <a:cxn ang="0">
                  <a:pos x="81" y="8"/>
                </a:cxn>
                <a:cxn ang="0">
                  <a:pos x="80" y="9"/>
                </a:cxn>
                <a:cxn ang="0">
                  <a:pos x="76" y="9"/>
                </a:cxn>
                <a:cxn ang="0">
                  <a:pos x="75" y="10"/>
                </a:cxn>
                <a:cxn ang="0">
                  <a:pos x="73" y="10"/>
                </a:cxn>
                <a:cxn ang="0">
                  <a:pos x="70" y="13"/>
                </a:cxn>
                <a:cxn ang="0">
                  <a:pos x="68" y="13"/>
                </a:cxn>
                <a:cxn ang="0">
                  <a:pos x="66" y="12"/>
                </a:cxn>
                <a:cxn ang="0">
                  <a:pos x="66" y="14"/>
                </a:cxn>
                <a:cxn ang="0">
                  <a:pos x="64" y="15"/>
                </a:cxn>
                <a:cxn ang="0">
                  <a:pos x="55" y="15"/>
                </a:cxn>
                <a:cxn ang="0">
                  <a:pos x="50" y="18"/>
                </a:cxn>
                <a:cxn ang="0">
                  <a:pos x="48" y="23"/>
                </a:cxn>
                <a:cxn ang="0">
                  <a:pos x="46" y="24"/>
                </a:cxn>
                <a:cxn ang="0">
                  <a:pos x="44" y="25"/>
                </a:cxn>
                <a:cxn ang="0">
                  <a:pos x="42" y="23"/>
                </a:cxn>
                <a:cxn ang="0">
                  <a:pos x="40" y="20"/>
                </a:cxn>
                <a:cxn ang="0">
                  <a:pos x="32" y="20"/>
                </a:cxn>
                <a:cxn ang="0">
                  <a:pos x="30" y="19"/>
                </a:cxn>
                <a:cxn ang="0">
                  <a:pos x="29" y="17"/>
                </a:cxn>
                <a:cxn ang="0">
                  <a:pos x="34" y="14"/>
                </a:cxn>
                <a:cxn ang="0">
                  <a:pos x="35" y="14"/>
                </a:cxn>
                <a:cxn ang="0">
                  <a:pos x="37" y="13"/>
                </a:cxn>
                <a:cxn ang="0">
                  <a:pos x="31" y="13"/>
                </a:cxn>
                <a:cxn ang="0">
                  <a:pos x="30" y="12"/>
                </a:cxn>
                <a:cxn ang="0">
                  <a:pos x="31" y="10"/>
                </a:cxn>
                <a:cxn ang="0">
                  <a:pos x="34" y="10"/>
                </a:cxn>
                <a:cxn ang="0">
                  <a:pos x="36" y="8"/>
                </a:cxn>
                <a:cxn ang="0">
                  <a:pos x="31" y="7"/>
                </a:cxn>
                <a:cxn ang="0">
                  <a:pos x="27" y="5"/>
                </a:cxn>
                <a:cxn ang="0">
                  <a:pos x="24" y="5"/>
                </a:cxn>
                <a:cxn ang="0">
                  <a:pos x="20" y="7"/>
                </a:cxn>
                <a:cxn ang="0">
                  <a:pos x="16" y="9"/>
                </a:cxn>
                <a:cxn ang="0">
                  <a:pos x="12" y="10"/>
                </a:cxn>
                <a:cxn ang="0">
                  <a:pos x="5" y="10"/>
                </a:cxn>
                <a:cxn ang="0">
                  <a:pos x="0" y="8"/>
                </a:cxn>
                <a:cxn ang="0">
                  <a:pos x="5" y="4"/>
                </a:cxn>
                <a:cxn ang="0">
                  <a:pos x="14" y="1"/>
                </a:cxn>
                <a:cxn ang="0">
                  <a:pos x="24" y="0"/>
                </a:cxn>
              </a:cxnLst>
              <a:rect l="0" t="0" r="r" b="b"/>
              <a:pathLst>
                <a:path w="81" h="25">
                  <a:moveTo>
                    <a:pt x="24" y="0"/>
                  </a:moveTo>
                  <a:lnTo>
                    <a:pt x="31" y="0"/>
                  </a:lnTo>
                  <a:lnTo>
                    <a:pt x="40" y="1"/>
                  </a:lnTo>
                  <a:lnTo>
                    <a:pt x="48" y="4"/>
                  </a:lnTo>
                  <a:lnTo>
                    <a:pt x="55" y="5"/>
                  </a:lnTo>
                  <a:lnTo>
                    <a:pt x="58" y="5"/>
                  </a:lnTo>
                  <a:lnTo>
                    <a:pt x="61" y="4"/>
                  </a:lnTo>
                  <a:lnTo>
                    <a:pt x="64" y="1"/>
                  </a:lnTo>
                  <a:lnTo>
                    <a:pt x="66" y="0"/>
                  </a:lnTo>
                  <a:lnTo>
                    <a:pt x="73" y="0"/>
                  </a:lnTo>
                  <a:lnTo>
                    <a:pt x="76" y="3"/>
                  </a:lnTo>
                  <a:lnTo>
                    <a:pt x="81" y="5"/>
                  </a:lnTo>
                  <a:lnTo>
                    <a:pt x="81" y="8"/>
                  </a:lnTo>
                  <a:lnTo>
                    <a:pt x="80" y="9"/>
                  </a:lnTo>
                  <a:lnTo>
                    <a:pt x="76" y="9"/>
                  </a:lnTo>
                  <a:lnTo>
                    <a:pt x="75" y="10"/>
                  </a:lnTo>
                  <a:lnTo>
                    <a:pt x="73" y="10"/>
                  </a:lnTo>
                  <a:lnTo>
                    <a:pt x="70" y="13"/>
                  </a:lnTo>
                  <a:lnTo>
                    <a:pt x="68" y="13"/>
                  </a:lnTo>
                  <a:lnTo>
                    <a:pt x="66" y="12"/>
                  </a:lnTo>
                  <a:lnTo>
                    <a:pt x="66" y="14"/>
                  </a:lnTo>
                  <a:lnTo>
                    <a:pt x="64" y="15"/>
                  </a:lnTo>
                  <a:lnTo>
                    <a:pt x="55" y="15"/>
                  </a:lnTo>
                  <a:lnTo>
                    <a:pt x="50" y="18"/>
                  </a:lnTo>
                  <a:lnTo>
                    <a:pt x="48" y="23"/>
                  </a:lnTo>
                  <a:lnTo>
                    <a:pt x="46" y="24"/>
                  </a:lnTo>
                  <a:lnTo>
                    <a:pt x="44" y="25"/>
                  </a:lnTo>
                  <a:lnTo>
                    <a:pt x="42" y="23"/>
                  </a:lnTo>
                  <a:lnTo>
                    <a:pt x="40" y="20"/>
                  </a:lnTo>
                  <a:lnTo>
                    <a:pt x="32" y="20"/>
                  </a:lnTo>
                  <a:lnTo>
                    <a:pt x="30" y="19"/>
                  </a:lnTo>
                  <a:lnTo>
                    <a:pt x="29" y="17"/>
                  </a:lnTo>
                  <a:lnTo>
                    <a:pt x="34" y="14"/>
                  </a:lnTo>
                  <a:lnTo>
                    <a:pt x="35" y="14"/>
                  </a:lnTo>
                  <a:lnTo>
                    <a:pt x="37" y="13"/>
                  </a:lnTo>
                  <a:lnTo>
                    <a:pt x="31" y="13"/>
                  </a:lnTo>
                  <a:lnTo>
                    <a:pt x="30" y="12"/>
                  </a:lnTo>
                  <a:lnTo>
                    <a:pt x="31" y="10"/>
                  </a:lnTo>
                  <a:lnTo>
                    <a:pt x="34" y="10"/>
                  </a:lnTo>
                  <a:lnTo>
                    <a:pt x="36" y="8"/>
                  </a:lnTo>
                  <a:lnTo>
                    <a:pt x="31" y="7"/>
                  </a:lnTo>
                  <a:lnTo>
                    <a:pt x="27" y="5"/>
                  </a:lnTo>
                  <a:lnTo>
                    <a:pt x="24" y="5"/>
                  </a:lnTo>
                  <a:lnTo>
                    <a:pt x="20" y="7"/>
                  </a:lnTo>
                  <a:lnTo>
                    <a:pt x="16" y="9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5" y="4"/>
                  </a:lnTo>
                  <a:lnTo>
                    <a:pt x="14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13" name="Group 1112"/>
            <p:cNvGrpSpPr/>
            <p:nvPr/>
          </p:nvGrpSpPr>
          <p:grpSpPr>
            <a:xfrm>
              <a:off x="5601779" y="1788317"/>
              <a:ext cx="1875644" cy="1772016"/>
              <a:chOff x="5601779" y="1788317"/>
              <a:chExt cx="1875644" cy="1772016"/>
            </a:xfrm>
            <a:grpFill/>
          </p:grpSpPr>
          <p:sp>
            <p:nvSpPr>
              <p:cNvPr id="954" name="Freeform 1232"/>
              <p:cNvSpPr>
                <a:spLocks/>
              </p:cNvSpPr>
              <p:nvPr/>
            </p:nvSpPr>
            <p:spPr bwMode="auto">
              <a:xfrm>
                <a:off x="6339601" y="3545825"/>
                <a:ext cx="53886" cy="82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0"/>
                  </a:cxn>
                  <a:cxn ang="0">
                    <a:pos x="26" y="2"/>
                  </a:cxn>
                  <a:cxn ang="0">
                    <a:pos x="23" y="4"/>
                  </a:cxn>
                  <a:cxn ang="0">
                    <a:pos x="13" y="4"/>
                  </a:cxn>
                  <a:cxn ang="0">
                    <a:pos x="9" y="2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26" h="4">
                    <a:moveTo>
                      <a:pt x="0" y="0"/>
                    </a:moveTo>
                    <a:lnTo>
                      <a:pt x="14" y="0"/>
                    </a:lnTo>
                    <a:lnTo>
                      <a:pt x="26" y="2"/>
                    </a:lnTo>
                    <a:lnTo>
                      <a:pt x="23" y="4"/>
                    </a:lnTo>
                    <a:lnTo>
                      <a:pt x="13" y="4"/>
                    </a:lnTo>
                    <a:lnTo>
                      <a:pt x="9" y="2"/>
                    </a:lnTo>
                    <a:lnTo>
                      <a:pt x="4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8" name="Freeform 1346"/>
              <p:cNvSpPr>
                <a:spLocks/>
              </p:cNvSpPr>
              <p:nvPr/>
            </p:nvSpPr>
            <p:spPr bwMode="auto">
              <a:xfrm>
                <a:off x="7266024" y="1806970"/>
                <a:ext cx="60104" cy="39379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29" y="14"/>
                  </a:cxn>
                  <a:cxn ang="0">
                    <a:pos x="24" y="15"/>
                  </a:cxn>
                  <a:cxn ang="0">
                    <a:pos x="18" y="16"/>
                  </a:cxn>
                  <a:cxn ang="0">
                    <a:pos x="11" y="19"/>
                  </a:cxn>
                  <a:cxn ang="0">
                    <a:pos x="4" y="19"/>
                  </a:cxn>
                  <a:cxn ang="0">
                    <a:pos x="0" y="15"/>
                  </a:cxn>
                  <a:cxn ang="0">
                    <a:pos x="0" y="12"/>
                  </a:cxn>
                  <a:cxn ang="0">
                    <a:pos x="3" y="7"/>
                  </a:cxn>
                  <a:cxn ang="0">
                    <a:pos x="9" y="4"/>
                  </a:cxn>
                  <a:cxn ang="0">
                    <a:pos x="16" y="1"/>
                  </a:cxn>
                  <a:cxn ang="0">
                    <a:pos x="23" y="0"/>
                  </a:cxn>
                </a:cxnLst>
                <a:rect l="0" t="0" r="r" b="b"/>
                <a:pathLst>
                  <a:path w="29" h="19">
                    <a:moveTo>
                      <a:pt x="23" y="0"/>
                    </a:moveTo>
                    <a:lnTo>
                      <a:pt x="29" y="14"/>
                    </a:lnTo>
                    <a:lnTo>
                      <a:pt x="24" y="15"/>
                    </a:lnTo>
                    <a:lnTo>
                      <a:pt x="18" y="16"/>
                    </a:lnTo>
                    <a:lnTo>
                      <a:pt x="11" y="19"/>
                    </a:lnTo>
                    <a:lnTo>
                      <a:pt x="4" y="19"/>
                    </a:lnTo>
                    <a:lnTo>
                      <a:pt x="0" y="15"/>
                    </a:lnTo>
                    <a:lnTo>
                      <a:pt x="0" y="12"/>
                    </a:lnTo>
                    <a:lnTo>
                      <a:pt x="3" y="7"/>
                    </a:lnTo>
                    <a:lnTo>
                      <a:pt x="9" y="4"/>
                    </a:lnTo>
                    <a:lnTo>
                      <a:pt x="16" y="1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0" name="Freeform 1348"/>
              <p:cNvSpPr>
                <a:spLocks/>
              </p:cNvSpPr>
              <p:nvPr/>
            </p:nvSpPr>
            <p:spPr bwMode="auto">
              <a:xfrm>
                <a:off x="6542709" y="3535463"/>
                <a:ext cx="49741" cy="24870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3" y="2"/>
                  </a:cxn>
                  <a:cxn ang="0">
                    <a:pos x="22" y="2"/>
                  </a:cxn>
                  <a:cxn ang="0">
                    <a:pos x="20" y="4"/>
                  </a:cxn>
                  <a:cxn ang="0">
                    <a:pos x="18" y="4"/>
                  </a:cxn>
                  <a:cxn ang="0">
                    <a:pos x="18" y="7"/>
                  </a:cxn>
                  <a:cxn ang="0">
                    <a:pos x="15" y="9"/>
                  </a:cxn>
                  <a:cxn ang="0">
                    <a:pos x="13" y="11"/>
                  </a:cxn>
                  <a:cxn ang="0">
                    <a:pos x="9" y="12"/>
                  </a:cxn>
                  <a:cxn ang="0">
                    <a:pos x="5" y="12"/>
                  </a:cxn>
                  <a:cxn ang="0">
                    <a:pos x="3" y="10"/>
                  </a:cxn>
                  <a:cxn ang="0">
                    <a:pos x="2" y="10"/>
                  </a:cxn>
                  <a:cxn ang="0">
                    <a:pos x="0" y="9"/>
                  </a:cxn>
                  <a:cxn ang="0">
                    <a:pos x="12" y="4"/>
                  </a:cxn>
                  <a:cxn ang="0">
                    <a:pos x="24" y="0"/>
                  </a:cxn>
                </a:cxnLst>
                <a:rect l="0" t="0" r="r" b="b"/>
                <a:pathLst>
                  <a:path w="24" h="12">
                    <a:moveTo>
                      <a:pt x="24" y="0"/>
                    </a:moveTo>
                    <a:lnTo>
                      <a:pt x="23" y="2"/>
                    </a:lnTo>
                    <a:lnTo>
                      <a:pt x="22" y="2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8" y="7"/>
                    </a:lnTo>
                    <a:lnTo>
                      <a:pt x="15" y="9"/>
                    </a:lnTo>
                    <a:lnTo>
                      <a:pt x="13" y="11"/>
                    </a:lnTo>
                    <a:lnTo>
                      <a:pt x="9" y="12"/>
                    </a:lnTo>
                    <a:lnTo>
                      <a:pt x="5" y="12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0" y="9"/>
                    </a:lnTo>
                    <a:lnTo>
                      <a:pt x="12" y="4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2" name="Freeform 1350"/>
              <p:cNvSpPr>
                <a:spLocks/>
              </p:cNvSpPr>
              <p:nvPr/>
            </p:nvSpPr>
            <p:spPr bwMode="auto">
              <a:xfrm>
                <a:off x="7442189" y="2219404"/>
                <a:ext cx="35234" cy="24870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9" y="0"/>
                  </a:cxn>
                  <a:cxn ang="0">
                    <a:pos x="13" y="3"/>
                  </a:cxn>
                  <a:cxn ang="0">
                    <a:pos x="14" y="6"/>
                  </a:cxn>
                  <a:cxn ang="0">
                    <a:pos x="17" y="8"/>
                  </a:cxn>
                  <a:cxn ang="0">
                    <a:pos x="14" y="10"/>
                  </a:cxn>
                  <a:cxn ang="0">
                    <a:pos x="12" y="10"/>
                  </a:cxn>
                  <a:cxn ang="0">
                    <a:pos x="4" y="12"/>
                  </a:cxn>
                  <a:cxn ang="0">
                    <a:pos x="0" y="12"/>
                  </a:cxn>
                  <a:cxn ang="0">
                    <a:pos x="0" y="6"/>
                  </a:cxn>
                  <a:cxn ang="0">
                    <a:pos x="2" y="2"/>
                  </a:cxn>
                  <a:cxn ang="0">
                    <a:pos x="7" y="0"/>
                  </a:cxn>
                </a:cxnLst>
                <a:rect l="0" t="0" r="r" b="b"/>
                <a:pathLst>
                  <a:path w="17" h="12">
                    <a:moveTo>
                      <a:pt x="7" y="0"/>
                    </a:moveTo>
                    <a:lnTo>
                      <a:pt x="9" y="0"/>
                    </a:lnTo>
                    <a:lnTo>
                      <a:pt x="13" y="3"/>
                    </a:lnTo>
                    <a:lnTo>
                      <a:pt x="14" y="6"/>
                    </a:lnTo>
                    <a:lnTo>
                      <a:pt x="17" y="8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6" name="Freeform 1354"/>
              <p:cNvSpPr>
                <a:spLocks/>
              </p:cNvSpPr>
              <p:nvPr/>
            </p:nvSpPr>
            <p:spPr bwMode="auto">
              <a:xfrm>
                <a:off x="6975869" y="3203858"/>
                <a:ext cx="14508" cy="207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7" y="0"/>
                  </a:cxn>
                  <a:cxn ang="0">
                    <a:pos x="3" y="1"/>
                  </a:cxn>
                  <a:cxn ang="0">
                    <a:pos x="0" y="1"/>
                  </a:cxn>
                  <a:cxn ang="0">
                    <a:pos x="1" y="0"/>
                  </a:cxn>
                </a:cxnLst>
                <a:rect l="0" t="0" r="r" b="b"/>
                <a:pathLst>
                  <a:path w="7" h="1">
                    <a:moveTo>
                      <a:pt x="1" y="0"/>
                    </a:moveTo>
                    <a:lnTo>
                      <a:pt x="7" y="0"/>
                    </a:lnTo>
                    <a:lnTo>
                      <a:pt x="3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7" name="Freeform 1355"/>
              <p:cNvSpPr>
                <a:spLocks/>
              </p:cNvSpPr>
              <p:nvPr/>
            </p:nvSpPr>
            <p:spPr bwMode="auto">
              <a:xfrm>
                <a:off x="7110583" y="2437020"/>
                <a:ext cx="18653" cy="10363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6" y="5"/>
                  </a:cxn>
                  <a:cxn ang="0">
                    <a:pos x="4" y="5"/>
                  </a:cxn>
                  <a:cxn ang="0">
                    <a:pos x="2" y="4"/>
                  </a:cxn>
                  <a:cxn ang="0">
                    <a:pos x="0" y="4"/>
                  </a:cxn>
                  <a:cxn ang="0">
                    <a:pos x="5" y="2"/>
                  </a:cxn>
                  <a:cxn ang="0">
                    <a:pos x="9" y="0"/>
                  </a:cxn>
                </a:cxnLst>
                <a:rect l="0" t="0" r="r" b="b"/>
                <a:pathLst>
                  <a:path w="9" h="5">
                    <a:moveTo>
                      <a:pt x="9" y="0"/>
                    </a:moveTo>
                    <a:lnTo>
                      <a:pt x="6" y="5"/>
                    </a:lnTo>
                    <a:lnTo>
                      <a:pt x="4" y="5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5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8" name="Freeform 1356"/>
              <p:cNvSpPr>
                <a:spLocks/>
              </p:cNvSpPr>
              <p:nvPr/>
            </p:nvSpPr>
            <p:spPr bwMode="auto">
              <a:xfrm>
                <a:off x="7160324" y="2426657"/>
                <a:ext cx="26944" cy="35234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7" y="0"/>
                  </a:cxn>
                  <a:cxn ang="0">
                    <a:pos x="10" y="1"/>
                  </a:cxn>
                  <a:cxn ang="0">
                    <a:pos x="11" y="4"/>
                  </a:cxn>
                  <a:cxn ang="0">
                    <a:pos x="13" y="5"/>
                  </a:cxn>
                  <a:cxn ang="0">
                    <a:pos x="8" y="7"/>
                  </a:cxn>
                  <a:cxn ang="0">
                    <a:pos x="8" y="9"/>
                  </a:cxn>
                  <a:cxn ang="0">
                    <a:pos x="10" y="10"/>
                  </a:cxn>
                  <a:cxn ang="0">
                    <a:pos x="10" y="13"/>
                  </a:cxn>
                  <a:cxn ang="0">
                    <a:pos x="7" y="15"/>
                  </a:cxn>
                  <a:cxn ang="0">
                    <a:pos x="5" y="17"/>
                  </a:cxn>
                  <a:cxn ang="0">
                    <a:pos x="2" y="15"/>
                  </a:cxn>
                  <a:cxn ang="0">
                    <a:pos x="0" y="13"/>
                  </a:cxn>
                  <a:cxn ang="0">
                    <a:pos x="0" y="10"/>
                  </a:cxn>
                  <a:cxn ang="0">
                    <a:pos x="1" y="8"/>
                  </a:cxn>
                  <a:cxn ang="0">
                    <a:pos x="3" y="5"/>
                  </a:cxn>
                  <a:cxn ang="0">
                    <a:pos x="1" y="0"/>
                  </a:cxn>
                </a:cxnLst>
                <a:rect l="0" t="0" r="r" b="b"/>
                <a:pathLst>
                  <a:path w="13" h="17">
                    <a:moveTo>
                      <a:pt x="1" y="0"/>
                    </a:moveTo>
                    <a:lnTo>
                      <a:pt x="7" y="0"/>
                    </a:lnTo>
                    <a:lnTo>
                      <a:pt x="10" y="1"/>
                    </a:lnTo>
                    <a:lnTo>
                      <a:pt x="11" y="4"/>
                    </a:lnTo>
                    <a:lnTo>
                      <a:pt x="13" y="5"/>
                    </a:lnTo>
                    <a:lnTo>
                      <a:pt x="8" y="7"/>
                    </a:lnTo>
                    <a:lnTo>
                      <a:pt x="8" y="9"/>
                    </a:lnTo>
                    <a:lnTo>
                      <a:pt x="10" y="10"/>
                    </a:lnTo>
                    <a:lnTo>
                      <a:pt x="10" y="13"/>
                    </a:lnTo>
                    <a:lnTo>
                      <a:pt x="7" y="15"/>
                    </a:lnTo>
                    <a:lnTo>
                      <a:pt x="5" y="17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9" name="Rectangle 1357"/>
              <p:cNvSpPr>
                <a:spLocks noChangeArrowheads="1"/>
              </p:cNvSpPr>
              <p:nvPr/>
            </p:nvSpPr>
            <p:spPr bwMode="auto">
              <a:xfrm>
                <a:off x="7002812" y="3201784"/>
                <a:ext cx="10363" cy="2073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1" name="Freeform 1359"/>
              <p:cNvSpPr>
                <a:spLocks/>
              </p:cNvSpPr>
              <p:nvPr/>
            </p:nvSpPr>
            <p:spPr bwMode="auto">
              <a:xfrm>
                <a:off x="7029755" y="3205930"/>
                <a:ext cx="12435" cy="8290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4" y="0"/>
                  </a:cxn>
                  <a:cxn ang="0">
                    <a:pos x="6" y="3"/>
                  </a:cxn>
                  <a:cxn ang="0">
                    <a:pos x="6" y="4"/>
                  </a:cxn>
                  <a:cxn ang="0">
                    <a:pos x="4" y="3"/>
                  </a:cxn>
                  <a:cxn ang="0">
                    <a:pos x="0" y="2"/>
                  </a:cxn>
                  <a:cxn ang="0">
                    <a:pos x="1" y="0"/>
                  </a:cxn>
                </a:cxnLst>
                <a:rect l="0" t="0" r="r" b="b"/>
                <a:pathLst>
                  <a:path w="6" h="4">
                    <a:moveTo>
                      <a:pt x="1" y="0"/>
                    </a:moveTo>
                    <a:lnTo>
                      <a:pt x="4" y="0"/>
                    </a:lnTo>
                    <a:lnTo>
                      <a:pt x="6" y="3"/>
                    </a:lnTo>
                    <a:lnTo>
                      <a:pt x="6" y="4"/>
                    </a:lnTo>
                    <a:lnTo>
                      <a:pt x="4" y="3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2" name="Freeform 1360"/>
              <p:cNvSpPr>
                <a:spLocks/>
              </p:cNvSpPr>
              <p:nvPr/>
            </p:nvSpPr>
            <p:spPr bwMode="auto">
              <a:xfrm>
                <a:off x="6020431" y="1889872"/>
                <a:ext cx="335750" cy="184456"/>
              </a:xfrm>
              <a:custGeom>
                <a:avLst/>
                <a:gdLst/>
                <a:ahLst/>
                <a:cxnLst>
                  <a:cxn ang="0">
                    <a:pos x="80" y="4"/>
                  </a:cxn>
                  <a:cxn ang="0">
                    <a:pos x="82" y="16"/>
                  </a:cxn>
                  <a:cxn ang="0">
                    <a:pos x="87" y="11"/>
                  </a:cxn>
                  <a:cxn ang="0">
                    <a:pos x="94" y="15"/>
                  </a:cxn>
                  <a:cxn ang="0">
                    <a:pos x="93" y="21"/>
                  </a:cxn>
                  <a:cxn ang="0">
                    <a:pos x="111" y="27"/>
                  </a:cxn>
                  <a:cxn ang="0">
                    <a:pos x="131" y="39"/>
                  </a:cxn>
                  <a:cxn ang="0">
                    <a:pos x="134" y="43"/>
                  </a:cxn>
                  <a:cxn ang="0">
                    <a:pos x="147" y="49"/>
                  </a:cxn>
                  <a:cxn ang="0">
                    <a:pos x="157" y="57"/>
                  </a:cxn>
                  <a:cxn ang="0">
                    <a:pos x="162" y="59"/>
                  </a:cxn>
                  <a:cxn ang="0">
                    <a:pos x="136" y="68"/>
                  </a:cxn>
                  <a:cxn ang="0">
                    <a:pos x="118" y="66"/>
                  </a:cxn>
                  <a:cxn ang="0">
                    <a:pos x="122" y="58"/>
                  </a:cxn>
                  <a:cxn ang="0">
                    <a:pos x="122" y="53"/>
                  </a:cxn>
                  <a:cxn ang="0">
                    <a:pos x="116" y="43"/>
                  </a:cxn>
                  <a:cxn ang="0">
                    <a:pos x="118" y="40"/>
                  </a:cxn>
                  <a:cxn ang="0">
                    <a:pos x="104" y="38"/>
                  </a:cxn>
                  <a:cxn ang="0">
                    <a:pos x="92" y="58"/>
                  </a:cxn>
                  <a:cxn ang="0">
                    <a:pos x="88" y="66"/>
                  </a:cxn>
                  <a:cxn ang="0">
                    <a:pos x="83" y="68"/>
                  </a:cxn>
                  <a:cxn ang="0">
                    <a:pos x="72" y="89"/>
                  </a:cxn>
                  <a:cxn ang="0">
                    <a:pos x="43" y="72"/>
                  </a:cxn>
                  <a:cxn ang="0">
                    <a:pos x="58" y="63"/>
                  </a:cxn>
                  <a:cxn ang="0">
                    <a:pos x="68" y="62"/>
                  </a:cxn>
                  <a:cxn ang="0">
                    <a:pos x="59" y="59"/>
                  </a:cxn>
                  <a:cxn ang="0">
                    <a:pos x="38" y="60"/>
                  </a:cxn>
                  <a:cxn ang="0">
                    <a:pos x="34" y="54"/>
                  </a:cxn>
                  <a:cxn ang="0">
                    <a:pos x="47" y="50"/>
                  </a:cxn>
                  <a:cxn ang="0">
                    <a:pos x="67" y="40"/>
                  </a:cxn>
                  <a:cxn ang="0">
                    <a:pos x="52" y="38"/>
                  </a:cxn>
                  <a:cxn ang="0">
                    <a:pos x="44" y="39"/>
                  </a:cxn>
                  <a:cxn ang="0">
                    <a:pos x="40" y="45"/>
                  </a:cxn>
                  <a:cxn ang="0">
                    <a:pos x="26" y="45"/>
                  </a:cxn>
                  <a:cxn ang="0">
                    <a:pos x="21" y="38"/>
                  </a:cxn>
                  <a:cxn ang="0">
                    <a:pos x="14" y="27"/>
                  </a:cxn>
                  <a:cxn ang="0">
                    <a:pos x="6" y="23"/>
                  </a:cxn>
                  <a:cxn ang="0">
                    <a:pos x="0" y="15"/>
                  </a:cxn>
                  <a:cxn ang="0">
                    <a:pos x="5" y="9"/>
                  </a:cxn>
                  <a:cxn ang="0">
                    <a:pos x="23" y="5"/>
                  </a:cxn>
                  <a:cxn ang="0">
                    <a:pos x="30" y="13"/>
                  </a:cxn>
                  <a:cxn ang="0">
                    <a:pos x="39" y="18"/>
                  </a:cxn>
                  <a:cxn ang="0">
                    <a:pos x="38" y="13"/>
                  </a:cxn>
                  <a:cxn ang="0">
                    <a:pos x="49" y="6"/>
                  </a:cxn>
                  <a:cxn ang="0">
                    <a:pos x="55" y="16"/>
                  </a:cxn>
                  <a:cxn ang="0">
                    <a:pos x="63" y="24"/>
                  </a:cxn>
                  <a:cxn ang="0">
                    <a:pos x="58" y="11"/>
                  </a:cxn>
                  <a:cxn ang="0">
                    <a:pos x="62" y="0"/>
                  </a:cxn>
                </a:cxnLst>
                <a:rect l="0" t="0" r="r" b="b"/>
                <a:pathLst>
                  <a:path w="162" h="89">
                    <a:moveTo>
                      <a:pt x="62" y="0"/>
                    </a:moveTo>
                    <a:lnTo>
                      <a:pt x="69" y="0"/>
                    </a:lnTo>
                    <a:lnTo>
                      <a:pt x="80" y="4"/>
                    </a:lnTo>
                    <a:lnTo>
                      <a:pt x="83" y="9"/>
                    </a:lnTo>
                    <a:lnTo>
                      <a:pt x="83" y="13"/>
                    </a:lnTo>
                    <a:lnTo>
                      <a:pt x="82" y="16"/>
                    </a:lnTo>
                    <a:lnTo>
                      <a:pt x="83" y="15"/>
                    </a:lnTo>
                    <a:lnTo>
                      <a:pt x="85" y="14"/>
                    </a:lnTo>
                    <a:lnTo>
                      <a:pt x="87" y="11"/>
                    </a:lnTo>
                    <a:lnTo>
                      <a:pt x="92" y="11"/>
                    </a:lnTo>
                    <a:lnTo>
                      <a:pt x="93" y="13"/>
                    </a:lnTo>
                    <a:lnTo>
                      <a:pt x="94" y="15"/>
                    </a:lnTo>
                    <a:lnTo>
                      <a:pt x="94" y="18"/>
                    </a:lnTo>
                    <a:lnTo>
                      <a:pt x="93" y="19"/>
                    </a:lnTo>
                    <a:lnTo>
                      <a:pt x="93" y="21"/>
                    </a:lnTo>
                    <a:lnTo>
                      <a:pt x="98" y="21"/>
                    </a:lnTo>
                    <a:lnTo>
                      <a:pt x="103" y="23"/>
                    </a:lnTo>
                    <a:lnTo>
                      <a:pt x="111" y="27"/>
                    </a:lnTo>
                    <a:lnTo>
                      <a:pt x="119" y="30"/>
                    </a:lnTo>
                    <a:lnTo>
                      <a:pt x="126" y="35"/>
                    </a:lnTo>
                    <a:lnTo>
                      <a:pt x="131" y="39"/>
                    </a:lnTo>
                    <a:lnTo>
                      <a:pt x="133" y="39"/>
                    </a:lnTo>
                    <a:lnTo>
                      <a:pt x="134" y="40"/>
                    </a:lnTo>
                    <a:lnTo>
                      <a:pt x="134" y="43"/>
                    </a:lnTo>
                    <a:lnTo>
                      <a:pt x="133" y="45"/>
                    </a:lnTo>
                    <a:lnTo>
                      <a:pt x="147" y="45"/>
                    </a:lnTo>
                    <a:lnTo>
                      <a:pt x="147" y="49"/>
                    </a:lnTo>
                    <a:lnTo>
                      <a:pt x="148" y="52"/>
                    </a:lnTo>
                    <a:lnTo>
                      <a:pt x="149" y="53"/>
                    </a:lnTo>
                    <a:lnTo>
                      <a:pt x="157" y="57"/>
                    </a:lnTo>
                    <a:lnTo>
                      <a:pt x="158" y="57"/>
                    </a:lnTo>
                    <a:lnTo>
                      <a:pt x="161" y="58"/>
                    </a:lnTo>
                    <a:lnTo>
                      <a:pt x="162" y="59"/>
                    </a:lnTo>
                    <a:lnTo>
                      <a:pt x="144" y="69"/>
                    </a:lnTo>
                    <a:lnTo>
                      <a:pt x="136" y="73"/>
                    </a:lnTo>
                    <a:lnTo>
                      <a:pt x="136" y="68"/>
                    </a:lnTo>
                    <a:lnTo>
                      <a:pt x="137" y="67"/>
                    </a:lnTo>
                    <a:lnTo>
                      <a:pt x="133" y="66"/>
                    </a:lnTo>
                    <a:lnTo>
                      <a:pt x="118" y="66"/>
                    </a:lnTo>
                    <a:lnTo>
                      <a:pt x="121" y="60"/>
                    </a:lnTo>
                    <a:lnTo>
                      <a:pt x="122" y="59"/>
                    </a:lnTo>
                    <a:lnTo>
                      <a:pt x="122" y="58"/>
                    </a:lnTo>
                    <a:lnTo>
                      <a:pt x="123" y="57"/>
                    </a:lnTo>
                    <a:lnTo>
                      <a:pt x="124" y="54"/>
                    </a:lnTo>
                    <a:lnTo>
                      <a:pt x="122" y="53"/>
                    </a:lnTo>
                    <a:lnTo>
                      <a:pt x="121" y="50"/>
                    </a:lnTo>
                    <a:lnTo>
                      <a:pt x="118" y="48"/>
                    </a:lnTo>
                    <a:lnTo>
                      <a:pt x="116" y="43"/>
                    </a:lnTo>
                    <a:lnTo>
                      <a:pt x="118" y="42"/>
                    </a:lnTo>
                    <a:lnTo>
                      <a:pt x="122" y="42"/>
                    </a:lnTo>
                    <a:lnTo>
                      <a:pt x="118" y="40"/>
                    </a:lnTo>
                    <a:lnTo>
                      <a:pt x="116" y="39"/>
                    </a:lnTo>
                    <a:lnTo>
                      <a:pt x="112" y="35"/>
                    </a:lnTo>
                    <a:lnTo>
                      <a:pt x="104" y="38"/>
                    </a:lnTo>
                    <a:lnTo>
                      <a:pt x="99" y="43"/>
                    </a:lnTo>
                    <a:lnTo>
                      <a:pt x="94" y="49"/>
                    </a:lnTo>
                    <a:lnTo>
                      <a:pt x="92" y="58"/>
                    </a:lnTo>
                    <a:lnTo>
                      <a:pt x="89" y="64"/>
                    </a:lnTo>
                    <a:lnTo>
                      <a:pt x="89" y="66"/>
                    </a:lnTo>
                    <a:lnTo>
                      <a:pt x="88" y="66"/>
                    </a:lnTo>
                    <a:lnTo>
                      <a:pt x="87" y="67"/>
                    </a:lnTo>
                    <a:lnTo>
                      <a:pt x="84" y="67"/>
                    </a:lnTo>
                    <a:lnTo>
                      <a:pt x="83" y="68"/>
                    </a:lnTo>
                    <a:lnTo>
                      <a:pt x="78" y="74"/>
                    </a:lnTo>
                    <a:lnTo>
                      <a:pt x="75" y="83"/>
                    </a:lnTo>
                    <a:lnTo>
                      <a:pt x="72" y="89"/>
                    </a:lnTo>
                    <a:lnTo>
                      <a:pt x="57" y="82"/>
                    </a:lnTo>
                    <a:lnTo>
                      <a:pt x="48" y="77"/>
                    </a:lnTo>
                    <a:lnTo>
                      <a:pt x="43" y="72"/>
                    </a:lnTo>
                    <a:lnTo>
                      <a:pt x="40" y="64"/>
                    </a:lnTo>
                    <a:lnTo>
                      <a:pt x="55" y="64"/>
                    </a:lnTo>
                    <a:lnTo>
                      <a:pt x="58" y="63"/>
                    </a:lnTo>
                    <a:lnTo>
                      <a:pt x="62" y="63"/>
                    </a:lnTo>
                    <a:lnTo>
                      <a:pt x="64" y="62"/>
                    </a:lnTo>
                    <a:lnTo>
                      <a:pt x="68" y="62"/>
                    </a:lnTo>
                    <a:lnTo>
                      <a:pt x="65" y="60"/>
                    </a:lnTo>
                    <a:lnTo>
                      <a:pt x="63" y="60"/>
                    </a:lnTo>
                    <a:lnTo>
                      <a:pt x="59" y="59"/>
                    </a:lnTo>
                    <a:lnTo>
                      <a:pt x="45" y="59"/>
                    </a:lnTo>
                    <a:lnTo>
                      <a:pt x="43" y="60"/>
                    </a:lnTo>
                    <a:lnTo>
                      <a:pt x="38" y="60"/>
                    </a:lnTo>
                    <a:lnTo>
                      <a:pt x="35" y="59"/>
                    </a:lnTo>
                    <a:lnTo>
                      <a:pt x="34" y="57"/>
                    </a:lnTo>
                    <a:lnTo>
                      <a:pt x="34" y="54"/>
                    </a:lnTo>
                    <a:lnTo>
                      <a:pt x="37" y="52"/>
                    </a:lnTo>
                    <a:lnTo>
                      <a:pt x="39" y="50"/>
                    </a:lnTo>
                    <a:lnTo>
                      <a:pt x="47" y="50"/>
                    </a:lnTo>
                    <a:lnTo>
                      <a:pt x="53" y="47"/>
                    </a:lnTo>
                    <a:lnTo>
                      <a:pt x="60" y="44"/>
                    </a:lnTo>
                    <a:lnTo>
                      <a:pt x="67" y="40"/>
                    </a:lnTo>
                    <a:lnTo>
                      <a:pt x="55" y="40"/>
                    </a:lnTo>
                    <a:lnTo>
                      <a:pt x="54" y="39"/>
                    </a:lnTo>
                    <a:lnTo>
                      <a:pt x="52" y="38"/>
                    </a:lnTo>
                    <a:lnTo>
                      <a:pt x="50" y="37"/>
                    </a:lnTo>
                    <a:lnTo>
                      <a:pt x="47" y="37"/>
                    </a:lnTo>
                    <a:lnTo>
                      <a:pt x="44" y="39"/>
                    </a:lnTo>
                    <a:lnTo>
                      <a:pt x="43" y="42"/>
                    </a:lnTo>
                    <a:lnTo>
                      <a:pt x="42" y="43"/>
                    </a:lnTo>
                    <a:lnTo>
                      <a:pt x="40" y="45"/>
                    </a:lnTo>
                    <a:lnTo>
                      <a:pt x="38" y="47"/>
                    </a:lnTo>
                    <a:lnTo>
                      <a:pt x="30" y="47"/>
                    </a:lnTo>
                    <a:lnTo>
                      <a:pt x="26" y="45"/>
                    </a:lnTo>
                    <a:lnTo>
                      <a:pt x="21" y="40"/>
                    </a:lnTo>
                    <a:lnTo>
                      <a:pt x="25" y="40"/>
                    </a:lnTo>
                    <a:lnTo>
                      <a:pt x="21" y="38"/>
                    </a:lnTo>
                    <a:lnTo>
                      <a:pt x="19" y="37"/>
                    </a:lnTo>
                    <a:lnTo>
                      <a:pt x="14" y="32"/>
                    </a:lnTo>
                    <a:lnTo>
                      <a:pt x="14" y="27"/>
                    </a:lnTo>
                    <a:lnTo>
                      <a:pt x="11" y="25"/>
                    </a:lnTo>
                    <a:lnTo>
                      <a:pt x="8" y="25"/>
                    </a:lnTo>
                    <a:lnTo>
                      <a:pt x="6" y="23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9" y="8"/>
                    </a:lnTo>
                    <a:lnTo>
                      <a:pt x="11" y="5"/>
                    </a:lnTo>
                    <a:lnTo>
                      <a:pt x="23" y="5"/>
                    </a:lnTo>
                    <a:lnTo>
                      <a:pt x="34" y="6"/>
                    </a:lnTo>
                    <a:lnTo>
                      <a:pt x="33" y="9"/>
                    </a:lnTo>
                    <a:lnTo>
                      <a:pt x="30" y="13"/>
                    </a:lnTo>
                    <a:lnTo>
                      <a:pt x="35" y="15"/>
                    </a:lnTo>
                    <a:lnTo>
                      <a:pt x="37" y="16"/>
                    </a:lnTo>
                    <a:lnTo>
                      <a:pt x="39" y="18"/>
                    </a:lnTo>
                    <a:lnTo>
                      <a:pt x="39" y="16"/>
                    </a:lnTo>
                    <a:lnTo>
                      <a:pt x="38" y="15"/>
                    </a:lnTo>
                    <a:lnTo>
                      <a:pt x="38" y="13"/>
                    </a:lnTo>
                    <a:lnTo>
                      <a:pt x="39" y="10"/>
                    </a:lnTo>
                    <a:lnTo>
                      <a:pt x="43" y="6"/>
                    </a:lnTo>
                    <a:lnTo>
                      <a:pt x="49" y="6"/>
                    </a:lnTo>
                    <a:lnTo>
                      <a:pt x="50" y="9"/>
                    </a:lnTo>
                    <a:lnTo>
                      <a:pt x="53" y="11"/>
                    </a:lnTo>
                    <a:lnTo>
                      <a:pt x="55" y="16"/>
                    </a:lnTo>
                    <a:lnTo>
                      <a:pt x="58" y="20"/>
                    </a:lnTo>
                    <a:lnTo>
                      <a:pt x="59" y="23"/>
                    </a:lnTo>
                    <a:lnTo>
                      <a:pt x="63" y="24"/>
                    </a:lnTo>
                    <a:lnTo>
                      <a:pt x="62" y="20"/>
                    </a:lnTo>
                    <a:lnTo>
                      <a:pt x="59" y="15"/>
                    </a:lnTo>
                    <a:lnTo>
                      <a:pt x="58" y="11"/>
                    </a:lnTo>
                    <a:lnTo>
                      <a:pt x="58" y="4"/>
                    </a:lnTo>
                    <a:lnTo>
                      <a:pt x="59" y="1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3" name="Freeform 1361"/>
              <p:cNvSpPr>
                <a:spLocks/>
              </p:cNvSpPr>
              <p:nvPr/>
            </p:nvSpPr>
            <p:spPr bwMode="auto">
              <a:xfrm>
                <a:off x="6194524" y="1860856"/>
                <a:ext cx="221762" cy="80829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63" y="0"/>
                  </a:cxn>
                  <a:cxn ang="0">
                    <a:pos x="63" y="10"/>
                  </a:cxn>
                  <a:cxn ang="0">
                    <a:pos x="65" y="10"/>
                  </a:cxn>
                  <a:cxn ang="0">
                    <a:pos x="67" y="9"/>
                  </a:cxn>
                  <a:cxn ang="0">
                    <a:pos x="69" y="8"/>
                  </a:cxn>
                  <a:cxn ang="0">
                    <a:pos x="70" y="7"/>
                  </a:cxn>
                  <a:cxn ang="0">
                    <a:pos x="88" y="7"/>
                  </a:cxn>
                  <a:cxn ang="0">
                    <a:pos x="93" y="8"/>
                  </a:cxn>
                  <a:cxn ang="0">
                    <a:pos x="97" y="9"/>
                  </a:cxn>
                  <a:cxn ang="0">
                    <a:pos x="102" y="12"/>
                  </a:cxn>
                  <a:cxn ang="0">
                    <a:pos x="104" y="15"/>
                  </a:cxn>
                  <a:cxn ang="0">
                    <a:pos x="107" y="18"/>
                  </a:cxn>
                  <a:cxn ang="0">
                    <a:pos x="98" y="24"/>
                  </a:cxn>
                  <a:cxn ang="0">
                    <a:pos x="87" y="30"/>
                  </a:cxn>
                  <a:cxn ang="0">
                    <a:pos x="74" y="37"/>
                  </a:cxn>
                  <a:cxn ang="0">
                    <a:pos x="64" y="39"/>
                  </a:cxn>
                  <a:cxn ang="0">
                    <a:pos x="59" y="39"/>
                  </a:cxn>
                  <a:cxn ang="0">
                    <a:pos x="55" y="37"/>
                  </a:cxn>
                  <a:cxn ang="0">
                    <a:pos x="53" y="35"/>
                  </a:cxn>
                  <a:cxn ang="0">
                    <a:pos x="50" y="32"/>
                  </a:cxn>
                  <a:cxn ang="0">
                    <a:pos x="27" y="32"/>
                  </a:cxn>
                  <a:cxn ang="0">
                    <a:pos x="24" y="30"/>
                  </a:cxn>
                  <a:cxn ang="0">
                    <a:pos x="23" y="29"/>
                  </a:cxn>
                  <a:cxn ang="0">
                    <a:pos x="22" y="27"/>
                  </a:cxn>
                  <a:cxn ang="0">
                    <a:pos x="22" y="24"/>
                  </a:cxn>
                  <a:cxn ang="0">
                    <a:pos x="30" y="24"/>
                  </a:cxn>
                  <a:cxn ang="0">
                    <a:pos x="35" y="23"/>
                  </a:cxn>
                  <a:cxn ang="0">
                    <a:pos x="32" y="23"/>
                  </a:cxn>
                  <a:cxn ang="0">
                    <a:pos x="28" y="22"/>
                  </a:cxn>
                  <a:cxn ang="0">
                    <a:pos x="15" y="22"/>
                  </a:cxn>
                  <a:cxn ang="0">
                    <a:pos x="13" y="23"/>
                  </a:cxn>
                  <a:cxn ang="0">
                    <a:pos x="10" y="23"/>
                  </a:cxn>
                  <a:cxn ang="0">
                    <a:pos x="8" y="22"/>
                  </a:cxn>
                  <a:cxn ang="0">
                    <a:pos x="6" y="19"/>
                  </a:cxn>
                  <a:cxn ang="0">
                    <a:pos x="6" y="17"/>
                  </a:cxn>
                  <a:cxn ang="0">
                    <a:pos x="3" y="12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12" y="9"/>
                  </a:cxn>
                  <a:cxn ang="0">
                    <a:pos x="13" y="9"/>
                  </a:cxn>
                  <a:cxn ang="0">
                    <a:pos x="15" y="8"/>
                  </a:cxn>
                  <a:cxn ang="0">
                    <a:pos x="15" y="7"/>
                  </a:cxn>
                  <a:cxn ang="0">
                    <a:pos x="22" y="7"/>
                  </a:cxn>
                  <a:cxn ang="0">
                    <a:pos x="20" y="2"/>
                  </a:cxn>
                  <a:cxn ang="0">
                    <a:pos x="32" y="2"/>
                  </a:cxn>
                  <a:cxn ang="0">
                    <a:pos x="33" y="3"/>
                  </a:cxn>
                  <a:cxn ang="0">
                    <a:pos x="35" y="4"/>
                  </a:cxn>
                  <a:cxn ang="0">
                    <a:pos x="38" y="7"/>
                  </a:cxn>
                  <a:cxn ang="0">
                    <a:pos x="42" y="8"/>
                  </a:cxn>
                  <a:cxn ang="0">
                    <a:pos x="47" y="10"/>
                  </a:cxn>
                  <a:cxn ang="0">
                    <a:pos x="48" y="10"/>
                  </a:cxn>
                  <a:cxn ang="0">
                    <a:pos x="53" y="8"/>
                  </a:cxn>
                  <a:cxn ang="0">
                    <a:pos x="54" y="5"/>
                  </a:cxn>
                  <a:cxn ang="0">
                    <a:pos x="57" y="3"/>
                  </a:cxn>
                  <a:cxn ang="0">
                    <a:pos x="58" y="0"/>
                  </a:cxn>
                </a:cxnLst>
                <a:rect l="0" t="0" r="r" b="b"/>
                <a:pathLst>
                  <a:path w="107" h="39">
                    <a:moveTo>
                      <a:pt x="58" y="0"/>
                    </a:moveTo>
                    <a:lnTo>
                      <a:pt x="63" y="0"/>
                    </a:lnTo>
                    <a:lnTo>
                      <a:pt x="63" y="10"/>
                    </a:lnTo>
                    <a:lnTo>
                      <a:pt x="65" y="10"/>
                    </a:lnTo>
                    <a:lnTo>
                      <a:pt x="67" y="9"/>
                    </a:lnTo>
                    <a:lnTo>
                      <a:pt x="69" y="8"/>
                    </a:lnTo>
                    <a:lnTo>
                      <a:pt x="70" y="7"/>
                    </a:lnTo>
                    <a:lnTo>
                      <a:pt x="88" y="7"/>
                    </a:lnTo>
                    <a:lnTo>
                      <a:pt x="93" y="8"/>
                    </a:lnTo>
                    <a:lnTo>
                      <a:pt x="97" y="9"/>
                    </a:lnTo>
                    <a:lnTo>
                      <a:pt x="102" y="12"/>
                    </a:lnTo>
                    <a:lnTo>
                      <a:pt x="104" y="15"/>
                    </a:lnTo>
                    <a:lnTo>
                      <a:pt x="107" y="18"/>
                    </a:lnTo>
                    <a:lnTo>
                      <a:pt x="98" y="24"/>
                    </a:lnTo>
                    <a:lnTo>
                      <a:pt x="87" y="30"/>
                    </a:lnTo>
                    <a:lnTo>
                      <a:pt x="74" y="37"/>
                    </a:lnTo>
                    <a:lnTo>
                      <a:pt x="64" y="39"/>
                    </a:lnTo>
                    <a:lnTo>
                      <a:pt x="59" y="39"/>
                    </a:lnTo>
                    <a:lnTo>
                      <a:pt x="55" y="37"/>
                    </a:lnTo>
                    <a:lnTo>
                      <a:pt x="53" y="35"/>
                    </a:lnTo>
                    <a:lnTo>
                      <a:pt x="50" y="32"/>
                    </a:lnTo>
                    <a:lnTo>
                      <a:pt x="27" y="32"/>
                    </a:lnTo>
                    <a:lnTo>
                      <a:pt x="24" y="30"/>
                    </a:lnTo>
                    <a:lnTo>
                      <a:pt x="23" y="29"/>
                    </a:lnTo>
                    <a:lnTo>
                      <a:pt x="22" y="27"/>
                    </a:lnTo>
                    <a:lnTo>
                      <a:pt x="22" y="24"/>
                    </a:lnTo>
                    <a:lnTo>
                      <a:pt x="30" y="24"/>
                    </a:lnTo>
                    <a:lnTo>
                      <a:pt x="35" y="23"/>
                    </a:lnTo>
                    <a:lnTo>
                      <a:pt x="32" y="23"/>
                    </a:lnTo>
                    <a:lnTo>
                      <a:pt x="28" y="22"/>
                    </a:lnTo>
                    <a:lnTo>
                      <a:pt x="15" y="22"/>
                    </a:lnTo>
                    <a:lnTo>
                      <a:pt x="13" y="23"/>
                    </a:lnTo>
                    <a:lnTo>
                      <a:pt x="10" y="23"/>
                    </a:lnTo>
                    <a:lnTo>
                      <a:pt x="8" y="22"/>
                    </a:lnTo>
                    <a:lnTo>
                      <a:pt x="6" y="19"/>
                    </a:lnTo>
                    <a:lnTo>
                      <a:pt x="6" y="17"/>
                    </a:lnTo>
                    <a:lnTo>
                      <a:pt x="3" y="12"/>
                    </a:lnTo>
                    <a:lnTo>
                      <a:pt x="0" y="7"/>
                    </a:lnTo>
                    <a:lnTo>
                      <a:pt x="6" y="7"/>
                    </a:lnTo>
                    <a:lnTo>
                      <a:pt x="12" y="9"/>
                    </a:lnTo>
                    <a:lnTo>
                      <a:pt x="13" y="9"/>
                    </a:lnTo>
                    <a:lnTo>
                      <a:pt x="15" y="8"/>
                    </a:lnTo>
                    <a:lnTo>
                      <a:pt x="15" y="7"/>
                    </a:lnTo>
                    <a:lnTo>
                      <a:pt x="22" y="7"/>
                    </a:lnTo>
                    <a:lnTo>
                      <a:pt x="20" y="2"/>
                    </a:lnTo>
                    <a:lnTo>
                      <a:pt x="32" y="2"/>
                    </a:lnTo>
                    <a:lnTo>
                      <a:pt x="33" y="3"/>
                    </a:lnTo>
                    <a:lnTo>
                      <a:pt x="35" y="4"/>
                    </a:lnTo>
                    <a:lnTo>
                      <a:pt x="38" y="7"/>
                    </a:lnTo>
                    <a:lnTo>
                      <a:pt x="42" y="8"/>
                    </a:lnTo>
                    <a:lnTo>
                      <a:pt x="47" y="10"/>
                    </a:lnTo>
                    <a:lnTo>
                      <a:pt x="48" y="10"/>
                    </a:lnTo>
                    <a:lnTo>
                      <a:pt x="53" y="8"/>
                    </a:lnTo>
                    <a:lnTo>
                      <a:pt x="54" y="5"/>
                    </a:lnTo>
                    <a:lnTo>
                      <a:pt x="57" y="3"/>
                    </a:lnTo>
                    <a:lnTo>
                      <a:pt x="5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4" name="Freeform 1362"/>
              <p:cNvSpPr>
                <a:spLocks/>
              </p:cNvSpPr>
              <p:nvPr/>
            </p:nvSpPr>
            <p:spPr bwMode="auto">
              <a:xfrm>
                <a:off x="6018359" y="1952048"/>
                <a:ext cx="31089" cy="35234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4" y="13"/>
                  </a:cxn>
                  <a:cxn ang="0">
                    <a:pos x="15" y="17"/>
                  </a:cxn>
                  <a:cxn ang="0">
                    <a:pos x="12" y="15"/>
                  </a:cxn>
                  <a:cxn ang="0">
                    <a:pos x="9" y="14"/>
                  </a:cxn>
                  <a:cxn ang="0">
                    <a:pos x="6" y="12"/>
                  </a:cxn>
                  <a:cxn ang="0">
                    <a:pos x="2" y="9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1" y="0"/>
                  </a:cxn>
                </a:cxnLst>
                <a:rect l="0" t="0" r="r" b="b"/>
                <a:pathLst>
                  <a:path w="15" h="17">
                    <a:moveTo>
                      <a:pt x="1" y="0"/>
                    </a:moveTo>
                    <a:lnTo>
                      <a:pt x="14" y="13"/>
                    </a:lnTo>
                    <a:lnTo>
                      <a:pt x="15" y="17"/>
                    </a:lnTo>
                    <a:lnTo>
                      <a:pt x="12" y="15"/>
                    </a:lnTo>
                    <a:lnTo>
                      <a:pt x="9" y="14"/>
                    </a:lnTo>
                    <a:lnTo>
                      <a:pt x="6" y="12"/>
                    </a:lnTo>
                    <a:lnTo>
                      <a:pt x="2" y="9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5" name="Freeform 1363"/>
              <p:cNvSpPr>
                <a:spLocks/>
              </p:cNvSpPr>
              <p:nvPr/>
            </p:nvSpPr>
            <p:spPr bwMode="auto">
              <a:xfrm>
                <a:off x="6020431" y="1949974"/>
                <a:ext cx="2073" cy="207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1" y="0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7" name="Freeform 1365"/>
              <p:cNvSpPr>
                <a:spLocks/>
              </p:cNvSpPr>
              <p:nvPr/>
            </p:nvSpPr>
            <p:spPr bwMode="auto">
              <a:xfrm>
                <a:off x="5601779" y="2837019"/>
                <a:ext cx="20725" cy="1865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10" y="0"/>
                  </a:cxn>
                  <a:cxn ang="0">
                    <a:pos x="9" y="2"/>
                  </a:cxn>
                  <a:cxn ang="0">
                    <a:pos x="8" y="6"/>
                  </a:cxn>
                  <a:cxn ang="0">
                    <a:pos x="3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3" y="1"/>
                  </a:cxn>
                  <a:cxn ang="0">
                    <a:pos x="5" y="0"/>
                  </a:cxn>
                </a:cxnLst>
                <a:rect l="0" t="0" r="r" b="b"/>
                <a:pathLst>
                  <a:path w="10" h="9">
                    <a:moveTo>
                      <a:pt x="5" y="0"/>
                    </a:moveTo>
                    <a:lnTo>
                      <a:pt x="10" y="0"/>
                    </a:lnTo>
                    <a:lnTo>
                      <a:pt x="9" y="2"/>
                    </a:lnTo>
                    <a:lnTo>
                      <a:pt x="8" y="6"/>
                    </a:lnTo>
                    <a:lnTo>
                      <a:pt x="3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3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8" name="Freeform 1366"/>
              <p:cNvSpPr>
                <a:spLocks/>
              </p:cNvSpPr>
              <p:nvPr/>
            </p:nvSpPr>
            <p:spPr bwMode="auto">
              <a:xfrm>
                <a:off x="5614214" y="2826657"/>
                <a:ext cx="198963" cy="288083"/>
              </a:xfrm>
              <a:custGeom>
                <a:avLst/>
                <a:gdLst/>
                <a:ahLst/>
                <a:cxnLst>
                  <a:cxn ang="0">
                    <a:pos x="38" y="2"/>
                  </a:cxn>
                  <a:cxn ang="0">
                    <a:pos x="36" y="7"/>
                  </a:cxn>
                  <a:cxn ang="0">
                    <a:pos x="29" y="11"/>
                  </a:cxn>
                  <a:cxn ang="0">
                    <a:pos x="29" y="17"/>
                  </a:cxn>
                  <a:cxn ang="0">
                    <a:pos x="49" y="31"/>
                  </a:cxn>
                  <a:cxn ang="0">
                    <a:pos x="41" y="42"/>
                  </a:cxn>
                  <a:cxn ang="0">
                    <a:pos x="44" y="45"/>
                  </a:cxn>
                  <a:cxn ang="0">
                    <a:pos x="54" y="49"/>
                  </a:cxn>
                  <a:cxn ang="0">
                    <a:pos x="61" y="63"/>
                  </a:cxn>
                  <a:cxn ang="0">
                    <a:pos x="77" y="78"/>
                  </a:cxn>
                  <a:cxn ang="0">
                    <a:pos x="81" y="88"/>
                  </a:cxn>
                  <a:cxn ang="0">
                    <a:pos x="79" y="97"/>
                  </a:cxn>
                  <a:cxn ang="0">
                    <a:pos x="88" y="93"/>
                  </a:cxn>
                  <a:cxn ang="0">
                    <a:pos x="96" y="102"/>
                  </a:cxn>
                  <a:cxn ang="0">
                    <a:pos x="88" y="113"/>
                  </a:cxn>
                  <a:cxn ang="0">
                    <a:pos x="92" y="119"/>
                  </a:cxn>
                  <a:cxn ang="0">
                    <a:pos x="86" y="127"/>
                  </a:cxn>
                  <a:cxn ang="0">
                    <a:pos x="58" y="129"/>
                  </a:cxn>
                  <a:cxn ang="0">
                    <a:pos x="39" y="130"/>
                  </a:cxn>
                  <a:cxn ang="0">
                    <a:pos x="31" y="132"/>
                  </a:cxn>
                  <a:cxn ang="0">
                    <a:pos x="20" y="137"/>
                  </a:cxn>
                  <a:cxn ang="0">
                    <a:pos x="14" y="137"/>
                  </a:cxn>
                  <a:cxn ang="0">
                    <a:pos x="32" y="122"/>
                  </a:cxn>
                  <a:cxn ang="0">
                    <a:pos x="42" y="119"/>
                  </a:cxn>
                  <a:cxn ang="0">
                    <a:pos x="42" y="114"/>
                  </a:cxn>
                  <a:cxn ang="0">
                    <a:pos x="37" y="118"/>
                  </a:cxn>
                  <a:cxn ang="0">
                    <a:pos x="28" y="114"/>
                  </a:cxn>
                  <a:cxn ang="0">
                    <a:pos x="20" y="114"/>
                  </a:cxn>
                  <a:cxn ang="0">
                    <a:pos x="17" y="113"/>
                  </a:cxn>
                  <a:cxn ang="0">
                    <a:pos x="23" y="105"/>
                  </a:cxn>
                  <a:cxn ang="0">
                    <a:pos x="26" y="91"/>
                  </a:cxn>
                  <a:cxn ang="0">
                    <a:pos x="34" y="88"/>
                  </a:cxn>
                  <a:cxn ang="0">
                    <a:pos x="43" y="75"/>
                  </a:cxn>
                  <a:cxn ang="0">
                    <a:pos x="37" y="74"/>
                  </a:cxn>
                  <a:cxn ang="0">
                    <a:pos x="36" y="66"/>
                  </a:cxn>
                  <a:cxn ang="0">
                    <a:pos x="31" y="64"/>
                  </a:cxn>
                  <a:cxn ang="0">
                    <a:pos x="17" y="64"/>
                  </a:cxn>
                  <a:cxn ang="0">
                    <a:pos x="20" y="46"/>
                  </a:cxn>
                  <a:cxn ang="0">
                    <a:pos x="14" y="45"/>
                  </a:cxn>
                  <a:cxn ang="0">
                    <a:pos x="14" y="50"/>
                  </a:cxn>
                  <a:cxn ang="0">
                    <a:pos x="12" y="42"/>
                  </a:cxn>
                  <a:cxn ang="0">
                    <a:pos x="10" y="37"/>
                  </a:cxn>
                  <a:cxn ang="0">
                    <a:pos x="7" y="32"/>
                  </a:cxn>
                  <a:cxn ang="0">
                    <a:pos x="5" y="25"/>
                  </a:cxn>
                  <a:cxn ang="0">
                    <a:pos x="0" y="19"/>
                  </a:cxn>
                  <a:cxn ang="0">
                    <a:pos x="10" y="21"/>
                  </a:cxn>
                  <a:cxn ang="0">
                    <a:pos x="9" y="15"/>
                  </a:cxn>
                  <a:cxn ang="0">
                    <a:pos x="14" y="12"/>
                  </a:cxn>
                  <a:cxn ang="0">
                    <a:pos x="17" y="6"/>
                  </a:cxn>
                  <a:cxn ang="0">
                    <a:pos x="20" y="0"/>
                  </a:cxn>
                </a:cxnLst>
                <a:rect l="0" t="0" r="r" b="b"/>
                <a:pathLst>
                  <a:path w="96" h="139">
                    <a:moveTo>
                      <a:pt x="20" y="0"/>
                    </a:moveTo>
                    <a:lnTo>
                      <a:pt x="36" y="0"/>
                    </a:lnTo>
                    <a:lnTo>
                      <a:pt x="38" y="2"/>
                    </a:lnTo>
                    <a:lnTo>
                      <a:pt x="38" y="3"/>
                    </a:lnTo>
                    <a:lnTo>
                      <a:pt x="37" y="6"/>
                    </a:lnTo>
                    <a:lnTo>
                      <a:pt x="36" y="7"/>
                    </a:lnTo>
                    <a:lnTo>
                      <a:pt x="33" y="8"/>
                    </a:lnTo>
                    <a:lnTo>
                      <a:pt x="32" y="10"/>
                    </a:lnTo>
                    <a:lnTo>
                      <a:pt x="29" y="11"/>
                    </a:lnTo>
                    <a:lnTo>
                      <a:pt x="28" y="14"/>
                    </a:lnTo>
                    <a:lnTo>
                      <a:pt x="28" y="15"/>
                    </a:lnTo>
                    <a:lnTo>
                      <a:pt x="29" y="17"/>
                    </a:lnTo>
                    <a:lnTo>
                      <a:pt x="53" y="17"/>
                    </a:lnTo>
                    <a:lnTo>
                      <a:pt x="53" y="25"/>
                    </a:lnTo>
                    <a:lnTo>
                      <a:pt x="49" y="31"/>
                    </a:lnTo>
                    <a:lnTo>
                      <a:pt x="46" y="36"/>
                    </a:lnTo>
                    <a:lnTo>
                      <a:pt x="43" y="42"/>
                    </a:lnTo>
                    <a:lnTo>
                      <a:pt x="41" y="42"/>
                    </a:lnTo>
                    <a:lnTo>
                      <a:pt x="39" y="44"/>
                    </a:lnTo>
                    <a:lnTo>
                      <a:pt x="39" y="45"/>
                    </a:lnTo>
                    <a:lnTo>
                      <a:pt x="44" y="45"/>
                    </a:lnTo>
                    <a:lnTo>
                      <a:pt x="47" y="46"/>
                    </a:lnTo>
                    <a:lnTo>
                      <a:pt x="49" y="46"/>
                    </a:lnTo>
                    <a:lnTo>
                      <a:pt x="54" y="49"/>
                    </a:lnTo>
                    <a:lnTo>
                      <a:pt x="56" y="51"/>
                    </a:lnTo>
                    <a:lnTo>
                      <a:pt x="57" y="55"/>
                    </a:lnTo>
                    <a:lnTo>
                      <a:pt x="61" y="63"/>
                    </a:lnTo>
                    <a:lnTo>
                      <a:pt x="63" y="65"/>
                    </a:lnTo>
                    <a:lnTo>
                      <a:pt x="67" y="68"/>
                    </a:lnTo>
                    <a:lnTo>
                      <a:pt x="77" y="78"/>
                    </a:lnTo>
                    <a:lnTo>
                      <a:pt x="77" y="81"/>
                    </a:lnTo>
                    <a:lnTo>
                      <a:pt x="79" y="86"/>
                    </a:lnTo>
                    <a:lnTo>
                      <a:pt x="81" y="88"/>
                    </a:lnTo>
                    <a:lnTo>
                      <a:pt x="82" y="90"/>
                    </a:lnTo>
                    <a:lnTo>
                      <a:pt x="79" y="93"/>
                    </a:lnTo>
                    <a:lnTo>
                      <a:pt x="79" y="97"/>
                    </a:lnTo>
                    <a:lnTo>
                      <a:pt x="82" y="94"/>
                    </a:lnTo>
                    <a:lnTo>
                      <a:pt x="84" y="93"/>
                    </a:lnTo>
                    <a:lnTo>
                      <a:pt x="88" y="93"/>
                    </a:lnTo>
                    <a:lnTo>
                      <a:pt x="92" y="94"/>
                    </a:lnTo>
                    <a:lnTo>
                      <a:pt x="96" y="98"/>
                    </a:lnTo>
                    <a:lnTo>
                      <a:pt x="96" y="102"/>
                    </a:lnTo>
                    <a:lnTo>
                      <a:pt x="93" y="107"/>
                    </a:lnTo>
                    <a:lnTo>
                      <a:pt x="91" y="109"/>
                    </a:lnTo>
                    <a:lnTo>
                      <a:pt x="88" y="113"/>
                    </a:lnTo>
                    <a:lnTo>
                      <a:pt x="83" y="118"/>
                    </a:lnTo>
                    <a:lnTo>
                      <a:pt x="87" y="119"/>
                    </a:lnTo>
                    <a:lnTo>
                      <a:pt x="92" y="119"/>
                    </a:lnTo>
                    <a:lnTo>
                      <a:pt x="92" y="122"/>
                    </a:lnTo>
                    <a:lnTo>
                      <a:pt x="90" y="124"/>
                    </a:lnTo>
                    <a:lnTo>
                      <a:pt x="86" y="127"/>
                    </a:lnTo>
                    <a:lnTo>
                      <a:pt x="83" y="128"/>
                    </a:lnTo>
                    <a:lnTo>
                      <a:pt x="64" y="128"/>
                    </a:lnTo>
                    <a:lnTo>
                      <a:pt x="58" y="129"/>
                    </a:lnTo>
                    <a:lnTo>
                      <a:pt x="43" y="132"/>
                    </a:lnTo>
                    <a:lnTo>
                      <a:pt x="41" y="132"/>
                    </a:lnTo>
                    <a:lnTo>
                      <a:pt x="39" y="130"/>
                    </a:lnTo>
                    <a:lnTo>
                      <a:pt x="37" y="129"/>
                    </a:lnTo>
                    <a:lnTo>
                      <a:pt x="36" y="129"/>
                    </a:lnTo>
                    <a:lnTo>
                      <a:pt x="31" y="132"/>
                    </a:lnTo>
                    <a:lnTo>
                      <a:pt x="29" y="134"/>
                    </a:lnTo>
                    <a:lnTo>
                      <a:pt x="29" y="137"/>
                    </a:lnTo>
                    <a:lnTo>
                      <a:pt x="20" y="137"/>
                    </a:lnTo>
                    <a:lnTo>
                      <a:pt x="18" y="139"/>
                    </a:lnTo>
                    <a:lnTo>
                      <a:pt x="14" y="139"/>
                    </a:lnTo>
                    <a:lnTo>
                      <a:pt x="14" y="137"/>
                    </a:lnTo>
                    <a:lnTo>
                      <a:pt x="27" y="124"/>
                    </a:lnTo>
                    <a:lnTo>
                      <a:pt x="28" y="122"/>
                    </a:lnTo>
                    <a:lnTo>
                      <a:pt x="32" y="122"/>
                    </a:lnTo>
                    <a:lnTo>
                      <a:pt x="34" y="120"/>
                    </a:lnTo>
                    <a:lnTo>
                      <a:pt x="39" y="120"/>
                    </a:lnTo>
                    <a:lnTo>
                      <a:pt x="42" y="119"/>
                    </a:lnTo>
                    <a:lnTo>
                      <a:pt x="43" y="118"/>
                    </a:lnTo>
                    <a:lnTo>
                      <a:pt x="43" y="115"/>
                    </a:lnTo>
                    <a:lnTo>
                      <a:pt x="42" y="114"/>
                    </a:lnTo>
                    <a:lnTo>
                      <a:pt x="41" y="115"/>
                    </a:lnTo>
                    <a:lnTo>
                      <a:pt x="38" y="117"/>
                    </a:lnTo>
                    <a:lnTo>
                      <a:pt x="37" y="118"/>
                    </a:lnTo>
                    <a:lnTo>
                      <a:pt x="32" y="118"/>
                    </a:lnTo>
                    <a:lnTo>
                      <a:pt x="29" y="117"/>
                    </a:lnTo>
                    <a:lnTo>
                      <a:pt x="28" y="114"/>
                    </a:lnTo>
                    <a:lnTo>
                      <a:pt x="26" y="113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20" y="115"/>
                    </a:lnTo>
                    <a:lnTo>
                      <a:pt x="19" y="115"/>
                    </a:lnTo>
                    <a:lnTo>
                      <a:pt x="17" y="113"/>
                    </a:lnTo>
                    <a:lnTo>
                      <a:pt x="17" y="110"/>
                    </a:lnTo>
                    <a:lnTo>
                      <a:pt x="22" y="108"/>
                    </a:lnTo>
                    <a:lnTo>
                      <a:pt x="23" y="105"/>
                    </a:lnTo>
                    <a:lnTo>
                      <a:pt x="28" y="103"/>
                    </a:lnTo>
                    <a:lnTo>
                      <a:pt x="28" y="97"/>
                    </a:lnTo>
                    <a:lnTo>
                      <a:pt x="26" y="91"/>
                    </a:lnTo>
                    <a:lnTo>
                      <a:pt x="26" y="89"/>
                    </a:lnTo>
                    <a:lnTo>
                      <a:pt x="31" y="89"/>
                    </a:lnTo>
                    <a:lnTo>
                      <a:pt x="34" y="88"/>
                    </a:lnTo>
                    <a:lnTo>
                      <a:pt x="42" y="83"/>
                    </a:lnTo>
                    <a:lnTo>
                      <a:pt x="43" y="80"/>
                    </a:lnTo>
                    <a:lnTo>
                      <a:pt x="43" y="75"/>
                    </a:lnTo>
                    <a:lnTo>
                      <a:pt x="41" y="75"/>
                    </a:lnTo>
                    <a:lnTo>
                      <a:pt x="38" y="74"/>
                    </a:lnTo>
                    <a:lnTo>
                      <a:pt x="37" y="74"/>
                    </a:lnTo>
                    <a:lnTo>
                      <a:pt x="34" y="73"/>
                    </a:lnTo>
                    <a:lnTo>
                      <a:pt x="34" y="68"/>
                    </a:lnTo>
                    <a:lnTo>
                      <a:pt x="36" y="66"/>
                    </a:lnTo>
                    <a:lnTo>
                      <a:pt x="36" y="65"/>
                    </a:lnTo>
                    <a:lnTo>
                      <a:pt x="37" y="64"/>
                    </a:lnTo>
                    <a:lnTo>
                      <a:pt x="31" y="64"/>
                    </a:lnTo>
                    <a:lnTo>
                      <a:pt x="26" y="66"/>
                    </a:lnTo>
                    <a:lnTo>
                      <a:pt x="19" y="66"/>
                    </a:lnTo>
                    <a:lnTo>
                      <a:pt x="17" y="64"/>
                    </a:lnTo>
                    <a:lnTo>
                      <a:pt x="17" y="60"/>
                    </a:lnTo>
                    <a:lnTo>
                      <a:pt x="20" y="56"/>
                    </a:lnTo>
                    <a:lnTo>
                      <a:pt x="20" y="46"/>
                    </a:lnTo>
                    <a:lnTo>
                      <a:pt x="18" y="46"/>
                    </a:lnTo>
                    <a:lnTo>
                      <a:pt x="15" y="45"/>
                    </a:lnTo>
                    <a:lnTo>
                      <a:pt x="14" y="45"/>
                    </a:lnTo>
                    <a:lnTo>
                      <a:pt x="13" y="46"/>
                    </a:lnTo>
                    <a:lnTo>
                      <a:pt x="13" y="49"/>
                    </a:lnTo>
                    <a:lnTo>
                      <a:pt x="14" y="50"/>
                    </a:lnTo>
                    <a:lnTo>
                      <a:pt x="10" y="50"/>
                    </a:lnTo>
                    <a:lnTo>
                      <a:pt x="10" y="42"/>
                    </a:lnTo>
                    <a:lnTo>
                      <a:pt x="12" y="42"/>
                    </a:lnTo>
                    <a:lnTo>
                      <a:pt x="13" y="41"/>
                    </a:lnTo>
                    <a:lnTo>
                      <a:pt x="13" y="37"/>
                    </a:lnTo>
                    <a:lnTo>
                      <a:pt x="10" y="37"/>
                    </a:lnTo>
                    <a:lnTo>
                      <a:pt x="9" y="36"/>
                    </a:lnTo>
                    <a:lnTo>
                      <a:pt x="7" y="35"/>
                    </a:lnTo>
                    <a:lnTo>
                      <a:pt x="7" y="32"/>
                    </a:lnTo>
                    <a:lnTo>
                      <a:pt x="9" y="30"/>
                    </a:lnTo>
                    <a:lnTo>
                      <a:pt x="9" y="26"/>
                    </a:lnTo>
                    <a:lnTo>
                      <a:pt x="5" y="25"/>
                    </a:lnTo>
                    <a:lnTo>
                      <a:pt x="3" y="24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7" y="19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10" y="14"/>
                    </a:lnTo>
                    <a:lnTo>
                      <a:pt x="13" y="12"/>
                    </a:lnTo>
                    <a:lnTo>
                      <a:pt x="14" y="12"/>
                    </a:lnTo>
                    <a:lnTo>
                      <a:pt x="14" y="10"/>
                    </a:lnTo>
                    <a:lnTo>
                      <a:pt x="15" y="8"/>
                    </a:lnTo>
                    <a:lnTo>
                      <a:pt x="17" y="6"/>
                    </a:lnTo>
                    <a:lnTo>
                      <a:pt x="17" y="3"/>
                    </a:lnTo>
                    <a:lnTo>
                      <a:pt x="19" y="2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9" name="Freeform 1367"/>
              <p:cNvSpPr>
                <a:spLocks/>
              </p:cNvSpPr>
              <p:nvPr/>
            </p:nvSpPr>
            <p:spPr bwMode="auto">
              <a:xfrm>
                <a:off x="5655665" y="2973806"/>
                <a:ext cx="12435" cy="1036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6" y="0"/>
                  </a:cxn>
                  <a:cxn ang="0">
                    <a:pos x="6" y="2"/>
                  </a:cxn>
                  <a:cxn ang="0">
                    <a:pos x="4" y="4"/>
                  </a:cxn>
                  <a:cxn ang="0">
                    <a:pos x="4" y="5"/>
                  </a:cxn>
                  <a:cxn ang="0">
                    <a:pos x="0" y="5"/>
                  </a:cxn>
                  <a:cxn ang="0">
                    <a:pos x="0" y="3"/>
                  </a:cxn>
                  <a:cxn ang="0">
                    <a:pos x="3" y="0"/>
                  </a:cxn>
                </a:cxnLst>
                <a:rect l="0" t="0" r="r" b="b"/>
                <a:pathLst>
                  <a:path w="6" h="5">
                    <a:moveTo>
                      <a:pt x="3" y="0"/>
                    </a:moveTo>
                    <a:lnTo>
                      <a:pt x="6" y="0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0" name="Freeform 1368"/>
              <p:cNvSpPr>
                <a:spLocks/>
              </p:cNvSpPr>
              <p:nvPr/>
            </p:nvSpPr>
            <p:spPr bwMode="auto">
              <a:xfrm>
                <a:off x="6068100" y="3469142"/>
                <a:ext cx="64249" cy="39379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9" y="0"/>
                  </a:cxn>
                  <a:cxn ang="0">
                    <a:pos x="11" y="2"/>
                  </a:cxn>
                  <a:cxn ang="0">
                    <a:pos x="12" y="2"/>
                  </a:cxn>
                  <a:cxn ang="0">
                    <a:pos x="15" y="3"/>
                  </a:cxn>
                  <a:cxn ang="0">
                    <a:pos x="20" y="3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0" y="4"/>
                  </a:cxn>
                  <a:cxn ang="0">
                    <a:pos x="29" y="7"/>
                  </a:cxn>
                  <a:cxn ang="0">
                    <a:pos x="27" y="8"/>
                  </a:cxn>
                  <a:cxn ang="0">
                    <a:pos x="27" y="10"/>
                  </a:cxn>
                  <a:cxn ang="0">
                    <a:pos x="29" y="12"/>
                  </a:cxn>
                  <a:cxn ang="0">
                    <a:pos x="30" y="14"/>
                  </a:cxn>
                  <a:cxn ang="0">
                    <a:pos x="30" y="17"/>
                  </a:cxn>
                  <a:cxn ang="0">
                    <a:pos x="27" y="19"/>
                  </a:cxn>
                  <a:cxn ang="0">
                    <a:pos x="26" y="19"/>
                  </a:cxn>
                  <a:cxn ang="0">
                    <a:pos x="24" y="17"/>
                  </a:cxn>
                  <a:cxn ang="0">
                    <a:pos x="19" y="14"/>
                  </a:cxn>
                  <a:cxn ang="0">
                    <a:pos x="15" y="12"/>
                  </a:cxn>
                  <a:cxn ang="0">
                    <a:pos x="5" y="7"/>
                  </a:cxn>
                  <a:cxn ang="0">
                    <a:pos x="3" y="7"/>
                  </a:cxn>
                  <a:cxn ang="0">
                    <a:pos x="2" y="5"/>
                  </a:cxn>
                  <a:cxn ang="0">
                    <a:pos x="1" y="5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3" y="0"/>
                  </a:cxn>
                </a:cxnLst>
                <a:rect l="0" t="0" r="r" b="b"/>
                <a:pathLst>
                  <a:path w="31" h="19">
                    <a:moveTo>
                      <a:pt x="3" y="0"/>
                    </a:moveTo>
                    <a:lnTo>
                      <a:pt x="9" y="0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5" y="3"/>
                    </a:lnTo>
                    <a:lnTo>
                      <a:pt x="20" y="3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0" y="4"/>
                    </a:lnTo>
                    <a:lnTo>
                      <a:pt x="29" y="7"/>
                    </a:lnTo>
                    <a:lnTo>
                      <a:pt x="27" y="8"/>
                    </a:lnTo>
                    <a:lnTo>
                      <a:pt x="27" y="10"/>
                    </a:lnTo>
                    <a:lnTo>
                      <a:pt x="29" y="12"/>
                    </a:lnTo>
                    <a:lnTo>
                      <a:pt x="30" y="14"/>
                    </a:lnTo>
                    <a:lnTo>
                      <a:pt x="30" y="17"/>
                    </a:lnTo>
                    <a:lnTo>
                      <a:pt x="27" y="19"/>
                    </a:lnTo>
                    <a:lnTo>
                      <a:pt x="26" y="19"/>
                    </a:lnTo>
                    <a:lnTo>
                      <a:pt x="24" y="17"/>
                    </a:lnTo>
                    <a:lnTo>
                      <a:pt x="19" y="14"/>
                    </a:lnTo>
                    <a:lnTo>
                      <a:pt x="15" y="12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1" name="Freeform 1369"/>
              <p:cNvSpPr>
                <a:spLocks/>
              </p:cNvSpPr>
              <p:nvPr/>
            </p:nvSpPr>
            <p:spPr bwMode="auto">
              <a:xfrm>
                <a:off x="5974835" y="3332355"/>
                <a:ext cx="22799" cy="4352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0"/>
                  </a:cxn>
                  <a:cxn ang="0">
                    <a:pos x="10" y="2"/>
                  </a:cxn>
                  <a:cxn ang="0">
                    <a:pos x="11" y="5"/>
                  </a:cxn>
                  <a:cxn ang="0">
                    <a:pos x="10" y="8"/>
                  </a:cxn>
                  <a:cxn ang="0">
                    <a:pos x="8" y="14"/>
                  </a:cxn>
                  <a:cxn ang="0">
                    <a:pos x="8" y="19"/>
                  </a:cxn>
                  <a:cxn ang="0">
                    <a:pos x="7" y="21"/>
                  </a:cxn>
                  <a:cxn ang="0">
                    <a:pos x="6" y="20"/>
                  </a:cxn>
                  <a:cxn ang="0">
                    <a:pos x="5" y="17"/>
                  </a:cxn>
                  <a:cxn ang="0">
                    <a:pos x="2" y="10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5" y="3"/>
                  </a:cxn>
                  <a:cxn ang="0">
                    <a:pos x="6" y="1"/>
                  </a:cxn>
                  <a:cxn ang="0">
                    <a:pos x="8" y="0"/>
                  </a:cxn>
                </a:cxnLst>
                <a:rect l="0" t="0" r="r" b="b"/>
                <a:pathLst>
                  <a:path w="11" h="21">
                    <a:moveTo>
                      <a:pt x="8" y="0"/>
                    </a:moveTo>
                    <a:lnTo>
                      <a:pt x="10" y="0"/>
                    </a:lnTo>
                    <a:lnTo>
                      <a:pt x="10" y="2"/>
                    </a:lnTo>
                    <a:lnTo>
                      <a:pt x="11" y="5"/>
                    </a:lnTo>
                    <a:lnTo>
                      <a:pt x="10" y="8"/>
                    </a:lnTo>
                    <a:lnTo>
                      <a:pt x="8" y="14"/>
                    </a:lnTo>
                    <a:lnTo>
                      <a:pt x="8" y="19"/>
                    </a:lnTo>
                    <a:lnTo>
                      <a:pt x="7" y="21"/>
                    </a:lnTo>
                    <a:lnTo>
                      <a:pt x="6" y="20"/>
                    </a:lnTo>
                    <a:lnTo>
                      <a:pt x="5" y="17"/>
                    </a:lnTo>
                    <a:lnTo>
                      <a:pt x="2" y="10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2" name="Freeform 1370"/>
              <p:cNvSpPr>
                <a:spLocks/>
              </p:cNvSpPr>
              <p:nvPr/>
            </p:nvSpPr>
            <p:spPr bwMode="auto">
              <a:xfrm>
                <a:off x="5968618" y="3382096"/>
                <a:ext cx="33161" cy="6217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0"/>
                  </a:cxn>
                  <a:cxn ang="0">
                    <a:pos x="13" y="2"/>
                  </a:cxn>
                  <a:cxn ang="0">
                    <a:pos x="14" y="2"/>
                  </a:cxn>
                  <a:cxn ang="0">
                    <a:pos x="15" y="6"/>
                  </a:cxn>
                  <a:cxn ang="0">
                    <a:pos x="16" y="8"/>
                  </a:cxn>
                  <a:cxn ang="0">
                    <a:pos x="16" y="18"/>
                  </a:cxn>
                  <a:cxn ang="0">
                    <a:pos x="15" y="22"/>
                  </a:cxn>
                  <a:cxn ang="0">
                    <a:pos x="14" y="25"/>
                  </a:cxn>
                  <a:cxn ang="0">
                    <a:pos x="9" y="30"/>
                  </a:cxn>
                  <a:cxn ang="0">
                    <a:pos x="4" y="30"/>
                  </a:cxn>
                  <a:cxn ang="0">
                    <a:pos x="3" y="27"/>
                  </a:cxn>
                  <a:cxn ang="0">
                    <a:pos x="1" y="26"/>
                  </a:cxn>
                  <a:cxn ang="0">
                    <a:pos x="1" y="21"/>
                  </a:cxn>
                  <a:cxn ang="0">
                    <a:pos x="4" y="13"/>
                  </a:cxn>
                  <a:cxn ang="0">
                    <a:pos x="4" y="11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3" y="3"/>
                  </a:cxn>
                  <a:cxn ang="0">
                    <a:pos x="5" y="1"/>
                  </a:cxn>
                  <a:cxn ang="0">
                    <a:pos x="8" y="0"/>
                  </a:cxn>
                </a:cxnLst>
                <a:rect l="0" t="0" r="r" b="b"/>
                <a:pathLst>
                  <a:path w="16" h="30">
                    <a:moveTo>
                      <a:pt x="8" y="0"/>
                    </a:moveTo>
                    <a:lnTo>
                      <a:pt x="10" y="0"/>
                    </a:lnTo>
                    <a:lnTo>
                      <a:pt x="13" y="2"/>
                    </a:lnTo>
                    <a:lnTo>
                      <a:pt x="14" y="2"/>
                    </a:lnTo>
                    <a:lnTo>
                      <a:pt x="15" y="6"/>
                    </a:lnTo>
                    <a:lnTo>
                      <a:pt x="16" y="8"/>
                    </a:lnTo>
                    <a:lnTo>
                      <a:pt x="16" y="18"/>
                    </a:lnTo>
                    <a:lnTo>
                      <a:pt x="15" y="22"/>
                    </a:lnTo>
                    <a:lnTo>
                      <a:pt x="14" y="25"/>
                    </a:lnTo>
                    <a:lnTo>
                      <a:pt x="9" y="30"/>
                    </a:lnTo>
                    <a:lnTo>
                      <a:pt x="4" y="30"/>
                    </a:lnTo>
                    <a:lnTo>
                      <a:pt x="3" y="27"/>
                    </a:lnTo>
                    <a:lnTo>
                      <a:pt x="1" y="26"/>
                    </a:lnTo>
                    <a:lnTo>
                      <a:pt x="1" y="21"/>
                    </a:lnTo>
                    <a:lnTo>
                      <a:pt x="4" y="13"/>
                    </a:lnTo>
                    <a:lnTo>
                      <a:pt x="4" y="11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3" name="Freeform 1371"/>
              <p:cNvSpPr>
                <a:spLocks/>
              </p:cNvSpPr>
              <p:nvPr/>
            </p:nvSpPr>
            <p:spPr bwMode="auto">
              <a:xfrm>
                <a:off x="5833903" y="3417328"/>
                <a:ext cx="18653" cy="1658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1"/>
                  </a:cxn>
                  <a:cxn ang="0">
                    <a:pos x="9" y="4"/>
                  </a:cxn>
                  <a:cxn ang="0">
                    <a:pos x="9" y="5"/>
                  </a:cxn>
                  <a:cxn ang="0">
                    <a:pos x="6" y="8"/>
                  </a:cxn>
                  <a:cxn ang="0">
                    <a:pos x="4" y="8"/>
                  </a:cxn>
                  <a:cxn ang="0">
                    <a:pos x="0" y="4"/>
                  </a:cxn>
                  <a:cxn ang="0">
                    <a:pos x="2" y="1"/>
                  </a:cxn>
                  <a:cxn ang="0">
                    <a:pos x="6" y="0"/>
                  </a:cxn>
                </a:cxnLst>
                <a:rect l="0" t="0" r="r" b="b"/>
                <a:pathLst>
                  <a:path w="9" h="8">
                    <a:moveTo>
                      <a:pt x="6" y="0"/>
                    </a:moveTo>
                    <a:lnTo>
                      <a:pt x="6" y="1"/>
                    </a:lnTo>
                    <a:lnTo>
                      <a:pt x="9" y="4"/>
                    </a:lnTo>
                    <a:lnTo>
                      <a:pt x="9" y="5"/>
                    </a:lnTo>
                    <a:lnTo>
                      <a:pt x="6" y="8"/>
                    </a:lnTo>
                    <a:lnTo>
                      <a:pt x="4" y="8"/>
                    </a:lnTo>
                    <a:lnTo>
                      <a:pt x="0" y="4"/>
                    </a:lnTo>
                    <a:lnTo>
                      <a:pt x="2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4" name="Freeform 1372"/>
              <p:cNvSpPr>
                <a:spLocks/>
              </p:cNvSpPr>
              <p:nvPr/>
            </p:nvSpPr>
            <p:spPr bwMode="auto">
              <a:xfrm>
                <a:off x="6007995" y="2932355"/>
                <a:ext cx="20725" cy="269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0"/>
                  </a:cxn>
                  <a:cxn ang="0">
                    <a:pos x="7" y="3"/>
                  </a:cxn>
                  <a:cxn ang="0">
                    <a:pos x="9" y="4"/>
                  </a:cxn>
                  <a:cxn ang="0">
                    <a:pos x="9" y="5"/>
                  </a:cxn>
                  <a:cxn ang="0">
                    <a:pos x="10" y="7"/>
                  </a:cxn>
                  <a:cxn ang="0">
                    <a:pos x="10" y="12"/>
                  </a:cxn>
                  <a:cxn ang="0">
                    <a:pos x="9" y="13"/>
                  </a:cxn>
                  <a:cxn ang="0">
                    <a:pos x="9" y="10"/>
                  </a:cxn>
                  <a:cxn ang="0">
                    <a:pos x="6" y="10"/>
                  </a:cxn>
                  <a:cxn ang="0">
                    <a:pos x="4" y="9"/>
                  </a:cxn>
                  <a:cxn ang="0">
                    <a:pos x="2" y="8"/>
                  </a:cxn>
                  <a:cxn ang="0">
                    <a:pos x="0" y="7"/>
                  </a:cxn>
                  <a:cxn ang="0">
                    <a:pos x="0" y="0"/>
                  </a:cxn>
                </a:cxnLst>
                <a:rect l="0" t="0" r="r" b="b"/>
                <a:pathLst>
                  <a:path w="10" h="13">
                    <a:moveTo>
                      <a:pt x="0" y="0"/>
                    </a:moveTo>
                    <a:lnTo>
                      <a:pt x="7" y="0"/>
                    </a:lnTo>
                    <a:lnTo>
                      <a:pt x="7" y="3"/>
                    </a:lnTo>
                    <a:lnTo>
                      <a:pt x="9" y="4"/>
                    </a:lnTo>
                    <a:lnTo>
                      <a:pt x="9" y="5"/>
                    </a:lnTo>
                    <a:lnTo>
                      <a:pt x="10" y="7"/>
                    </a:lnTo>
                    <a:lnTo>
                      <a:pt x="10" y="12"/>
                    </a:lnTo>
                    <a:lnTo>
                      <a:pt x="9" y="13"/>
                    </a:lnTo>
                    <a:lnTo>
                      <a:pt x="9" y="10"/>
                    </a:lnTo>
                    <a:lnTo>
                      <a:pt x="6" y="10"/>
                    </a:lnTo>
                    <a:lnTo>
                      <a:pt x="4" y="9"/>
                    </a:lnTo>
                    <a:lnTo>
                      <a:pt x="2" y="8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5" name="Freeform 1373"/>
              <p:cNvSpPr>
                <a:spLocks/>
              </p:cNvSpPr>
              <p:nvPr/>
            </p:nvSpPr>
            <p:spPr bwMode="auto">
              <a:xfrm>
                <a:off x="6032866" y="2909558"/>
                <a:ext cx="39379" cy="5388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2" y="0"/>
                  </a:cxn>
                  <a:cxn ang="0">
                    <a:pos x="14" y="1"/>
                  </a:cxn>
                  <a:cxn ang="0">
                    <a:pos x="15" y="2"/>
                  </a:cxn>
                  <a:cxn ang="0">
                    <a:pos x="19" y="10"/>
                  </a:cxn>
                  <a:cxn ang="0">
                    <a:pos x="17" y="11"/>
                  </a:cxn>
                  <a:cxn ang="0">
                    <a:pos x="13" y="19"/>
                  </a:cxn>
                  <a:cxn ang="0">
                    <a:pos x="13" y="21"/>
                  </a:cxn>
                  <a:cxn ang="0">
                    <a:pos x="12" y="24"/>
                  </a:cxn>
                  <a:cxn ang="0">
                    <a:pos x="9" y="26"/>
                  </a:cxn>
                  <a:cxn ang="0">
                    <a:pos x="3" y="26"/>
                  </a:cxn>
                  <a:cxn ang="0">
                    <a:pos x="0" y="24"/>
                  </a:cxn>
                  <a:cxn ang="0">
                    <a:pos x="0" y="23"/>
                  </a:cxn>
                  <a:cxn ang="0">
                    <a:pos x="3" y="23"/>
                  </a:cxn>
                  <a:cxn ang="0">
                    <a:pos x="3" y="24"/>
                  </a:cxn>
                  <a:cxn ang="0">
                    <a:pos x="8" y="21"/>
                  </a:cxn>
                  <a:cxn ang="0">
                    <a:pos x="9" y="20"/>
                  </a:cxn>
                  <a:cxn ang="0">
                    <a:pos x="9" y="19"/>
                  </a:cxn>
                  <a:cxn ang="0">
                    <a:pos x="7" y="18"/>
                  </a:cxn>
                  <a:cxn ang="0">
                    <a:pos x="3" y="15"/>
                  </a:cxn>
                  <a:cxn ang="0">
                    <a:pos x="2" y="14"/>
                  </a:cxn>
                  <a:cxn ang="0">
                    <a:pos x="0" y="11"/>
                  </a:cxn>
                  <a:cxn ang="0">
                    <a:pos x="0" y="10"/>
                  </a:cxn>
                  <a:cxn ang="0">
                    <a:pos x="3" y="5"/>
                  </a:cxn>
                  <a:cxn ang="0">
                    <a:pos x="8" y="0"/>
                  </a:cxn>
                </a:cxnLst>
                <a:rect l="0" t="0" r="r" b="b"/>
                <a:pathLst>
                  <a:path w="19" h="26">
                    <a:moveTo>
                      <a:pt x="8" y="0"/>
                    </a:moveTo>
                    <a:lnTo>
                      <a:pt x="12" y="0"/>
                    </a:lnTo>
                    <a:lnTo>
                      <a:pt x="14" y="1"/>
                    </a:lnTo>
                    <a:lnTo>
                      <a:pt x="15" y="2"/>
                    </a:lnTo>
                    <a:lnTo>
                      <a:pt x="19" y="10"/>
                    </a:lnTo>
                    <a:lnTo>
                      <a:pt x="17" y="11"/>
                    </a:lnTo>
                    <a:lnTo>
                      <a:pt x="13" y="19"/>
                    </a:lnTo>
                    <a:lnTo>
                      <a:pt x="13" y="21"/>
                    </a:lnTo>
                    <a:lnTo>
                      <a:pt x="12" y="24"/>
                    </a:lnTo>
                    <a:lnTo>
                      <a:pt x="9" y="26"/>
                    </a:lnTo>
                    <a:lnTo>
                      <a:pt x="3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3" y="23"/>
                    </a:lnTo>
                    <a:lnTo>
                      <a:pt x="3" y="24"/>
                    </a:lnTo>
                    <a:lnTo>
                      <a:pt x="8" y="21"/>
                    </a:lnTo>
                    <a:lnTo>
                      <a:pt x="9" y="20"/>
                    </a:lnTo>
                    <a:lnTo>
                      <a:pt x="9" y="19"/>
                    </a:lnTo>
                    <a:lnTo>
                      <a:pt x="7" y="18"/>
                    </a:lnTo>
                    <a:lnTo>
                      <a:pt x="3" y="15"/>
                    </a:lnTo>
                    <a:lnTo>
                      <a:pt x="2" y="14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3" y="5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6" name="Freeform 1374"/>
              <p:cNvSpPr>
                <a:spLocks/>
              </p:cNvSpPr>
              <p:nvPr/>
            </p:nvSpPr>
            <p:spPr bwMode="auto">
              <a:xfrm>
                <a:off x="6202814" y="2847382"/>
                <a:ext cx="18653" cy="31089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9" y="0"/>
                  </a:cxn>
                  <a:cxn ang="0">
                    <a:pos x="5" y="4"/>
                  </a:cxn>
                  <a:cxn ang="0">
                    <a:pos x="5" y="9"/>
                  </a:cxn>
                  <a:cxn ang="0">
                    <a:pos x="1" y="12"/>
                  </a:cxn>
                  <a:cxn ang="0">
                    <a:pos x="0" y="15"/>
                  </a:cxn>
                  <a:cxn ang="0">
                    <a:pos x="0" y="6"/>
                  </a:cxn>
                  <a:cxn ang="0">
                    <a:pos x="1" y="4"/>
                  </a:cxn>
                  <a:cxn ang="0">
                    <a:pos x="4" y="2"/>
                  </a:cxn>
                  <a:cxn ang="0">
                    <a:pos x="5" y="0"/>
                  </a:cxn>
                </a:cxnLst>
                <a:rect l="0" t="0" r="r" b="b"/>
                <a:pathLst>
                  <a:path w="9" h="15">
                    <a:moveTo>
                      <a:pt x="5" y="0"/>
                    </a:moveTo>
                    <a:lnTo>
                      <a:pt x="9" y="0"/>
                    </a:lnTo>
                    <a:lnTo>
                      <a:pt x="5" y="4"/>
                    </a:lnTo>
                    <a:lnTo>
                      <a:pt x="5" y="9"/>
                    </a:lnTo>
                    <a:lnTo>
                      <a:pt x="1" y="12"/>
                    </a:lnTo>
                    <a:lnTo>
                      <a:pt x="0" y="15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4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7" name="Freeform 1375"/>
              <p:cNvSpPr>
                <a:spLocks/>
              </p:cNvSpPr>
              <p:nvPr/>
            </p:nvSpPr>
            <p:spPr bwMode="auto">
              <a:xfrm>
                <a:off x="6287788" y="2805931"/>
                <a:ext cx="29015" cy="3523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4" y="3"/>
                  </a:cxn>
                  <a:cxn ang="0">
                    <a:pos x="14" y="5"/>
                  </a:cxn>
                  <a:cxn ang="0">
                    <a:pos x="13" y="7"/>
                  </a:cxn>
                  <a:cxn ang="0">
                    <a:pos x="12" y="8"/>
                  </a:cxn>
                  <a:cxn ang="0">
                    <a:pos x="12" y="13"/>
                  </a:cxn>
                  <a:cxn ang="0">
                    <a:pos x="10" y="15"/>
                  </a:cxn>
                  <a:cxn ang="0">
                    <a:pos x="9" y="15"/>
                  </a:cxn>
                  <a:cxn ang="0">
                    <a:pos x="8" y="16"/>
                  </a:cxn>
                  <a:cxn ang="0">
                    <a:pos x="5" y="17"/>
                  </a:cxn>
                  <a:cxn ang="0">
                    <a:pos x="3" y="17"/>
                  </a:cxn>
                  <a:cxn ang="0">
                    <a:pos x="0" y="15"/>
                  </a:cxn>
                  <a:cxn ang="0">
                    <a:pos x="0" y="12"/>
                  </a:cxn>
                  <a:cxn ang="0">
                    <a:pos x="5" y="10"/>
                  </a:cxn>
                  <a:cxn ang="0">
                    <a:pos x="7" y="8"/>
                  </a:cxn>
                  <a:cxn ang="0">
                    <a:pos x="9" y="8"/>
                  </a:cxn>
                  <a:cxn ang="0">
                    <a:pos x="7" y="6"/>
                  </a:cxn>
                  <a:cxn ang="0">
                    <a:pos x="7" y="2"/>
                  </a:cxn>
                  <a:cxn ang="0">
                    <a:pos x="9" y="1"/>
                  </a:cxn>
                  <a:cxn ang="0">
                    <a:pos x="10" y="0"/>
                  </a:cxn>
                </a:cxnLst>
                <a:rect l="0" t="0" r="r" b="b"/>
                <a:pathLst>
                  <a:path w="14" h="17">
                    <a:moveTo>
                      <a:pt x="10" y="0"/>
                    </a:moveTo>
                    <a:lnTo>
                      <a:pt x="14" y="3"/>
                    </a:lnTo>
                    <a:lnTo>
                      <a:pt x="14" y="5"/>
                    </a:lnTo>
                    <a:lnTo>
                      <a:pt x="13" y="7"/>
                    </a:lnTo>
                    <a:lnTo>
                      <a:pt x="12" y="8"/>
                    </a:lnTo>
                    <a:lnTo>
                      <a:pt x="12" y="13"/>
                    </a:lnTo>
                    <a:lnTo>
                      <a:pt x="10" y="15"/>
                    </a:lnTo>
                    <a:lnTo>
                      <a:pt x="9" y="15"/>
                    </a:lnTo>
                    <a:lnTo>
                      <a:pt x="8" y="16"/>
                    </a:lnTo>
                    <a:lnTo>
                      <a:pt x="5" y="17"/>
                    </a:lnTo>
                    <a:lnTo>
                      <a:pt x="3" y="17"/>
                    </a:lnTo>
                    <a:lnTo>
                      <a:pt x="0" y="15"/>
                    </a:lnTo>
                    <a:lnTo>
                      <a:pt x="0" y="12"/>
                    </a:lnTo>
                    <a:lnTo>
                      <a:pt x="5" y="10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7" y="6"/>
                    </a:lnTo>
                    <a:lnTo>
                      <a:pt x="7" y="2"/>
                    </a:lnTo>
                    <a:lnTo>
                      <a:pt x="9" y="1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8" name="Freeform 1376"/>
              <p:cNvSpPr>
                <a:spLocks noEditPoints="1"/>
              </p:cNvSpPr>
              <p:nvPr/>
            </p:nvSpPr>
            <p:spPr bwMode="auto">
              <a:xfrm>
                <a:off x="7135454" y="2345829"/>
                <a:ext cx="6218" cy="6218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3" y="3"/>
                  </a:cxn>
                  <a:cxn ang="0">
                    <a:pos x="2" y="1"/>
                  </a:cxn>
                  <a:cxn ang="0">
                    <a:pos x="0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lnTo>
                      <a:pt x="3" y="3"/>
                    </a:lnTo>
                    <a:lnTo>
                      <a:pt x="2" y="1"/>
                    </a:lnTo>
                    <a:close/>
                    <a:moveTo>
                      <a:pt x="0" y="0"/>
                    </a:moveTo>
                    <a:lnTo>
                      <a:pt x="2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9" name="Freeform 1377"/>
              <p:cNvSpPr>
                <a:spLocks/>
              </p:cNvSpPr>
              <p:nvPr/>
            </p:nvSpPr>
            <p:spPr bwMode="auto">
              <a:xfrm>
                <a:off x="7141672" y="2352046"/>
                <a:ext cx="2073" cy="207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0" name="Freeform 1378"/>
              <p:cNvSpPr>
                <a:spLocks/>
              </p:cNvSpPr>
              <p:nvPr/>
            </p:nvSpPr>
            <p:spPr bwMode="auto">
              <a:xfrm>
                <a:off x="6998666" y="2047384"/>
                <a:ext cx="420725" cy="308808"/>
              </a:xfrm>
              <a:custGeom>
                <a:avLst/>
                <a:gdLst/>
                <a:ahLst/>
                <a:cxnLst>
                  <a:cxn ang="0">
                    <a:pos x="189" y="0"/>
                  </a:cxn>
                  <a:cxn ang="0">
                    <a:pos x="201" y="6"/>
                  </a:cxn>
                  <a:cxn ang="0">
                    <a:pos x="203" y="10"/>
                  </a:cxn>
                  <a:cxn ang="0">
                    <a:pos x="194" y="20"/>
                  </a:cxn>
                  <a:cxn ang="0">
                    <a:pos x="177" y="26"/>
                  </a:cxn>
                  <a:cxn ang="0">
                    <a:pos x="149" y="36"/>
                  </a:cxn>
                  <a:cxn ang="0">
                    <a:pos x="124" y="41"/>
                  </a:cxn>
                  <a:cxn ang="0">
                    <a:pos x="122" y="45"/>
                  </a:cxn>
                  <a:cxn ang="0">
                    <a:pos x="119" y="49"/>
                  </a:cxn>
                  <a:cxn ang="0">
                    <a:pos x="115" y="51"/>
                  </a:cxn>
                  <a:cxn ang="0">
                    <a:pos x="104" y="56"/>
                  </a:cxn>
                  <a:cxn ang="0">
                    <a:pos x="83" y="68"/>
                  </a:cxn>
                  <a:cxn ang="0">
                    <a:pos x="58" y="90"/>
                  </a:cxn>
                  <a:cxn ang="0">
                    <a:pos x="46" y="120"/>
                  </a:cxn>
                  <a:cxn ang="0">
                    <a:pos x="54" y="137"/>
                  </a:cxn>
                  <a:cxn ang="0">
                    <a:pos x="69" y="148"/>
                  </a:cxn>
                  <a:cxn ang="0">
                    <a:pos x="70" y="149"/>
                  </a:cxn>
                  <a:cxn ang="0">
                    <a:pos x="38" y="148"/>
                  </a:cxn>
                  <a:cxn ang="0">
                    <a:pos x="35" y="147"/>
                  </a:cxn>
                  <a:cxn ang="0">
                    <a:pos x="24" y="144"/>
                  </a:cxn>
                  <a:cxn ang="0">
                    <a:pos x="22" y="134"/>
                  </a:cxn>
                  <a:cxn ang="0">
                    <a:pos x="19" y="132"/>
                  </a:cxn>
                  <a:cxn ang="0">
                    <a:pos x="5" y="130"/>
                  </a:cxn>
                  <a:cxn ang="0">
                    <a:pos x="0" y="124"/>
                  </a:cxn>
                  <a:cxn ang="0">
                    <a:pos x="4" y="117"/>
                  </a:cxn>
                  <a:cxn ang="0">
                    <a:pos x="10" y="112"/>
                  </a:cxn>
                  <a:cxn ang="0">
                    <a:pos x="12" y="101"/>
                  </a:cxn>
                  <a:cxn ang="0">
                    <a:pos x="17" y="95"/>
                  </a:cxn>
                  <a:cxn ang="0">
                    <a:pos x="25" y="91"/>
                  </a:cxn>
                  <a:cxn ang="0">
                    <a:pos x="31" y="90"/>
                  </a:cxn>
                  <a:cxn ang="0">
                    <a:pos x="25" y="81"/>
                  </a:cxn>
                  <a:cxn ang="0">
                    <a:pos x="36" y="70"/>
                  </a:cxn>
                  <a:cxn ang="0">
                    <a:pos x="46" y="56"/>
                  </a:cxn>
                  <a:cxn ang="0">
                    <a:pos x="45" y="52"/>
                  </a:cxn>
                  <a:cxn ang="0">
                    <a:pos x="44" y="49"/>
                  </a:cxn>
                  <a:cxn ang="0">
                    <a:pos x="46" y="45"/>
                  </a:cxn>
                  <a:cxn ang="0">
                    <a:pos x="56" y="44"/>
                  </a:cxn>
                  <a:cxn ang="0">
                    <a:pos x="64" y="42"/>
                  </a:cxn>
                  <a:cxn ang="0">
                    <a:pos x="80" y="32"/>
                  </a:cxn>
                  <a:cxn ang="0">
                    <a:pos x="100" y="23"/>
                  </a:cxn>
                  <a:cxn ang="0">
                    <a:pos x="105" y="21"/>
                  </a:cxn>
                  <a:cxn ang="0">
                    <a:pos x="117" y="18"/>
                  </a:cxn>
                  <a:cxn ang="0">
                    <a:pos x="123" y="23"/>
                  </a:cxn>
                  <a:cxn ang="0">
                    <a:pos x="138" y="21"/>
                  </a:cxn>
                  <a:cxn ang="0">
                    <a:pos x="174" y="2"/>
                  </a:cxn>
                </a:cxnLst>
                <a:rect l="0" t="0" r="r" b="b"/>
                <a:pathLst>
                  <a:path w="203" h="149">
                    <a:moveTo>
                      <a:pt x="187" y="0"/>
                    </a:moveTo>
                    <a:lnTo>
                      <a:pt x="189" y="0"/>
                    </a:lnTo>
                    <a:lnTo>
                      <a:pt x="193" y="1"/>
                    </a:lnTo>
                    <a:lnTo>
                      <a:pt x="201" y="6"/>
                    </a:lnTo>
                    <a:lnTo>
                      <a:pt x="202" y="7"/>
                    </a:lnTo>
                    <a:lnTo>
                      <a:pt x="203" y="10"/>
                    </a:lnTo>
                    <a:lnTo>
                      <a:pt x="201" y="16"/>
                    </a:lnTo>
                    <a:lnTo>
                      <a:pt x="194" y="20"/>
                    </a:lnTo>
                    <a:lnTo>
                      <a:pt x="187" y="23"/>
                    </a:lnTo>
                    <a:lnTo>
                      <a:pt x="177" y="26"/>
                    </a:lnTo>
                    <a:lnTo>
                      <a:pt x="168" y="29"/>
                    </a:lnTo>
                    <a:lnTo>
                      <a:pt x="149" y="36"/>
                    </a:lnTo>
                    <a:lnTo>
                      <a:pt x="137" y="37"/>
                    </a:lnTo>
                    <a:lnTo>
                      <a:pt x="124" y="41"/>
                    </a:lnTo>
                    <a:lnTo>
                      <a:pt x="123" y="42"/>
                    </a:lnTo>
                    <a:lnTo>
                      <a:pt x="122" y="45"/>
                    </a:lnTo>
                    <a:lnTo>
                      <a:pt x="120" y="46"/>
                    </a:lnTo>
                    <a:lnTo>
                      <a:pt x="119" y="49"/>
                    </a:lnTo>
                    <a:lnTo>
                      <a:pt x="118" y="50"/>
                    </a:lnTo>
                    <a:lnTo>
                      <a:pt x="115" y="51"/>
                    </a:lnTo>
                    <a:lnTo>
                      <a:pt x="109" y="52"/>
                    </a:lnTo>
                    <a:lnTo>
                      <a:pt x="104" y="56"/>
                    </a:lnTo>
                    <a:lnTo>
                      <a:pt x="100" y="59"/>
                    </a:lnTo>
                    <a:lnTo>
                      <a:pt x="83" y="68"/>
                    </a:lnTo>
                    <a:lnTo>
                      <a:pt x="69" y="78"/>
                    </a:lnTo>
                    <a:lnTo>
                      <a:pt x="58" y="90"/>
                    </a:lnTo>
                    <a:lnTo>
                      <a:pt x="50" y="105"/>
                    </a:lnTo>
                    <a:lnTo>
                      <a:pt x="46" y="120"/>
                    </a:lnTo>
                    <a:lnTo>
                      <a:pt x="49" y="130"/>
                    </a:lnTo>
                    <a:lnTo>
                      <a:pt x="54" y="137"/>
                    </a:lnTo>
                    <a:lnTo>
                      <a:pt x="61" y="142"/>
                    </a:lnTo>
                    <a:lnTo>
                      <a:pt x="69" y="148"/>
                    </a:lnTo>
                    <a:lnTo>
                      <a:pt x="70" y="148"/>
                    </a:lnTo>
                    <a:lnTo>
                      <a:pt x="70" y="149"/>
                    </a:lnTo>
                    <a:lnTo>
                      <a:pt x="39" y="149"/>
                    </a:lnTo>
                    <a:lnTo>
                      <a:pt x="38" y="148"/>
                    </a:lnTo>
                    <a:lnTo>
                      <a:pt x="36" y="148"/>
                    </a:lnTo>
                    <a:lnTo>
                      <a:pt x="35" y="147"/>
                    </a:lnTo>
                    <a:lnTo>
                      <a:pt x="25" y="147"/>
                    </a:lnTo>
                    <a:lnTo>
                      <a:pt x="24" y="144"/>
                    </a:lnTo>
                    <a:lnTo>
                      <a:pt x="24" y="137"/>
                    </a:lnTo>
                    <a:lnTo>
                      <a:pt x="22" y="134"/>
                    </a:lnTo>
                    <a:lnTo>
                      <a:pt x="21" y="133"/>
                    </a:lnTo>
                    <a:lnTo>
                      <a:pt x="19" y="132"/>
                    </a:lnTo>
                    <a:lnTo>
                      <a:pt x="6" y="132"/>
                    </a:lnTo>
                    <a:lnTo>
                      <a:pt x="5" y="130"/>
                    </a:lnTo>
                    <a:lnTo>
                      <a:pt x="2" y="129"/>
                    </a:lnTo>
                    <a:lnTo>
                      <a:pt x="0" y="124"/>
                    </a:lnTo>
                    <a:lnTo>
                      <a:pt x="0" y="120"/>
                    </a:lnTo>
                    <a:lnTo>
                      <a:pt x="4" y="117"/>
                    </a:lnTo>
                    <a:lnTo>
                      <a:pt x="9" y="114"/>
                    </a:lnTo>
                    <a:lnTo>
                      <a:pt x="10" y="112"/>
                    </a:lnTo>
                    <a:lnTo>
                      <a:pt x="12" y="110"/>
                    </a:lnTo>
                    <a:lnTo>
                      <a:pt x="12" y="101"/>
                    </a:lnTo>
                    <a:lnTo>
                      <a:pt x="15" y="96"/>
                    </a:lnTo>
                    <a:lnTo>
                      <a:pt x="17" y="95"/>
                    </a:lnTo>
                    <a:lnTo>
                      <a:pt x="21" y="93"/>
                    </a:lnTo>
                    <a:lnTo>
                      <a:pt x="25" y="91"/>
                    </a:lnTo>
                    <a:lnTo>
                      <a:pt x="29" y="91"/>
                    </a:lnTo>
                    <a:lnTo>
                      <a:pt x="31" y="90"/>
                    </a:lnTo>
                    <a:lnTo>
                      <a:pt x="29" y="85"/>
                    </a:lnTo>
                    <a:lnTo>
                      <a:pt x="25" y="81"/>
                    </a:lnTo>
                    <a:lnTo>
                      <a:pt x="29" y="76"/>
                    </a:lnTo>
                    <a:lnTo>
                      <a:pt x="36" y="70"/>
                    </a:lnTo>
                    <a:lnTo>
                      <a:pt x="43" y="64"/>
                    </a:lnTo>
                    <a:lnTo>
                      <a:pt x="46" y="56"/>
                    </a:lnTo>
                    <a:lnTo>
                      <a:pt x="46" y="55"/>
                    </a:lnTo>
                    <a:lnTo>
                      <a:pt x="45" y="52"/>
                    </a:lnTo>
                    <a:lnTo>
                      <a:pt x="44" y="51"/>
                    </a:lnTo>
                    <a:lnTo>
                      <a:pt x="44" y="49"/>
                    </a:lnTo>
                    <a:lnTo>
                      <a:pt x="45" y="46"/>
                    </a:lnTo>
                    <a:lnTo>
                      <a:pt x="46" y="45"/>
                    </a:lnTo>
                    <a:lnTo>
                      <a:pt x="51" y="45"/>
                    </a:lnTo>
                    <a:lnTo>
                      <a:pt x="56" y="44"/>
                    </a:lnTo>
                    <a:lnTo>
                      <a:pt x="60" y="42"/>
                    </a:lnTo>
                    <a:lnTo>
                      <a:pt x="64" y="42"/>
                    </a:lnTo>
                    <a:lnTo>
                      <a:pt x="71" y="40"/>
                    </a:lnTo>
                    <a:lnTo>
                      <a:pt x="80" y="32"/>
                    </a:lnTo>
                    <a:lnTo>
                      <a:pt x="90" y="26"/>
                    </a:lnTo>
                    <a:lnTo>
                      <a:pt x="100" y="23"/>
                    </a:lnTo>
                    <a:lnTo>
                      <a:pt x="103" y="23"/>
                    </a:lnTo>
                    <a:lnTo>
                      <a:pt x="105" y="21"/>
                    </a:lnTo>
                    <a:lnTo>
                      <a:pt x="110" y="18"/>
                    </a:lnTo>
                    <a:lnTo>
                      <a:pt x="117" y="18"/>
                    </a:lnTo>
                    <a:lnTo>
                      <a:pt x="119" y="20"/>
                    </a:lnTo>
                    <a:lnTo>
                      <a:pt x="123" y="23"/>
                    </a:lnTo>
                    <a:lnTo>
                      <a:pt x="125" y="23"/>
                    </a:lnTo>
                    <a:lnTo>
                      <a:pt x="138" y="21"/>
                    </a:lnTo>
                    <a:lnTo>
                      <a:pt x="163" y="8"/>
                    </a:lnTo>
                    <a:lnTo>
                      <a:pt x="174" y="2"/>
                    </a:lnTo>
                    <a:lnTo>
                      <a:pt x="18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1" name="Freeform 1379"/>
              <p:cNvSpPr>
                <a:spLocks/>
              </p:cNvSpPr>
              <p:nvPr/>
            </p:nvSpPr>
            <p:spPr bwMode="auto">
              <a:xfrm>
                <a:off x="6961361" y="1869146"/>
                <a:ext cx="6218" cy="62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3" name="Freeform 1381"/>
              <p:cNvSpPr>
                <a:spLocks/>
              </p:cNvSpPr>
              <p:nvPr/>
            </p:nvSpPr>
            <p:spPr bwMode="auto">
              <a:xfrm>
                <a:off x="7187268" y="1831841"/>
                <a:ext cx="64249" cy="3730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2" y="0"/>
                  </a:cxn>
                  <a:cxn ang="0">
                    <a:pos x="18" y="4"/>
                  </a:cxn>
                  <a:cxn ang="0">
                    <a:pos x="31" y="4"/>
                  </a:cxn>
                  <a:cxn ang="0">
                    <a:pos x="31" y="9"/>
                  </a:cxn>
                  <a:cxn ang="0">
                    <a:pos x="28" y="12"/>
                  </a:cxn>
                  <a:cxn ang="0">
                    <a:pos x="21" y="12"/>
                  </a:cxn>
                  <a:cxn ang="0">
                    <a:pos x="23" y="17"/>
                  </a:cxn>
                  <a:cxn ang="0">
                    <a:pos x="18" y="18"/>
                  </a:cxn>
                  <a:cxn ang="0">
                    <a:pos x="4" y="18"/>
                  </a:cxn>
                  <a:cxn ang="0">
                    <a:pos x="0" y="17"/>
                  </a:cxn>
                  <a:cxn ang="0">
                    <a:pos x="0" y="13"/>
                  </a:cxn>
                  <a:cxn ang="0">
                    <a:pos x="3" y="9"/>
                  </a:cxn>
                  <a:cxn ang="0">
                    <a:pos x="4" y="8"/>
                  </a:cxn>
                  <a:cxn ang="0">
                    <a:pos x="8" y="5"/>
                  </a:cxn>
                  <a:cxn ang="0">
                    <a:pos x="8" y="0"/>
                  </a:cxn>
                </a:cxnLst>
                <a:rect l="0" t="0" r="r" b="b"/>
                <a:pathLst>
                  <a:path w="31" h="18">
                    <a:moveTo>
                      <a:pt x="8" y="0"/>
                    </a:moveTo>
                    <a:lnTo>
                      <a:pt x="22" y="0"/>
                    </a:lnTo>
                    <a:lnTo>
                      <a:pt x="18" y="4"/>
                    </a:lnTo>
                    <a:lnTo>
                      <a:pt x="31" y="4"/>
                    </a:lnTo>
                    <a:lnTo>
                      <a:pt x="31" y="9"/>
                    </a:lnTo>
                    <a:lnTo>
                      <a:pt x="28" y="12"/>
                    </a:lnTo>
                    <a:lnTo>
                      <a:pt x="21" y="12"/>
                    </a:lnTo>
                    <a:lnTo>
                      <a:pt x="23" y="17"/>
                    </a:lnTo>
                    <a:lnTo>
                      <a:pt x="18" y="18"/>
                    </a:lnTo>
                    <a:lnTo>
                      <a:pt x="4" y="18"/>
                    </a:lnTo>
                    <a:lnTo>
                      <a:pt x="0" y="17"/>
                    </a:lnTo>
                    <a:lnTo>
                      <a:pt x="0" y="13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8" y="5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4" name="Freeform 1382"/>
              <p:cNvSpPr>
                <a:spLocks/>
              </p:cNvSpPr>
              <p:nvPr/>
            </p:nvSpPr>
            <p:spPr bwMode="auto">
              <a:xfrm>
                <a:off x="7102293" y="1865001"/>
                <a:ext cx="68394" cy="2279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25" y="0"/>
                  </a:cxn>
                  <a:cxn ang="0">
                    <a:pos x="28" y="1"/>
                  </a:cxn>
                  <a:cxn ang="0">
                    <a:pos x="30" y="3"/>
                  </a:cxn>
                  <a:cxn ang="0">
                    <a:pos x="33" y="5"/>
                  </a:cxn>
                  <a:cxn ang="0">
                    <a:pos x="29" y="5"/>
                  </a:cxn>
                  <a:cxn ang="0">
                    <a:pos x="28" y="6"/>
                  </a:cxn>
                  <a:cxn ang="0">
                    <a:pos x="25" y="7"/>
                  </a:cxn>
                  <a:cxn ang="0">
                    <a:pos x="21" y="11"/>
                  </a:cxn>
                  <a:cxn ang="0">
                    <a:pos x="16" y="11"/>
                  </a:cxn>
                  <a:cxn ang="0">
                    <a:pos x="15" y="8"/>
                  </a:cxn>
                  <a:cxn ang="0">
                    <a:pos x="13" y="7"/>
                  </a:cxn>
                  <a:cxn ang="0">
                    <a:pos x="11" y="7"/>
                  </a:cxn>
                  <a:cxn ang="0">
                    <a:pos x="10" y="10"/>
                  </a:cxn>
                  <a:cxn ang="0">
                    <a:pos x="9" y="11"/>
                  </a:cxn>
                  <a:cxn ang="0">
                    <a:pos x="3" y="11"/>
                  </a:cxn>
                  <a:cxn ang="0">
                    <a:pos x="0" y="8"/>
                  </a:cxn>
                  <a:cxn ang="0">
                    <a:pos x="3" y="5"/>
                  </a:cxn>
                  <a:cxn ang="0">
                    <a:pos x="9" y="2"/>
                  </a:cxn>
                  <a:cxn ang="0">
                    <a:pos x="16" y="0"/>
                  </a:cxn>
                </a:cxnLst>
                <a:rect l="0" t="0" r="r" b="b"/>
                <a:pathLst>
                  <a:path w="33" h="11">
                    <a:moveTo>
                      <a:pt x="16" y="0"/>
                    </a:moveTo>
                    <a:lnTo>
                      <a:pt x="25" y="0"/>
                    </a:lnTo>
                    <a:lnTo>
                      <a:pt x="28" y="1"/>
                    </a:lnTo>
                    <a:lnTo>
                      <a:pt x="30" y="3"/>
                    </a:lnTo>
                    <a:lnTo>
                      <a:pt x="33" y="5"/>
                    </a:lnTo>
                    <a:lnTo>
                      <a:pt x="29" y="5"/>
                    </a:lnTo>
                    <a:lnTo>
                      <a:pt x="28" y="6"/>
                    </a:lnTo>
                    <a:lnTo>
                      <a:pt x="25" y="7"/>
                    </a:lnTo>
                    <a:lnTo>
                      <a:pt x="21" y="11"/>
                    </a:lnTo>
                    <a:lnTo>
                      <a:pt x="16" y="11"/>
                    </a:lnTo>
                    <a:lnTo>
                      <a:pt x="15" y="8"/>
                    </a:lnTo>
                    <a:lnTo>
                      <a:pt x="13" y="7"/>
                    </a:lnTo>
                    <a:lnTo>
                      <a:pt x="11" y="7"/>
                    </a:lnTo>
                    <a:lnTo>
                      <a:pt x="10" y="10"/>
                    </a:lnTo>
                    <a:lnTo>
                      <a:pt x="9" y="11"/>
                    </a:lnTo>
                    <a:lnTo>
                      <a:pt x="3" y="11"/>
                    </a:lnTo>
                    <a:lnTo>
                      <a:pt x="0" y="8"/>
                    </a:lnTo>
                    <a:lnTo>
                      <a:pt x="3" y="5"/>
                    </a:lnTo>
                    <a:lnTo>
                      <a:pt x="9" y="2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5" name="Freeform 1383"/>
              <p:cNvSpPr>
                <a:spLocks/>
              </p:cNvSpPr>
              <p:nvPr/>
            </p:nvSpPr>
            <p:spPr bwMode="auto">
              <a:xfrm>
                <a:off x="7067061" y="1788317"/>
                <a:ext cx="99482" cy="7046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0"/>
                  </a:cxn>
                  <a:cxn ang="0">
                    <a:pos x="47" y="5"/>
                  </a:cxn>
                  <a:cxn ang="0">
                    <a:pos x="43" y="9"/>
                  </a:cxn>
                  <a:cxn ang="0">
                    <a:pos x="43" y="10"/>
                  </a:cxn>
                  <a:cxn ang="0">
                    <a:pos x="40" y="13"/>
                  </a:cxn>
                  <a:cxn ang="0">
                    <a:pos x="35" y="15"/>
                  </a:cxn>
                  <a:cxn ang="0">
                    <a:pos x="31" y="16"/>
                  </a:cxn>
                  <a:cxn ang="0">
                    <a:pos x="27" y="19"/>
                  </a:cxn>
                  <a:cxn ang="0">
                    <a:pos x="25" y="21"/>
                  </a:cxn>
                  <a:cxn ang="0">
                    <a:pos x="33" y="23"/>
                  </a:cxn>
                  <a:cxn ang="0">
                    <a:pos x="48" y="28"/>
                  </a:cxn>
                  <a:cxn ang="0">
                    <a:pos x="46" y="29"/>
                  </a:cxn>
                  <a:cxn ang="0">
                    <a:pos x="36" y="29"/>
                  </a:cxn>
                  <a:cxn ang="0">
                    <a:pos x="28" y="32"/>
                  </a:cxn>
                  <a:cxn ang="0">
                    <a:pos x="23" y="33"/>
                  </a:cxn>
                  <a:cxn ang="0">
                    <a:pos x="20" y="34"/>
                  </a:cxn>
                  <a:cxn ang="0">
                    <a:pos x="8" y="30"/>
                  </a:cxn>
                  <a:cxn ang="0">
                    <a:pos x="2" y="28"/>
                  </a:cxn>
                  <a:cxn ang="0">
                    <a:pos x="0" y="26"/>
                  </a:cxn>
                  <a:cxn ang="0">
                    <a:pos x="5" y="21"/>
                  </a:cxn>
                  <a:cxn ang="0">
                    <a:pos x="22" y="21"/>
                  </a:cxn>
                  <a:cxn ang="0">
                    <a:pos x="20" y="20"/>
                  </a:cxn>
                  <a:cxn ang="0">
                    <a:pos x="18" y="20"/>
                  </a:cxn>
                  <a:cxn ang="0">
                    <a:pos x="17" y="19"/>
                  </a:cxn>
                  <a:cxn ang="0">
                    <a:pos x="16" y="19"/>
                  </a:cxn>
                  <a:cxn ang="0">
                    <a:pos x="15" y="20"/>
                  </a:cxn>
                  <a:cxn ang="0">
                    <a:pos x="15" y="15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0" y="8"/>
                  </a:cxn>
                  <a:cxn ang="0">
                    <a:pos x="40" y="5"/>
                  </a:cxn>
                  <a:cxn ang="0">
                    <a:pos x="41" y="3"/>
                  </a:cxn>
                  <a:cxn ang="0">
                    <a:pos x="46" y="0"/>
                  </a:cxn>
                </a:cxnLst>
                <a:rect l="0" t="0" r="r" b="b"/>
                <a:pathLst>
                  <a:path w="48" h="34">
                    <a:moveTo>
                      <a:pt x="46" y="0"/>
                    </a:moveTo>
                    <a:lnTo>
                      <a:pt x="47" y="0"/>
                    </a:lnTo>
                    <a:lnTo>
                      <a:pt x="47" y="5"/>
                    </a:lnTo>
                    <a:lnTo>
                      <a:pt x="43" y="9"/>
                    </a:lnTo>
                    <a:lnTo>
                      <a:pt x="43" y="10"/>
                    </a:lnTo>
                    <a:lnTo>
                      <a:pt x="40" y="13"/>
                    </a:lnTo>
                    <a:lnTo>
                      <a:pt x="35" y="15"/>
                    </a:lnTo>
                    <a:lnTo>
                      <a:pt x="31" y="16"/>
                    </a:lnTo>
                    <a:lnTo>
                      <a:pt x="27" y="19"/>
                    </a:lnTo>
                    <a:lnTo>
                      <a:pt x="25" y="21"/>
                    </a:lnTo>
                    <a:lnTo>
                      <a:pt x="33" y="23"/>
                    </a:lnTo>
                    <a:lnTo>
                      <a:pt x="48" y="28"/>
                    </a:lnTo>
                    <a:lnTo>
                      <a:pt x="46" y="29"/>
                    </a:lnTo>
                    <a:lnTo>
                      <a:pt x="36" y="29"/>
                    </a:lnTo>
                    <a:lnTo>
                      <a:pt x="28" y="32"/>
                    </a:lnTo>
                    <a:lnTo>
                      <a:pt x="23" y="33"/>
                    </a:lnTo>
                    <a:lnTo>
                      <a:pt x="20" y="34"/>
                    </a:lnTo>
                    <a:lnTo>
                      <a:pt x="8" y="30"/>
                    </a:lnTo>
                    <a:lnTo>
                      <a:pt x="2" y="28"/>
                    </a:lnTo>
                    <a:lnTo>
                      <a:pt x="0" y="26"/>
                    </a:lnTo>
                    <a:lnTo>
                      <a:pt x="5" y="21"/>
                    </a:lnTo>
                    <a:lnTo>
                      <a:pt x="22" y="21"/>
                    </a:lnTo>
                    <a:lnTo>
                      <a:pt x="20" y="20"/>
                    </a:lnTo>
                    <a:lnTo>
                      <a:pt x="18" y="20"/>
                    </a:lnTo>
                    <a:lnTo>
                      <a:pt x="17" y="19"/>
                    </a:lnTo>
                    <a:lnTo>
                      <a:pt x="16" y="19"/>
                    </a:lnTo>
                    <a:lnTo>
                      <a:pt x="15" y="20"/>
                    </a:lnTo>
                    <a:lnTo>
                      <a:pt x="15" y="15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0" y="8"/>
                    </a:lnTo>
                    <a:lnTo>
                      <a:pt x="40" y="5"/>
                    </a:lnTo>
                    <a:lnTo>
                      <a:pt x="41" y="3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6" name="Freeform 1384"/>
              <p:cNvSpPr>
                <a:spLocks/>
              </p:cNvSpPr>
              <p:nvPr/>
            </p:nvSpPr>
            <p:spPr bwMode="auto">
              <a:xfrm>
                <a:off x="6915765" y="2397642"/>
                <a:ext cx="49741" cy="3937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2" y="0"/>
                  </a:cxn>
                  <a:cxn ang="0">
                    <a:pos x="15" y="2"/>
                  </a:cxn>
                  <a:cxn ang="0">
                    <a:pos x="17" y="4"/>
                  </a:cxn>
                  <a:cxn ang="0">
                    <a:pos x="20" y="5"/>
                  </a:cxn>
                  <a:cxn ang="0">
                    <a:pos x="24" y="7"/>
                  </a:cxn>
                  <a:cxn ang="0">
                    <a:pos x="24" y="12"/>
                  </a:cxn>
                  <a:cxn ang="0">
                    <a:pos x="16" y="17"/>
                  </a:cxn>
                  <a:cxn ang="0">
                    <a:pos x="6" y="19"/>
                  </a:cxn>
                  <a:cxn ang="0">
                    <a:pos x="4" y="19"/>
                  </a:cxn>
                  <a:cxn ang="0">
                    <a:pos x="1" y="18"/>
                  </a:cxn>
                  <a:cxn ang="0">
                    <a:pos x="0" y="17"/>
                  </a:cxn>
                  <a:cxn ang="0">
                    <a:pos x="0" y="13"/>
                  </a:cxn>
                  <a:cxn ang="0">
                    <a:pos x="1" y="10"/>
                  </a:cxn>
                  <a:cxn ang="0">
                    <a:pos x="2" y="9"/>
                  </a:cxn>
                  <a:cxn ang="0">
                    <a:pos x="4" y="7"/>
                  </a:cxn>
                  <a:cxn ang="0">
                    <a:pos x="4" y="5"/>
                  </a:cxn>
                  <a:cxn ang="0">
                    <a:pos x="5" y="4"/>
                  </a:cxn>
                  <a:cxn ang="0">
                    <a:pos x="6" y="4"/>
                  </a:cxn>
                  <a:cxn ang="0">
                    <a:pos x="7" y="2"/>
                  </a:cxn>
                  <a:cxn ang="0">
                    <a:pos x="9" y="0"/>
                  </a:cxn>
                </a:cxnLst>
                <a:rect l="0" t="0" r="r" b="b"/>
                <a:pathLst>
                  <a:path w="24" h="19">
                    <a:moveTo>
                      <a:pt x="9" y="0"/>
                    </a:moveTo>
                    <a:lnTo>
                      <a:pt x="12" y="0"/>
                    </a:lnTo>
                    <a:lnTo>
                      <a:pt x="15" y="2"/>
                    </a:lnTo>
                    <a:lnTo>
                      <a:pt x="17" y="4"/>
                    </a:lnTo>
                    <a:lnTo>
                      <a:pt x="20" y="5"/>
                    </a:lnTo>
                    <a:lnTo>
                      <a:pt x="24" y="7"/>
                    </a:lnTo>
                    <a:lnTo>
                      <a:pt x="24" y="12"/>
                    </a:lnTo>
                    <a:lnTo>
                      <a:pt x="16" y="17"/>
                    </a:lnTo>
                    <a:lnTo>
                      <a:pt x="6" y="19"/>
                    </a:lnTo>
                    <a:lnTo>
                      <a:pt x="4" y="19"/>
                    </a:lnTo>
                    <a:lnTo>
                      <a:pt x="1" y="18"/>
                    </a:lnTo>
                    <a:lnTo>
                      <a:pt x="0" y="17"/>
                    </a:lnTo>
                    <a:lnTo>
                      <a:pt x="0" y="13"/>
                    </a:lnTo>
                    <a:lnTo>
                      <a:pt x="1" y="10"/>
                    </a:lnTo>
                    <a:lnTo>
                      <a:pt x="2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7" name="Freeform 1385"/>
              <p:cNvSpPr>
                <a:spLocks/>
              </p:cNvSpPr>
              <p:nvPr/>
            </p:nvSpPr>
            <p:spPr bwMode="auto">
              <a:xfrm>
                <a:off x="7166542" y="2364481"/>
                <a:ext cx="39379" cy="2901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7" y="0"/>
                  </a:cxn>
                  <a:cxn ang="0">
                    <a:pos x="10" y="1"/>
                  </a:cxn>
                  <a:cxn ang="0">
                    <a:pos x="13" y="3"/>
                  </a:cxn>
                  <a:cxn ang="0">
                    <a:pos x="19" y="9"/>
                  </a:cxn>
                  <a:cxn ang="0">
                    <a:pos x="19" y="13"/>
                  </a:cxn>
                  <a:cxn ang="0">
                    <a:pos x="18" y="14"/>
                  </a:cxn>
                  <a:cxn ang="0">
                    <a:pos x="10" y="14"/>
                  </a:cxn>
                  <a:cxn ang="0">
                    <a:pos x="7" y="11"/>
                  </a:cxn>
                  <a:cxn ang="0">
                    <a:pos x="4" y="10"/>
                  </a:cxn>
                  <a:cxn ang="0">
                    <a:pos x="2" y="6"/>
                  </a:cxn>
                  <a:cxn ang="0">
                    <a:pos x="0" y="4"/>
                  </a:cxn>
                  <a:cxn ang="0">
                    <a:pos x="0" y="1"/>
                  </a:cxn>
                  <a:cxn ang="0">
                    <a:pos x="3" y="0"/>
                  </a:cxn>
                </a:cxnLst>
                <a:rect l="0" t="0" r="r" b="b"/>
                <a:pathLst>
                  <a:path w="19" h="14">
                    <a:moveTo>
                      <a:pt x="3" y="0"/>
                    </a:moveTo>
                    <a:lnTo>
                      <a:pt x="7" y="0"/>
                    </a:lnTo>
                    <a:lnTo>
                      <a:pt x="10" y="1"/>
                    </a:lnTo>
                    <a:lnTo>
                      <a:pt x="13" y="3"/>
                    </a:lnTo>
                    <a:lnTo>
                      <a:pt x="19" y="9"/>
                    </a:lnTo>
                    <a:lnTo>
                      <a:pt x="19" y="13"/>
                    </a:lnTo>
                    <a:lnTo>
                      <a:pt x="18" y="14"/>
                    </a:lnTo>
                    <a:lnTo>
                      <a:pt x="10" y="14"/>
                    </a:lnTo>
                    <a:lnTo>
                      <a:pt x="7" y="11"/>
                    </a:lnTo>
                    <a:lnTo>
                      <a:pt x="4" y="10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0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08" name="Freeform 1386"/>
            <p:cNvSpPr>
              <a:spLocks noEditPoints="1"/>
            </p:cNvSpPr>
            <p:nvPr/>
          </p:nvSpPr>
          <p:spPr bwMode="auto">
            <a:xfrm>
              <a:off x="5547893" y="2335466"/>
              <a:ext cx="1757508" cy="1189634"/>
            </a:xfrm>
            <a:custGeom>
              <a:avLst/>
              <a:gdLst/>
              <a:ahLst/>
              <a:cxnLst>
                <a:cxn ang="0">
                  <a:pos x="278" y="43"/>
                </a:cxn>
                <a:cxn ang="0">
                  <a:pos x="451" y="14"/>
                </a:cxn>
                <a:cxn ang="0">
                  <a:pos x="582" y="79"/>
                </a:cxn>
                <a:cxn ang="0">
                  <a:pos x="556" y="126"/>
                </a:cxn>
                <a:cxn ang="0">
                  <a:pos x="617" y="61"/>
                </a:cxn>
                <a:cxn ang="0">
                  <a:pos x="714" y="45"/>
                </a:cxn>
                <a:cxn ang="0">
                  <a:pos x="779" y="52"/>
                </a:cxn>
                <a:cxn ang="0">
                  <a:pos x="805" y="37"/>
                </a:cxn>
                <a:cxn ang="0">
                  <a:pos x="848" y="82"/>
                </a:cxn>
                <a:cxn ang="0">
                  <a:pos x="783" y="157"/>
                </a:cxn>
                <a:cxn ang="0">
                  <a:pos x="773" y="237"/>
                </a:cxn>
                <a:cxn ang="0">
                  <a:pos x="761" y="339"/>
                </a:cxn>
                <a:cxn ang="0">
                  <a:pos x="781" y="375"/>
                </a:cxn>
                <a:cxn ang="0">
                  <a:pos x="798" y="423"/>
                </a:cxn>
                <a:cxn ang="0">
                  <a:pos x="775" y="435"/>
                </a:cxn>
                <a:cxn ang="0">
                  <a:pos x="748" y="433"/>
                </a:cxn>
                <a:cxn ang="0">
                  <a:pos x="721" y="423"/>
                </a:cxn>
                <a:cxn ang="0">
                  <a:pos x="669" y="428"/>
                </a:cxn>
                <a:cxn ang="0">
                  <a:pos x="669" y="498"/>
                </a:cxn>
                <a:cxn ang="0">
                  <a:pos x="648" y="531"/>
                </a:cxn>
                <a:cxn ang="0">
                  <a:pos x="587" y="497"/>
                </a:cxn>
                <a:cxn ang="0">
                  <a:pos x="542" y="427"/>
                </a:cxn>
                <a:cxn ang="0">
                  <a:pos x="520" y="448"/>
                </a:cxn>
                <a:cxn ang="0">
                  <a:pos x="448" y="445"/>
                </a:cxn>
                <a:cxn ang="0">
                  <a:pos x="426" y="507"/>
                </a:cxn>
                <a:cxn ang="0">
                  <a:pos x="371" y="515"/>
                </a:cxn>
                <a:cxn ang="0">
                  <a:pos x="382" y="549"/>
                </a:cxn>
                <a:cxn ang="0">
                  <a:pos x="366" y="564"/>
                </a:cxn>
                <a:cxn ang="0">
                  <a:pos x="331" y="517"/>
                </a:cxn>
                <a:cxn ang="0">
                  <a:pos x="263" y="448"/>
                </a:cxn>
                <a:cxn ang="0">
                  <a:pos x="265" y="473"/>
                </a:cxn>
                <a:cxn ang="0">
                  <a:pos x="301" y="505"/>
                </a:cxn>
                <a:cxn ang="0">
                  <a:pos x="303" y="534"/>
                </a:cxn>
                <a:cxn ang="0">
                  <a:pos x="291" y="530"/>
                </a:cxn>
                <a:cxn ang="0">
                  <a:pos x="243" y="491"/>
                </a:cxn>
                <a:cxn ang="0">
                  <a:pos x="163" y="473"/>
                </a:cxn>
                <a:cxn ang="0">
                  <a:pos x="105" y="534"/>
                </a:cxn>
                <a:cxn ang="0">
                  <a:pos x="35" y="564"/>
                </a:cxn>
                <a:cxn ang="0">
                  <a:pos x="9" y="496"/>
                </a:cxn>
                <a:cxn ang="0">
                  <a:pos x="93" y="473"/>
                </a:cxn>
                <a:cxn ang="0">
                  <a:pos x="80" y="415"/>
                </a:cxn>
                <a:cxn ang="0">
                  <a:pos x="90" y="393"/>
                </a:cxn>
                <a:cxn ang="0">
                  <a:pos x="135" y="361"/>
                </a:cxn>
                <a:cxn ang="0">
                  <a:pos x="199" y="320"/>
                </a:cxn>
                <a:cxn ang="0">
                  <a:pos x="224" y="262"/>
                </a:cxn>
                <a:cxn ang="0">
                  <a:pos x="227" y="307"/>
                </a:cxn>
                <a:cxn ang="0">
                  <a:pos x="273" y="313"/>
                </a:cxn>
                <a:cxn ang="0">
                  <a:pos x="336" y="298"/>
                </a:cxn>
                <a:cxn ang="0">
                  <a:pos x="386" y="256"/>
                </a:cxn>
                <a:cxn ang="0">
                  <a:pos x="431" y="196"/>
                </a:cxn>
                <a:cxn ang="0">
                  <a:pos x="355" y="185"/>
                </a:cxn>
                <a:cxn ang="0">
                  <a:pos x="398" y="112"/>
                </a:cxn>
                <a:cxn ang="0">
                  <a:pos x="301" y="184"/>
                </a:cxn>
                <a:cxn ang="0">
                  <a:pos x="296" y="245"/>
                </a:cxn>
                <a:cxn ang="0">
                  <a:pos x="256" y="289"/>
                </a:cxn>
                <a:cxn ang="0">
                  <a:pos x="231" y="222"/>
                </a:cxn>
                <a:cxn ang="0">
                  <a:pos x="177" y="220"/>
                </a:cxn>
                <a:cxn ang="0">
                  <a:pos x="182" y="166"/>
                </a:cxn>
                <a:cxn ang="0">
                  <a:pos x="249" y="103"/>
                </a:cxn>
                <a:cxn ang="0">
                  <a:pos x="305" y="48"/>
                </a:cxn>
                <a:cxn ang="0">
                  <a:pos x="335" y="24"/>
                </a:cxn>
                <a:cxn ang="0">
                  <a:pos x="371" y="4"/>
                </a:cxn>
                <a:cxn ang="0">
                  <a:pos x="409" y="6"/>
                </a:cxn>
              </a:cxnLst>
              <a:rect l="0" t="0" r="r" b="b"/>
              <a:pathLst>
                <a:path w="848" h="574">
                  <a:moveTo>
                    <a:pt x="288" y="39"/>
                  </a:moveTo>
                  <a:lnTo>
                    <a:pt x="290" y="42"/>
                  </a:lnTo>
                  <a:lnTo>
                    <a:pt x="290" y="47"/>
                  </a:lnTo>
                  <a:lnTo>
                    <a:pt x="293" y="47"/>
                  </a:lnTo>
                  <a:lnTo>
                    <a:pt x="296" y="48"/>
                  </a:lnTo>
                  <a:lnTo>
                    <a:pt x="297" y="49"/>
                  </a:lnTo>
                  <a:lnTo>
                    <a:pt x="288" y="52"/>
                  </a:lnTo>
                  <a:lnTo>
                    <a:pt x="281" y="56"/>
                  </a:lnTo>
                  <a:lnTo>
                    <a:pt x="273" y="57"/>
                  </a:lnTo>
                  <a:lnTo>
                    <a:pt x="275" y="54"/>
                  </a:lnTo>
                  <a:lnTo>
                    <a:pt x="280" y="52"/>
                  </a:lnTo>
                  <a:lnTo>
                    <a:pt x="281" y="51"/>
                  </a:lnTo>
                  <a:lnTo>
                    <a:pt x="278" y="51"/>
                  </a:lnTo>
                  <a:lnTo>
                    <a:pt x="277" y="49"/>
                  </a:lnTo>
                  <a:lnTo>
                    <a:pt x="275" y="49"/>
                  </a:lnTo>
                  <a:lnTo>
                    <a:pt x="277" y="44"/>
                  </a:lnTo>
                  <a:lnTo>
                    <a:pt x="278" y="43"/>
                  </a:lnTo>
                  <a:lnTo>
                    <a:pt x="283" y="43"/>
                  </a:lnTo>
                  <a:lnTo>
                    <a:pt x="285" y="44"/>
                  </a:lnTo>
                  <a:lnTo>
                    <a:pt x="287" y="42"/>
                  </a:lnTo>
                  <a:lnTo>
                    <a:pt x="288" y="39"/>
                  </a:lnTo>
                  <a:close/>
                  <a:moveTo>
                    <a:pt x="429" y="0"/>
                  </a:moveTo>
                  <a:lnTo>
                    <a:pt x="429" y="8"/>
                  </a:lnTo>
                  <a:lnTo>
                    <a:pt x="430" y="9"/>
                  </a:lnTo>
                  <a:lnTo>
                    <a:pt x="433" y="9"/>
                  </a:lnTo>
                  <a:lnTo>
                    <a:pt x="434" y="6"/>
                  </a:lnTo>
                  <a:lnTo>
                    <a:pt x="435" y="5"/>
                  </a:lnTo>
                  <a:lnTo>
                    <a:pt x="436" y="3"/>
                  </a:lnTo>
                  <a:lnTo>
                    <a:pt x="440" y="3"/>
                  </a:lnTo>
                  <a:lnTo>
                    <a:pt x="445" y="5"/>
                  </a:lnTo>
                  <a:lnTo>
                    <a:pt x="448" y="8"/>
                  </a:lnTo>
                  <a:lnTo>
                    <a:pt x="451" y="9"/>
                  </a:lnTo>
                  <a:lnTo>
                    <a:pt x="453" y="10"/>
                  </a:lnTo>
                  <a:lnTo>
                    <a:pt x="451" y="14"/>
                  </a:lnTo>
                  <a:lnTo>
                    <a:pt x="444" y="18"/>
                  </a:lnTo>
                  <a:lnTo>
                    <a:pt x="441" y="18"/>
                  </a:lnTo>
                  <a:lnTo>
                    <a:pt x="436" y="19"/>
                  </a:lnTo>
                  <a:lnTo>
                    <a:pt x="439" y="22"/>
                  </a:lnTo>
                  <a:lnTo>
                    <a:pt x="441" y="23"/>
                  </a:lnTo>
                  <a:lnTo>
                    <a:pt x="444" y="25"/>
                  </a:lnTo>
                  <a:lnTo>
                    <a:pt x="446" y="27"/>
                  </a:lnTo>
                  <a:lnTo>
                    <a:pt x="450" y="27"/>
                  </a:lnTo>
                  <a:lnTo>
                    <a:pt x="453" y="28"/>
                  </a:lnTo>
                  <a:lnTo>
                    <a:pt x="468" y="28"/>
                  </a:lnTo>
                  <a:lnTo>
                    <a:pt x="477" y="29"/>
                  </a:lnTo>
                  <a:lnTo>
                    <a:pt x="489" y="34"/>
                  </a:lnTo>
                  <a:lnTo>
                    <a:pt x="534" y="53"/>
                  </a:lnTo>
                  <a:lnTo>
                    <a:pt x="546" y="57"/>
                  </a:lnTo>
                  <a:lnTo>
                    <a:pt x="564" y="64"/>
                  </a:lnTo>
                  <a:lnTo>
                    <a:pt x="576" y="72"/>
                  </a:lnTo>
                  <a:lnTo>
                    <a:pt x="582" y="79"/>
                  </a:lnTo>
                  <a:lnTo>
                    <a:pt x="582" y="86"/>
                  </a:lnTo>
                  <a:lnTo>
                    <a:pt x="578" y="92"/>
                  </a:lnTo>
                  <a:lnTo>
                    <a:pt x="572" y="97"/>
                  </a:lnTo>
                  <a:lnTo>
                    <a:pt x="563" y="101"/>
                  </a:lnTo>
                  <a:lnTo>
                    <a:pt x="556" y="102"/>
                  </a:lnTo>
                  <a:lnTo>
                    <a:pt x="547" y="101"/>
                  </a:lnTo>
                  <a:lnTo>
                    <a:pt x="532" y="98"/>
                  </a:lnTo>
                  <a:lnTo>
                    <a:pt x="518" y="97"/>
                  </a:lnTo>
                  <a:lnTo>
                    <a:pt x="503" y="97"/>
                  </a:lnTo>
                  <a:lnTo>
                    <a:pt x="505" y="103"/>
                  </a:lnTo>
                  <a:lnTo>
                    <a:pt x="508" y="112"/>
                  </a:lnTo>
                  <a:lnTo>
                    <a:pt x="515" y="127"/>
                  </a:lnTo>
                  <a:lnTo>
                    <a:pt x="522" y="134"/>
                  </a:lnTo>
                  <a:lnTo>
                    <a:pt x="531" y="136"/>
                  </a:lnTo>
                  <a:lnTo>
                    <a:pt x="531" y="120"/>
                  </a:lnTo>
                  <a:lnTo>
                    <a:pt x="544" y="125"/>
                  </a:lnTo>
                  <a:lnTo>
                    <a:pt x="556" y="126"/>
                  </a:lnTo>
                  <a:lnTo>
                    <a:pt x="563" y="123"/>
                  </a:lnTo>
                  <a:lnTo>
                    <a:pt x="568" y="120"/>
                  </a:lnTo>
                  <a:lnTo>
                    <a:pt x="576" y="110"/>
                  </a:lnTo>
                  <a:lnTo>
                    <a:pt x="578" y="103"/>
                  </a:lnTo>
                  <a:lnTo>
                    <a:pt x="581" y="100"/>
                  </a:lnTo>
                  <a:lnTo>
                    <a:pt x="584" y="97"/>
                  </a:lnTo>
                  <a:lnTo>
                    <a:pt x="591" y="96"/>
                  </a:lnTo>
                  <a:lnTo>
                    <a:pt x="597" y="97"/>
                  </a:lnTo>
                  <a:lnTo>
                    <a:pt x="611" y="97"/>
                  </a:lnTo>
                  <a:lnTo>
                    <a:pt x="615" y="95"/>
                  </a:lnTo>
                  <a:lnTo>
                    <a:pt x="616" y="90"/>
                  </a:lnTo>
                  <a:lnTo>
                    <a:pt x="616" y="86"/>
                  </a:lnTo>
                  <a:lnTo>
                    <a:pt x="615" y="83"/>
                  </a:lnTo>
                  <a:lnTo>
                    <a:pt x="612" y="81"/>
                  </a:lnTo>
                  <a:lnTo>
                    <a:pt x="611" y="78"/>
                  </a:lnTo>
                  <a:lnTo>
                    <a:pt x="611" y="77"/>
                  </a:lnTo>
                  <a:lnTo>
                    <a:pt x="617" y="61"/>
                  </a:lnTo>
                  <a:lnTo>
                    <a:pt x="622" y="52"/>
                  </a:lnTo>
                  <a:lnTo>
                    <a:pt x="627" y="48"/>
                  </a:lnTo>
                  <a:lnTo>
                    <a:pt x="630" y="49"/>
                  </a:lnTo>
                  <a:lnTo>
                    <a:pt x="632" y="54"/>
                  </a:lnTo>
                  <a:lnTo>
                    <a:pt x="633" y="61"/>
                  </a:lnTo>
                  <a:lnTo>
                    <a:pt x="632" y="68"/>
                  </a:lnTo>
                  <a:lnTo>
                    <a:pt x="631" y="74"/>
                  </a:lnTo>
                  <a:lnTo>
                    <a:pt x="631" y="79"/>
                  </a:lnTo>
                  <a:lnTo>
                    <a:pt x="638" y="83"/>
                  </a:lnTo>
                  <a:lnTo>
                    <a:pt x="641" y="83"/>
                  </a:lnTo>
                  <a:lnTo>
                    <a:pt x="647" y="82"/>
                  </a:lnTo>
                  <a:lnTo>
                    <a:pt x="657" y="77"/>
                  </a:lnTo>
                  <a:lnTo>
                    <a:pt x="667" y="69"/>
                  </a:lnTo>
                  <a:lnTo>
                    <a:pt x="680" y="62"/>
                  </a:lnTo>
                  <a:lnTo>
                    <a:pt x="692" y="56"/>
                  </a:lnTo>
                  <a:lnTo>
                    <a:pt x="704" y="49"/>
                  </a:lnTo>
                  <a:lnTo>
                    <a:pt x="714" y="45"/>
                  </a:lnTo>
                  <a:lnTo>
                    <a:pt x="721" y="47"/>
                  </a:lnTo>
                  <a:lnTo>
                    <a:pt x="726" y="52"/>
                  </a:lnTo>
                  <a:lnTo>
                    <a:pt x="731" y="54"/>
                  </a:lnTo>
                  <a:lnTo>
                    <a:pt x="736" y="54"/>
                  </a:lnTo>
                  <a:lnTo>
                    <a:pt x="740" y="56"/>
                  </a:lnTo>
                  <a:lnTo>
                    <a:pt x="745" y="54"/>
                  </a:lnTo>
                  <a:lnTo>
                    <a:pt x="749" y="54"/>
                  </a:lnTo>
                  <a:lnTo>
                    <a:pt x="750" y="53"/>
                  </a:lnTo>
                  <a:lnTo>
                    <a:pt x="756" y="53"/>
                  </a:lnTo>
                  <a:lnTo>
                    <a:pt x="758" y="54"/>
                  </a:lnTo>
                  <a:lnTo>
                    <a:pt x="760" y="54"/>
                  </a:lnTo>
                  <a:lnTo>
                    <a:pt x="763" y="49"/>
                  </a:lnTo>
                  <a:lnTo>
                    <a:pt x="769" y="48"/>
                  </a:lnTo>
                  <a:lnTo>
                    <a:pt x="774" y="45"/>
                  </a:lnTo>
                  <a:lnTo>
                    <a:pt x="779" y="44"/>
                  </a:lnTo>
                  <a:lnTo>
                    <a:pt x="781" y="49"/>
                  </a:lnTo>
                  <a:lnTo>
                    <a:pt x="779" y="52"/>
                  </a:lnTo>
                  <a:lnTo>
                    <a:pt x="778" y="54"/>
                  </a:lnTo>
                  <a:lnTo>
                    <a:pt x="778" y="57"/>
                  </a:lnTo>
                  <a:lnTo>
                    <a:pt x="780" y="59"/>
                  </a:lnTo>
                  <a:lnTo>
                    <a:pt x="783" y="61"/>
                  </a:lnTo>
                  <a:lnTo>
                    <a:pt x="785" y="59"/>
                  </a:lnTo>
                  <a:lnTo>
                    <a:pt x="788" y="57"/>
                  </a:lnTo>
                  <a:lnTo>
                    <a:pt x="788" y="54"/>
                  </a:lnTo>
                  <a:lnTo>
                    <a:pt x="786" y="53"/>
                  </a:lnTo>
                  <a:lnTo>
                    <a:pt x="786" y="51"/>
                  </a:lnTo>
                  <a:lnTo>
                    <a:pt x="791" y="49"/>
                  </a:lnTo>
                  <a:lnTo>
                    <a:pt x="794" y="51"/>
                  </a:lnTo>
                  <a:lnTo>
                    <a:pt x="795" y="52"/>
                  </a:lnTo>
                  <a:lnTo>
                    <a:pt x="798" y="53"/>
                  </a:lnTo>
                  <a:lnTo>
                    <a:pt x="802" y="53"/>
                  </a:lnTo>
                  <a:lnTo>
                    <a:pt x="803" y="52"/>
                  </a:lnTo>
                  <a:lnTo>
                    <a:pt x="805" y="44"/>
                  </a:lnTo>
                  <a:lnTo>
                    <a:pt x="805" y="37"/>
                  </a:lnTo>
                  <a:lnTo>
                    <a:pt x="803" y="32"/>
                  </a:lnTo>
                  <a:lnTo>
                    <a:pt x="803" y="29"/>
                  </a:lnTo>
                  <a:lnTo>
                    <a:pt x="805" y="27"/>
                  </a:lnTo>
                  <a:lnTo>
                    <a:pt x="812" y="25"/>
                  </a:lnTo>
                  <a:lnTo>
                    <a:pt x="820" y="25"/>
                  </a:lnTo>
                  <a:lnTo>
                    <a:pt x="834" y="28"/>
                  </a:lnTo>
                  <a:lnTo>
                    <a:pt x="835" y="30"/>
                  </a:lnTo>
                  <a:lnTo>
                    <a:pt x="837" y="35"/>
                  </a:lnTo>
                  <a:lnTo>
                    <a:pt x="835" y="42"/>
                  </a:lnTo>
                  <a:lnTo>
                    <a:pt x="838" y="47"/>
                  </a:lnTo>
                  <a:lnTo>
                    <a:pt x="842" y="52"/>
                  </a:lnTo>
                  <a:lnTo>
                    <a:pt x="840" y="59"/>
                  </a:lnTo>
                  <a:lnTo>
                    <a:pt x="838" y="62"/>
                  </a:lnTo>
                  <a:lnTo>
                    <a:pt x="838" y="68"/>
                  </a:lnTo>
                  <a:lnTo>
                    <a:pt x="842" y="72"/>
                  </a:lnTo>
                  <a:lnTo>
                    <a:pt x="848" y="72"/>
                  </a:lnTo>
                  <a:lnTo>
                    <a:pt x="848" y="82"/>
                  </a:lnTo>
                  <a:lnTo>
                    <a:pt x="847" y="88"/>
                  </a:lnTo>
                  <a:lnTo>
                    <a:pt x="844" y="88"/>
                  </a:lnTo>
                  <a:lnTo>
                    <a:pt x="842" y="90"/>
                  </a:lnTo>
                  <a:lnTo>
                    <a:pt x="842" y="93"/>
                  </a:lnTo>
                  <a:lnTo>
                    <a:pt x="839" y="98"/>
                  </a:lnTo>
                  <a:lnTo>
                    <a:pt x="833" y="102"/>
                  </a:lnTo>
                  <a:lnTo>
                    <a:pt x="828" y="103"/>
                  </a:lnTo>
                  <a:lnTo>
                    <a:pt x="823" y="111"/>
                  </a:lnTo>
                  <a:lnTo>
                    <a:pt x="820" y="120"/>
                  </a:lnTo>
                  <a:lnTo>
                    <a:pt x="810" y="128"/>
                  </a:lnTo>
                  <a:lnTo>
                    <a:pt x="802" y="135"/>
                  </a:lnTo>
                  <a:lnTo>
                    <a:pt x="797" y="144"/>
                  </a:lnTo>
                  <a:lnTo>
                    <a:pt x="791" y="147"/>
                  </a:lnTo>
                  <a:lnTo>
                    <a:pt x="786" y="147"/>
                  </a:lnTo>
                  <a:lnTo>
                    <a:pt x="783" y="149"/>
                  </a:lnTo>
                  <a:lnTo>
                    <a:pt x="781" y="152"/>
                  </a:lnTo>
                  <a:lnTo>
                    <a:pt x="783" y="157"/>
                  </a:lnTo>
                  <a:lnTo>
                    <a:pt x="780" y="164"/>
                  </a:lnTo>
                  <a:lnTo>
                    <a:pt x="779" y="170"/>
                  </a:lnTo>
                  <a:lnTo>
                    <a:pt x="776" y="176"/>
                  </a:lnTo>
                  <a:lnTo>
                    <a:pt x="778" y="186"/>
                  </a:lnTo>
                  <a:lnTo>
                    <a:pt x="773" y="199"/>
                  </a:lnTo>
                  <a:lnTo>
                    <a:pt x="773" y="201"/>
                  </a:lnTo>
                  <a:lnTo>
                    <a:pt x="774" y="201"/>
                  </a:lnTo>
                  <a:lnTo>
                    <a:pt x="775" y="199"/>
                  </a:lnTo>
                  <a:lnTo>
                    <a:pt x="776" y="204"/>
                  </a:lnTo>
                  <a:lnTo>
                    <a:pt x="775" y="212"/>
                  </a:lnTo>
                  <a:lnTo>
                    <a:pt x="775" y="213"/>
                  </a:lnTo>
                  <a:lnTo>
                    <a:pt x="776" y="220"/>
                  </a:lnTo>
                  <a:lnTo>
                    <a:pt x="776" y="224"/>
                  </a:lnTo>
                  <a:lnTo>
                    <a:pt x="778" y="229"/>
                  </a:lnTo>
                  <a:lnTo>
                    <a:pt x="776" y="233"/>
                  </a:lnTo>
                  <a:lnTo>
                    <a:pt x="773" y="232"/>
                  </a:lnTo>
                  <a:lnTo>
                    <a:pt x="773" y="237"/>
                  </a:lnTo>
                  <a:lnTo>
                    <a:pt x="776" y="242"/>
                  </a:lnTo>
                  <a:lnTo>
                    <a:pt x="778" y="249"/>
                  </a:lnTo>
                  <a:lnTo>
                    <a:pt x="773" y="259"/>
                  </a:lnTo>
                  <a:lnTo>
                    <a:pt x="769" y="262"/>
                  </a:lnTo>
                  <a:lnTo>
                    <a:pt x="766" y="263"/>
                  </a:lnTo>
                  <a:lnTo>
                    <a:pt x="769" y="268"/>
                  </a:lnTo>
                  <a:lnTo>
                    <a:pt x="766" y="271"/>
                  </a:lnTo>
                  <a:lnTo>
                    <a:pt x="769" y="274"/>
                  </a:lnTo>
                  <a:lnTo>
                    <a:pt x="775" y="281"/>
                  </a:lnTo>
                  <a:lnTo>
                    <a:pt x="778" y="288"/>
                  </a:lnTo>
                  <a:lnTo>
                    <a:pt x="776" y="293"/>
                  </a:lnTo>
                  <a:lnTo>
                    <a:pt x="771" y="301"/>
                  </a:lnTo>
                  <a:lnTo>
                    <a:pt x="765" y="306"/>
                  </a:lnTo>
                  <a:lnTo>
                    <a:pt x="761" y="317"/>
                  </a:lnTo>
                  <a:lnTo>
                    <a:pt x="758" y="325"/>
                  </a:lnTo>
                  <a:lnTo>
                    <a:pt x="758" y="332"/>
                  </a:lnTo>
                  <a:lnTo>
                    <a:pt x="761" y="339"/>
                  </a:lnTo>
                  <a:lnTo>
                    <a:pt x="768" y="340"/>
                  </a:lnTo>
                  <a:lnTo>
                    <a:pt x="771" y="339"/>
                  </a:lnTo>
                  <a:lnTo>
                    <a:pt x="776" y="340"/>
                  </a:lnTo>
                  <a:lnTo>
                    <a:pt x="776" y="347"/>
                  </a:lnTo>
                  <a:lnTo>
                    <a:pt x="775" y="354"/>
                  </a:lnTo>
                  <a:lnTo>
                    <a:pt x="771" y="356"/>
                  </a:lnTo>
                  <a:lnTo>
                    <a:pt x="764" y="356"/>
                  </a:lnTo>
                  <a:lnTo>
                    <a:pt x="759" y="352"/>
                  </a:lnTo>
                  <a:lnTo>
                    <a:pt x="755" y="355"/>
                  </a:lnTo>
                  <a:lnTo>
                    <a:pt x="758" y="362"/>
                  </a:lnTo>
                  <a:lnTo>
                    <a:pt x="761" y="369"/>
                  </a:lnTo>
                  <a:lnTo>
                    <a:pt x="770" y="371"/>
                  </a:lnTo>
                  <a:lnTo>
                    <a:pt x="774" y="367"/>
                  </a:lnTo>
                  <a:lnTo>
                    <a:pt x="781" y="364"/>
                  </a:lnTo>
                  <a:lnTo>
                    <a:pt x="784" y="365"/>
                  </a:lnTo>
                  <a:lnTo>
                    <a:pt x="783" y="367"/>
                  </a:lnTo>
                  <a:lnTo>
                    <a:pt x="781" y="375"/>
                  </a:lnTo>
                  <a:lnTo>
                    <a:pt x="776" y="380"/>
                  </a:lnTo>
                  <a:lnTo>
                    <a:pt x="773" y="386"/>
                  </a:lnTo>
                  <a:lnTo>
                    <a:pt x="771" y="390"/>
                  </a:lnTo>
                  <a:lnTo>
                    <a:pt x="773" y="395"/>
                  </a:lnTo>
                  <a:lnTo>
                    <a:pt x="775" y="404"/>
                  </a:lnTo>
                  <a:lnTo>
                    <a:pt x="775" y="408"/>
                  </a:lnTo>
                  <a:lnTo>
                    <a:pt x="779" y="406"/>
                  </a:lnTo>
                  <a:lnTo>
                    <a:pt x="785" y="406"/>
                  </a:lnTo>
                  <a:lnTo>
                    <a:pt x="786" y="409"/>
                  </a:lnTo>
                  <a:lnTo>
                    <a:pt x="788" y="414"/>
                  </a:lnTo>
                  <a:lnTo>
                    <a:pt x="788" y="415"/>
                  </a:lnTo>
                  <a:lnTo>
                    <a:pt x="791" y="417"/>
                  </a:lnTo>
                  <a:lnTo>
                    <a:pt x="791" y="419"/>
                  </a:lnTo>
                  <a:lnTo>
                    <a:pt x="793" y="419"/>
                  </a:lnTo>
                  <a:lnTo>
                    <a:pt x="797" y="420"/>
                  </a:lnTo>
                  <a:lnTo>
                    <a:pt x="797" y="422"/>
                  </a:lnTo>
                  <a:lnTo>
                    <a:pt x="798" y="423"/>
                  </a:lnTo>
                  <a:lnTo>
                    <a:pt x="804" y="423"/>
                  </a:lnTo>
                  <a:lnTo>
                    <a:pt x="804" y="424"/>
                  </a:lnTo>
                  <a:lnTo>
                    <a:pt x="805" y="425"/>
                  </a:lnTo>
                  <a:lnTo>
                    <a:pt x="804" y="427"/>
                  </a:lnTo>
                  <a:lnTo>
                    <a:pt x="803" y="434"/>
                  </a:lnTo>
                  <a:lnTo>
                    <a:pt x="799" y="434"/>
                  </a:lnTo>
                  <a:lnTo>
                    <a:pt x="798" y="435"/>
                  </a:lnTo>
                  <a:lnTo>
                    <a:pt x="795" y="437"/>
                  </a:lnTo>
                  <a:lnTo>
                    <a:pt x="791" y="435"/>
                  </a:lnTo>
                  <a:lnTo>
                    <a:pt x="789" y="433"/>
                  </a:lnTo>
                  <a:lnTo>
                    <a:pt x="788" y="434"/>
                  </a:lnTo>
                  <a:lnTo>
                    <a:pt x="786" y="437"/>
                  </a:lnTo>
                  <a:lnTo>
                    <a:pt x="785" y="438"/>
                  </a:lnTo>
                  <a:lnTo>
                    <a:pt x="781" y="438"/>
                  </a:lnTo>
                  <a:lnTo>
                    <a:pt x="781" y="437"/>
                  </a:lnTo>
                  <a:lnTo>
                    <a:pt x="779" y="435"/>
                  </a:lnTo>
                  <a:lnTo>
                    <a:pt x="775" y="435"/>
                  </a:lnTo>
                  <a:lnTo>
                    <a:pt x="774" y="434"/>
                  </a:lnTo>
                  <a:lnTo>
                    <a:pt x="773" y="434"/>
                  </a:lnTo>
                  <a:lnTo>
                    <a:pt x="773" y="430"/>
                  </a:lnTo>
                  <a:lnTo>
                    <a:pt x="771" y="429"/>
                  </a:lnTo>
                  <a:lnTo>
                    <a:pt x="769" y="428"/>
                  </a:lnTo>
                  <a:lnTo>
                    <a:pt x="768" y="429"/>
                  </a:lnTo>
                  <a:lnTo>
                    <a:pt x="765" y="429"/>
                  </a:lnTo>
                  <a:lnTo>
                    <a:pt x="764" y="430"/>
                  </a:lnTo>
                  <a:lnTo>
                    <a:pt x="761" y="432"/>
                  </a:lnTo>
                  <a:lnTo>
                    <a:pt x="759" y="430"/>
                  </a:lnTo>
                  <a:lnTo>
                    <a:pt x="758" y="429"/>
                  </a:lnTo>
                  <a:lnTo>
                    <a:pt x="756" y="430"/>
                  </a:lnTo>
                  <a:lnTo>
                    <a:pt x="755" y="429"/>
                  </a:lnTo>
                  <a:lnTo>
                    <a:pt x="754" y="429"/>
                  </a:lnTo>
                  <a:lnTo>
                    <a:pt x="753" y="430"/>
                  </a:lnTo>
                  <a:lnTo>
                    <a:pt x="750" y="430"/>
                  </a:lnTo>
                  <a:lnTo>
                    <a:pt x="748" y="433"/>
                  </a:lnTo>
                  <a:lnTo>
                    <a:pt x="748" y="434"/>
                  </a:lnTo>
                  <a:lnTo>
                    <a:pt x="744" y="437"/>
                  </a:lnTo>
                  <a:lnTo>
                    <a:pt x="743" y="437"/>
                  </a:lnTo>
                  <a:lnTo>
                    <a:pt x="740" y="435"/>
                  </a:lnTo>
                  <a:lnTo>
                    <a:pt x="736" y="434"/>
                  </a:lnTo>
                  <a:lnTo>
                    <a:pt x="735" y="433"/>
                  </a:lnTo>
                  <a:lnTo>
                    <a:pt x="735" y="432"/>
                  </a:lnTo>
                  <a:lnTo>
                    <a:pt x="734" y="432"/>
                  </a:lnTo>
                  <a:lnTo>
                    <a:pt x="734" y="429"/>
                  </a:lnTo>
                  <a:lnTo>
                    <a:pt x="731" y="430"/>
                  </a:lnTo>
                  <a:lnTo>
                    <a:pt x="731" y="437"/>
                  </a:lnTo>
                  <a:lnTo>
                    <a:pt x="730" y="433"/>
                  </a:lnTo>
                  <a:lnTo>
                    <a:pt x="728" y="430"/>
                  </a:lnTo>
                  <a:lnTo>
                    <a:pt x="726" y="428"/>
                  </a:lnTo>
                  <a:lnTo>
                    <a:pt x="724" y="425"/>
                  </a:lnTo>
                  <a:lnTo>
                    <a:pt x="721" y="424"/>
                  </a:lnTo>
                  <a:lnTo>
                    <a:pt x="721" y="423"/>
                  </a:lnTo>
                  <a:lnTo>
                    <a:pt x="719" y="420"/>
                  </a:lnTo>
                  <a:lnTo>
                    <a:pt x="716" y="420"/>
                  </a:lnTo>
                  <a:lnTo>
                    <a:pt x="715" y="422"/>
                  </a:lnTo>
                  <a:lnTo>
                    <a:pt x="714" y="420"/>
                  </a:lnTo>
                  <a:lnTo>
                    <a:pt x="710" y="420"/>
                  </a:lnTo>
                  <a:lnTo>
                    <a:pt x="707" y="419"/>
                  </a:lnTo>
                  <a:lnTo>
                    <a:pt x="707" y="418"/>
                  </a:lnTo>
                  <a:lnTo>
                    <a:pt x="702" y="418"/>
                  </a:lnTo>
                  <a:lnTo>
                    <a:pt x="702" y="419"/>
                  </a:lnTo>
                  <a:lnTo>
                    <a:pt x="690" y="419"/>
                  </a:lnTo>
                  <a:lnTo>
                    <a:pt x="689" y="420"/>
                  </a:lnTo>
                  <a:lnTo>
                    <a:pt x="687" y="420"/>
                  </a:lnTo>
                  <a:lnTo>
                    <a:pt x="685" y="422"/>
                  </a:lnTo>
                  <a:lnTo>
                    <a:pt x="679" y="424"/>
                  </a:lnTo>
                  <a:lnTo>
                    <a:pt x="671" y="427"/>
                  </a:lnTo>
                  <a:lnTo>
                    <a:pt x="670" y="427"/>
                  </a:lnTo>
                  <a:lnTo>
                    <a:pt x="669" y="428"/>
                  </a:lnTo>
                  <a:lnTo>
                    <a:pt x="665" y="429"/>
                  </a:lnTo>
                  <a:lnTo>
                    <a:pt x="657" y="433"/>
                  </a:lnTo>
                  <a:lnTo>
                    <a:pt x="656" y="433"/>
                  </a:lnTo>
                  <a:lnTo>
                    <a:pt x="655" y="434"/>
                  </a:lnTo>
                  <a:lnTo>
                    <a:pt x="653" y="437"/>
                  </a:lnTo>
                  <a:lnTo>
                    <a:pt x="651" y="440"/>
                  </a:lnTo>
                  <a:lnTo>
                    <a:pt x="650" y="444"/>
                  </a:lnTo>
                  <a:lnTo>
                    <a:pt x="647" y="447"/>
                  </a:lnTo>
                  <a:lnTo>
                    <a:pt x="646" y="450"/>
                  </a:lnTo>
                  <a:lnTo>
                    <a:pt x="646" y="452"/>
                  </a:lnTo>
                  <a:lnTo>
                    <a:pt x="647" y="454"/>
                  </a:lnTo>
                  <a:lnTo>
                    <a:pt x="648" y="458"/>
                  </a:lnTo>
                  <a:lnTo>
                    <a:pt x="651" y="461"/>
                  </a:lnTo>
                  <a:lnTo>
                    <a:pt x="655" y="468"/>
                  </a:lnTo>
                  <a:lnTo>
                    <a:pt x="657" y="477"/>
                  </a:lnTo>
                  <a:lnTo>
                    <a:pt x="661" y="488"/>
                  </a:lnTo>
                  <a:lnTo>
                    <a:pt x="669" y="498"/>
                  </a:lnTo>
                  <a:lnTo>
                    <a:pt x="676" y="507"/>
                  </a:lnTo>
                  <a:lnTo>
                    <a:pt x="682" y="512"/>
                  </a:lnTo>
                  <a:lnTo>
                    <a:pt x="677" y="517"/>
                  </a:lnTo>
                  <a:lnTo>
                    <a:pt x="675" y="525"/>
                  </a:lnTo>
                  <a:lnTo>
                    <a:pt x="671" y="532"/>
                  </a:lnTo>
                  <a:lnTo>
                    <a:pt x="666" y="531"/>
                  </a:lnTo>
                  <a:lnTo>
                    <a:pt x="666" y="528"/>
                  </a:lnTo>
                  <a:lnTo>
                    <a:pt x="665" y="527"/>
                  </a:lnTo>
                  <a:lnTo>
                    <a:pt x="664" y="525"/>
                  </a:lnTo>
                  <a:lnTo>
                    <a:pt x="664" y="523"/>
                  </a:lnTo>
                  <a:lnTo>
                    <a:pt x="662" y="521"/>
                  </a:lnTo>
                  <a:lnTo>
                    <a:pt x="660" y="521"/>
                  </a:lnTo>
                  <a:lnTo>
                    <a:pt x="658" y="522"/>
                  </a:lnTo>
                  <a:lnTo>
                    <a:pt x="657" y="522"/>
                  </a:lnTo>
                  <a:lnTo>
                    <a:pt x="655" y="523"/>
                  </a:lnTo>
                  <a:lnTo>
                    <a:pt x="650" y="528"/>
                  </a:lnTo>
                  <a:lnTo>
                    <a:pt x="648" y="531"/>
                  </a:lnTo>
                  <a:lnTo>
                    <a:pt x="646" y="532"/>
                  </a:lnTo>
                  <a:lnTo>
                    <a:pt x="642" y="532"/>
                  </a:lnTo>
                  <a:lnTo>
                    <a:pt x="636" y="530"/>
                  </a:lnTo>
                  <a:lnTo>
                    <a:pt x="631" y="526"/>
                  </a:lnTo>
                  <a:lnTo>
                    <a:pt x="627" y="521"/>
                  </a:lnTo>
                  <a:lnTo>
                    <a:pt x="622" y="517"/>
                  </a:lnTo>
                  <a:lnTo>
                    <a:pt x="621" y="517"/>
                  </a:lnTo>
                  <a:lnTo>
                    <a:pt x="620" y="516"/>
                  </a:lnTo>
                  <a:lnTo>
                    <a:pt x="615" y="513"/>
                  </a:lnTo>
                  <a:lnTo>
                    <a:pt x="612" y="511"/>
                  </a:lnTo>
                  <a:lnTo>
                    <a:pt x="611" y="507"/>
                  </a:lnTo>
                  <a:lnTo>
                    <a:pt x="608" y="502"/>
                  </a:lnTo>
                  <a:lnTo>
                    <a:pt x="608" y="500"/>
                  </a:lnTo>
                  <a:lnTo>
                    <a:pt x="606" y="497"/>
                  </a:lnTo>
                  <a:lnTo>
                    <a:pt x="601" y="495"/>
                  </a:lnTo>
                  <a:lnTo>
                    <a:pt x="592" y="495"/>
                  </a:lnTo>
                  <a:lnTo>
                    <a:pt x="587" y="497"/>
                  </a:lnTo>
                  <a:lnTo>
                    <a:pt x="586" y="497"/>
                  </a:lnTo>
                  <a:lnTo>
                    <a:pt x="583" y="487"/>
                  </a:lnTo>
                  <a:lnTo>
                    <a:pt x="578" y="478"/>
                  </a:lnTo>
                  <a:lnTo>
                    <a:pt x="571" y="472"/>
                  </a:lnTo>
                  <a:lnTo>
                    <a:pt x="562" y="467"/>
                  </a:lnTo>
                  <a:lnTo>
                    <a:pt x="552" y="463"/>
                  </a:lnTo>
                  <a:lnTo>
                    <a:pt x="542" y="458"/>
                  </a:lnTo>
                  <a:lnTo>
                    <a:pt x="534" y="452"/>
                  </a:lnTo>
                  <a:lnTo>
                    <a:pt x="529" y="444"/>
                  </a:lnTo>
                  <a:lnTo>
                    <a:pt x="536" y="442"/>
                  </a:lnTo>
                  <a:lnTo>
                    <a:pt x="539" y="440"/>
                  </a:lnTo>
                  <a:lnTo>
                    <a:pt x="543" y="438"/>
                  </a:lnTo>
                  <a:lnTo>
                    <a:pt x="544" y="435"/>
                  </a:lnTo>
                  <a:lnTo>
                    <a:pt x="544" y="432"/>
                  </a:lnTo>
                  <a:lnTo>
                    <a:pt x="543" y="429"/>
                  </a:lnTo>
                  <a:lnTo>
                    <a:pt x="542" y="428"/>
                  </a:lnTo>
                  <a:lnTo>
                    <a:pt x="542" y="427"/>
                  </a:lnTo>
                  <a:lnTo>
                    <a:pt x="541" y="425"/>
                  </a:lnTo>
                  <a:lnTo>
                    <a:pt x="543" y="423"/>
                  </a:lnTo>
                  <a:lnTo>
                    <a:pt x="546" y="422"/>
                  </a:lnTo>
                  <a:lnTo>
                    <a:pt x="547" y="419"/>
                  </a:lnTo>
                  <a:lnTo>
                    <a:pt x="548" y="418"/>
                  </a:lnTo>
                  <a:lnTo>
                    <a:pt x="541" y="420"/>
                  </a:lnTo>
                  <a:lnTo>
                    <a:pt x="529" y="425"/>
                  </a:lnTo>
                  <a:lnTo>
                    <a:pt x="519" y="429"/>
                  </a:lnTo>
                  <a:lnTo>
                    <a:pt x="508" y="437"/>
                  </a:lnTo>
                  <a:lnTo>
                    <a:pt x="508" y="439"/>
                  </a:lnTo>
                  <a:lnTo>
                    <a:pt x="509" y="440"/>
                  </a:lnTo>
                  <a:lnTo>
                    <a:pt x="512" y="442"/>
                  </a:lnTo>
                  <a:lnTo>
                    <a:pt x="513" y="443"/>
                  </a:lnTo>
                  <a:lnTo>
                    <a:pt x="520" y="443"/>
                  </a:lnTo>
                  <a:lnTo>
                    <a:pt x="523" y="444"/>
                  </a:lnTo>
                  <a:lnTo>
                    <a:pt x="526" y="444"/>
                  </a:lnTo>
                  <a:lnTo>
                    <a:pt x="520" y="448"/>
                  </a:lnTo>
                  <a:lnTo>
                    <a:pt x="513" y="452"/>
                  </a:lnTo>
                  <a:lnTo>
                    <a:pt x="504" y="456"/>
                  </a:lnTo>
                  <a:lnTo>
                    <a:pt x="498" y="457"/>
                  </a:lnTo>
                  <a:lnTo>
                    <a:pt x="494" y="454"/>
                  </a:lnTo>
                  <a:lnTo>
                    <a:pt x="488" y="449"/>
                  </a:lnTo>
                  <a:lnTo>
                    <a:pt x="483" y="442"/>
                  </a:lnTo>
                  <a:lnTo>
                    <a:pt x="477" y="434"/>
                  </a:lnTo>
                  <a:lnTo>
                    <a:pt x="470" y="429"/>
                  </a:lnTo>
                  <a:lnTo>
                    <a:pt x="467" y="427"/>
                  </a:lnTo>
                  <a:lnTo>
                    <a:pt x="463" y="427"/>
                  </a:lnTo>
                  <a:lnTo>
                    <a:pt x="460" y="429"/>
                  </a:lnTo>
                  <a:lnTo>
                    <a:pt x="458" y="430"/>
                  </a:lnTo>
                  <a:lnTo>
                    <a:pt x="455" y="433"/>
                  </a:lnTo>
                  <a:lnTo>
                    <a:pt x="454" y="435"/>
                  </a:lnTo>
                  <a:lnTo>
                    <a:pt x="451" y="438"/>
                  </a:lnTo>
                  <a:lnTo>
                    <a:pt x="448" y="439"/>
                  </a:lnTo>
                  <a:lnTo>
                    <a:pt x="448" y="445"/>
                  </a:lnTo>
                  <a:lnTo>
                    <a:pt x="445" y="447"/>
                  </a:lnTo>
                  <a:lnTo>
                    <a:pt x="443" y="447"/>
                  </a:lnTo>
                  <a:lnTo>
                    <a:pt x="441" y="448"/>
                  </a:lnTo>
                  <a:lnTo>
                    <a:pt x="439" y="449"/>
                  </a:lnTo>
                  <a:lnTo>
                    <a:pt x="439" y="454"/>
                  </a:lnTo>
                  <a:lnTo>
                    <a:pt x="438" y="457"/>
                  </a:lnTo>
                  <a:lnTo>
                    <a:pt x="436" y="457"/>
                  </a:lnTo>
                  <a:lnTo>
                    <a:pt x="436" y="468"/>
                  </a:lnTo>
                  <a:lnTo>
                    <a:pt x="431" y="476"/>
                  </a:lnTo>
                  <a:lnTo>
                    <a:pt x="428" y="479"/>
                  </a:lnTo>
                  <a:lnTo>
                    <a:pt x="425" y="487"/>
                  </a:lnTo>
                  <a:lnTo>
                    <a:pt x="428" y="495"/>
                  </a:lnTo>
                  <a:lnTo>
                    <a:pt x="431" y="497"/>
                  </a:lnTo>
                  <a:lnTo>
                    <a:pt x="439" y="505"/>
                  </a:lnTo>
                  <a:lnTo>
                    <a:pt x="438" y="506"/>
                  </a:lnTo>
                  <a:lnTo>
                    <a:pt x="430" y="506"/>
                  </a:lnTo>
                  <a:lnTo>
                    <a:pt x="426" y="507"/>
                  </a:lnTo>
                  <a:lnTo>
                    <a:pt x="423" y="507"/>
                  </a:lnTo>
                  <a:lnTo>
                    <a:pt x="420" y="508"/>
                  </a:lnTo>
                  <a:lnTo>
                    <a:pt x="414" y="515"/>
                  </a:lnTo>
                  <a:lnTo>
                    <a:pt x="409" y="515"/>
                  </a:lnTo>
                  <a:lnTo>
                    <a:pt x="405" y="512"/>
                  </a:lnTo>
                  <a:lnTo>
                    <a:pt x="400" y="510"/>
                  </a:lnTo>
                  <a:lnTo>
                    <a:pt x="398" y="507"/>
                  </a:lnTo>
                  <a:lnTo>
                    <a:pt x="390" y="507"/>
                  </a:lnTo>
                  <a:lnTo>
                    <a:pt x="387" y="508"/>
                  </a:lnTo>
                  <a:lnTo>
                    <a:pt x="386" y="510"/>
                  </a:lnTo>
                  <a:lnTo>
                    <a:pt x="381" y="512"/>
                  </a:lnTo>
                  <a:lnTo>
                    <a:pt x="381" y="521"/>
                  </a:lnTo>
                  <a:lnTo>
                    <a:pt x="379" y="521"/>
                  </a:lnTo>
                  <a:lnTo>
                    <a:pt x="376" y="520"/>
                  </a:lnTo>
                  <a:lnTo>
                    <a:pt x="375" y="517"/>
                  </a:lnTo>
                  <a:lnTo>
                    <a:pt x="374" y="516"/>
                  </a:lnTo>
                  <a:lnTo>
                    <a:pt x="371" y="515"/>
                  </a:lnTo>
                  <a:lnTo>
                    <a:pt x="369" y="515"/>
                  </a:lnTo>
                  <a:lnTo>
                    <a:pt x="367" y="516"/>
                  </a:lnTo>
                  <a:lnTo>
                    <a:pt x="366" y="518"/>
                  </a:lnTo>
                  <a:lnTo>
                    <a:pt x="366" y="520"/>
                  </a:lnTo>
                  <a:lnTo>
                    <a:pt x="374" y="528"/>
                  </a:lnTo>
                  <a:lnTo>
                    <a:pt x="374" y="531"/>
                  </a:lnTo>
                  <a:lnTo>
                    <a:pt x="372" y="532"/>
                  </a:lnTo>
                  <a:lnTo>
                    <a:pt x="372" y="535"/>
                  </a:lnTo>
                  <a:lnTo>
                    <a:pt x="375" y="536"/>
                  </a:lnTo>
                  <a:lnTo>
                    <a:pt x="376" y="539"/>
                  </a:lnTo>
                  <a:lnTo>
                    <a:pt x="379" y="541"/>
                  </a:lnTo>
                  <a:lnTo>
                    <a:pt x="382" y="542"/>
                  </a:lnTo>
                  <a:lnTo>
                    <a:pt x="384" y="545"/>
                  </a:lnTo>
                  <a:lnTo>
                    <a:pt x="386" y="545"/>
                  </a:lnTo>
                  <a:lnTo>
                    <a:pt x="387" y="546"/>
                  </a:lnTo>
                  <a:lnTo>
                    <a:pt x="387" y="549"/>
                  </a:lnTo>
                  <a:lnTo>
                    <a:pt x="382" y="549"/>
                  </a:lnTo>
                  <a:lnTo>
                    <a:pt x="381" y="550"/>
                  </a:lnTo>
                  <a:lnTo>
                    <a:pt x="381" y="551"/>
                  </a:lnTo>
                  <a:lnTo>
                    <a:pt x="380" y="551"/>
                  </a:lnTo>
                  <a:lnTo>
                    <a:pt x="377" y="550"/>
                  </a:lnTo>
                  <a:lnTo>
                    <a:pt x="374" y="547"/>
                  </a:lnTo>
                  <a:lnTo>
                    <a:pt x="371" y="546"/>
                  </a:lnTo>
                  <a:lnTo>
                    <a:pt x="370" y="545"/>
                  </a:lnTo>
                  <a:lnTo>
                    <a:pt x="370" y="547"/>
                  </a:lnTo>
                  <a:lnTo>
                    <a:pt x="371" y="549"/>
                  </a:lnTo>
                  <a:lnTo>
                    <a:pt x="371" y="551"/>
                  </a:lnTo>
                  <a:lnTo>
                    <a:pt x="372" y="552"/>
                  </a:lnTo>
                  <a:lnTo>
                    <a:pt x="372" y="556"/>
                  </a:lnTo>
                  <a:lnTo>
                    <a:pt x="371" y="557"/>
                  </a:lnTo>
                  <a:lnTo>
                    <a:pt x="371" y="560"/>
                  </a:lnTo>
                  <a:lnTo>
                    <a:pt x="370" y="561"/>
                  </a:lnTo>
                  <a:lnTo>
                    <a:pt x="372" y="564"/>
                  </a:lnTo>
                  <a:lnTo>
                    <a:pt x="366" y="564"/>
                  </a:lnTo>
                  <a:lnTo>
                    <a:pt x="361" y="562"/>
                  </a:lnTo>
                  <a:lnTo>
                    <a:pt x="357" y="560"/>
                  </a:lnTo>
                  <a:lnTo>
                    <a:pt x="355" y="556"/>
                  </a:lnTo>
                  <a:lnTo>
                    <a:pt x="354" y="551"/>
                  </a:lnTo>
                  <a:lnTo>
                    <a:pt x="354" y="549"/>
                  </a:lnTo>
                  <a:lnTo>
                    <a:pt x="355" y="547"/>
                  </a:lnTo>
                  <a:lnTo>
                    <a:pt x="357" y="546"/>
                  </a:lnTo>
                  <a:lnTo>
                    <a:pt x="359" y="546"/>
                  </a:lnTo>
                  <a:lnTo>
                    <a:pt x="360" y="545"/>
                  </a:lnTo>
                  <a:lnTo>
                    <a:pt x="351" y="545"/>
                  </a:lnTo>
                  <a:lnTo>
                    <a:pt x="351" y="542"/>
                  </a:lnTo>
                  <a:lnTo>
                    <a:pt x="350" y="541"/>
                  </a:lnTo>
                  <a:lnTo>
                    <a:pt x="350" y="540"/>
                  </a:lnTo>
                  <a:lnTo>
                    <a:pt x="349" y="536"/>
                  </a:lnTo>
                  <a:lnTo>
                    <a:pt x="346" y="534"/>
                  </a:lnTo>
                  <a:lnTo>
                    <a:pt x="344" y="530"/>
                  </a:lnTo>
                  <a:lnTo>
                    <a:pt x="331" y="517"/>
                  </a:lnTo>
                  <a:lnTo>
                    <a:pt x="330" y="513"/>
                  </a:lnTo>
                  <a:lnTo>
                    <a:pt x="330" y="500"/>
                  </a:lnTo>
                  <a:lnTo>
                    <a:pt x="329" y="496"/>
                  </a:lnTo>
                  <a:lnTo>
                    <a:pt x="327" y="493"/>
                  </a:lnTo>
                  <a:lnTo>
                    <a:pt x="322" y="486"/>
                  </a:lnTo>
                  <a:lnTo>
                    <a:pt x="318" y="483"/>
                  </a:lnTo>
                  <a:lnTo>
                    <a:pt x="316" y="482"/>
                  </a:lnTo>
                  <a:lnTo>
                    <a:pt x="308" y="479"/>
                  </a:lnTo>
                  <a:lnTo>
                    <a:pt x="306" y="478"/>
                  </a:lnTo>
                  <a:lnTo>
                    <a:pt x="303" y="473"/>
                  </a:lnTo>
                  <a:lnTo>
                    <a:pt x="297" y="473"/>
                  </a:lnTo>
                  <a:lnTo>
                    <a:pt x="291" y="471"/>
                  </a:lnTo>
                  <a:lnTo>
                    <a:pt x="285" y="464"/>
                  </a:lnTo>
                  <a:lnTo>
                    <a:pt x="280" y="457"/>
                  </a:lnTo>
                  <a:lnTo>
                    <a:pt x="278" y="449"/>
                  </a:lnTo>
                  <a:lnTo>
                    <a:pt x="265" y="449"/>
                  </a:lnTo>
                  <a:lnTo>
                    <a:pt x="263" y="448"/>
                  </a:lnTo>
                  <a:lnTo>
                    <a:pt x="262" y="445"/>
                  </a:lnTo>
                  <a:lnTo>
                    <a:pt x="262" y="440"/>
                  </a:lnTo>
                  <a:lnTo>
                    <a:pt x="261" y="439"/>
                  </a:lnTo>
                  <a:lnTo>
                    <a:pt x="258" y="440"/>
                  </a:lnTo>
                  <a:lnTo>
                    <a:pt x="257" y="440"/>
                  </a:lnTo>
                  <a:lnTo>
                    <a:pt x="253" y="442"/>
                  </a:lnTo>
                  <a:lnTo>
                    <a:pt x="251" y="443"/>
                  </a:lnTo>
                  <a:lnTo>
                    <a:pt x="249" y="443"/>
                  </a:lnTo>
                  <a:lnTo>
                    <a:pt x="247" y="445"/>
                  </a:lnTo>
                  <a:lnTo>
                    <a:pt x="247" y="447"/>
                  </a:lnTo>
                  <a:lnTo>
                    <a:pt x="248" y="448"/>
                  </a:lnTo>
                  <a:lnTo>
                    <a:pt x="249" y="448"/>
                  </a:lnTo>
                  <a:lnTo>
                    <a:pt x="248" y="452"/>
                  </a:lnTo>
                  <a:lnTo>
                    <a:pt x="248" y="459"/>
                  </a:lnTo>
                  <a:lnTo>
                    <a:pt x="249" y="462"/>
                  </a:lnTo>
                  <a:lnTo>
                    <a:pt x="257" y="466"/>
                  </a:lnTo>
                  <a:lnTo>
                    <a:pt x="265" y="473"/>
                  </a:lnTo>
                  <a:lnTo>
                    <a:pt x="267" y="478"/>
                  </a:lnTo>
                  <a:lnTo>
                    <a:pt x="268" y="483"/>
                  </a:lnTo>
                  <a:lnTo>
                    <a:pt x="271" y="487"/>
                  </a:lnTo>
                  <a:lnTo>
                    <a:pt x="272" y="491"/>
                  </a:lnTo>
                  <a:lnTo>
                    <a:pt x="275" y="492"/>
                  </a:lnTo>
                  <a:lnTo>
                    <a:pt x="278" y="493"/>
                  </a:lnTo>
                  <a:lnTo>
                    <a:pt x="281" y="495"/>
                  </a:lnTo>
                  <a:lnTo>
                    <a:pt x="285" y="495"/>
                  </a:lnTo>
                  <a:lnTo>
                    <a:pt x="287" y="493"/>
                  </a:lnTo>
                  <a:lnTo>
                    <a:pt x="291" y="493"/>
                  </a:lnTo>
                  <a:lnTo>
                    <a:pt x="291" y="495"/>
                  </a:lnTo>
                  <a:lnTo>
                    <a:pt x="290" y="497"/>
                  </a:lnTo>
                  <a:lnTo>
                    <a:pt x="290" y="500"/>
                  </a:lnTo>
                  <a:lnTo>
                    <a:pt x="292" y="502"/>
                  </a:lnTo>
                  <a:lnTo>
                    <a:pt x="295" y="502"/>
                  </a:lnTo>
                  <a:lnTo>
                    <a:pt x="300" y="505"/>
                  </a:lnTo>
                  <a:lnTo>
                    <a:pt x="301" y="505"/>
                  </a:lnTo>
                  <a:lnTo>
                    <a:pt x="305" y="506"/>
                  </a:lnTo>
                  <a:lnTo>
                    <a:pt x="307" y="508"/>
                  </a:lnTo>
                  <a:lnTo>
                    <a:pt x="311" y="510"/>
                  </a:lnTo>
                  <a:lnTo>
                    <a:pt x="316" y="515"/>
                  </a:lnTo>
                  <a:lnTo>
                    <a:pt x="317" y="517"/>
                  </a:lnTo>
                  <a:lnTo>
                    <a:pt x="317" y="521"/>
                  </a:lnTo>
                  <a:lnTo>
                    <a:pt x="315" y="520"/>
                  </a:lnTo>
                  <a:lnTo>
                    <a:pt x="311" y="516"/>
                  </a:lnTo>
                  <a:lnTo>
                    <a:pt x="308" y="515"/>
                  </a:lnTo>
                  <a:lnTo>
                    <a:pt x="301" y="515"/>
                  </a:lnTo>
                  <a:lnTo>
                    <a:pt x="298" y="516"/>
                  </a:lnTo>
                  <a:lnTo>
                    <a:pt x="296" y="521"/>
                  </a:lnTo>
                  <a:lnTo>
                    <a:pt x="296" y="523"/>
                  </a:lnTo>
                  <a:lnTo>
                    <a:pt x="298" y="525"/>
                  </a:lnTo>
                  <a:lnTo>
                    <a:pt x="300" y="527"/>
                  </a:lnTo>
                  <a:lnTo>
                    <a:pt x="303" y="531"/>
                  </a:lnTo>
                  <a:lnTo>
                    <a:pt x="303" y="534"/>
                  </a:lnTo>
                  <a:lnTo>
                    <a:pt x="302" y="534"/>
                  </a:lnTo>
                  <a:lnTo>
                    <a:pt x="301" y="535"/>
                  </a:lnTo>
                  <a:lnTo>
                    <a:pt x="297" y="535"/>
                  </a:lnTo>
                  <a:lnTo>
                    <a:pt x="296" y="536"/>
                  </a:lnTo>
                  <a:lnTo>
                    <a:pt x="295" y="539"/>
                  </a:lnTo>
                  <a:lnTo>
                    <a:pt x="295" y="541"/>
                  </a:lnTo>
                  <a:lnTo>
                    <a:pt x="292" y="546"/>
                  </a:lnTo>
                  <a:lnTo>
                    <a:pt x="291" y="547"/>
                  </a:lnTo>
                  <a:lnTo>
                    <a:pt x="287" y="547"/>
                  </a:lnTo>
                  <a:lnTo>
                    <a:pt x="286" y="546"/>
                  </a:lnTo>
                  <a:lnTo>
                    <a:pt x="285" y="546"/>
                  </a:lnTo>
                  <a:lnTo>
                    <a:pt x="285" y="545"/>
                  </a:lnTo>
                  <a:lnTo>
                    <a:pt x="287" y="544"/>
                  </a:lnTo>
                  <a:lnTo>
                    <a:pt x="288" y="542"/>
                  </a:lnTo>
                  <a:lnTo>
                    <a:pt x="290" y="540"/>
                  </a:lnTo>
                  <a:lnTo>
                    <a:pt x="291" y="536"/>
                  </a:lnTo>
                  <a:lnTo>
                    <a:pt x="291" y="530"/>
                  </a:lnTo>
                  <a:lnTo>
                    <a:pt x="290" y="528"/>
                  </a:lnTo>
                  <a:lnTo>
                    <a:pt x="288" y="526"/>
                  </a:lnTo>
                  <a:lnTo>
                    <a:pt x="288" y="525"/>
                  </a:lnTo>
                  <a:lnTo>
                    <a:pt x="287" y="522"/>
                  </a:lnTo>
                  <a:lnTo>
                    <a:pt x="286" y="522"/>
                  </a:lnTo>
                  <a:lnTo>
                    <a:pt x="285" y="520"/>
                  </a:lnTo>
                  <a:lnTo>
                    <a:pt x="282" y="518"/>
                  </a:lnTo>
                  <a:lnTo>
                    <a:pt x="280" y="516"/>
                  </a:lnTo>
                  <a:lnTo>
                    <a:pt x="278" y="513"/>
                  </a:lnTo>
                  <a:lnTo>
                    <a:pt x="276" y="511"/>
                  </a:lnTo>
                  <a:lnTo>
                    <a:pt x="276" y="510"/>
                  </a:lnTo>
                  <a:lnTo>
                    <a:pt x="272" y="510"/>
                  </a:lnTo>
                  <a:lnTo>
                    <a:pt x="268" y="506"/>
                  </a:lnTo>
                  <a:lnTo>
                    <a:pt x="258" y="503"/>
                  </a:lnTo>
                  <a:lnTo>
                    <a:pt x="252" y="498"/>
                  </a:lnTo>
                  <a:lnTo>
                    <a:pt x="246" y="492"/>
                  </a:lnTo>
                  <a:lnTo>
                    <a:pt x="243" y="491"/>
                  </a:lnTo>
                  <a:lnTo>
                    <a:pt x="242" y="489"/>
                  </a:lnTo>
                  <a:lnTo>
                    <a:pt x="237" y="487"/>
                  </a:lnTo>
                  <a:lnTo>
                    <a:pt x="236" y="484"/>
                  </a:lnTo>
                  <a:lnTo>
                    <a:pt x="232" y="478"/>
                  </a:lnTo>
                  <a:lnTo>
                    <a:pt x="229" y="472"/>
                  </a:lnTo>
                  <a:lnTo>
                    <a:pt x="224" y="466"/>
                  </a:lnTo>
                  <a:lnTo>
                    <a:pt x="219" y="461"/>
                  </a:lnTo>
                  <a:lnTo>
                    <a:pt x="211" y="459"/>
                  </a:lnTo>
                  <a:lnTo>
                    <a:pt x="207" y="459"/>
                  </a:lnTo>
                  <a:lnTo>
                    <a:pt x="206" y="461"/>
                  </a:lnTo>
                  <a:lnTo>
                    <a:pt x="203" y="462"/>
                  </a:lnTo>
                  <a:lnTo>
                    <a:pt x="199" y="466"/>
                  </a:lnTo>
                  <a:lnTo>
                    <a:pt x="192" y="471"/>
                  </a:lnTo>
                  <a:lnTo>
                    <a:pt x="185" y="474"/>
                  </a:lnTo>
                  <a:lnTo>
                    <a:pt x="178" y="477"/>
                  </a:lnTo>
                  <a:lnTo>
                    <a:pt x="170" y="476"/>
                  </a:lnTo>
                  <a:lnTo>
                    <a:pt x="163" y="473"/>
                  </a:lnTo>
                  <a:lnTo>
                    <a:pt x="155" y="472"/>
                  </a:lnTo>
                  <a:lnTo>
                    <a:pt x="152" y="472"/>
                  </a:lnTo>
                  <a:lnTo>
                    <a:pt x="148" y="474"/>
                  </a:lnTo>
                  <a:lnTo>
                    <a:pt x="144" y="476"/>
                  </a:lnTo>
                  <a:lnTo>
                    <a:pt x="143" y="479"/>
                  </a:lnTo>
                  <a:lnTo>
                    <a:pt x="142" y="482"/>
                  </a:lnTo>
                  <a:lnTo>
                    <a:pt x="144" y="492"/>
                  </a:lnTo>
                  <a:lnTo>
                    <a:pt x="143" y="496"/>
                  </a:lnTo>
                  <a:lnTo>
                    <a:pt x="140" y="498"/>
                  </a:lnTo>
                  <a:lnTo>
                    <a:pt x="137" y="500"/>
                  </a:lnTo>
                  <a:lnTo>
                    <a:pt x="133" y="502"/>
                  </a:lnTo>
                  <a:lnTo>
                    <a:pt x="125" y="505"/>
                  </a:lnTo>
                  <a:lnTo>
                    <a:pt x="119" y="508"/>
                  </a:lnTo>
                  <a:lnTo>
                    <a:pt x="113" y="515"/>
                  </a:lnTo>
                  <a:lnTo>
                    <a:pt x="108" y="523"/>
                  </a:lnTo>
                  <a:lnTo>
                    <a:pt x="105" y="532"/>
                  </a:lnTo>
                  <a:lnTo>
                    <a:pt x="105" y="534"/>
                  </a:lnTo>
                  <a:lnTo>
                    <a:pt x="106" y="535"/>
                  </a:lnTo>
                  <a:lnTo>
                    <a:pt x="109" y="536"/>
                  </a:lnTo>
                  <a:lnTo>
                    <a:pt x="110" y="537"/>
                  </a:lnTo>
                  <a:lnTo>
                    <a:pt x="103" y="547"/>
                  </a:lnTo>
                  <a:lnTo>
                    <a:pt x="99" y="551"/>
                  </a:lnTo>
                  <a:lnTo>
                    <a:pt x="91" y="555"/>
                  </a:lnTo>
                  <a:lnTo>
                    <a:pt x="88" y="562"/>
                  </a:lnTo>
                  <a:lnTo>
                    <a:pt x="83" y="565"/>
                  </a:lnTo>
                  <a:lnTo>
                    <a:pt x="71" y="565"/>
                  </a:lnTo>
                  <a:lnTo>
                    <a:pt x="69" y="566"/>
                  </a:lnTo>
                  <a:lnTo>
                    <a:pt x="68" y="566"/>
                  </a:lnTo>
                  <a:lnTo>
                    <a:pt x="59" y="569"/>
                  </a:lnTo>
                  <a:lnTo>
                    <a:pt x="51" y="571"/>
                  </a:lnTo>
                  <a:lnTo>
                    <a:pt x="42" y="574"/>
                  </a:lnTo>
                  <a:lnTo>
                    <a:pt x="41" y="573"/>
                  </a:lnTo>
                  <a:lnTo>
                    <a:pt x="39" y="571"/>
                  </a:lnTo>
                  <a:lnTo>
                    <a:pt x="35" y="564"/>
                  </a:lnTo>
                  <a:lnTo>
                    <a:pt x="32" y="561"/>
                  </a:lnTo>
                  <a:lnTo>
                    <a:pt x="27" y="559"/>
                  </a:lnTo>
                  <a:lnTo>
                    <a:pt x="22" y="559"/>
                  </a:lnTo>
                  <a:lnTo>
                    <a:pt x="19" y="560"/>
                  </a:lnTo>
                  <a:lnTo>
                    <a:pt x="14" y="561"/>
                  </a:lnTo>
                  <a:lnTo>
                    <a:pt x="7" y="561"/>
                  </a:lnTo>
                  <a:lnTo>
                    <a:pt x="6" y="560"/>
                  </a:lnTo>
                  <a:lnTo>
                    <a:pt x="6" y="542"/>
                  </a:lnTo>
                  <a:lnTo>
                    <a:pt x="4" y="542"/>
                  </a:lnTo>
                  <a:lnTo>
                    <a:pt x="0" y="539"/>
                  </a:lnTo>
                  <a:lnTo>
                    <a:pt x="0" y="534"/>
                  </a:lnTo>
                  <a:lnTo>
                    <a:pt x="1" y="531"/>
                  </a:lnTo>
                  <a:lnTo>
                    <a:pt x="4" y="530"/>
                  </a:lnTo>
                  <a:lnTo>
                    <a:pt x="5" y="528"/>
                  </a:lnTo>
                  <a:lnTo>
                    <a:pt x="5" y="527"/>
                  </a:lnTo>
                  <a:lnTo>
                    <a:pt x="6" y="511"/>
                  </a:lnTo>
                  <a:lnTo>
                    <a:pt x="9" y="496"/>
                  </a:lnTo>
                  <a:lnTo>
                    <a:pt x="9" y="492"/>
                  </a:lnTo>
                  <a:lnTo>
                    <a:pt x="7" y="488"/>
                  </a:lnTo>
                  <a:lnTo>
                    <a:pt x="5" y="484"/>
                  </a:lnTo>
                  <a:lnTo>
                    <a:pt x="4" y="482"/>
                  </a:lnTo>
                  <a:lnTo>
                    <a:pt x="4" y="478"/>
                  </a:lnTo>
                  <a:lnTo>
                    <a:pt x="11" y="474"/>
                  </a:lnTo>
                  <a:lnTo>
                    <a:pt x="14" y="472"/>
                  </a:lnTo>
                  <a:lnTo>
                    <a:pt x="19" y="469"/>
                  </a:lnTo>
                  <a:lnTo>
                    <a:pt x="21" y="469"/>
                  </a:lnTo>
                  <a:lnTo>
                    <a:pt x="22" y="471"/>
                  </a:lnTo>
                  <a:lnTo>
                    <a:pt x="44" y="471"/>
                  </a:lnTo>
                  <a:lnTo>
                    <a:pt x="51" y="473"/>
                  </a:lnTo>
                  <a:lnTo>
                    <a:pt x="76" y="473"/>
                  </a:lnTo>
                  <a:lnTo>
                    <a:pt x="79" y="474"/>
                  </a:lnTo>
                  <a:lnTo>
                    <a:pt x="85" y="474"/>
                  </a:lnTo>
                  <a:lnTo>
                    <a:pt x="88" y="473"/>
                  </a:lnTo>
                  <a:lnTo>
                    <a:pt x="93" y="473"/>
                  </a:lnTo>
                  <a:lnTo>
                    <a:pt x="93" y="469"/>
                  </a:lnTo>
                  <a:lnTo>
                    <a:pt x="94" y="466"/>
                  </a:lnTo>
                  <a:lnTo>
                    <a:pt x="98" y="458"/>
                  </a:lnTo>
                  <a:lnTo>
                    <a:pt x="98" y="450"/>
                  </a:lnTo>
                  <a:lnTo>
                    <a:pt x="96" y="448"/>
                  </a:lnTo>
                  <a:lnTo>
                    <a:pt x="96" y="444"/>
                  </a:lnTo>
                  <a:lnTo>
                    <a:pt x="98" y="440"/>
                  </a:lnTo>
                  <a:lnTo>
                    <a:pt x="98" y="435"/>
                  </a:lnTo>
                  <a:lnTo>
                    <a:pt x="95" y="433"/>
                  </a:lnTo>
                  <a:lnTo>
                    <a:pt x="95" y="432"/>
                  </a:lnTo>
                  <a:lnTo>
                    <a:pt x="91" y="432"/>
                  </a:lnTo>
                  <a:lnTo>
                    <a:pt x="89" y="429"/>
                  </a:lnTo>
                  <a:lnTo>
                    <a:pt x="85" y="422"/>
                  </a:lnTo>
                  <a:lnTo>
                    <a:pt x="85" y="418"/>
                  </a:lnTo>
                  <a:lnTo>
                    <a:pt x="84" y="418"/>
                  </a:lnTo>
                  <a:lnTo>
                    <a:pt x="81" y="415"/>
                  </a:lnTo>
                  <a:lnTo>
                    <a:pt x="80" y="415"/>
                  </a:lnTo>
                  <a:lnTo>
                    <a:pt x="74" y="413"/>
                  </a:lnTo>
                  <a:lnTo>
                    <a:pt x="65" y="410"/>
                  </a:lnTo>
                  <a:lnTo>
                    <a:pt x="58" y="406"/>
                  </a:lnTo>
                  <a:lnTo>
                    <a:pt x="55" y="403"/>
                  </a:lnTo>
                  <a:lnTo>
                    <a:pt x="55" y="401"/>
                  </a:lnTo>
                  <a:lnTo>
                    <a:pt x="56" y="400"/>
                  </a:lnTo>
                  <a:lnTo>
                    <a:pt x="58" y="398"/>
                  </a:lnTo>
                  <a:lnTo>
                    <a:pt x="65" y="395"/>
                  </a:lnTo>
                  <a:lnTo>
                    <a:pt x="68" y="395"/>
                  </a:lnTo>
                  <a:lnTo>
                    <a:pt x="70" y="394"/>
                  </a:lnTo>
                  <a:lnTo>
                    <a:pt x="71" y="395"/>
                  </a:lnTo>
                  <a:lnTo>
                    <a:pt x="79" y="399"/>
                  </a:lnTo>
                  <a:lnTo>
                    <a:pt x="84" y="399"/>
                  </a:lnTo>
                  <a:lnTo>
                    <a:pt x="89" y="396"/>
                  </a:lnTo>
                  <a:lnTo>
                    <a:pt x="91" y="396"/>
                  </a:lnTo>
                  <a:lnTo>
                    <a:pt x="91" y="394"/>
                  </a:lnTo>
                  <a:lnTo>
                    <a:pt x="90" y="393"/>
                  </a:lnTo>
                  <a:lnTo>
                    <a:pt x="89" y="390"/>
                  </a:lnTo>
                  <a:lnTo>
                    <a:pt x="89" y="383"/>
                  </a:lnTo>
                  <a:lnTo>
                    <a:pt x="93" y="383"/>
                  </a:lnTo>
                  <a:lnTo>
                    <a:pt x="95" y="384"/>
                  </a:lnTo>
                  <a:lnTo>
                    <a:pt x="99" y="386"/>
                  </a:lnTo>
                  <a:lnTo>
                    <a:pt x="101" y="388"/>
                  </a:lnTo>
                  <a:lnTo>
                    <a:pt x="108" y="388"/>
                  </a:lnTo>
                  <a:lnTo>
                    <a:pt x="110" y="386"/>
                  </a:lnTo>
                  <a:lnTo>
                    <a:pt x="111" y="384"/>
                  </a:lnTo>
                  <a:lnTo>
                    <a:pt x="111" y="381"/>
                  </a:lnTo>
                  <a:lnTo>
                    <a:pt x="116" y="381"/>
                  </a:lnTo>
                  <a:lnTo>
                    <a:pt x="120" y="379"/>
                  </a:lnTo>
                  <a:lnTo>
                    <a:pt x="123" y="378"/>
                  </a:lnTo>
                  <a:lnTo>
                    <a:pt x="128" y="370"/>
                  </a:lnTo>
                  <a:lnTo>
                    <a:pt x="130" y="362"/>
                  </a:lnTo>
                  <a:lnTo>
                    <a:pt x="133" y="362"/>
                  </a:lnTo>
                  <a:lnTo>
                    <a:pt x="135" y="361"/>
                  </a:lnTo>
                  <a:lnTo>
                    <a:pt x="139" y="360"/>
                  </a:lnTo>
                  <a:lnTo>
                    <a:pt x="152" y="355"/>
                  </a:lnTo>
                  <a:lnTo>
                    <a:pt x="155" y="352"/>
                  </a:lnTo>
                  <a:lnTo>
                    <a:pt x="157" y="351"/>
                  </a:lnTo>
                  <a:lnTo>
                    <a:pt x="158" y="349"/>
                  </a:lnTo>
                  <a:lnTo>
                    <a:pt x="158" y="339"/>
                  </a:lnTo>
                  <a:lnTo>
                    <a:pt x="159" y="337"/>
                  </a:lnTo>
                  <a:lnTo>
                    <a:pt x="162" y="336"/>
                  </a:lnTo>
                  <a:lnTo>
                    <a:pt x="162" y="335"/>
                  </a:lnTo>
                  <a:lnTo>
                    <a:pt x="174" y="325"/>
                  </a:lnTo>
                  <a:lnTo>
                    <a:pt x="183" y="323"/>
                  </a:lnTo>
                  <a:lnTo>
                    <a:pt x="189" y="323"/>
                  </a:lnTo>
                  <a:lnTo>
                    <a:pt x="189" y="322"/>
                  </a:lnTo>
                  <a:lnTo>
                    <a:pt x="192" y="320"/>
                  </a:lnTo>
                  <a:lnTo>
                    <a:pt x="194" y="318"/>
                  </a:lnTo>
                  <a:lnTo>
                    <a:pt x="197" y="318"/>
                  </a:lnTo>
                  <a:lnTo>
                    <a:pt x="199" y="320"/>
                  </a:lnTo>
                  <a:lnTo>
                    <a:pt x="203" y="320"/>
                  </a:lnTo>
                  <a:lnTo>
                    <a:pt x="208" y="317"/>
                  </a:lnTo>
                  <a:lnTo>
                    <a:pt x="209" y="315"/>
                  </a:lnTo>
                  <a:lnTo>
                    <a:pt x="211" y="313"/>
                  </a:lnTo>
                  <a:lnTo>
                    <a:pt x="211" y="311"/>
                  </a:lnTo>
                  <a:lnTo>
                    <a:pt x="209" y="308"/>
                  </a:lnTo>
                  <a:lnTo>
                    <a:pt x="209" y="306"/>
                  </a:lnTo>
                  <a:lnTo>
                    <a:pt x="208" y="303"/>
                  </a:lnTo>
                  <a:lnTo>
                    <a:pt x="208" y="302"/>
                  </a:lnTo>
                  <a:lnTo>
                    <a:pt x="206" y="293"/>
                  </a:lnTo>
                  <a:lnTo>
                    <a:pt x="202" y="287"/>
                  </a:lnTo>
                  <a:lnTo>
                    <a:pt x="201" y="278"/>
                  </a:lnTo>
                  <a:lnTo>
                    <a:pt x="202" y="271"/>
                  </a:lnTo>
                  <a:lnTo>
                    <a:pt x="207" y="264"/>
                  </a:lnTo>
                  <a:lnTo>
                    <a:pt x="226" y="253"/>
                  </a:lnTo>
                  <a:lnTo>
                    <a:pt x="226" y="258"/>
                  </a:lnTo>
                  <a:lnTo>
                    <a:pt x="224" y="262"/>
                  </a:lnTo>
                  <a:lnTo>
                    <a:pt x="223" y="264"/>
                  </a:lnTo>
                  <a:lnTo>
                    <a:pt x="223" y="271"/>
                  </a:lnTo>
                  <a:lnTo>
                    <a:pt x="226" y="272"/>
                  </a:lnTo>
                  <a:lnTo>
                    <a:pt x="227" y="272"/>
                  </a:lnTo>
                  <a:lnTo>
                    <a:pt x="229" y="273"/>
                  </a:lnTo>
                  <a:lnTo>
                    <a:pt x="231" y="273"/>
                  </a:lnTo>
                  <a:lnTo>
                    <a:pt x="231" y="277"/>
                  </a:lnTo>
                  <a:lnTo>
                    <a:pt x="224" y="283"/>
                  </a:lnTo>
                  <a:lnTo>
                    <a:pt x="221" y="286"/>
                  </a:lnTo>
                  <a:lnTo>
                    <a:pt x="219" y="288"/>
                  </a:lnTo>
                  <a:lnTo>
                    <a:pt x="217" y="292"/>
                  </a:lnTo>
                  <a:lnTo>
                    <a:pt x="217" y="298"/>
                  </a:lnTo>
                  <a:lnTo>
                    <a:pt x="218" y="301"/>
                  </a:lnTo>
                  <a:lnTo>
                    <a:pt x="221" y="302"/>
                  </a:lnTo>
                  <a:lnTo>
                    <a:pt x="222" y="302"/>
                  </a:lnTo>
                  <a:lnTo>
                    <a:pt x="222" y="307"/>
                  </a:lnTo>
                  <a:lnTo>
                    <a:pt x="227" y="307"/>
                  </a:lnTo>
                  <a:lnTo>
                    <a:pt x="229" y="308"/>
                  </a:lnTo>
                  <a:lnTo>
                    <a:pt x="232" y="308"/>
                  </a:lnTo>
                  <a:lnTo>
                    <a:pt x="232" y="311"/>
                  </a:lnTo>
                  <a:lnTo>
                    <a:pt x="234" y="313"/>
                  </a:lnTo>
                  <a:lnTo>
                    <a:pt x="244" y="311"/>
                  </a:lnTo>
                  <a:lnTo>
                    <a:pt x="253" y="307"/>
                  </a:lnTo>
                  <a:lnTo>
                    <a:pt x="262" y="306"/>
                  </a:lnTo>
                  <a:lnTo>
                    <a:pt x="261" y="307"/>
                  </a:lnTo>
                  <a:lnTo>
                    <a:pt x="261" y="308"/>
                  </a:lnTo>
                  <a:lnTo>
                    <a:pt x="260" y="310"/>
                  </a:lnTo>
                  <a:lnTo>
                    <a:pt x="260" y="311"/>
                  </a:lnTo>
                  <a:lnTo>
                    <a:pt x="262" y="312"/>
                  </a:lnTo>
                  <a:lnTo>
                    <a:pt x="265" y="315"/>
                  </a:lnTo>
                  <a:lnTo>
                    <a:pt x="267" y="316"/>
                  </a:lnTo>
                  <a:lnTo>
                    <a:pt x="270" y="316"/>
                  </a:lnTo>
                  <a:lnTo>
                    <a:pt x="272" y="313"/>
                  </a:lnTo>
                  <a:lnTo>
                    <a:pt x="273" y="313"/>
                  </a:lnTo>
                  <a:lnTo>
                    <a:pt x="275" y="312"/>
                  </a:lnTo>
                  <a:lnTo>
                    <a:pt x="280" y="310"/>
                  </a:lnTo>
                  <a:lnTo>
                    <a:pt x="283" y="310"/>
                  </a:lnTo>
                  <a:lnTo>
                    <a:pt x="287" y="308"/>
                  </a:lnTo>
                  <a:lnTo>
                    <a:pt x="292" y="307"/>
                  </a:lnTo>
                  <a:lnTo>
                    <a:pt x="295" y="306"/>
                  </a:lnTo>
                  <a:lnTo>
                    <a:pt x="297" y="303"/>
                  </a:lnTo>
                  <a:lnTo>
                    <a:pt x="305" y="301"/>
                  </a:lnTo>
                  <a:lnTo>
                    <a:pt x="307" y="300"/>
                  </a:lnTo>
                  <a:lnTo>
                    <a:pt x="318" y="300"/>
                  </a:lnTo>
                  <a:lnTo>
                    <a:pt x="321" y="301"/>
                  </a:lnTo>
                  <a:lnTo>
                    <a:pt x="320" y="302"/>
                  </a:lnTo>
                  <a:lnTo>
                    <a:pt x="320" y="306"/>
                  </a:lnTo>
                  <a:lnTo>
                    <a:pt x="325" y="306"/>
                  </a:lnTo>
                  <a:lnTo>
                    <a:pt x="330" y="305"/>
                  </a:lnTo>
                  <a:lnTo>
                    <a:pt x="334" y="305"/>
                  </a:lnTo>
                  <a:lnTo>
                    <a:pt x="336" y="298"/>
                  </a:lnTo>
                  <a:lnTo>
                    <a:pt x="340" y="293"/>
                  </a:lnTo>
                  <a:lnTo>
                    <a:pt x="344" y="289"/>
                  </a:lnTo>
                  <a:lnTo>
                    <a:pt x="347" y="284"/>
                  </a:lnTo>
                  <a:lnTo>
                    <a:pt x="349" y="277"/>
                  </a:lnTo>
                  <a:lnTo>
                    <a:pt x="350" y="268"/>
                  </a:lnTo>
                  <a:lnTo>
                    <a:pt x="354" y="258"/>
                  </a:lnTo>
                  <a:lnTo>
                    <a:pt x="359" y="251"/>
                  </a:lnTo>
                  <a:lnTo>
                    <a:pt x="364" y="248"/>
                  </a:lnTo>
                  <a:lnTo>
                    <a:pt x="366" y="248"/>
                  </a:lnTo>
                  <a:lnTo>
                    <a:pt x="369" y="251"/>
                  </a:lnTo>
                  <a:lnTo>
                    <a:pt x="371" y="252"/>
                  </a:lnTo>
                  <a:lnTo>
                    <a:pt x="372" y="254"/>
                  </a:lnTo>
                  <a:lnTo>
                    <a:pt x="375" y="256"/>
                  </a:lnTo>
                  <a:lnTo>
                    <a:pt x="377" y="258"/>
                  </a:lnTo>
                  <a:lnTo>
                    <a:pt x="380" y="258"/>
                  </a:lnTo>
                  <a:lnTo>
                    <a:pt x="382" y="257"/>
                  </a:lnTo>
                  <a:lnTo>
                    <a:pt x="386" y="256"/>
                  </a:lnTo>
                  <a:lnTo>
                    <a:pt x="387" y="252"/>
                  </a:lnTo>
                  <a:lnTo>
                    <a:pt x="387" y="247"/>
                  </a:lnTo>
                  <a:lnTo>
                    <a:pt x="384" y="240"/>
                  </a:lnTo>
                  <a:lnTo>
                    <a:pt x="376" y="232"/>
                  </a:lnTo>
                  <a:lnTo>
                    <a:pt x="375" y="228"/>
                  </a:lnTo>
                  <a:lnTo>
                    <a:pt x="379" y="224"/>
                  </a:lnTo>
                  <a:lnTo>
                    <a:pt x="385" y="220"/>
                  </a:lnTo>
                  <a:lnTo>
                    <a:pt x="393" y="219"/>
                  </a:lnTo>
                  <a:lnTo>
                    <a:pt x="399" y="218"/>
                  </a:lnTo>
                  <a:lnTo>
                    <a:pt x="410" y="219"/>
                  </a:lnTo>
                  <a:lnTo>
                    <a:pt x="419" y="220"/>
                  </a:lnTo>
                  <a:lnTo>
                    <a:pt x="426" y="219"/>
                  </a:lnTo>
                  <a:lnTo>
                    <a:pt x="441" y="212"/>
                  </a:lnTo>
                  <a:lnTo>
                    <a:pt x="439" y="206"/>
                  </a:lnTo>
                  <a:lnTo>
                    <a:pt x="436" y="203"/>
                  </a:lnTo>
                  <a:lnTo>
                    <a:pt x="434" y="200"/>
                  </a:lnTo>
                  <a:lnTo>
                    <a:pt x="431" y="196"/>
                  </a:lnTo>
                  <a:lnTo>
                    <a:pt x="426" y="201"/>
                  </a:lnTo>
                  <a:lnTo>
                    <a:pt x="418" y="204"/>
                  </a:lnTo>
                  <a:lnTo>
                    <a:pt x="409" y="205"/>
                  </a:lnTo>
                  <a:lnTo>
                    <a:pt x="401" y="205"/>
                  </a:lnTo>
                  <a:lnTo>
                    <a:pt x="389" y="209"/>
                  </a:lnTo>
                  <a:lnTo>
                    <a:pt x="376" y="212"/>
                  </a:lnTo>
                  <a:lnTo>
                    <a:pt x="372" y="212"/>
                  </a:lnTo>
                  <a:lnTo>
                    <a:pt x="370" y="210"/>
                  </a:lnTo>
                  <a:lnTo>
                    <a:pt x="369" y="209"/>
                  </a:lnTo>
                  <a:lnTo>
                    <a:pt x="367" y="206"/>
                  </a:lnTo>
                  <a:lnTo>
                    <a:pt x="364" y="206"/>
                  </a:lnTo>
                  <a:lnTo>
                    <a:pt x="359" y="204"/>
                  </a:lnTo>
                  <a:lnTo>
                    <a:pt x="355" y="203"/>
                  </a:lnTo>
                  <a:lnTo>
                    <a:pt x="352" y="199"/>
                  </a:lnTo>
                  <a:lnTo>
                    <a:pt x="350" y="191"/>
                  </a:lnTo>
                  <a:lnTo>
                    <a:pt x="352" y="186"/>
                  </a:lnTo>
                  <a:lnTo>
                    <a:pt x="355" y="185"/>
                  </a:lnTo>
                  <a:lnTo>
                    <a:pt x="356" y="183"/>
                  </a:lnTo>
                  <a:lnTo>
                    <a:pt x="354" y="181"/>
                  </a:lnTo>
                  <a:lnTo>
                    <a:pt x="351" y="176"/>
                  </a:lnTo>
                  <a:lnTo>
                    <a:pt x="350" y="173"/>
                  </a:lnTo>
                  <a:lnTo>
                    <a:pt x="349" y="170"/>
                  </a:lnTo>
                  <a:lnTo>
                    <a:pt x="349" y="159"/>
                  </a:lnTo>
                  <a:lnTo>
                    <a:pt x="357" y="156"/>
                  </a:lnTo>
                  <a:lnTo>
                    <a:pt x="365" y="151"/>
                  </a:lnTo>
                  <a:lnTo>
                    <a:pt x="372" y="144"/>
                  </a:lnTo>
                  <a:lnTo>
                    <a:pt x="379" y="136"/>
                  </a:lnTo>
                  <a:lnTo>
                    <a:pt x="385" y="131"/>
                  </a:lnTo>
                  <a:lnTo>
                    <a:pt x="387" y="130"/>
                  </a:lnTo>
                  <a:lnTo>
                    <a:pt x="391" y="127"/>
                  </a:lnTo>
                  <a:lnTo>
                    <a:pt x="395" y="126"/>
                  </a:lnTo>
                  <a:lnTo>
                    <a:pt x="398" y="123"/>
                  </a:lnTo>
                  <a:lnTo>
                    <a:pt x="400" y="118"/>
                  </a:lnTo>
                  <a:lnTo>
                    <a:pt x="398" y="112"/>
                  </a:lnTo>
                  <a:lnTo>
                    <a:pt x="393" y="108"/>
                  </a:lnTo>
                  <a:lnTo>
                    <a:pt x="384" y="106"/>
                  </a:lnTo>
                  <a:lnTo>
                    <a:pt x="376" y="106"/>
                  </a:lnTo>
                  <a:lnTo>
                    <a:pt x="366" y="107"/>
                  </a:lnTo>
                  <a:lnTo>
                    <a:pt x="359" y="110"/>
                  </a:lnTo>
                  <a:lnTo>
                    <a:pt x="354" y="115"/>
                  </a:lnTo>
                  <a:lnTo>
                    <a:pt x="352" y="122"/>
                  </a:lnTo>
                  <a:lnTo>
                    <a:pt x="352" y="132"/>
                  </a:lnTo>
                  <a:lnTo>
                    <a:pt x="350" y="139"/>
                  </a:lnTo>
                  <a:lnTo>
                    <a:pt x="342" y="145"/>
                  </a:lnTo>
                  <a:lnTo>
                    <a:pt x="325" y="154"/>
                  </a:lnTo>
                  <a:lnTo>
                    <a:pt x="310" y="164"/>
                  </a:lnTo>
                  <a:lnTo>
                    <a:pt x="306" y="167"/>
                  </a:lnTo>
                  <a:lnTo>
                    <a:pt x="305" y="170"/>
                  </a:lnTo>
                  <a:lnTo>
                    <a:pt x="305" y="180"/>
                  </a:lnTo>
                  <a:lnTo>
                    <a:pt x="303" y="183"/>
                  </a:lnTo>
                  <a:lnTo>
                    <a:pt x="301" y="184"/>
                  </a:lnTo>
                  <a:lnTo>
                    <a:pt x="301" y="191"/>
                  </a:lnTo>
                  <a:lnTo>
                    <a:pt x="303" y="195"/>
                  </a:lnTo>
                  <a:lnTo>
                    <a:pt x="305" y="199"/>
                  </a:lnTo>
                  <a:lnTo>
                    <a:pt x="310" y="200"/>
                  </a:lnTo>
                  <a:lnTo>
                    <a:pt x="315" y="203"/>
                  </a:lnTo>
                  <a:lnTo>
                    <a:pt x="318" y="206"/>
                  </a:lnTo>
                  <a:lnTo>
                    <a:pt x="321" y="210"/>
                  </a:lnTo>
                  <a:lnTo>
                    <a:pt x="322" y="215"/>
                  </a:lnTo>
                  <a:lnTo>
                    <a:pt x="321" y="218"/>
                  </a:lnTo>
                  <a:lnTo>
                    <a:pt x="320" y="222"/>
                  </a:lnTo>
                  <a:lnTo>
                    <a:pt x="315" y="227"/>
                  </a:lnTo>
                  <a:lnTo>
                    <a:pt x="311" y="229"/>
                  </a:lnTo>
                  <a:lnTo>
                    <a:pt x="308" y="232"/>
                  </a:lnTo>
                  <a:lnTo>
                    <a:pt x="306" y="232"/>
                  </a:lnTo>
                  <a:lnTo>
                    <a:pt x="301" y="234"/>
                  </a:lnTo>
                  <a:lnTo>
                    <a:pt x="297" y="238"/>
                  </a:lnTo>
                  <a:lnTo>
                    <a:pt x="296" y="245"/>
                  </a:lnTo>
                  <a:lnTo>
                    <a:pt x="295" y="252"/>
                  </a:lnTo>
                  <a:lnTo>
                    <a:pt x="295" y="254"/>
                  </a:lnTo>
                  <a:lnTo>
                    <a:pt x="296" y="257"/>
                  </a:lnTo>
                  <a:lnTo>
                    <a:pt x="297" y="258"/>
                  </a:lnTo>
                  <a:lnTo>
                    <a:pt x="300" y="258"/>
                  </a:lnTo>
                  <a:lnTo>
                    <a:pt x="301" y="259"/>
                  </a:lnTo>
                  <a:lnTo>
                    <a:pt x="298" y="267"/>
                  </a:lnTo>
                  <a:lnTo>
                    <a:pt x="296" y="269"/>
                  </a:lnTo>
                  <a:lnTo>
                    <a:pt x="293" y="271"/>
                  </a:lnTo>
                  <a:lnTo>
                    <a:pt x="292" y="273"/>
                  </a:lnTo>
                  <a:lnTo>
                    <a:pt x="290" y="276"/>
                  </a:lnTo>
                  <a:lnTo>
                    <a:pt x="290" y="278"/>
                  </a:lnTo>
                  <a:lnTo>
                    <a:pt x="278" y="278"/>
                  </a:lnTo>
                  <a:lnTo>
                    <a:pt x="273" y="281"/>
                  </a:lnTo>
                  <a:lnTo>
                    <a:pt x="265" y="289"/>
                  </a:lnTo>
                  <a:lnTo>
                    <a:pt x="258" y="292"/>
                  </a:lnTo>
                  <a:lnTo>
                    <a:pt x="256" y="289"/>
                  </a:lnTo>
                  <a:lnTo>
                    <a:pt x="253" y="283"/>
                  </a:lnTo>
                  <a:lnTo>
                    <a:pt x="249" y="272"/>
                  </a:lnTo>
                  <a:lnTo>
                    <a:pt x="251" y="269"/>
                  </a:lnTo>
                  <a:lnTo>
                    <a:pt x="251" y="268"/>
                  </a:lnTo>
                  <a:lnTo>
                    <a:pt x="246" y="262"/>
                  </a:lnTo>
                  <a:lnTo>
                    <a:pt x="243" y="254"/>
                  </a:lnTo>
                  <a:lnTo>
                    <a:pt x="242" y="247"/>
                  </a:lnTo>
                  <a:lnTo>
                    <a:pt x="241" y="244"/>
                  </a:lnTo>
                  <a:lnTo>
                    <a:pt x="237" y="242"/>
                  </a:lnTo>
                  <a:lnTo>
                    <a:pt x="237" y="239"/>
                  </a:lnTo>
                  <a:lnTo>
                    <a:pt x="234" y="238"/>
                  </a:lnTo>
                  <a:lnTo>
                    <a:pt x="233" y="235"/>
                  </a:lnTo>
                  <a:lnTo>
                    <a:pt x="233" y="229"/>
                  </a:lnTo>
                  <a:lnTo>
                    <a:pt x="234" y="228"/>
                  </a:lnTo>
                  <a:lnTo>
                    <a:pt x="236" y="225"/>
                  </a:lnTo>
                  <a:lnTo>
                    <a:pt x="232" y="224"/>
                  </a:lnTo>
                  <a:lnTo>
                    <a:pt x="231" y="222"/>
                  </a:lnTo>
                  <a:lnTo>
                    <a:pt x="228" y="219"/>
                  </a:lnTo>
                  <a:lnTo>
                    <a:pt x="227" y="217"/>
                  </a:lnTo>
                  <a:lnTo>
                    <a:pt x="219" y="225"/>
                  </a:lnTo>
                  <a:lnTo>
                    <a:pt x="211" y="234"/>
                  </a:lnTo>
                  <a:lnTo>
                    <a:pt x="201" y="242"/>
                  </a:lnTo>
                  <a:lnTo>
                    <a:pt x="188" y="244"/>
                  </a:lnTo>
                  <a:lnTo>
                    <a:pt x="187" y="244"/>
                  </a:lnTo>
                  <a:lnTo>
                    <a:pt x="184" y="243"/>
                  </a:lnTo>
                  <a:lnTo>
                    <a:pt x="182" y="240"/>
                  </a:lnTo>
                  <a:lnTo>
                    <a:pt x="178" y="239"/>
                  </a:lnTo>
                  <a:lnTo>
                    <a:pt x="175" y="237"/>
                  </a:lnTo>
                  <a:lnTo>
                    <a:pt x="173" y="235"/>
                  </a:lnTo>
                  <a:lnTo>
                    <a:pt x="170" y="233"/>
                  </a:lnTo>
                  <a:lnTo>
                    <a:pt x="173" y="228"/>
                  </a:lnTo>
                  <a:lnTo>
                    <a:pt x="175" y="227"/>
                  </a:lnTo>
                  <a:lnTo>
                    <a:pt x="177" y="227"/>
                  </a:lnTo>
                  <a:lnTo>
                    <a:pt x="177" y="220"/>
                  </a:lnTo>
                  <a:lnTo>
                    <a:pt x="170" y="220"/>
                  </a:lnTo>
                  <a:lnTo>
                    <a:pt x="169" y="222"/>
                  </a:lnTo>
                  <a:lnTo>
                    <a:pt x="167" y="223"/>
                  </a:lnTo>
                  <a:lnTo>
                    <a:pt x="167" y="220"/>
                  </a:lnTo>
                  <a:lnTo>
                    <a:pt x="169" y="217"/>
                  </a:lnTo>
                  <a:lnTo>
                    <a:pt x="170" y="214"/>
                  </a:lnTo>
                  <a:lnTo>
                    <a:pt x="173" y="212"/>
                  </a:lnTo>
                  <a:lnTo>
                    <a:pt x="168" y="203"/>
                  </a:lnTo>
                  <a:lnTo>
                    <a:pt x="167" y="194"/>
                  </a:lnTo>
                  <a:lnTo>
                    <a:pt x="167" y="180"/>
                  </a:lnTo>
                  <a:lnTo>
                    <a:pt x="168" y="179"/>
                  </a:lnTo>
                  <a:lnTo>
                    <a:pt x="170" y="178"/>
                  </a:lnTo>
                  <a:lnTo>
                    <a:pt x="172" y="176"/>
                  </a:lnTo>
                  <a:lnTo>
                    <a:pt x="174" y="175"/>
                  </a:lnTo>
                  <a:lnTo>
                    <a:pt x="175" y="174"/>
                  </a:lnTo>
                  <a:lnTo>
                    <a:pt x="178" y="170"/>
                  </a:lnTo>
                  <a:lnTo>
                    <a:pt x="182" y="166"/>
                  </a:lnTo>
                  <a:lnTo>
                    <a:pt x="184" y="162"/>
                  </a:lnTo>
                  <a:lnTo>
                    <a:pt x="188" y="160"/>
                  </a:lnTo>
                  <a:lnTo>
                    <a:pt x="193" y="159"/>
                  </a:lnTo>
                  <a:lnTo>
                    <a:pt x="198" y="156"/>
                  </a:lnTo>
                  <a:lnTo>
                    <a:pt x="202" y="152"/>
                  </a:lnTo>
                  <a:lnTo>
                    <a:pt x="208" y="150"/>
                  </a:lnTo>
                  <a:lnTo>
                    <a:pt x="217" y="149"/>
                  </a:lnTo>
                  <a:lnTo>
                    <a:pt x="213" y="147"/>
                  </a:lnTo>
                  <a:lnTo>
                    <a:pt x="211" y="147"/>
                  </a:lnTo>
                  <a:lnTo>
                    <a:pt x="207" y="146"/>
                  </a:lnTo>
                  <a:lnTo>
                    <a:pt x="219" y="141"/>
                  </a:lnTo>
                  <a:lnTo>
                    <a:pt x="228" y="134"/>
                  </a:lnTo>
                  <a:lnTo>
                    <a:pt x="236" y="125"/>
                  </a:lnTo>
                  <a:lnTo>
                    <a:pt x="244" y="117"/>
                  </a:lnTo>
                  <a:lnTo>
                    <a:pt x="248" y="110"/>
                  </a:lnTo>
                  <a:lnTo>
                    <a:pt x="249" y="106"/>
                  </a:lnTo>
                  <a:lnTo>
                    <a:pt x="249" y="103"/>
                  </a:lnTo>
                  <a:lnTo>
                    <a:pt x="252" y="101"/>
                  </a:lnTo>
                  <a:lnTo>
                    <a:pt x="252" y="100"/>
                  </a:lnTo>
                  <a:lnTo>
                    <a:pt x="253" y="98"/>
                  </a:lnTo>
                  <a:lnTo>
                    <a:pt x="254" y="96"/>
                  </a:lnTo>
                  <a:lnTo>
                    <a:pt x="254" y="95"/>
                  </a:lnTo>
                  <a:lnTo>
                    <a:pt x="256" y="93"/>
                  </a:lnTo>
                  <a:lnTo>
                    <a:pt x="256" y="92"/>
                  </a:lnTo>
                  <a:lnTo>
                    <a:pt x="260" y="86"/>
                  </a:lnTo>
                  <a:lnTo>
                    <a:pt x="263" y="81"/>
                  </a:lnTo>
                  <a:lnTo>
                    <a:pt x="268" y="77"/>
                  </a:lnTo>
                  <a:lnTo>
                    <a:pt x="275" y="74"/>
                  </a:lnTo>
                  <a:lnTo>
                    <a:pt x="283" y="68"/>
                  </a:lnTo>
                  <a:lnTo>
                    <a:pt x="292" y="59"/>
                  </a:lnTo>
                  <a:lnTo>
                    <a:pt x="297" y="49"/>
                  </a:lnTo>
                  <a:lnTo>
                    <a:pt x="300" y="51"/>
                  </a:lnTo>
                  <a:lnTo>
                    <a:pt x="302" y="51"/>
                  </a:lnTo>
                  <a:lnTo>
                    <a:pt x="305" y="48"/>
                  </a:lnTo>
                  <a:lnTo>
                    <a:pt x="307" y="43"/>
                  </a:lnTo>
                  <a:lnTo>
                    <a:pt x="310" y="40"/>
                  </a:lnTo>
                  <a:lnTo>
                    <a:pt x="308" y="39"/>
                  </a:lnTo>
                  <a:lnTo>
                    <a:pt x="303" y="39"/>
                  </a:lnTo>
                  <a:lnTo>
                    <a:pt x="305" y="37"/>
                  </a:lnTo>
                  <a:lnTo>
                    <a:pt x="307" y="34"/>
                  </a:lnTo>
                  <a:lnTo>
                    <a:pt x="310" y="33"/>
                  </a:lnTo>
                  <a:lnTo>
                    <a:pt x="317" y="33"/>
                  </a:lnTo>
                  <a:lnTo>
                    <a:pt x="321" y="32"/>
                  </a:lnTo>
                  <a:lnTo>
                    <a:pt x="320" y="30"/>
                  </a:lnTo>
                  <a:lnTo>
                    <a:pt x="318" y="30"/>
                  </a:lnTo>
                  <a:lnTo>
                    <a:pt x="317" y="29"/>
                  </a:lnTo>
                  <a:lnTo>
                    <a:pt x="320" y="27"/>
                  </a:lnTo>
                  <a:lnTo>
                    <a:pt x="324" y="25"/>
                  </a:lnTo>
                  <a:lnTo>
                    <a:pt x="327" y="25"/>
                  </a:lnTo>
                  <a:lnTo>
                    <a:pt x="331" y="24"/>
                  </a:lnTo>
                  <a:lnTo>
                    <a:pt x="335" y="24"/>
                  </a:lnTo>
                  <a:lnTo>
                    <a:pt x="335" y="29"/>
                  </a:lnTo>
                  <a:lnTo>
                    <a:pt x="337" y="28"/>
                  </a:lnTo>
                  <a:lnTo>
                    <a:pt x="339" y="27"/>
                  </a:lnTo>
                  <a:lnTo>
                    <a:pt x="340" y="24"/>
                  </a:lnTo>
                  <a:lnTo>
                    <a:pt x="346" y="18"/>
                  </a:lnTo>
                  <a:lnTo>
                    <a:pt x="350" y="18"/>
                  </a:lnTo>
                  <a:lnTo>
                    <a:pt x="350" y="24"/>
                  </a:lnTo>
                  <a:lnTo>
                    <a:pt x="356" y="18"/>
                  </a:lnTo>
                  <a:lnTo>
                    <a:pt x="362" y="17"/>
                  </a:lnTo>
                  <a:lnTo>
                    <a:pt x="370" y="13"/>
                  </a:lnTo>
                  <a:lnTo>
                    <a:pt x="367" y="12"/>
                  </a:lnTo>
                  <a:lnTo>
                    <a:pt x="365" y="12"/>
                  </a:lnTo>
                  <a:lnTo>
                    <a:pt x="364" y="10"/>
                  </a:lnTo>
                  <a:lnTo>
                    <a:pt x="364" y="8"/>
                  </a:lnTo>
                  <a:lnTo>
                    <a:pt x="366" y="5"/>
                  </a:lnTo>
                  <a:lnTo>
                    <a:pt x="369" y="5"/>
                  </a:lnTo>
                  <a:lnTo>
                    <a:pt x="371" y="4"/>
                  </a:lnTo>
                  <a:lnTo>
                    <a:pt x="372" y="3"/>
                  </a:lnTo>
                  <a:lnTo>
                    <a:pt x="375" y="5"/>
                  </a:lnTo>
                  <a:lnTo>
                    <a:pt x="380" y="8"/>
                  </a:lnTo>
                  <a:lnTo>
                    <a:pt x="385" y="6"/>
                  </a:lnTo>
                  <a:lnTo>
                    <a:pt x="390" y="4"/>
                  </a:lnTo>
                  <a:lnTo>
                    <a:pt x="396" y="3"/>
                  </a:lnTo>
                  <a:lnTo>
                    <a:pt x="401" y="1"/>
                  </a:lnTo>
                  <a:lnTo>
                    <a:pt x="403" y="3"/>
                  </a:lnTo>
                  <a:lnTo>
                    <a:pt x="403" y="5"/>
                  </a:lnTo>
                  <a:lnTo>
                    <a:pt x="396" y="12"/>
                  </a:lnTo>
                  <a:lnTo>
                    <a:pt x="394" y="17"/>
                  </a:lnTo>
                  <a:lnTo>
                    <a:pt x="396" y="17"/>
                  </a:lnTo>
                  <a:lnTo>
                    <a:pt x="399" y="15"/>
                  </a:lnTo>
                  <a:lnTo>
                    <a:pt x="401" y="13"/>
                  </a:lnTo>
                  <a:lnTo>
                    <a:pt x="404" y="12"/>
                  </a:lnTo>
                  <a:lnTo>
                    <a:pt x="406" y="8"/>
                  </a:lnTo>
                  <a:lnTo>
                    <a:pt x="409" y="6"/>
                  </a:lnTo>
                  <a:lnTo>
                    <a:pt x="411" y="4"/>
                  </a:lnTo>
                  <a:lnTo>
                    <a:pt x="413" y="8"/>
                  </a:lnTo>
                  <a:lnTo>
                    <a:pt x="413" y="12"/>
                  </a:lnTo>
                  <a:lnTo>
                    <a:pt x="416" y="8"/>
                  </a:lnTo>
                  <a:lnTo>
                    <a:pt x="419" y="6"/>
                  </a:lnTo>
                  <a:lnTo>
                    <a:pt x="423" y="4"/>
                  </a:lnTo>
                  <a:lnTo>
                    <a:pt x="425" y="3"/>
                  </a:lnTo>
                  <a:lnTo>
                    <a:pt x="4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36" name="TextBox 2235"/>
          <p:cNvSpPr txBox="1"/>
          <p:nvPr/>
        </p:nvSpPr>
        <p:spPr>
          <a:xfrm flipH="1">
            <a:off x="5278220" y="4835583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This is a sample text. </a:t>
            </a:r>
          </a:p>
          <a:p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Insert your desired text here. </a:t>
            </a:r>
            <a:endParaRPr lang="en-US" sz="1800" dirty="0" smtClean="0"/>
          </a:p>
        </p:txBody>
      </p:sp>
      <p:sp>
        <p:nvSpPr>
          <p:cNvPr id="2237" name="TextBox 2236"/>
          <p:cNvSpPr txBox="1"/>
          <p:nvPr/>
        </p:nvSpPr>
        <p:spPr>
          <a:xfrm flipH="1">
            <a:off x="836612" y="2173069"/>
            <a:ext cx="17635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This is a sample text.</a:t>
            </a:r>
          </a:p>
        </p:txBody>
      </p:sp>
      <p:sp>
        <p:nvSpPr>
          <p:cNvPr id="2238" name="TextBox 2237"/>
          <p:cNvSpPr txBox="1"/>
          <p:nvPr/>
        </p:nvSpPr>
        <p:spPr>
          <a:xfrm flipH="1">
            <a:off x="1190293" y="5121221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This is a sample text. </a:t>
            </a:r>
          </a:p>
          <a:p>
            <a:pPr algn="ctr"/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Insert your desired text here. </a:t>
            </a:r>
            <a:endParaRPr lang="en-US" sz="1800" dirty="0" smtClean="0"/>
          </a:p>
        </p:txBody>
      </p:sp>
      <p:sp>
        <p:nvSpPr>
          <p:cNvPr id="2240" name="TextBox 2239"/>
          <p:cNvSpPr txBox="1"/>
          <p:nvPr/>
        </p:nvSpPr>
        <p:spPr>
          <a:xfrm flipH="1">
            <a:off x="9294541" y="1182469"/>
            <a:ext cx="21338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This is a sample text.</a:t>
            </a:r>
            <a:endParaRPr lang="en-US" sz="1800" dirty="0" smtClean="0"/>
          </a:p>
        </p:txBody>
      </p:sp>
      <p:grpSp>
        <p:nvGrpSpPr>
          <p:cNvPr id="220" name="Group 219"/>
          <p:cNvGrpSpPr/>
          <p:nvPr/>
        </p:nvGrpSpPr>
        <p:grpSpPr>
          <a:xfrm>
            <a:off x="7683855" y="1991649"/>
            <a:ext cx="421772" cy="758291"/>
            <a:chOff x="1800640" y="3265277"/>
            <a:chExt cx="510344" cy="917532"/>
          </a:xfrm>
        </p:grpSpPr>
        <p:sp>
          <p:nvSpPr>
            <p:cNvPr id="221" name="Oval 220"/>
            <p:cNvSpPr/>
            <p:nvPr/>
          </p:nvSpPr>
          <p:spPr>
            <a:xfrm>
              <a:off x="1867199" y="3330032"/>
              <a:ext cx="376873" cy="376873"/>
            </a:xfrm>
            <a:prstGeom prst="ellipse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Freeform 221"/>
            <p:cNvSpPr>
              <a:spLocks noEditPoints="1"/>
            </p:cNvSpPr>
            <p:nvPr/>
          </p:nvSpPr>
          <p:spPr bwMode="auto">
            <a:xfrm>
              <a:off x="1800640" y="3265277"/>
              <a:ext cx="510344" cy="917532"/>
            </a:xfrm>
            <a:custGeom>
              <a:avLst/>
              <a:gdLst/>
              <a:ahLst/>
              <a:cxnLst>
                <a:cxn ang="0">
                  <a:pos x="246" y="76"/>
                </a:cxn>
                <a:cxn ang="0">
                  <a:pos x="179" y="101"/>
                </a:cxn>
                <a:cxn ang="0">
                  <a:pos x="124" y="146"/>
                </a:cxn>
                <a:cxn ang="0">
                  <a:pos x="88" y="207"/>
                </a:cxn>
                <a:cxn ang="0">
                  <a:pos x="74" y="280"/>
                </a:cxn>
                <a:cxn ang="0">
                  <a:pos x="85" y="353"/>
                </a:cxn>
                <a:cxn ang="0">
                  <a:pos x="120" y="415"/>
                </a:cxn>
                <a:cxn ang="0">
                  <a:pos x="174" y="461"/>
                </a:cxn>
                <a:cxn ang="0">
                  <a:pos x="241" y="488"/>
                </a:cxn>
                <a:cxn ang="0">
                  <a:pos x="316" y="488"/>
                </a:cxn>
                <a:cxn ang="0">
                  <a:pos x="385" y="464"/>
                </a:cxn>
                <a:cxn ang="0">
                  <a:pos x="439" y="418"/>
                </a:cxn>
                <a:cxn ang="0">
                  <a:pos x="476" y="358"/>
                </a:cxn>
                <a:cxn ang="0">
                  <a:pos x="490" y="285"/>
                </a:cxn>
                <a:cxn ang="0">
                  <a:pos x="477" y="212"/>
                </a:cxn>
                <a:cxn ang="0">
                  <a:pos x="442" y="150"/>
                </a:cxn>
                <a:cxn ang="0">
                  <a:pos x="388" y="103"/>
                </a:cxn>
                <a:cxn ang="0">
                  <a:pos x="321" y="76"/>
                </a:cxn>
                <a:cxn ang="0">
                  <a:pos x="284" y="0"/>
                </a:cxn>
                <a:cxn ang="0">
                  <a:pos x="365" y="13"/>
                </a:cxn>
                <a:cxn ang="0">
                  <a:pos x="438" y="46"/>
                </a:cxn>
                <a:cxn ang="0">
                  <a:pos x="497" y="99"/>
                </a:cxn>
                <a:cxn ang="0">
                  <a:pos x="538" y="166"/>
                </a:cxn>
                <a:cxn ang="0">
                  <a:pos x="561" y="243"/>
                </a:cxn>
                <a:cxn ang="0">
                  <a:pos x="560" y="315"/>
                </a:cxn>
                <a:cxn ang="0">
                  <a:pos x="542" y="380"/>
                </a:cxn>
                <a:cxn ang="0">
                  <a:pos x="506" y="444"/>
                </a:cxn>
                <a:cxn ang="0">
                  <a:pos x="463" y="513"/>
                </a:cxn>
                <a:cxn ang="0">
                  <a:pos x="416" y="598"/>
                </a:cxn>
                <a:cxn ang="0">
                  <a:pos x="367" y="695"/>
                </a:cxn>
                <a:cxn ang="0">
                  <a:pos x="323" y="809"/>
                </a:cxn>
                <a:cxn ang="0">
                  <a:pos x="288" y="941"/>
                </a:cxn>
                <a:cxn ang="0">
                  <a:pos x="274" y="1010"/>
                </a:cxn>
                <a:cxn ang="0">
                  <a:pos x="269" y="979"/>
                </a:cxn>
                <a:cxn ang="0">
                  <a:pos x="260" y="921"/>
                </a:cxn>
                <a:cxn ang="0">
                  <a:pos x="241" y="844"/>
                </a:cxn>
                <a:cxn ang="0">
                  <a:pos x="211" y="750"/>
                </a:cxn>
                <a:cxn ang="0">
                  <a:pos x="169" y="647"/>
                </a:cxn>
                <a:cxn ang="0">
                  <a:pos x="111" y="539"/>
                </a:cxn>
                <a:cxn ang="0">
                  <a:pos x="66" y="464"/>
                </a:cxn>
                <a:cxn ang="0">
                  <a:pos x="31" y="398"/>
                </a:cxn>
                <a:cxn ang="0">
                  <a:pos x="9" y="343"/>
                </a:cxn>
                <a:cxn ang="0">
                  <a:pos x="0" y="279"/>
                </a:cxn>
                <a:cxn ang="0">
                  <a:pos x="12" y="203"/>
                </a:cxn>
                <a:cxn ang="0">
                  <a:pos x="44" y="131"/>
                </a:cxn>
                <a:cxn ang="0">
                  <a:pos x="96" y="70"/>
                </a:cxn>
                <a:cxn ang="0">
                  <a:pos x="163" y="25"/>
                </a:cxn>
                <a:cxn ang="0">
                  <a:pos x="241" y="2"/>
                </a:cxn>
              </a:cxnLst>
              <a:rect l="0" t="0" r="r" b="b"/>
              <a:pathLst>
                <a:path w="564" h="1014">
                  <a:moveTo>
                    <a:pt x="284" y="73"/>
                  </a:moveTo>
                  <a:lnTo>
                    <a:pt x="246" y="76"/>
                  </a:lnTo>
                  <a:lnTo>
                    <a:pt x="211" y="86"/>
                  </a:lnTo>
                  <a:lnTo>
                    <a:pt x="179" y="101"/>
                  </a:lnTo>
                  <a:lnTo>
                    <a:pt x="149" y="121"/>
                  </a:lnTo>
                  <a:lnTo>
                    <a:pt x="124" y="146"/>
                  </a:lnTo>
                  <a:lnTo>
                    <a:pt x="103" y="175"/>
                  </a:lnTo>
                  <a:lnTo>
                    <a:pt x="88" y="207"/>
                  </a:lnTo>
                  <a:lnTo>
                    <a:pt x="77" y="242"/>
                  </a:lnTo>
                  <a:lnTo>
                    <a:pt x="74" y="280"/>
                  </a:lnTo>
                  <a:lnTo>
                    <a:pt x="76" y="318"/>
                  </a:lnTo>
                  <a:lnTo>
                    <a:pt x="85" y="353"/>
                  </a:lnTo>
                  <a:lnTo>
                    <a:pt x="100" y="386"/>
                  </a:lnTo>
                  <a:lnTo>
                    <a:pt x="120" y="415"/>
                  </a:lnTo>
                  <a:lnTo>
                    <a:pt x="146" y="440"/>
                  </a:lnTo>
                  <a:lnTo>
                    <a:pt x="174" y="461"/>
                  </a:lnTo>
                  <a:lnTo>
                    <a:pt x="207" y="478"/>
                  </a:lnTo>
                  <a:lnTo>
                    <a:pt x="241" y="488"/>
                  </a:lnTo>
                  <a:lnTo>
                    <a:pt x="279" y="491"/>
                  </a:lnTo>
                  <a:lnTo>
                    <a:pt x="316" y="488"/>
                  </a:lnTo>
                  <a:lnTo>
                    <a:pt x="352" y="479"/>
                  </a:lnTo>
                  <a:lnTo>
                    <a:pt x="385" y="464"/>
                  </a:lnTo>
                  <a:lnTo>
                    <a:pt x="413" y="444"/>
                  </a:lnTo>
                  <a:lnTo>
                    <a:pt x="439" y="418"/>
                  </a:lnTo>
                  <a:lnTo>
                    <a:pt x="460" y="389"/>
                  </a:lnTo>
                  <a:lnTo>
                    <a:pt x="476" y="358"/>
                  </a:lnTo>
                  <a:lnTo>
                    <a:pt x="486" y="322"/>
                  </a:lnTo>
                  <a:lnTo>
                    <a:pt x="490" y="285"/>
                  </a:lnTo>
                  <a:lnTo>
                    <a:pt x="486" y="247"/>
                  </a:lnTo>
                  <a:lnTo>
                    <a:pt x="477" y="212"/>
                  </a:lnTo>
                  <a:lnTo>
                    <a:pt x="462" y="178"/>
                  </a:lnTo>
                  <a:lnTo>
                    <a:pt x="442" y="150"/>
                  </a:lnTo>
                  <a:lnTo>
                    <a:pt x="417" y="124"/>
                  </a:lnTo>
                  <a:lnTo>
                    <a:pt x="388" y="103"/>
                  </a:lnTo>
                  <a:lnTo>
                    <a:pt x="357" y="87"/>
                  </a:lnTo>
                  <a:lnTo>
                    <a:pt x="321" y="76"/>
                  </a:lnTo>
                  <a:lnTo>
                    <a:pt x="284" y="73"/>
                  </a:lnTo>
                  <a:close/>
                  <a:moveTo>
                    <a:pt x="284" y="0"/>
                  </a:moveTo>
                  <a:lnTo>
                    <a:pt x="326" y="3"/>
                  </a:lnTo>
                  <a:lnTo>
                    <a:pt x="365" y="13"/>
                  </a:lnTo>
                  <a:lnTo>
                    <a:pt x="403" y="27"/>
                  </a:lnTo>
                  <a:lnTo>
                    <a:pt x="438" y="46"/>
                  </a:lnTo>
                  <a:lnTo>
                    <a:pt x="469" y="71"/>
                  </a:lnTo>
                  <a:lnTo>
                    <a:pt x="497" y="99"/>
                  </a:lnTo>
                  <a:lnTo>
                    <a:pt x="520" y="131"/>
                  </a:lnTo>
                  <a:lnTo>
                    <a:pt x="538" y="166"/>
                  </a:lnTo>
                  <a:lnTo>
                    <a:pt x="552" y="203"/>
                  </a:lnTo>
                  <a:lnTo>
                    <a:pt x="561" y="243"/>
                  </a:lnTo>
                  <a:lnTo>
                    <a:pt x="564" y="285"/>
                  </a:lnTo>
                  <a:lnTo>
                    <a:pt x="560" y="315"/>
                  </a:lnTo>
                  <a:lnTo>
                    <a:pt x="553" y="347"/>
                  </a:lnTo>
                  <a:lnTo>
                    <a:pt x="542" y="380"/>
                  </a:lnTo>
                  <a:lnTo>
                    <a:pt x="524" y="414"/>
                  </a:lnTo>
                  <a:lnTo>
                    <a:pt x="506" y="444"/>
                  </a:lnTo>
                  <a:lnTo>
                    <a:pt x="486" y="476"/>
                  </a:lnTo>
                  <a:lnTo>
                    <a:pt x="463" y="513"/>
                  </a:lnTo>
                  <a:lnTo>
                    <a:pt x="440" y="554"/>
                  </a:lnTo>
                  <a:lnTo>
                    <a:pt x="416" y="598"/>
                  </a:lnTo>
                  <a:lnTo>
                    <a:pt x="392" y="644"/>
                  </a:lnTo>
                  <a:lnTo>
                    <a:pt x="367" y="695"/>
                  </a:lnTo>
                  <a:lnTo>
                    <a:pt x="344" y="750"/>
                  </a:lnTo>
                  <a:lnTo>
                    <a:pt x="323" y="809"/>
                  </a:lnTo>
                  <a:lnTo>
                    <a:pt x="304" y="873"/>
                  </a:lnTo>
                  <a:lnTo>
                    <a:pt x="288" y="941"/>
                  </a:lnTo>
                  <a:lnTo>
                    <a:pt x="274" y="1014"/>
                  </a:lnTo>
                  <a:lnTo>
                    <a:pt x="274" y="1010"/>
                  </a:lnTo>
                  <a:lnTo>
                    <a:pt x="273" y="998"/>
                  </a:lnTo>
                  <a:lnTo>
                    <a:pt x="269" y="979"/>
                  </a:lnTo>
                  <a:lnTo>
                    <a:pt x="266" y="953"/>
                  </a:lnTo>
                  <a:lnTo>
                    <a:pt x="260" y="921"/>
                  </a:lnTo>
                  <a:lnTo>
                    <a:pt x="252" y="884"/>
                  </a:lnTo>
                  <a:lnTo>
                    <a:pt x="241" y="844"/>
                  </a:lnTo>
                  <a:lnTo>
                    <a:pt x="228" y="799"/>
                  </a:lnTo>
                  <a:lnTo>
                    <a:pt x="211" y="750"/>
                  </a:lnTo>
                  <a:lnTo>
                    <a:pt x="192" y="700"/>
                  </a:lnTo>
                  <a:lnTo>
                    <a:pt x="169" y="647"/>
                  </a:lnTo>
                  <a:lnTo>
                    <a:pt x="142" y="593"/>
                  </a:lnTo>
                  <a:lnTo>
                    <a:pt x="111" y="539"/>
                  </a:lnTo>
                  <a:lnTo>
                    <a:pt x="87" y="500"/>
                  </a:lnTo>
                  <a:lnTo>
                    <a:pt x="66" y="464"/>
                  </a:lnTo>
                  <a:lnTo>
                    <a:pt x="47" y="429"/>
                  </a:lnTo>
                  <a:lnTo>
                    <a:pt x="31" y="398"/>
                  </a:lnTo>
                  <a:lnTo>
                    <a:pt x="18" y="370"/>
                  </a:lnTo>
                  <a:lnTo>
                    <a:pt x="9" y="343"/>
                  </a:lnTo>
                  <a:lnTo>
                    <a:pt x="2" y="319"/>
                  </a:lnTo>
                  <a:lnTo>
                    <a:pt x="0" y="279"/>
                  </a:lnTo>
                  <a:lnTo>
                    <a:pt x="3" y="240"/>
                  </a:lnTo>
                  <a:lnTo>
                    <a:pt x="12" y="203"/>
                  </a:lnTo>
                  <a:lnTo>
                    <a:pt x="25" y="166"/>
                  </a:lnTo>
                  <a:lnTo>
                    <a:pt x="44" y="131"/>
                  </a:lnTo>
                  <a:lnTo>
                    <a:pt x="67" y="99"/>
                  </a:lnTo>
                  <a:lnTo>
                    <a:pt x="96" y="70"/>
                  </a:lnTo>
                  <a:lnTo>
                    <a:pt x="128" y="45"/>
                  </a:lnTo>
                  <a:lnTo>
                    <a:pt x="163" y="25"/>
                  </a:lnTo>
                  <a:lnTo>
                    <a:pt x="201" y="12"/>
                  </a:lnTo>
                  <a:lnTo>
                    <a:pt x="241" y="2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3" name="Group 222"/>
          <p:cNvGrpSpPr/>
          <p:nvPr/>
        </p:nvGrpSpPr>
        <p:grpSpPr>
          <a:xfrm>
            <a:off x="5847672" y="3273403"/>
            <a:ext cx="421772" cy="758291"/>
            <a:chOff x="1800640" y="3265277"/>
            <a:chExt cx="510344" cy="917532"/>
          </a:xfrm>
        </p:grpSpPr>
        <p:sp>
          <p:nvSpPr>
            <p:cNvPr id="224" name="Oval 223"/>
            <p:cNvSpPr/>
            <p:nvPr/>
          </p:nvSpPr>
          <p:spPr>
            <a:xfrm>
              <a:off x="1867199" y="3330032"/>
              <a:ext cx="376873" cy="376873"/>
            </a:xfrm>
            <a:prstGeom prst="ellipse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" name="Freeform 224"/>
            <p:cNvSpPr>
              <a:spLocks noEditPoints="1"/>
            </p:cNvSpPr>
            <p:nvPr/>
          </p:nvSpPr>
          <p:spPr bwMode="auto">
            <a:xfrm>
              <a:off x="1800640" y="3265277"/>
              <a:ext cx="510344" cy="917532"/>
            </a:xfrm>
            <a:custGeom>
              <a:avLst/>
              <a:gdLst/>
              <a:ahLst/>
              <a:cxnLst>
                <a:cxn ang="0">
                  <a:pos x="246" y="76"/>
                </a:cxn>
                <a:cxn ang="0">
                  <a:pos x="179" y="101"/>
                </a:cxn>
                <a:cxn ang="0">
                  <a:pos x="124" y="146"/>
                </a:cxn>
                <a:cxn ang="0">
                  <a:pos x="88" y="207"/>
                </a:cxn>
                <a:cxn ang="0">
                  <a:pos x="74" y="280"/>
                </a:cxn>
                <a:cxn ang="0">
                  <a:pos x="85" y="353"/>
                </a:cxn>
                <a:cxn ang="0">
                  <a:pos x="120" y="415"/>
                </a:cxn>
                <a:cxn ang="0">
                  <a:pos x="174" y="461"/>
                </a:cxn>
                <a:cxn ang="0">
                  <a:pos x="241" y="488"/>
                </a:cxn>
                <a:cxn ang="0">
                  <a:pos x="316" y="488"/>
                </a:cxn>
                <a:cxn ang="0">
                  <a:pos x="385" y="464"/>
                </a:cxn>
                <a:cxn ang="0">
                  <a:pos x="439" y="418"/>
                </a:cxn>
                <a:cxn ang="0">
                  <a:pos x="476" y="358"/>
                </a:cxn>
                <a:cxn ang="0">
                  <a:pos x="490" y="285"/>
                </a:cxn>
                <a:cxn ang="0">
                  <a:pos x="477" y="212"/>
                </a:cxn>
                <a:cxn ang="0">
                  <a:pos x="442" y="150"/>
                </a:cxn>
                <a:cxn ang="0">
                  <a:pos x="388" y="103"/>
                </a:cxn>
                <a:cxn ang="0">
                  <a:pos x="321" y="76"/>
                </a:cxn>
                <a:cxn ang="0">
                  <a:pos x="284" y="0"/>
                </a:cxn>
                <a:cxn ang="0">
                  <a:pos x="365" y="13"/>
                </a:cxn>
                <a:cxn ang="0">
                  <a:pos x="438" y="46"/>
                </a:cxn>
                <a:cxn ang="0">
                  <a:pos x="497" y="99"/>
                </a:cxn>
                <a:cxn ang="0">
                  <a:pos x="538" y="166"/>
                </a:cxn>
                <a:cxn ang="0">
                  <a:pos x="561" y="243"/>
                </a:cxn>
                <a:cxn ang="0">
                  <a:pos x="560" y="315"/>
                </a:cxn>
                <a:cxn ang="0">
                  <a:pos x="542" y="380"/>
                </a:cxn>
                <a:cxn ang="0">
                  <a:pos x="506" y="444"/>
                </a:cxn>
                <a:cxn ang="0">
                  <a:pos x="463" y="513"/>
                </a:cxn>
                <a:cxn ang="0">
                  <a:pos x="416" y="598"/>
                </a:cxn>
                <a:cxn ang="0">
                  <a:pos x="367" y="695"/>
                </a:cxn>
                <a:cxn ang="0">
                  <a:pos x="323" y="809"/>
                </a:cxn>
                <a:cxn ang="0">
                  <a:pos x="288" y="941"/>
                </a:cxn>
                <a:cxn ang="0">
                  <a:pos x="274" y="1010"/>
                </a:cxn>
                <a:cxn ang="0">
                  <a:pos x="269" y="979"/>
                </a:cxn>
                <a:cxn ang="0">
                  <a:pos x="260" y="921"/>
                </a:cxn>
                <a:cxn ang="0">
                  <a:pos x="241" y="844"/>
                </a:cxn>
                <a:cxn ang="0">
                  <a:pos x="211" y="750"/>
                </a:cxn>
                <a:cxn ang="0">
                  <a:pos x="169" y="647"/>
                </a:cxn>
                <a:cxn ang="0">
                  <a:pos x="111" y="539"/>
                </a:cxn>
                <a:cxn ang="0">
                  <a:pos x="66" y="464"/>
                </a:cxn>
                <a:cxn ang="0">
                  <a:pos x="31" y="398"/>
                </a:cxn>
                <a:cxn ang="0">
                  <a:pos x="9" y="343"/>
                </a:cxn>
                <a:cxn ang="0">
                  <a:pos x="0" y="279"/>
                </a:cxn>
                <a:cxn ang="0">
                  <a:pos x="12" y="203"/>
                </a:cxn>
                <a:cxn ang="0">
                  <a:pos x="44" y="131"/>
                </a:cxn>
                <a:cxn ang="0">
                  <a:pos x="96" y="70"/>
                </a:cxn>
                <a:cxn ang="0">
                  <a:pos x="163" y="25"/>
                </a:cxn>
                <a:cxn ang="0">
                  <a:pos x="241" y="2"/>
                </a:cxn>
              </a:cxnLst>
              <a:rect l="0" t="0" r="r" b="b"/>
              <a:pathLst>
                <a:path w="564" h="1014">
                  <a:moveTo>
                    <a:pt x="284" y="73"/>
                  </a:moveTo>
                  <a:lnTo>
                    <a:pt x="246" y="76"/>
                  </a:lnTo>
                  <a:lnTo>
                    <a:pt x="211" y="86"/>
                  </a:lnTo>
                  <a:lnTo>
                    <a:pt x="179" y="101"/>
                  </a:lnTo>
                  <a:lnTo>
                    <a:pt x="149" y="121"/>
                  </a:lnTo>
                  <a:lnTo>
                    <a:pt x="124" y="146"/>
                  </a:lnTo>
                  <a:lnTo>
                    <a:pt x="103" y="175"/>
                  </a:lnTo>
                  <a:lnTo>
                    <a:pt x="88" y="207"/>
                  </a:lnTo>
                  <a:lnTo>
                    <a:pt x="77" y="242"/>
                  </a:lnTo>
                  <a:lnTo>
                    <a:pt x="74" y="280"/>
                  </a:lnTo>
                  <a:lnTo>
                    <a:pt x="76" y="318"/>
                  </a:lnTo>
                  <a:lnTo>
                    <a:pt x="85" y="353"/>
                  </a:lnTo>
                  <a:lnTo>
                    <a:pt x="100" y="386"/>
                  </a:lnTo>
                  <a:lnTo>
                    <a:pt x="120" y="415"/>
                  </a:lnTo>
                  <a:lnTo>
                    <a:pt x="146" y="440"/>
                  </a:lnTo>
                  <a:lnTo>
                    <a:pt x="174" y="461"/>
                  </a:lnTo>
                  <a:lnTo>
                    <a:pt x="207" y="478"/>
                  </a:lnTo>
                  <a:lnTo>
                    <a:pt x="241" y="488"/>
                  </a:lnTo>
                  <a:lnTo>
                    <a:pt x="279" y="491"/>
                  </a:lnTo>
                  <a:lnTo>
                    <a:pt x="316" y="488"/>
                  </a:lnTo>
                  <a:lnTo>
                    <a:pt x="352" y="479"/>
                  </a:lnTo>
                  <a:lnTo>
                    <a:pt x="385" y="464"/>
                  </a:lnTo>
                  <a:lnTo>
                    <a:pt x="413" y="444"/>
                  </a:lnTo>
                  <a:lnTo>
                    <a:pt x="439" y="418"/>
                  </a:lnTo>
                  <a:lnTo>
                    <a:pt x="460" y="389"/>
                  </a:lnTo>
                  <a:lnTo>
                    <a:pt x="476" y="358"/>
                  </a:lnTo>
                  <a:lnTo>
                    <a:pt x="486" y="322"/>
                  </a:lnTo>
                  <a:lnTo>
                    <a:pt x="490" y="285"/>
                  </a:lnTo>
                  <a:lnTo>
                    <a:pt x="486" y="247"/>
                  </a:lnTo>
                  <a:lnTo>
                    <a:pt x="477" y="212"/>
                  </a:lnTo>
                  <a:lnTo>
                    <a:pt x="462" y="178"/>
                  </a:lnTo>
                  <a:lnTo>
                    <a:pt x="442" y="150"/>
                  </a:lnTo>
                  <a:lnTo>
                    <a:pt x="417" y="124"/>
                  </a:lnTo>
                  <a:lnTo>
                    <a:pt x="388" y="103"/>
                  </a:lnTo>
                  <a:lnTo>
                    <a:pt x="357" y="87"/>
                  </a:lnTo>
                  <a:lnTo>
                    <a:pt x="321" y="76"/>
                  </a:lnTo>
                  <a:lnTo>
                    <a:pt x="284" y="73"/>
                  </a:lnTo>
                  <a:close/>
                  <a:moveTo>
                    <a:pt x="284" y="0"/>
                  </a:moveTo>
                  <a:lnTo>
                    <a:pt x="326" y="3"/>
                  </a:lnTo>
                  <a:lnTo>
                    <a:pt x="365" y="13"/>
                  </a:lnTo>
                  <a:lnTo>
                    <a:pt x="403" y="27"/>
                  </a:lnTo>
                  <a:lnTo>
                    <a:pt x="438" y="46"/>
                  </a:lnTo>
                  <a:lnTo>
                    <a:pt x="469" y="71"/>
                  </a:lnTo>
                  <a:lnTo>
                    <a:pt x="497" y="99"/>
                  </a:lnTo>
                  <a:lnTo>
                    <a:pt x="520" y="131"/>
                  </a:lnTo>
                  <a:lnTo>
                    <a:pt x="538" y="166"/>
                  </a:lnTo>
                  <a:lnTo>
                    <a:pt x="552" y="203"/>
                  </a:lnTo>
                  <a:lnTo>
                    <a:pt x="561" y="243"/>
                  </a:lnTo>
                  <a:lnTo>
                    <a:pt x="564" y="285"/>
                  </a:lnTo>
                  <a:lnTo>
                    <a:pt x="560" y="315"/>
                  </a:lnTo>
                  <a:lnTo>
                    <a:pt x="553" y="347"/>
                  </a:lnTo>
                  <a:lnTo>
                    <a:pt x="542" y="380"/>
                  </a:lnTo>
                  <a:lnTo>
                    <a:pt x="524" y="414"/>
                  </a:lnTo>
                  <a:lnTo>
                    <a:pt x="506" y="444"/>
                  </a:lnTo>
                  <a:lnTo>
                    <a:pt x="486" y="476"/>
                  </a:lnTo>
                  <a:lnTo>
                    <a:pt x="463" y="513"/>
                  </a:lnTo>
                  <a:lnTo>
                    <a:pt x="440" y="554"/>
                  </a:lnTo>
                  <a:lnTo>
                    <a:pt x="416" y="598"/>
                  </a:lnTo>
                  <a:lnTo>
                    <a:pt x="392" y="644"/>
                  </a:lnTo>
                  <a:lnTo>
                    <a:pt x="367" y="695"/>
                  </a:lnTo>
                  <a:lnTo>
                    <a:pt x="344" y="750"/>
                  </a:lnTo>
                  <a:lnTo>
                    <a:pt x="323" y="809"/>
                  </a:lnTo>
                  <a:lnTo>
                    <a:pt x="304" y="873"/>
                  </a:lnTo>
                  <a:lnTo>
                    <a:pt x="288" y="941"/>
                  </a:lnTo>
                  <a:lnTo>
                    <a:pt x="274" y="1014"/>
                  </a:lnTo>
                  <a:lnTo>
                    <a:pt x="274" y="1010"/>
                  </a:lnTo>
                  <a:lnTo>
                    <a:pt x="273" y="998"/>
                  </a:lnTo>
                  <a:lnTo>
                    <a:pt x="269" y="979"/>
                  </a:lnTo>
                  <a:lnTo>
                    <a:pt x="266" y="953"/>
                  </a:lnTo>
                  <a:lnTo>
                    <a:pt x="260" y="921"/>
                  </a:lnTo>
                  <a:lnTo>
                    <a:pt x="252" y="884"/>
                  </a:lnTo>
                  <a:lnTo>
                    <a:pt x="241" y="844"/>
                  </a:lnTo>
                  <a:lnTo>
                    <a:pt x="228" y="799"/>
                  </a:lnTo>
                  <a:lnTo>
                    <a:pt x="211" y="750"/>
                  </a:lnTo>
                  <a:lnTo>
                    <a:pt x="192" y="700"/>
                  </a:lnTo>
                  <a:lnTo>
                    <a:pt x="169" y="647"/>
                  </a:lnTo>
                  <a:lnTo>
                    <a:pt x="142" y="593"/>
                  </a:lnTo>
                  <a:lnTo>
                    <a:pt x="111" y="539"/>
                  </a:lnTo>
                  <a:lnTo>
                    <a:pt x="87" y="500"/>
                  </a:lnTo>
                  <a:lnTo>
                    <a:pt x="66" y="464"/>
                  </a:lnTo>
                  <a:lnTo>
                    <a:pt x="47" y="429"/>
                  </a:lnTo>
                  <a:lnTo>
                    <a:pt x="31" y="398"/>
                  </a:lnTo>
                  <a:lnTo>
                    <a:pt x="18" y="370"/>
                  </a:lnTo>
                  <a:lnTo>
                    <a:pt x="9" y="343"/>
                  </a:lnTo>
                  <a:lnTo>
                    <a:pt x="2" y="319"/>
                  </a:lnTo>
                  <a:lnTo>
                    <a:pt x="0" y="279"/>
                  </a:lnTo>
                  <a:lnTo>
                    <a:pt x="3" y="240"/>
                  </a:lnTo>
                  <a:lnTo>
                    <a:pt x="12" y="203"/>
                  </a:lnTo>
                  <a:lnTo>
                    <a:pt x="25" y="166"/>
                  </a:lnTo>
                  <a:lnTo>
                    <a:pt x="44" y="131"/>
                  </a:lnTo>
                  <a:lnTo>
                    <a:pt x="67" y="99"/>
                  </a:lnTo>
                  <a:lnTo>
                    <a:pt x="96" y="70"/>
                  </a:lnTo>
                  <a:lnTo>
                    <a:pt x="128" y="45"/>
                  </a:lnTo>
                  <a:lnTo>
                    <a:pt x="163" y="25"/>
                  </a:lnTo>
                  <a:lnTo>
                    <a:pt x="201" y="12"/>
                  </a:lnTo>
                  <a:lnTo>
                    <a:pt x="241" y="2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6" name="Group 225"/>
          <p:cNvGrpSpPr/>
          <p:nvPr/>
        </p:nvGrpSpPr>
        <p:grpSpPr>
          <a:xfrm>
            <a:off x="3694111" y="2107733"/>
            <a:ext cx="421772" cy="758291"/>
            <a:chOff x="1800640" y="3265277"/>
            <a:chExt cx="510344" cy="917532"/>
          </a:xfrm>
        </p:grpSpPr>
        <p:sp>
          <p:nvSpPr>
            <p:cNvPr id="227" name="Oval 226"/>
            <p:cNvSpPr/>
            <p:nvPr/>
          </p:nvSpPr>
          <p:spPr>
            <a:xfrm>
              <a:off x="1867199" y="3330032"/>
              <a:ext cx="376873" cy="376873"/>
            </a:xfrm>
            <a:prstGeom prst="ellipse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Freeform 227"/>
            <p:cNvSpPr>
              <a:spLocks noEditPoints="1"/>
            </p:cNvSpPr>
            <p:nvPr/>
          </p:nvSpPr>
          <p:spPr bwMode="auto">
            <a:xfrm>
              <a:off x="1800640" y="3265277"/>
              <a:ext cx="510344" cy="917532"/>
            </a:xfrm>
            <a:custGeom>
              <a:avLst/>
              <a:gdLst/>
              <a:ahLst/>
              <a:cxnLst>
                <a:cxn ang="0">
                  <a:pos x="246" y="76"/>
                </a:cxn>
                <a:cxn ang="0">
                  <a:pos x="179" y="101"/>
                </a:cxn>
                <a:cxn ang="0">
                  <a:pos x="124" y="146"/>
                </a:cxn>
                <a:cxn ang="0">
                  <a:pos x="88" y="207"/>
                </a:cxn>
                <a:cxn ang="0">
                  <a:pos x="74" y="280"/>
                </a:cxn>
                <a:cxn ang="0">
                  <a:pos x="85" y="353"/>
                </a:cxn>
                <a:cxn ang="0">
                  <a:pos x="120" y="415"/>
                </a:cxn>
                <a:cxn ang="0">
                  <a:pos x="174" y="461"/>
                </a:cxn>
                <a:cxn ang="0">
                  <a:pos x="241" y="488"/>
                </a:cxn>
                <a:cxn ang="0">
                  <a:pos x="316" y="488"/>
                </a:cxn>
                <a:cxn ang="0">
                  <a:pos x="385" y="464"/>
                </a:cxn>
                <a:cxn ang="0">
                  <a:pos x="439" y="418"/>
                </a:cxn>
                <a:cxn ang="0">
                  <a:pos x="476" y="358"/>
                </a:cxn>
                <a:cxn ang="0">
                  <a:pos x="490" y="285"/>
                </a:cxn>
                <a:cxn ang="0">
                  <a:pos x="477" y="212"/>
                </a:cxn>
                <a:cxn ang="0">
                  <a:pos x="442" y="150"/>
                </a:cxn>
                <a:cxn ang="0">
                  <a:pos x="388" y="103"/>
                </a:cxn>
                <a:cxn ang="0">
                  <a:pos x="321" y="76"/>
                </a:cxn>
                <a:cxn ang="0">
                  <a:pos x="284" y="0"/>
                </a:cxn>
                <a:cxn ang="0">
                  <a:pos x="365" y="13"/>
                </a:cxn>
                <a:cxn ang="0">
                  <a:pos x="438" y="46"/>
                </a:cxn>
                <a:cxn ang="0">
                  <a:pos x="497" y="99"/>
                </a:cxn>
                <a:cxn ang="0">
                  <a:pos x="538" y="166"/>
                </a:cxn>
                <a:cxn ang="0">
                  <a:pos x="561" y="243"/>
                </a:cxn>
                <a:cxn ang="0">
                  <a:pos x="560" y="315"/>
                </a:cxn>
                <a:cxn ang="0">
                  <a:pos x="542" y="380"/>
                </a:cxn>
                <a:cxn ang="0">
                  <a:pos x="506" y="444"/>
                </a:cxn>
                <a:cxn ang="0">
                  <a:pos x="463" y="513"/>
                </a:cxn>
                <a:cxn ang="0">
                  <a:pos x="416" y="598"/>
                </a:cxn>
                <a:cxn ang="0">
                  <a:pos x="367" y="695"/>
                </a:cxn>
                <a:cxn ang="0">
                  <a:pos x="323" y="809"/>
                </a:cxn>
                <a:cxn ang="0">
                  <a:pos x="288" y="941"/>
                </a:cxn>
                <a:cxn ang="0">
                  <a:pos x="274" y="1010"/>
                </a:cxn>
                <a:cxn ang="0">
                  <a:pos x="269" y="979"/>
                </a:cxn>
                <a:cxn ang="0">
                  <a:pos x="260" y="921"/>
                </a:cxn>
                <a:cxn ang="0">
                  <a:pos x="241" y="844"/>
                </a:cxn>
                <a:cxn ang="0">
                  <a:pos x="211" y="750"/>
                </a:cxn>
                <a:cxn ang="0">
                  <a:pos x="169" y="647"/>
                </a:cxn>
                <a:cxn ang="0">
                  <a:pos x="111" y="539"/>
                </a:cxn>
                <a:cxn ang="0">
                  <a:pos x="66" y="464"/>
                </a:cxn>
                <a:cxn ang="0">
                  <a:pos x="31" y="398"/>
                </a:cxn>
                <a:cxn ang="0">
                  <a:pos x="9" y="343"/>
                </a:cxn>
                <a:cxn ang="0">
                  <a:pos x="0" y="279"/>
                </a:cxn>
                <a:cxn ang="0">
                  <a:pos x="12" y="203"/>
                </a:cxn>
                <a:cxn ang="0">
                  <a:pos x="44" y="131"/>
                </a:cxn>
                <a:cxn ang="0">
                  <a:pos x="96" y="70"/>
                </a:cxn>
                <a:cxn ang="0">
                  <a:pos x="163" y="25"/>
                </a:cxn>
                <a:cxn ang="0">
                  <a:pos x="241" y="2"/>
                </a:cxn>
              </a:cxnLst>
              <a:rect l="0" t="0" r="r" b="b"/>
              <a:pathLst>
                <a:path w="564" h="1014">
                  <a:moveTo>
                    <a:pt x="284" y="73"/>
                  </a:moveTo>
                  <a:lnTo>
                    <a:pt x="246" y="76"/>
                  </a:lnTo>
                  <a:lnTo>
                    <a:pt x="211" y="86"/>
                  </a:lnTo>
                  <a:lnTo>
                    <a:pt x="179" y="101"/>
                  </a:lnTo>
                  <a:lnTo>
                    <a:pt x="149" y="121"/>
                  </a:lnTo>
                  <a:lnTo>
                    <a:pt x="124" y="146"/>
                  </a:lnTo>
                  <a:lnTo>
                    <a:pt x="103" y="175"/>
                  </a:lnTo>
                  <a:lnTo>
                    <a:pt x="88" y="207"/>
                  </a:lnTo>
                  <a:lnTo>
                    <a:pt x="77" y="242"/>
                  </a:lnTo>
                  <a:lnTo>
                    <a:pt x="74" y="280"/>
                  </a:lnTo>
                  <a:lnTo>
                    <a:pt x="76" y="318"/>
                  </a:lnTo>
                  <a:lnTo>
                    <a:pt x="85" y="353"/>
                  </a:lnTo>
                  <a:lnTo>
                    <a:pt x="100" y="386"/>
                  </a:lnTo>
                  <a:lnTo>
                    <a:pt x="120" y="415"/>
                  </a:lnTo>
                  <a:lnTo>
                    <a:pt x="146" y="440"/>
                  </a:lnTo>
                  <a:lnTo>
                    <a:pt x="174" y="461"/>
                  </a:lnTo>
                  <a:lnTo>
                    <a:pt x="207" y="478"/>
                  </a:lnTo>
                  <a:lnTo>
                    <a:pt x="241" y="488"/>
                  </a:lnTo>
                  <a:lnTo>
                    <a:pt x="279" y="491"/>
                  </a:lnTo>
                  <a:lnTo>
                    <a:pt x="316" y="488"/>
                  </a:lnTo>
                  <a:lnTo>
                    <a:pt x="352" y="479"/>
                  </a:lnTo>
                  <a:lnTo>
                    <a:pt x="385" y="464"/>
                  </a:lnTo>
                  <a:lnTo>
                    <a:pt x="413" y="444"/>
                  </a:lnTo>
                  <a:lnTo>
                    <a:pt x="439" y="418"/>
                  </a:lnTo>
                  <a:lnTo>
                    <a:pt x="460" y="389"/>
                  </a:lnTo>
                  <a:lnTo>
                    <a:pt x="476" y="358"/>
                  </a:lnTo>
                  <a:lnTo>
                    <a:pt x="486" y="322"/>
                  </a:lnTo>
                  <a:lnTo>
                    <a:pt x="490" y="285"/>
                  </a:lnTo>
                  <a:lnTo>
                    <a:pt x="486" y="247"/>
                  </a:lnTo>
                  <a:lnTo>
                    <a:pt x="477" y="212"/>
                  </a:lnTo>
                  <a:lnTo>
                    <a:pt x="462" y="178"/>
                  </a:lnTo>
                  <a:lnTo>
                    <a:pt x="442" y="150"/>
                  </a:lnTo>
                  <a:lnTo>
                    <a:pt x="417" y="124"/>
                  </a:lnTo>
                  <a:lnTo>
                    <a:pt x="388" y="103"/>
                  </a:lnTo>
                  <a:lnTo>
                    <a:pt x="357" y="87"/>
                  </a:lnTo>
                  <a:lnTo>
                    <a:pt x="321" y="76"/>
                  </a:lnTo>
                  <a:lnTo>
                    <a:pt x="284" y="73"/>
                  </a:lnTo>
                  <a:close/>
                  <a:moveTo>
                    <a:pt x="284" y="0"/>
                  </a:moveTo>
                  <a:lnTo>
                    <a:pt x="326" y="3"/>
                  </a:lnTo>
                  <a:lnTo>
                    <a:pt x="365" y="13"/>
                  </a:lnTo>
                  <a:lnTo>
                    <a:pt x="403" y="27"/>
                  </a:lnTo>
                  <a:lnTo>
                    <a:pt x="438" y="46"/>
                  </a:lnTo>
                  <a:lnTo>
                    <a:pt x="469" y="71"/>
                  </a:lnTo>
                  <a:lnTo>
                    <a:pt x="497" y="99"/>
                  </a:lnTo>
                  <a:lnTo>
                    <a:pt x="520" y="131"/>
                  </a:lnTo>
                  <a:lnTo>
                    <a:pt x="538" y="166"/>
                  </a:lnTo>
                  <a:lnTo>
                    <a:pt x="552" y="203"/>
                  </a:lnTo>
                  <a:lnTo>
                    <a:pt x="561" y="243"/>
                  </a:lnTo>
                  <a:lnTo>
                    <a:pt x="564" y="285"/>
                  </a:lnTo>
                  <a:lnTo>
                    <a:pt x="560" y="315"/>
                  </a:lnTo>
                  <a:lnTo>
                    <a:pt x="553" y="347"/>
                  </a:lnTo>
                  <a:lnTo>
                    <a:pt x="542" y="380"/>
                  </a:lnTo>
                  <a:lnTo>
                    <a:pt x="524" y="414"/>
                  </a:lnTo>
                  <a:lnTo>
                    <a:pt x="506" y="444"/>
                  </a:lnTo>
                  <a:lnTo>
                    <a:pt x="486" y="476"/>
                  </a:lnTo>
                  <a:lnTo>
                    <a:pt x="463" y="513"/>
                  </a:lnTo>
                  <a:lnTo>
                    <a:pt x="440" y="554"/>
                  </a:lnTo>
                  <a:lnTo>
                    <a:pt x="416" y="598"/>
                  </a:lnTo>
                  <a:lnTo>
                    <a:pt x="392" y="644"/>
                  </a:lnTo>
                  <a:lnTo>
                    <a:pt x="367" y="695"/>
                  </a:lnTo>
                  <a:lnTo>
                    <a:pt x="344" y="750"/>
                  </a:lnTo>
                  <a:lnTo>
                    <a:pt x="323" y="809"/>
                  </a:lnTo>
                  <a:lnTo>
                    <a:pt x="304" y="873"/>
                  </a:lnTo>
                  <a:lnTo>
                    <a:pt x="288" y="941"/>
                  </a:lnTo>
                  <a:lnTo>
                    <a:pt x="274" y="1014"/>
                  </a:lnTo>
                  <a:lnTo>
                    <a:pt x="274" y="1010"/>
                  </a:lnTo>
                  <a:lnTo>
                    <a:pt x="273" y="998"/>
                  </a:lnTo>
                  <a:lnTo>
                    <a:pt x="269" y="979"/>
                  </a:lnTo>
                  <a:lnTo>
                    <a:pt x="266" y="953"/>
                  </a:lnTo>
                  <a:lnTo>
                    <a:pt x="260" y="921"/>
                  </a:lnTo>
                  <a:lnTo>
                    <a:pt x="252" y="884"/>
                  </a:lnTo>
                  <a:lnTo>
                    <a:pt x="241" y="844"/>
                  </a:lnTo>
                  <a:lnTo>
                    <a:pt x="228" y="799"/>
                  </a:lnTo>
                  <a:lnTo>
                    <a:pt x="211" y="750"/>
                  </a:lnTo>
                  <a:lnTo>
                    <a:pt x="192" y="700"/>
                  </a:lnTo>
                  <a:lnTo>
                    <a:pt x="169" y="647"/>
                  </a:lnTo>
                  <a:lnTo>
                    <a:pt x="142" y="593"/>
                  </a:lnTo>
                  <a:lnTo>
                    <a:pt x="111" y="539"/>
                  </a:lnTo>
                  <a:lnTo>
                    <a:pt x="87" y="500"/>
                  </a:lnTo>
                  <a:lnTo>
                    <a:pt x="66" y="464"/>
                  </a:lnTo>
                  <a:lnTo>
                    <a:pt x="47" y="429"/>
                  </a:lnTo>
                  <a:lnTo>
                    <a:pt x="31" y="398"/>
                  </a:lnTo>
                  <a:lnTo>
                    <a:pt x="18" y="370"/>
                  </a:lnTo>
                  <a:lnTo>
                    <a:pt x="9" y="343"/>
                  </a:lnTo>
                  <a:lnTo>
                    <a:pt x="2" y="319"/>
                  </a:lnTo>
                  <a:lnTo>
                    <a:pt x="0" y="279"/>
                  </a:lnTo>
                  <a:lnTo>
                    <a:pt x="3" y="240"/>
                  </a:lnTo>
                  <a:lnTo>
                    <a:pt x="12" y="203"/>
                  </a:lnTo>
                  <a:lnTo>
                    <a:pt x="25" y="166"/>
                  </a:lnTo>
                  <a:lnTo>
                    <a:pt x="44" y="131"/>
                  </a:lnTo>
                  <a:lnTo>
                    <a:pt x="67" y="99"/>
                  </a:lnTo>
                  <a:lnTo>
                    <a:pt x="96" y="70"/>
                  </a:lnTo>
                  <a:lnTo>
                    <a:pt x="128" y="45"/>
                  </a:lnTo>
                  <a:lnTo>
                    <a:pt x="163" y="25"/>
                  </a:lnTo>
                  <a:lnTo>
                    <a:pt x="201" y="12"/>
                  </a:lnTo>
                  <a:lnTo>
                    <a:pt x="241" y="2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9" name="Group 228"/>
          <p:cNvGrpSpPr/>
          <p:nvPr/>
        </p:nvGrpSpPr>
        <p:grpSpPr>
          <a:xfrm>
            <a:off x="8114481" y="3766858"/>
            <a:ext cx="421772" cy="758291"/>
            <a:chOff x="1800640" y="3265277"/>
            <a:chExt cx="510344" cy="917532"/>
          </a:xfrm>
        </p:grpSpPr>
        <p:sp>
          <p:nvSpPr>
            <p:cNvPr id="230" name="Oval 229"/>
            <p:cNvSpPr/>
            <p:nvPr/>
          </p:nvSpPr>
          <p:spPr>
            <a:xfrm>
              <a:off x="1867199" y="3330032"/>
              <a:ext cx="376873" cy="376873"/>
            </a:xfrm>
            <a:prstGeom prst="ellipse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1" name="Freeform 230"/>
            <p:cNvSpPr>
              <a:spLocks noEditPoints="1"/>
            </p:cNvSpPr>
            <p:nvPr/>
          </p:nvSpPr>
          <p:spPr bwMode="auto">
            <a:xfrm>
              <a:off x="1800640" y="3265277"/>
              <a:ext cx="510344" cy="917532"/>
            </a:xfrm>
            <a:custGeom>
              <a:avLst/>
              <a:gdLst/>
              <a:ahLst/>
              <a:cxnLst>
                <a:cxn ang="0">
                  <a:pos x="246" y="76"/>
                </a:cxn>
                <a:cxn ang="0">
                  <a:pos x="179" y="101"/>
                </a:cxn>
                <a:cxn ang="0">
                  <a:pos x="124" y="146"/>
                </a:cxn>
                <a:cxn ang="0">
                  <a:pos x="88" y="207"/>
                </a:cxn>
                <a:cxn ang="0">
                  <a:pos x="74" y="280"/>
                </a:cxn>
                <a:cxn ang="0">
                  <a:pos x="85" y="353"/>
                </a:cxn>
                <a:cxn ang="0">
                  <a:pos x="120" y="415"/>
                </a:cxn>
                <a:cxn ang="0">
                  <a:pos x="174" y="461"/>
                </a:cxn>
                <a:cxn ang="0">
                  <a:pos x="241" y="488"/>
                </a:cxn>
                <a:cxn ang="0">
                  <a:pos x="316" y="488"/>
                </a:cxn>
                <a:cxn ang="0">
                  <a:pos x="385" y="464"/>
                </a:cxn>
                <a:cxn ang="0">
                  <a:pos x="439" y="418"/>
                </a:cxn>
                <a:cxn ang="0">
                  <a:pos x="476" y="358"/>
                </a:cxn>
                <a:cxn ang="0">
                  <a:pos x="490" y="285"/>
                </a:cxn>
                <a:cxn ang="0">
                  <a:pos x="477" y="212"/>
                </a:cxn>
                <a:cxn ang="0">
                  <a:pos x="442" y="150"/>
                </a:cxn>
                <a:cxn ang="0">
                  <a:pos x="388" y="103"/>
                </a:cxn>
                <a:cxn ang="0">
                  <a:pos x="321" y="76"/>
                </a:cxn>
                <a:cxn ang="0">
                  <a:pos x="284" y="0"/>
                </a:cxn>
                <a:cxn ang="0">
                  <a:pos x="365" y="13"/>
                </a:cxn>
                <a:cxn ang="0">
                  <a:pos x="438" y="46"/>
                </a:cxn>
                <a:cxn ang="0">
                  <a:pos x="497" y="99"/>
                </a:cxn>
                <a:cxn ang="0">
                  <a:pos x="538" y="166"/>
                </a:cxn>
                <a:cxn ang="0">
                  <a:pos x="561" y="243"/>
                </a:cxn>
                <a:cxn ang="0">
                  <a:pos x="560" y="315"/>
                </a:cxn>
                <a:cxn ang="0">
                  <a:pos x="542" y="380"/>
                </a:cxn>
                <a:cxn ang="0">
                  <a:pos x="506" y="444"/>
                </a:cxn>
                <a:cxn ang="0">
                  <a:pos x="463" y="513"/>
                </a:cxn>
                <a:cxn ang="0">
                  <a:pos x="416" y="598"/>
                </a:cxn>
                <a:cxn ang="0">
                  <a:pos x="367" y="695"/>
                </a:cxn>
                <a:cxn ang="0">
                  <a:pos x="323" y="809"/>
                </a:cxn>
                <a:cxn ang="0">
                  <a:pos x="288" y="941"/>
                </a:cxn>
                <a:cxn ang="0">
                  <a:pos x="274" y="1010"/>
                </a:cxn>
                <a:cxn ang="0">
                  <a:pos x="269" y="979"/>
                </a:cxn>
                <a:cxn ang="0">
                  <a:pos x="260" y="921"/>
                </a:cxn>
                <a:cxn ang="0">
                  <a:pos x="241" y="844"/>
                </a:cxn>
                <a:cxn ang="0">
                  <a:pos x="211" y="750"/>
                </a:cxn>
                <a:cxn ang="0">
                  <a:pos x="169" y="647"/>
                </a:cxn>
                <a:cxn ang="0">
                  <a:pos x="111" y="539"/>
                </a:cxn>
                <a:cxn ang="0">
                  <a:pos x="66" y="464"/>
                </a:cxn>
                <a:cxn ang="0">
                  <a:pos x="31" y="398"/>
                </a:cxn>
                <a:cxn ang="0">
                  <a:pos x="9" y="343"/>
                </a:cxn>
                <a:cxn ang="0">
                  <a:pos x="0" y="279"/>
                </a:cxn>
                <a:cxn ang="0">
                  <a:pos x="12" y="203"/>
                </a:cxn>
                <a:cxn ang="0">
                  <a:pos x="44" y="131"/>
                </a:cxn>
                <a:cxn ang="0">
                  <a:pos x="96" y="70"/>
                </a:cxn>
                <a:cxn ang="0">
                  <a:pos x="163" y="25"/>
                </a:cxn>
                <a:cxn ang="0">
                  <a:pos x="241" y="2"/>
                </a:cxn>
              </a:cxnLst>
              <a:rect l="0" t="0" r="r" b="b"/>
              <a:pathLst>
                <a:path w="564" h="1014">
                  <a:moveTo>
                    <a:pt x="284" y="73"/>
                  </a:moveTo>
                  <a:lnTo>
                    <a:pt x="246" y="76"/>
                  </a:lnTo>
                  <a:lnTo>
                    <a:pt x="211" y="86"/>
                  </a:lnTo>
                  <a:lnTo>
                    <a:pt x="179" y="101"/>
                  </a:lnTo>
                  <a:lnTo>
                    <a:pt x="149" y="121"/>
                  </a:lnTo>
                  <a:lnTo>
                    <a:pt x="124" y="146"/>
                  </a:lnTo>
                  <a:lnTo>
                    <a:pt x="103" y="175"/>
                  </a:lnTo>
                  <a:lnTo>
                    <a:pt x="88" y="207"/>
                  </a:lnTo>
                  <a:lnTo>
                    <a:pt x="77" y="242"/>
                  </a:lnTo>
                  <a:lnTo>
                    <a:pt x="74" y="280"/>
                  </a:lnTo>
                  <a:lnTo>
                    <a:pt x="76" y="318"/>
                  </a:lnTo>
                  <a:lnTo>
                    <a:pt x="85" y="353"/>
                  </a:lnTo>
                  <a:lnTo>
                    <a:pt x="100" y="386"/>
                  </a:lnTo>
                  <a:lnTo>
                    <a:pt x="120" y="415"/>
                  </a:lnTo>
                  <a:lnTo>
                    <a:pt x="146" y="440"/>
                  </a:lnTo>
                  <a:lnTo>
                    <a:pt x="174" y="461"/>
                  </a:lnTo>
                  <a:lnTo>
                    <a:pt x="207" y="478"/>
                  </a:lnTo>
                  <a:lnTo>
                    <a:pt x="241" y="488"/>
                  </a:lnTo>
                  <a:lnTo>
                    <a:pt x="279" y="491"/>
                  </a:lnTo>
                  <a:lnTo>
                    <a:pt x="316" y="488"/>
                  </a:lnTo>
                  <a:lnTo>
                    <a:pt x="352" y="479"/>
                  </a:lnTo>
                  <a:lnTo>
                    <a:pt x="385" y="464"/>
                  </a:lnTo>
                  <a:lnTo>
                    <a:pt x="413" y="444"/>
                  </a:lnTo>
                  <a:lnTo>
                    <a:pt x="439" y="418"/>
                  </a:lnTo>
                  <a:lnTo>
                    <a:pt x="460" y="389"/>
                  </a:lnTo>
                  <a:lnTo>
                    <a:pt x="476" y="358"/>
                  </a:lnTo>
                  <a:lnTo>
                    <a:pt x="486" y="322"/>
                  </a:lnTo>
                  <a:lnTo>
                    <a:pt x="490" y="285"/>
                  </a:lnTo>
                  <a:lnTo>
                    <a:pt x="486" y="247"/>
                  </a:lnTo>
                  <a:lnTo>
                    <a:pt x="477" y="212"/>
                  </a:lnTo>
                  <a:lnTo>
                    <a:pt x="462" y="178"/>
                  </a:lnTo>
                  <a:lnTo>
                    <a:pt x="442" y="150"/>
                  </a:lnTo>
                  <a:lnTo>
                    <a:pt x="417" y="124"/>
                  </a:lnTo>
                  <a:lnTo>
                    <a:pt x="388" y="103"/>
                  </a:lnTo>
                  <a:lnTo>
                    <a:pt x="357" y="87"/>
                  </a:lnTo>
                  <a:lnTo>
                    <a:pt x="321" y="76"/>
                  </a:lnTo>
                  <a:lnTo>
                    <a:pt x="284" y="73"/>
                  </a:lnTo>
                  <a:close/>
                  <a:moveTo>
                    <a:pt x="284" y="0"/>
                  </a:moveTo>
                  <a:lnTo>
                    <a:pt x="326" y="3"/>
                  </a:lnTo>
                  <a:lnTo>
                    <a:pt x="365" y="13"/>
                  </a:lnTo>
                  <a:lnTo>
                    <a:pt x="403" y="27"/>
                  </a:lnTo>
                  <a:lnTo>
                    <a:pt x="438" y="46"/>
                  </a:lnTo>
                  <a:lnTo>
                    <a:pt x="469" y="71"/>
                  </a:lnTo>
                  <a:lnTo>
                    <a:pt x="497" y="99"/>
                  </a:lnTo>
                  <a:lnTo>
                    <a:pt x="520" y="131"/>
                  </a:lnTo>
                  <a:lnTo>
                    <a:pt x="538" y="166"/>
                  </a:lnTo>
                  <a:lnTo>
                    <a:pt x="552" y="203"/>
                  </a:lnTo>
                  <a:lnTo>
                    <a:pt x="561" y="243"/>
                  </a:lnTo>
                  <a:lnTo>
                    <a:pt x="564" y="285"/>
                  </a:lnTo>
                  <a:lnTo>
                    <a:pt x="560" y="315"/>
                  </a:lnTo>
                  <a:lnTo>
                    <a:pt x="553" y="347"/>
                  </a:lnTo>
                  <a:lnTo>
                    <a:pt x="542" y="380"/>
                  </a:lnTo>
                  <a:lnTo>
                    <a:pt x="524" y="414"/>
                  </a:lnTo>
                  <a:lnTo>
                    <a:pt x="506" y="444"/>
                  </a:lnTo>
                  <a:lnTo>
                    <a:pt x="486" y="476"/>
                  </a:lnTo>
                  <a:lnTo>
                    <a:pt x="463" y="513"/>
                  </a:lnTo>
                  <a:lnTo>
                    <a:pt x="440" y="554"/>
                  </a:lnTo>
                  <a:lnTo>
                    <a:pt x="416" y="598"/>
                  </a:lnTo>
                  <a:lnTo>
                    <a:pt x="392" y="644"/>
                  </a:lnTo>
                  <a:lnTo>
                    <a:pt x="367" y="695"/>
                  </a:lnTo>
                  <a:lnTo>
                    <a:pt x="344" y="750"/>
                  </a:lnTo>
                  <a:lnTo>
                    <a:pt x="323" y="809"/>
                  </a:lnTo>
                  <a:lnTo>
                    <a:pt x="304" y="873"/>
                  </a:lnTo>
                  <a:lnTo>
                    <a:pt x="288" y="941"/>
                  </a:lnTo>
                  <a:lnTo>
                    <a:pt x="274" y="1014"/>
                  </a:lnTo>
                  <a:lnTo>
                    <a:pt x="274" y="1010"/>
                  </a:lnTo>
                  <a:lnTo>
                    <a:pt x="273" y="998"/>
                  </a:lnTo>
                  <a:lnTo>
                    <a:pt x="269" y="979"/>
                  </a:lnTo>
                  <a:lnTo>
                    <a:pt x="266" y="953"/>
                  </a:lnTo>
                  <a:lnTo>
                    <a:pt x="260" y="921"/>
                  </a:lnTo>
                  <a:lnTo>
                    <a:pt x="252" y="884"/>
                  </a:lnTo>
                  <a:lnTo>
                    <a:pt x="241" y="844"/>
                  </a:lnTo>
                  <a:lnTo>
                    <a:pt x="228" y="799"/>
                  </a:lnTo>
                  <a:lnTo>
                    <a:pt x="211" y="750"/>
                  </a:lnTo>
                  <a:lnTo>
                    <a:pt x="192" y="700"/>
                  </a:lnTo>
                  <a:lnTo>
                    <a:pt x="169" y="647"/>
                  </a:lnTo>
                  <a:lnTo>
                    <a:pt x="142" y="593"/>
                  </a:lnTo>
                  <a:lnTo>
                    <a:pt x="111" y="539"/>
                  </a:lnTo>
                  <a:lnTo>
                    <a:pt x="87" y="500"/>
                  </a:lnTo>
                  <a:lnTo>
                    <a:pt x="66" y="464"/>
                  </a:lnTo>
                  <a:lnTo>
                    <a:pt x="47" y="429"/>
                  </a:lnTo>
                  <a:lnTo>
                    <a:pt x="31" y="398"/>
                  </a:lnTo>
                  <a:lnTo>
                    <a:pt x="18" y="370"/>
                  </a:lnTo>
                  <a:lnTo>
                    <a:pt x="9" y="343"/>
                  </a:lnTo>
                  <a:lnTo>
                    <a:pt x="2" y="319"/>
                  </a:lnTo>
                  <a:lnTo>
                    <a:pt x="0" y="279"/>
                  </a:lnTo>
                  <a:lnTo>
                    <a:pt x="3" y="240"/>
                  </a:lnTo>
                  <a:lnTo>
                    <a:pt x="12" y="203"/>
                  </a:lnTo>
                  <a:lnTo>
                    <a:pt x="25" y="166"/>
                  </a:lnTo>
                  <a:lnTo>
                    <a:pt x="44" y="131"/>
                  </a:lnTo>
                  <a:lnTo>
                    <a:pt x="67" y="99"/>
                  </a:lnTo>
                  <a:lnTo>
                    <a:pt x="96" y="70"/>
                  </a:lnTo>
                  <a:lnTo>
                    <a:pt x="128" y="45"/>
                  </a:lnTo>
                  <a:lnTo>
                    <a:pt x="163" y="25"/>
                  </a:lnTo>
                  <a:lnTo>
                    <a:pt x="201" y="12"/>
                  </a:lnTo>
                  <a:lnTo>
                    <a:pt x="241" y="2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4568189" y="3702932"/>
            <a:ext cx="421772" cy="758291"/>
            <a:chOff x="1800640" y="3265277"/>
            <a:chExt cx="510344" cy="917532"/>
          </a:xfrm>
        </p:grpSpPr>
        <p:sp>
          <p:nvSpPr>
            <p:cNvPr id="233" name="Oval 232"/>
            <p:cNvSpPr/>
            <p:nvPr/>
          </p:nvSpPr>
          <p:spPr>
            <a:xfrm>
              <a:off x="1867199" y="3330032"/>
              <a:ext cx="376873" cy="376873"/>
            </a:xfrm>
            <a:prstGeom prst="ellipse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Freeform 233"/>
            <p:cNvSpPr>
              <a:spLocks noEditPoints="1"/>
            </p:cNvSpPr>
            <p:nvPr/>
          </p:nvSpPr>
          <p:spPr bwMode="auto">
            <a:xfrm>
              <a:off x="1800640" y="3265277"/>
              <a:ext cx="510344" cy="917532"/>
            </a:xfrm>
            <a:custGeom>
              <a:avLst/>
              <a:gdLst/>
              <a:ahLst/>
              <a:cxnLst>
                <a:cxn ang="0">
                  <a:pos x="246" y="76"/>
                </a:cxn>
                <a:cxn ang="0">
                  <a:pos x="179" y="101"/>
                </a:cxn>
                <a:cxn ang="0">
                  <a:pos x="124" y="146"/>
                </a:cxn>
                <a:cxn ang="0">
                  <a:pos x="88" y="207"/>
                </a:cxn>
                <a:cxn ang="0">
                  <a:pos x="74" y="280"/>
                </a:cxn>
                <a:cxn ang="0">
                  <a:pos x="85" y="353"/>
                </a:cxn>
                <a:cxn ang="0">
                  <a:pos x="120" y="415"/>
                </a:cxn>
                <a:cxn ang="0">
                  <a:pos x="174" y="461"/>
                </a:cxn>
                <a:cxn ang="0">
                  <a:pos x="241" y="488"/>
                </a:cxn>
                <a:cxn ang="0">
                  <a:pos x="316" y="488"/>
                </a:cxn>
                <a:cxn ang="0">
                  <a:pos x="385" y="464"/>
                </a:cxn>
                <a:cxn ang="0">
                  <a:pos x="439" y="418"/>
                </a:cxn>
                <a:cxn ang="0">
                  <a:pos x="476" y="358"/>
                </a:cxn>
                <a:cxn ang="0">
                  <a:pos x="490" y="285"/>
                </a:cxn>
                <a:cxn ang="0">
                  <a:pos x="477" y="212"/>
                </a:cxn>
                <a:cxn ang="0">
                  <a:pos x="442" y="150"/>
                </a:cxn>
                <a:cxn ang="0">
                  <a:pos x="388" y="103"/>
                </a:cxn>
                <a:cxn ang="0">
                  <a:pos x="321" y="76"/>
                </a:cxn>
                <a:cxn ang="0">
                  <a:pos x="284" y="0"/>
                </a:cxn>
                <a:cxn ang="0">
                  <a:pos x="365" y="13"/>
                </a:cxn>
                <a:cxn ang="0">
                  <a:pos x="438" y="46"/>
                </a:cxn>
                <a:cxn ang="0">
                  <a:pos x="497" y="99"/>
                </a:cxn>
                <a:cxn ang="0">
                  <a:pos x="538" y="166"/>
                </a:cxn>
                <a:cxn ang="0">
                  <a:pos x="561" y="243"/>
                </a:cxn>
                <a:cxn ang="0">
                  <a:pos x="560" y="315"/>
                </a:cxn>
                <a:cxn ang="0">
                  <a:pos x="542" y="380"/>
                </a:cxn>
                <a:cxn ang="0">
                  <a:pos x="506" y="444"/>
                </a:cxn>
                <a:cxn ang="0">
                  <a:pos x="463" y="513"/>
                </a:cxn>
                <a:cxn ang="0">
                  <a:pos x="416" y="598"/>
                </a:cxn>
                <a:cxn ang="0">
                  <a:pos x="367" y="695"/>
                </a:cxn>
                <a:cxn ang="0">
                  <a:pos x="323" y="809"/>
                </a:cxn>
                <a:cxn ang="0">
                  <a:pos x="288" y="941"/>
                </a:cxn>
                <a:cxn ang="0">
                  <a:pos x="274" y="1010"/>
                </a:cxn>
                <a:cxn ang="0">
                  <a:pos x="269" y="979"/>
                </a:cxn>
                <a:cxn ang="0">
                  <a:pos x="260" y="921"/>
                </a:cxn>
                <a:cxn ang="0">
                  <a:pos x="241" y="844"/>
                </a:cxn>
                <a:cxn ang="0">
                  <a:pos x="211" y="750"/>
                </a:cxn>
                <a:cxn ang="0">
                  <a:pos x="169" y="647"/>
                </a:cxn>
                <a:cxn ang="0">
                  <a:pos x="111" y="539"/>
                </a:cxn>
                <a:cxn ang="0">
                  <a:pos x="66" y="464"/>
                </a:cxn>
                <a:cxn ang="0">
                  <a:pos x="31" y="398"/>
                </a:cxn>
                <a:cxn ang="0">
                  <a:pos x="9" y="343"/>
                </a:cxn>
                <a:cxn ang="0">
                  <a:pos x="0" y="279"/>
                </a:cxn>
                <a:cxn ang="0">
                  <a:pos x="12" y="203"/>
                </a:cxn>
                <a:cxn ang="0">
                  <a:pos x="44" y="131"/>
                </a:cxn>
                <a:cxn ang="0">
                  <a:pos x="96" y="70"/>
                </a:cxn>
                <a:cxn ang="0">
                  <a:pos x="163" y="25"/>
                </a:cxn>
                <a:cxn ang="0">
                  <a:pos x="241" y="2"/>
                </a:cxn>
              </a:cxnLst>
              <a:rect l="0" t="0" r="r" b="b"/>
              <a:pathLst>
                <a:path w="564" h="1014">
                  <a:moveTo>
                    <a:pt x="284" y="73"/>
                  </a:moveTo>
                  <a:lnTo>
                    <a:pt x="246" y="76"/>
                  </a:lnTo>
                  <a:lnTo>
                    <a:pt x="211" y="86"/>
                  </a:lnTo>
                  <a:lnTo>
                    <a:pt x="179" y="101"/>
                  </a:lnTo>
                  <a:lnTo>
                    <a:pt x="149" y="121"/>
                  </a:lnTo>
                  <a:lnTo>
                    <a:pt x="124" y="146"/>
                  </a:lnTo>
                  <a:lnTo>
                    <a:pt x="103" y="175"/>
                  </a:lnTo>
                  <a:lnTo>
                    <a:pt x="88" y="207"/>
                  </a:lnTo>
                  <a:lnTo>
                    <a:pt x="77" y="242"/>
                  </a:lnTo>
                  <a:lnTo>
                    <a:pt x="74" y="280"/>
                  </a:lnTo>
                  <a:lnTo>
                    <a:pt x="76" y="318"/>
                  </a:lnTo>
                  <a:lnTo>
                    <a:pt x="85" y="353"/>
                  </a:lnTo>
                  <a:lnTo>
                    <a:pt x="100" y="386"/>
                  </a:lnTo>
                  <a:lnTo>
                    <a:pt x="120" y="415"/>
                  </a:lnTo>
                  <a:lnTo>
                    <a:pt x="146" y="440"/>
                  </a:lnTo>
                  <a:lnTo>
                    <a:pt x="174" y="461"/>
                  </a:lnTo>
                  <a:lnTo>
                    <a:pt x="207" y="478"/>
                  </a:lnTo>
                  <a:lnTo>
                    <a:pt x="241" y="488"/>
                  </a:lnTo>
                  <a:lnTo>
                    <a:pt x="279" y="491"/>
                  </a:lnTo>
                  <a:lnTo>
                    <a:pt x="316" y="488"/>
                  </a:lnTo>
                  <a:lnTo>
                    <a:pt x="352" y="479"/>
                  </a:lnTo>
                  <a:lnTo>
                    <a:pt x="385" y="464"/>
                  </a:lnTo>
                  <a:lnTo>
                    <a:pt x="413" y="444"/>
                  </a:lnTo>
                  <a:lnTo>
                    <a:pt x="439" y="418"/>
                  </a:lnTo>
                  <a:lnTo>
                    <a:pt x="460" y="389"/>
                  </a:lnTo>
                  <a:lnTo>
                    <a:pt x="476" y="358"/>
                  </a:lnTo>
                  <a:lnTo>
                    <a:pt x="486" y="322"/>
                  </a:lnTo>
                  <a:lnTo>
                    <a:pt x="490" y="285"/>
                  </a:lnTo>
                  <a:lnTo>
                    <a:pt x="486" y="247"/>
                  </a:lnTo>
                  <a:lnTo>
                    <a:pt x="477" y="212"/>
                  </a:lnTo>
                  <a:lnTo>
                    <a:pt x="462" y="178"/>
                  </a:lnTo>
                  <a:lnTo>
                    <a:pt x="442" y="150"/>
                  </a:lnTo>
                  <a:lnTo>
                    <a:pt x="417" y="124"/>
                  </a:lnTo>
                  <a:lnTo>
                    <a:pt x="388" y="103"/>
                  </a:lnTo>
                  <a:lnTo>
                    <a:pt x="357" y="87"/>
                  </a:lnTo>
                  <a:lnTo>
                    <a:pt x="321" y="76"/>
                  </a:lnTo>
                  <a:lnTo>
                    <a:pt x="284" y="73"/>
                  </a:lnTo>
                  <a:close/>
                  <a:moveTo>
                    <a:pt x="284" y="0"/>
                  </a:moveTo>
                  <a:lnTo>
                    <a:pt x="326" y="3"/>
                  </a:lnTo>
                  <a:lnTo>
                    <a:pt x="365" y="13"/>
                  </a:lnTo>
                  <a:lnTo>
                    <a:pt x="403" y="27"/>
                  </a:lnTo>
                  <a:lnTo>
                    <a:pt x="438" y="46"/>
                  </a:lnTo>
                  <a:lnTo>
                    <a:pt x="469" y="71"/>
                  </a:lnTo>
                  <a:lnTo>
                    <a:pt x="497" y="99"/>
                  </a:lnTo>
                  <a:lnTo>
                    <a:pt x="520" y="131"/>
                  </a:lnTo>
                  <a:lnTo>
                    <a:pt x="538" y="166"/>
                  </a:lnTo>
                  <a:lnTo>
                    <a:pt x="552" y="203"/>
                  </a:lnTo>
                  <a:lnTo>
                    <a:pt x="561" y="243"/>
                  </a:lnTo>
                  <a:lnTo>
                    <a:pt x="564" y="285"/>
                  </a:lnTo>
                  <a:lnTo>
                    <a:pt x="560" y="315"/>
                  </a:lnTo>
                  <a:lnTo>
                    <a:pt x="553" y="347"/>
                  </a:lnTo>
                  <a:lnTo>
                    <a:pt x="542" y="380"/>
                  </a:lnTo>
                  <a:lnTo>
                    <a:pt x="524" y="414"/>
                  </a:lnTo>
                  <a:lnTo>
                    <a:pt x="506" y="444"/>
                  </a:lnTo>
                  <a:lnTo>
                    <a:pt x="486" y="476"/>
                  </a:lnTo>
                  <a:lnTo>
                    <a:pt x="463" y="513"/>
                  </a:lnTo>
                  <a:lnTo>
                    <a:pt x="440" y="554"/>
                  </a:lnTo>
                  <a:lnTo>
                    <a:pt x="416" y="598"/>
                  </a:lnTo>
                  <a:lnTo>
                    <a:pt x="392" y="644"/>
                  </a:lnTo>
                  <a:lnTo>
                    <a:pt x="367" y="695"/>
                  </a:lnTo>
                  <a:lnTo>
                    <a:pt x="344" y="750"/>
                  </a:lnTo>
                  <a:lnTo>
                    <a:pt x="323" y="809"/>
                  </a:lnTo>
                  <a:lnTo>
                    <a:pt x="304" y="873"/>
                  </a:lnTo>
                  <a:lnTo>
                    <a:pt x="288" y="941"/>
                  </a:lnTo>
                  <a:lnTo>
                    <a:pt x="274" y="1014"/>
                  </a:lnTo>
                  <a:lnTo>
                    <a:pt x="274" y="1010"/>
                  </a:lnTo>
                  <a:lnTo>
                    <a:pt x="273" y="998"/>
                  </a:lnTo>
                  <a:lnTo>
                    <a:pt x="269" y="979"/>
                  </a:lnTo>
                  <a:lnTo>
                    <a:pt x="266" y="953"/>
                  </a:lnTo>
                  <a:lnTo>
                    <a:pt x="260" y="921"/>
                  </a:lnTo>
                  <a:lnTo>
                    <a:pt x="252" y="884"/>
                  </a:lnTo>
                  <a:lnTo>
                    <a:pt x="241" y="844"/>
                  </a:lnTo>
                  <a:lnTo>
                    <a:pt x="228" y="799"/>
                  </a:lnTo>
                  <a:lnTo>
                    <a:pt x="211" y="750"/>
                  </a:lnTo>
                  <a:lnTo>
                    <a:pt x="192" y="700"/>
                  </a:lnTo>
                  <a:lnTo>
                    <a:pt x="169" y="647"/>
                  </a:lnTo>
                  <a:lnTo>
                    <a:pt x="142" y="593"/>
                  </a:lnTo>
                  <a:lnTo>
                    <a:pt x="111" y="539"/>
                  </a:lnTo>
                  <a:lnTo>
                    <a:pt x="87" y="500"/>
                  </a:lnTo>
                  <a:lnTo>
                    <a:pt x="66" y="464"/>
                  </a:lnTo>
                  <a:lnTo>
                    <a:pt x="47" y="429"/>
                  </a:lnTo>
                  <a:lnTo>
                    <a:pt x="31" y="398"/>
                  </a:lnTo>
                  <a:lnTo>
                    <a:pt x="18" y="370"/>
                  </a:lnTo>
                  <a:lnTo>
                    <a:pt x="9" y="343"/>
                  </a:lnTo>
                  <a:lnTo>
                    <a:pt x="2" y="319"/>
                  </a:lnTo>
                  <a:lnTo>
                    <a:pt x="0" y="279"/>
                  </a:lnTo>
                  <a:lnTo>
                    <a:pt x="3" y="240"/>
                  </a:lnTo>
                  <a:lnTo>
                    <a:pt x="12" y="203"/>
                  </a:lnTo>
                  <a:lnTo>
                    <a:pt x="25" y="166"/>
                  </a:lnTo>
                  <a:lnTo>
                    <a:pt x="44" y="131"/>
                  </a:lnTo>
                  <a:lnTo>
                    <a:pt x="67" y="99"/>
                  </a:lnTo>
                  <a:lnTo>
                    <a:pt x="96" y="70"/>
                  </a:lnTo>
                  <a:lnTo>
                    <a:pt x="128" y="45"/>
                  </a:lnTo>
                  <a:lnTo>
                    <a:pt x="163" y="25"/>
                  </a:lnTo>
                  <a:lnTo>
                    <a:pt x="201" y="12"/>
                  </a:lnTo>
                  <a:lnTo>
                    <a:pt x="241" y="2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5" name="Group 234"/>
          <p:cNvGrpSpPr/>
          <p:nvPr/>
        </p:nvGrpSpPr>
        <p:grpSpPr>
          <a:xfrm>
            <a:off x="2812237" y="4000457"/>
            <a:ext cx="2296512" cy="2217291"/>
            <a:chOff x="2689620" y="2694229"/>
            <a:chExt cx="2296512" cy="2217291"/>
          </a:xfrm>
        </p:grpSpPr>
        <p:sp>
          <p:nvSpPr>
            <p:cNvPr id="236" name="Arc 235"/>
            <p:cNvSpPr/>
            <p:nvPr/>
          </p:nvSpPr>
          <p:spPr>
            <a:xfrm rot="17505763">
              <a:off x="2768841" y="2694229"/>
              <a:ext cx="2217291" cy="2217291"/>
            </a:xfrm>
            <a:prstGeom prst="arc">
              <a:avLst>
                <a:gd name="adj1" fmla="val 15665865"/>
                <a:gd name="adj2" fmla="val 0"/>
              </a:avLst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Isosceles Triangle 236"/>
            <p:cNvSpPr/>
            <p:nvPr/>
          </p:nvSpPr>
          <p:spPr>
            <a:xfrm rot="11622702">
              <a:off x="2689620" y="3547530"/>
              <a:ext cx="197052" cy="147790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8" name="Group 237"/>
          <p:cNvGrpSpPr/>
          <p:nvPr/>
        </p:nvGrpSpPr>
        <p:grpSpPr>
          <a:xfrm flipH="1">
            <a:off x="7921647" y="4211435"/>
            <a:ext cx="2296512" cy="2217291"/>
            <a:chOff x="2689620" y="2694229"/>
            <a:chExt cx="2296512" cy="2217291"/>
          </a:xfrm>
        </p:grpSpPr>
        <p:sp>
          <p:nvSpPr>
            <p:cNvPr id="239" name="Arc 238"/>
            <p:cNvSpPr/>
            <p:nvPr/>
          </p:nvSpPr>
          <p:spPr>
            <a:xfrm rot="17505763">
              <a:off x="2768841" y="2694229"/>
              <a:ext cx="2217291" cy="2217291"/>
            </a:xfrm>
            <a:prstGeom prst="arc">
              <a:avLst>
                <a:gd name="adj1" fmla="val 15665865"/>
                <a:gd name="adj2" fmla="val 0"/>
              </a:avLst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0" name="Isosceles Triangle 239"/>
            <p:cNvSpPr/>
            <p:nvPr/>
          </p:nvSpPr>
          <p:spPr>
            <a:xfrm rot="11622702">
              <a:off x="2689620" y="3547530"/>
              <a:ext cx="197052" cy="147790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1" name="Group 240"/>
          <p:cNvGrpSpPr/>
          <p:nvPr/>
        </p:nvGrpSpPr>
        <p:grpSpPr>
          <a:xfrm flipH="1">
            <a:off x="7915721" y="1361476"/>
            <a:ext cx="2217291" cy="2296124"/>
            <a:chOff x="2768841" y="2615396"/>
            <a:chExt cx="2217291" cy="2296124"/>
          </a:xfrm>
        </p:grpSpPr>
        <p:sp>
          <p:nvSpPr>
            <p:cNvPr id="242" name="Arc 241"/>
            <p:cNvSpPr/>
            <p:nvPr/>
          </p:nvSpPr>
          <p:spPr>
            <a:xfrm rot="17505763">
              <a:off x="2768841" y="2694229"/>
              <a:ext cx="2217291" cy="2217291"/>
            </a:xfrm>
            <a:prstGeom prst="arc">
              <a:avLst>
                <a:gd name="adj1" fmla="val 20095836"/>
                <a:gd name="adj2" fmla="val 2121718"/>
              </a:avLst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Isosceles Triangle 242"/>
            <p:cNvSpPr/>
            <p:nvPr/>
          </p:nvSpPr>
          <p:spPr>
            <a:xfrm rot="15222702">
              <a:off x="3647517" y="2640027"/>
              <a:ext cx="197052" cy="147790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2009191" y="2120598"/>
            <a:ext cx="2217291" cy="2217291"/>
            <a:chOff x="2768841" y="2694229"/>
            <a:chExt cx="2217291" cy="2217291"/>
          </a:xfrm>
        </p:grpSpPr>
        <p:sp>
          <p:nvSpPr>
            <p:cNvPr id="245" name="Arc 244"/>
            <p:cNvSpPr/>
            <p:nvPr/>
          </p:nvSpPr>
          <p:spPr>
            <a:xfrm rot="17505763">
              <a:off x="2768841" y="2694229"/>
              <a:ext cx="2217291" cy="2217291"/>
            </a:xfrm>
            <a:prstGeom prst="arc">
              <a:avLst>
                <a:gd name="adj1" fmla="val 18038346"/>
                <a:gd name="adj2" fmla="val 0"/>
              </a:avLst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" name="Isosceles Triangle 245"/>
            <p:cNvSpPr/>
            <p:nvPr/>
          </p:nvSpPr>
          <p:spPr>
            <a:xfrm rot="13422702">
              <a:off x="3065761" y="2900661"/>
              <a:ext cx="197052" cy="147790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7" name="TextBox 246"/>
          <p:cNvSpPr txBox="1"/>
          <p:nvPr/>
        </p:nvSpPr>
        <p:spPr>
          <a:xfrm flipH="1">
            <a:off x="9446941" y="5337137"/>
            <a:ext cx="21338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This is a sample text.</a:t>
            </a:r>
            <a:endParaRPr lang="en-US" sz="1800" dirty="0" smtClean="0"/>
          </a:p>
        </p:txBody>
      </p:sp>
      <p:grpSp>
        <p:nvGrpSpPr>
          <p:cNvPr id="248" name="Group 247"/>
          <p:cNvGrpSpPr/>
          <p:nvPr/>
        </p:nvGrpSpPr>
        <p:grpSpPr>
          <a:xfrm>
            <a:off x="5539406" y="3668427"/>
            <a:ext cx="2296512" cy="2217291"/>
            <a:chOff x="2689620" y="2694229"/>
            <a:chExt cx="2296512" cy="2217291"/>
          </a:xfrm>
        </p:grpSpPr>
        <p:sp>
          <p:nvSpPr>
            <p:cNvPr id="249" name="Arc 248"/>
            <p:cNvSpPr/>
            <p:nvPr/>
          </p:nvSpPr>
          <p:spPr>
            <a:xfrm rot="17505763">
              <a:off x="2768841" y="2694229"/>
              <a:ext cx="2217291" cy="2217291"/>
            </a:xfrm>
            <a:prstGeom prst="arc">
              <a:avLst>
                <a:gd name="adj1" fmla="val 15665865"/>
                <a:gd name="adj2" fmla="val 17565889"/>
              </a:avLst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0" name="Isosceles Triangle 249"/>
            <p:cNvSpPr/>
            <p:nvPr/>
          </p:nvSpPr>
          <p:spPr>
            <a:xfrm rot="11622702">
              <a:off x="2689620" y="3547530"/>
              <a:ext cx="197052" cy="147790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7537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Creative World Map Slides</a:t>
            </a:r>
            <a:endParaRPr lang="en-US" dirty="0"/>
          </a:p>
        </p:txBody>
      </p:sp>
      <p:grpSp>
        <p:nvGrpSpPr>
          <p:cNvPr id="2785" name="Group 2784"/>
          <p:cNvGrpSpPr/>
          <p:nvPr/>
        </p:nvGrpSpPr>
        <p:grpSpPr>
          <a:xfrm>
            <a:off x="7911385" y="1424071"/>
            <a:ext cx="3821827" cy="4515724"/>
            <a:chOff x="7835185" y="1424071"/>
            <a:chExt cx="3821827" cy="4515724"/>
          </a:xfrm>
        </p:grpSpPr>
        <p:grpSp>
          <p:nvGrpSpPr>
            <p:cNvPr id="2250" name="Group 2249"/>
            <p:cNvGrpSpPr/>
            <p:nvPr/>
          </p:nvGrpSpPr>
          <p:grpSpPr>
            <a:xfrm>
              <a:off x="7835185" y="1424071"/>
              <a:ext cx="3821827" cy="1021034"/>
              <a:chOff x="7530385" y="1424071"/>
              <a:chExt cx="3821827" cy="1021034"/>
            </a:xfrm>
          </p:grpSpPr>
          <p:sp>
            <p:nvSpPr>
              <p:cNvPr id="2236" name="TextBox 2235"/>
              <p:cNvSpPr txBox="1"/>
              <p:nvPr/>
            </p:nvSpPr>
            <p:spPr>
              <a:xfrm flipH="1">
                <a:off x="8032578" y="1860330"/>
                <a:ext cx="331963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kern="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</a:t>
                </a:r>
              </a:p>
              <a:p>
                <a:r>
                  <a:rPr lang="en-US" sz="1600" kern="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Insert your desired text here. </a:t>
                </a:r>
                <a:endParaRPr 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242" name="TextBox 2241"/>
              <p:cNvSpPr txBox="1"/>
              <p:nvPr/>
            </p:nvSpPr>
            <p:spPr>
              <a:xfrm>
                <a:off x="7530385" y="1424071"/>
                <a:ext cx="69762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Arial" pitchFamily="34" charset="0"/>
                    <a:cs typeface="Arial" pitchFamily="34" charset="0"/>
                  </a:rPr>
                  <a:t>01</a:t>
                </a:r>
                <a:endParaRPr lang="en-US" sz="2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6" name="TextBox 2245"/>
              <p:cNvSpPr txBox="1"/>
              <p:nvPr/>
            </p:nvSpPr>
            <p:spPr>
              <a:xfrm>
                <a:off x="8032578" y="1466196"/>
                <a:ext cx="179600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Edit Title Here</a:t>
                </a:r>
                <a:endParaRPr lang="en-US" sz="20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251" name="Group 2250"/>
            <p:cNvGrpSpPr/>
            <p:nvPr/>
          </p:nvGrpSpPr>
          <p:grpSpPr>
            <a:xfrm>
              <a:off x="7835185" y="2588968"/>
              <a:ext cx="3821827" cy="1021034"/>
              <a:chOff x="7530385" y="1424071"/>
              <a:chExt cx="3821827" cy="1021034"/>
            </a:xfrm>
          </p:grpSpPr>
          <p:sp>
            <p:nvSpPr>
              <p:cNvPr id="2252" name="TextBox 2251"/>
              <p:cNvSpPr txBox="1"/>
              <p:nvPr/>
            </p:nvSpPr>
            <p:spPr>
              <a:xfrm flipH="1">
                <a:off x="8032578" y="1860330"/>
                <a:ext cx="331963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kern="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</a:t>
                </a:r>
              </a:p>
              <a:p>
                <a:r>
                  <a:rPr lang="en-US" sz="1600" kern="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Insert your desired text here. </a:t>
                </a:r>
                <a:endParaRPr 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253" name="TextBox 2252"/>
              <p:cNvSpPr txBox="1"/>
              <p:nvPr/>
            </p:nvSpPr>
            <p:spPr>
              <a:xfrm>
                <a:off x="7530385" y="1424071"/>
                <a:ext cx="69762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Arial" pitchFamily="34" charset="0"/>
                    <a:cs typeface="Arial" pitchFamily="34" charset="0"/>
                  </a:rPr>
                  <a:t>02</a:t>
                </a:r>
                <a:endParaRPr lang="en-US" sz="2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4" name="TextBox 2253"/>
              <p:cNvSpPr txBox="1"/>
              <p:nvPr/>
            </p:nvSpPr>
            <p:spPr>
              <a:xfrm>
                <a:off x="8032578" y="1466196"/>
                <a:ext cx="180876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latin typeface="Arial" pitchFamily="34" charset="0"/>
                    <a:cs typeface="Arial" pitchFamily="34" charset="0"/>
                  </a:rPr>
                  <a:t>Edit Title Here</a:t>
                </a:r>
              </a:p>
            </p:txBody>
          </p:sp>
        </p:grpSp>
        <p:grpSp>
          <p:nvGrpSpPr>
            <p:cNvPr id="2255" name="Group 2254"/>
            <p:cNvGrpSpPr/>
            <p:nvPr/>
          </p:nvGrpSpPr>
          <p:grpSpPr>
            <a:xfrm>
              <a:off x="7835185" y="3753865"/>
              <a:ext cx="3821827" cy="1021034"/>
              <a:chOff x="7530385" y="1424071"/>
              <a:chExt cx="3821827" cy="1021034"/>
            </a:xfrm>
          </p:grpSpPr>
          <p:sp>
            <p:nvSpPr>
              <p:cNvPr id="2256" name="TextBox 2255"/>
              <p:cNvSpPr txBox="1"/>
              <p:nvPr/>
            </p:nvSpPr>
            <p:spPr>
              <a:xfrm flipH="1">
                <a:off x="8032578" y="1860330"/>
                <a:ext cx="331963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kern="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</a:t>
                </a:r>
              </a:p>
              <a:p>
                <a:r>
                  <a:rPr lang="en-US" sz="1600" kern="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Insert your desired text here. </a:t>
                </a:r>
                <a:endParaRPr 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257" name="TextBox 2256"/>
              <p:cNvSpPr txBox="1"/>
              <p:nvPr/>
            </p:nvSpPr>
            <p:spPr>
              <a:xfrm>
                <a:off x="7530385" y="1424071"/>
                <a:ext cx="69762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Arial" pitchFamily="34" charset="0"/>
                    <a:cs typeface="Arial" pitchFamily="34" charset="0"/>
                  </a:rPr>
                  <a:t>03</a:t>
                </a:r>
                <a:endParaRPr lang="en-US" sz="2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8" name="TextBox 2257"/>
              <p:cNvSpPr txBox="1"/>
              <p:nvPr/>
            </p:nvSpPr>
            <p:spPr>
              <a:xfrm>
                <a:off x="8032578" y="1466196"/>
                <a:ext cx="180876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latin typeface="Arial" pitchFamily="34" charset="0"/>
                    <a:cs typeface="Arial" pitchFamily="34" charset="0"/>
                  </a:rPr>
                  <a:t>Edit Title Here</a:t>
                </a:r>
              </a:p>
            </p:txBody>
          </p:sp>
        </p:grpSp>
        <p:grpSp>
          <p:nvGrpSpPr>
            <p:cNvPr id="2259" name="Group 2258"/>
            <p:cNvGrpSpPr/>
            <p:nvPr/>
          </p:nvGrpSpPr>
          <p:grpSpPr>
            <a:xfrm>
              <a:off x="7835185" y="4918761"/>
              <a:ext cx="3821827" cy="1021034"/>
              <a:chOff x="7530385" y="1424071"/>
              <a:chExt cx="3821827" cy="1021034"/>
            </a:xfrm>
          </p:grpSpPr>
          <p:sp>
            <p:nvSpPr>
              <p:cNvPr id="2260" name="TextBox 2259"/>
              <p:cNvSpPr txBox="1"/>
              <p:nvPr/>
            </p:nvSpPr>
            <p:spPr>
              <a:xfrm flipH="1">
                <a:off x="8032578" y="1860330"/>
                <a:ext cx="331963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kern="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This is a sample text. </a:t>
                </a:r>
              </a:p>
              <a:p>
                <a:r>
                  <a:rPr lang="en-US" sz="1600" kern="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Insert your desired text here. </a:t>
                </a:r>
                <a:endParaRPr 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261" name="TextBox 2260"/>
              <p:cNvSpPr txBox="1"/>
              <p:nvPr/>
            </p:nvSpPr>
            <p:spPr>
              <a:xfrm>
                <a:off x="7530385" y="1424071"/>
                <a:ext cx="69762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Arial" pitchFamily="34" charset="0"/>
                    <a:cs typeface="Arial" pitchFamily="34" charset="0"/>
                  </a:rPr>
                  <a:t>04</a:t>
                </a:r>
                <a:endParaRPr lang="en-US" sz="2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2" name="TextBox 2261"/>
              <p:cNvSpPr txBox="1"/>
              <p:nvPr/>
            </p:nvSpPr>
            <p:spPr>
              <a:xfrm>
                <a:off x="8032578" y="1466196"/>
                <a:ext cx="180876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latin typeface="Arial" pitchFamily="34" charset="0"/>
                    <a:cs typeface="Arial" pitchFamily="34" charset="0"/>
                  </a:rPr>
                  <a:t>Edit Title Here</a:t>
                </a:r>
              </a:p>
            </p:txBody>
          </p:sp>
        </p:grpSp>
      </p:grpSp>
      <p:grpSp>
        <p:nvGrpSpPr>
          <p:cNvPr id="2598" name="Group 188"/>
          <p:cNvGrpSpPr/>
          <p:nvPr/>
        </p:nvGrpSpPr>
        <p:grpSpPr>
          <a:xfrm>
            <a:off x="3735508" y="3481193"/>
            <a:ext cx="1227426" cy="1375215"/>
            <a:chOff x="5357220" y="3485722"/>
            <a:chExt cx="1635229" cy="183211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783" name="Freeform 1207"/>
            <p:cNvSpPr>
              <a:spLocks/>
            </p:cNvSpPr>
            <p:nvPr/>
          </p:nvSpPr>
          <p:spPr bwMode="auto">
            <a:xfrm>
              <a:off x="6797631" y="4733387"/>
              <a:ext cx="174093" cy="337824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74" y="4"/>
                </a:cxn>
                <a:cxn ang="0">
                  <a:pos x="78" y="12"/>
                </a:cxn>
                <a:cxn ang="0">
                  <a:pos x="81" y="21"/>
                </a:cxn>
                <a:cxn ang="0">
                  <a:pos x="83" y="31"/>
                </a:cxn>
                <a:cxn ang="0">
                  <a:pos x="84" y="39"/>
                </a:cxn>
                <a:cxn ang="0">
                  <a:pos x="84" y="46"/>
                </a:cxn>
                <a:cxn ang="0">
                  <a:pos x="83" y="44"/>
                </a:cxn>
                <a:cxn ang="0">
                  <a:pos x="81" y="44"/>
                </a:cxn>
                <a:cxn ang="0">
                  <a:pos x="79" y="43"/>
                </a:cxn>
                <a:cxn ang="0">
                  <a:pos x="78" y="43"/>
                </a:cxn>
                <a:cxn ang="0">
                  <a:pos x="77" y="65"/>
                </a:cxn>
                <a:cxn ang="0">
                  <a:pos x="72" y="82"/>
                </a:cxn>
                <a:cxn ang="0">
                  <a:pos x="66" y="100"/>
                </a:cxn>
                <a:cxn ang="0">
                  <a:pos x="59" y="116"/>
                </a:cxn>
                <a:cxn ang="0">
                  <a:pos x="48" y="146"/>
                </a:cxn>
                <a:cxn ang="0">
                  <a:pos x="42" y="155"/>
                </a:cxn>
                <a:cxn ang="0">
                  <a:pos x="34" y="160"/>
                </a:cxn>
                <a:cxn ang="0">
                  <a:pos x="24" y="163"/>
                </a:cxn>
                <a:cxn ang="0">
                  <a:pos x="17" y="160"/>
                </a:cxn>
                <a:cxn ang="0">
                  <a:pos x="10" y="155"/>
                </a:cxn>
                <a:cxn ang="0">
                  <a:pos x="5" y="148"/>
                </a:cxn>
                <a:cxn ang="0">
                  <a:pos x="4" y="140"/>
                </a:cxn>
                <a:cxn ang="0">
                  <a:pos x="4" y="136"/>
                </a:cxn>
                <a:cxn ang="0">
                  <a:pos x="5" y="134"/>
                </a:cxn>
                <a:cxn ang="0">
                  <a:pos x="5" y="130"/>
                </a:cxn>
                <a:cxn ang="0">
                  <a:pos x="3" y="127"/>
                </a:cxn>
                <a:cxn ang="0">
                  <a:pos x="2" y="125"/>
                </a:cxn>
                <a:cxn ang="0">
                  <a:pos x="0" y="121"/>
                </a:cxn>
                <a:cxn ang="0">
                  <a:pos x="0" y="112"/>
                </a:cxn>
                <a:cxn ang="0">
                  <a:pos x="8" y="105"/>
                </a:cxn>
                <a:cxn ang="0">
                  <a:pos x="9" y="105"/>
                </a:cxn>
                <a:cxn ang="0">
                  <a:pos x="9" y="104"/>
                </a:cxn>
                <a:cxn ang="0">
                  <a:pos x="10" y="102"/>
                </a:cxn>
                <a:cxn ang="0">
                  <a:pos x="12" y="100"/>
                </a:cxn>
                <a:cxn ang="0">
                  <a:pos x="14" y="92"/>
                </a:cxn>
                <a:cxn ang="0">
                  <a:pos x="15" y="90"/>
                </a:cxn>
                <a:cxn ang="0">
                  <a:pos x="17" y="88"/>
                </a:cxn>
                <a:cxn ang="0">
                  <a:pos x="17" y="87"/>
                </a:cxn>
                <a:cxn ang="0">
                  <a:pos x="15" y="81"/>
                </a:cxn>
                <a:cxn ang="0">
                  <a:pos x="12" y="73"/>
                </a:cxn>
                <a:cxn ang="0">
                  <a:pos x="10" y="66"/>
                </a:cxn>
                <a:cxn ang="0">
                  <a:pos x="12" y="56"/>
                </a:cxn>
                <a:cxn ang="0">
                  <a:pos x="17" y="49"/>
                </a:cxn>
                <a:cxn ang="0">
                  <a:pos x="23" y="46"/>
                </a:cxn>
                <a:cxn ang="0">
                  <a:pos x="29" y="43"/>
                </a:cxn>
                <a:cxn ang="0">
                  <a:pos x="37" y="39"/>
                </a:cxn>
                <a:cxn ang="0">
                  <a:pos x="44" y="34"/>
                </a:cxn>
                <a:cxn ang="0">
                  <a:pos x="53" y="27"/>
                </a:cxn>
                <a:cxn ang="0">
                  <a:pos x="59" y="19"/>
                </a:cxn>
                <a:cxn ang="0">
                  <a:pos x="66" y="13"/>
                </a:cxn>
                <a:cxn ang="0">
                  <a:pos x="67" y="10"/>
                </a:cxn>
                <a:cxn ang="0">
                  <a:pos x="67" y="5"/>
                </a:cxn>
                <a:cxn ang="0">
                  <a:pos x="68" y="3"/>
                </a:cxn>
                <a:cxn ang="0">
                  <a:pos x="68" y="0"/>
                </a:cxn>
              </a:cxnLst>
              <a:rect l="0" t="0" r="r" b="b"/>
              <a:pathLst>
                <a:path w="84" h="163">
                  <a:moveTo>
                    <a:pt x="68" y="0"/>
                  </a:moveTo>
                  <a:lnTo>
                    <a:pt x="74" y="4"/>
                  </a:lnTo>
                  <a:lnTo>
                    <a:pt x="78" y="12"/>
                  </a:lnTo>
                  <a:lnTo>
                    <a:pt x="81" y="21"/>
                  </a:lnTo>
                  <a:lnTo>
                    <a:pt x="83" y="31"/>
                  </a:lnTo>
                  <a:lnTo>
                    <a:pt x="84" y="39"/>
                  </a:lnTo>
                  <a:lnTo>
                    <a:pt x="84" y="46"/>
                  </a:lnTo>
                  <a:lnTo>
                    <a:pt x="83" y="44"/>
                  </a:lnTo>
                  <a:lnTo>
                    <a:pt x="81" y="44"/>
                  </a:lnTo>
                  <a:lnTo>
                    <a:pt x="79" y="43"/>
                  </a:lnTo>
                  <a:lnTo>
                    <a:pt x="78" y="43"/>
                  </a:lnTo>
                  <a:lnTo>
                    <a:pt x="77" y="65"/>
                  </a:lnTo>
                  <a:lnTo>
                    <a:pt x="72" y="82"/>
                  </a:lnTo>
                  <a:lnTo>
                    <a:pt x="66" y="100"/>
                  </a:lnTo>
                  <a:lnTo>
                    <a:pt x="59" y="116"/>
                  </a:lnTo>
                  <a:lnTo>
                    <a:pt x="48" y="146"/>
                  </a:lnTo>
                  <a:lnTo>
                    <a:pt x="42" y="155"/>
                  </a:lnTo>
                  <a:lnTo>
                    <a:pt x="34" y="160"/>
                  </a:lnTo>
                  <a:lnTo>
                    <a:pt x="24" y="163"/>
                  </a:lnTo>
                  <a:lnTo>
                    <a:pt x="17" y="160"/>
                  </a:lnTo>
                  <a:lnTo>
                    <a:pt x="10" y="155"/>
                  </a:lnTo>
                  <a:lnTo>
                    <a:pt x="5" y="148"/>
                  </a:lnTo>
                  <a:lnTo>
                    <a:pt x="4" y="140"/>
                  </a:lnTo>
                  <a:lnTo>
                    <a:pt x="4" y="136"/>
                  </a:lnTo>
                  <a:lnTo>
                    <a:pt x="5" y="134"/>
                  </a:lnTo>
                  <a:lnTo>
                    <a:pt x="5" y="130"/>
                  </a:lnTo>
                  <a:lnTo>
                    <a:pt x="3" y="127"/>
                  </a:lnTo>
                  <a:lnTo>
                    <a:pt x="2" y="125"/>
                  </a:lnTo>
                  <a:lnTo>
                    <a:pt x="0" y="121"/>
                  </a:lnTo>
                  <a:lnTo>
                    <a:pt x="0" y="112"/>
                  </a:lnTo>
                  <a:lnTo>
                    <a:pt x="8" y="105"/>
                  </a:lnTo>
                  <a:lnTo>
                    <a:pt x="9" y="105"/>
                  </a:lnTo>
                  <a:lnTo>
                    <a:pt x="9" y="104"/>
                  </a:lnTo>
                  <a:lnTo>
                    <a:pt x="10" y="102"/>
                  </a:lnTo>
                  <a:lnTo>
                    <a:pt x="12" y="100"/>
                  </a:lnTo>
                  <a:lnTo>
                    <a:pt x="14" y="92"/>
                  </a:lnTo>
                  <a:lnTo>
                    <a:pt x="15" y="90"/>
                  </a:lnTo>
                  <a:lnTo>
                    <a:pt x="17" y="88"/>
                  </a:lnTo>
                  <a:lnTo>
                    <a:pt x="17" y="87"/>
                  </a:lnTo>
                  <a:lnTo>
                    <a:pt x="15" y="81"/>
                  </a:lnTo>
                  <a:lnTo>
                    <a:pt x="12" y="73"/>
                  </a:lnTo>
                  <a:lnTo>
                    <a:pt x="10" y="66"/>
                  </a:lnTo>
                  <a:lnTo>
                    <a:pt x="12" y="56"/>
                  </a:lnTo>
                  <a:lnTo>
                    <a:pt x="17" y="49"/>
                  </a:lnTo>
                  <a:lnTo>
                    <a:pt x="23" y="46"/>
                  </a:lnTo>
                  <a:lnTo>
                    <a:pt x="29" y="43"/>
                  </a:lnTo>
                  <a:lnTo>
                    <a:pt x="37" y="39"/>
                  </a:lnTo>
                  <a:lnTo>
                    <a:pt x="44" y="34"/>
                  </a:lnTo>
                  <a:lnTo>
                    <a:pt x="53" y="27"/>
                  </a:lnTo>
                  <a:lnTo>
                    <a:pt x="59" y="19"/>
                  </a:lnTo>
                  <a:lnTo>
                    <a:pt x="66" y="13"/>
                  </a:lnTo>
                  <a:lnTo>
                    <a:pt x="67" y="10"/>
                  </a:lnTo>
                  <a:lnTo>
                    <a:pt x="67" y="5"/>
                  </a:lnTo>
                  <a:lnTo>
                    <a:pt x="68" y="3"/>
                  </a:lnTo>
                  <a:lnTo>
                    <a:pt x="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784" name="Freeform 1208"/>
            <p:cNvSpPr>
              <a:spLocks/>
            </p:cNvSpPr>
            <p:nvPr/>
          </p:nvSpPr>
          <p:spPr bwMode="auto">
            <a:xfrm>
              <a:off x="5357220" y="3485722"/>
              <a:ext cx="1635229" cy="1832119"/>
            </a:xfrm>
            <a:custGeom>
              <a:avLst/>
              <a:gdLst/>
              <a:ahLst/>
              <a:cxnLst>
                <a:cxn ang="0">
                  <a:pos x="321" y="7"/>
                </a:cxn>
                <a:cxn ang="0">
                  <a:pos x="324" y="18"/>
                </a:cxn>
                <a:cxn ang="0">
                  <a:pos x="325" y="34"/>
                </a:cxn>
                <a:cxn ang="0">
                  <a:pos x="339" y="58"/>
                </a:cxn>
                <a:cxn ang="0">
                  <a:pos x="405" y="89"/>
                </a:cxn>
                <a:cxn ang="0">
                  <a:pos x="428" y="77"/>
                </a:cxn>
                <a:cxn ang="0">
                  <a:pos x="461" y="64"/>
                </a:cxn>
                <a:cxn ang="0">
                  <a:pos x="482" y="73"/>
                </a:cxn>
                <a:cxn ang="0">
                  <a:pos x="546" y="82"/>
                </a:cxn>
                <a:cxn ang="0">
                  <a:pos x="590" y="83"/>
                </a:cxn>
                <a:cxn ang="0">
                  <a:pos x="599" y="113"/>
                </a:cxn>
                <a:cxn ang="0">
                  <a:pos x="571" y="99"/>
                </a:cxn>
                <a:cxn ang="0">
                  <a:pos x="626" y="205"/>
                </a:cxn>
                <a:cxn ang="0">
                  <a:pos x="639" y="240"/>
                </a:cxn>
                <a:cxn ang="0">
                  <a:pos x="659" y="277"/>
                </a:cxn>
                <a:cxn ang="0">
                  <a:pos x="697" y="308"/>
                </a:cxn>
                <a:cxn ang="0">
                  <a:pos x="700" y="326"/>
                </a:cxn>
                <a:cxn ang="0">
                  <a:pos x="717" y="338"/>
                </a:cxn>
                <a:cxn ang="0">
                  <a:pos x="742" y="331"/>
                </a:cxn>
                <a:cxn ang="0">
                  <a:pos x="771" y="380"/>
                </a:cxn>
                <a:cxn ang="0">
                  <a:pos x="702" y="453"/>
                </a:cxn>
                <a:cxn ang="0">
                  <a:pos x="655" y="511"/>
                </a:cxn>
                <a:cxn ang="0">
                  <a:pos x="655" y="563"/>
                </a:cxn>
                <a:cxn ang="0">
                  <a:pos x="665" y="589"/>
                </a:cxn>
                <a:cxn ang="0">
                  <a:pos x="658" y="650"/>
                </a:cxn>
                <a:cxn ang="0">
                  <a:pos x="609" y="688"/>
                </a:cxn>
                <a:cxn ang="0">
                  <a:pos x="597" y="707"/>
                </a:cxn>
                <a:cxn ang="0">
                  <a:pos x="605" y="751"/>
                </a:cxn>
                <a:cxn ang="0">
                  <a:pos x="575" y="775"/>
                </a:cxn>
                <a:cxn ang="0">
                  <a:pos x="562" y="807"/>
                </a:cxn>
                <a:cxn ang="0">
                  <a:pos x="511" y="868"/>
                </a:cxn>
                <a:cxn ang="0">
                  <a:pos x="492" y="874"/>
                </a:cxn>
                <a:cxn ang="0">
                  <a:pos x="472" y="872"/>
                </a:cxn>
                <a:cxn ang="0">
                  <a:pos x="414" y="877"/>
                </a:cxn>
                <a:cxn ang="0">
                  <a:pos x="410" y="846"/>
                </a:cxn>
                <a:cxn ang="0">
                  <a:pos x="372" y="778"/>
                </a:cxn>
                <a:cxn ang="0">
                  <a:pos x="355" y="716"/>
                </a:cxn>
                <a:cxn ang="0">
                  <a:pos x="339" y="631"/>
                </a:cxn>
                <a:cxn ang="0">
                  <a:pos x="354" y="581"/>
                </a:cxn>
                <a:cxn ang="0">
                  <a:pos x="339" y="523"/>
                </a:cxn>
                <a:cxn ang="0">
                  <a:pos x="301" y="469"/>
                </a:cxn>
                <a:cxn ang="0">
                  <a:pos x="311" y="453"/>
                </a:cxn>
                <a:cxn ang="0">
                  <a:pos x="315" y="426"/>
                </a:cxn>
                <a:cxn ang="0">
                  <a:pos x="266" y="406"/>
                </a:cxn>
                <a:cxn ang="0">
                  <a:pos x="201" y="395"/>
                </a:cxn>
                <a:cxn ang="0">
                  <a:pos x="151" y="400"/>
                </a:cxn>
                <a:cxn ang="0">
                  <a:pos x="102" y="406"/>
                </a:cxn>
                <a:cxn ang="0">
                  <a:pos x="44" y="348"/>
                </a:cxn>
                <a:cxn ang="0">
                  <a:pos x="12" y="317"/>
                </a:cxn>
                <a:cxn ang="0">
                  <a:pos x="5" y="294"/>
                </a:cxn>
                <a:cxn ang="0">
                  <a:pos x="17" y="248"/>
                </a:cxn>
                <a:cxn ang="0">
                  <a:pos x="14" y="192"/>
                </a:cxn>
                <a:cxn ang="0">
                  <a:pos x="48" y="132"/>
                </a:cxn>
                <a:cxn ang="0">
                  <a:pos x="87" y="107"/>
                </a:cxn>
                <a:cxn ang="0">
                  <a:pos x="113" y="51"/>
                </a:cxn>
                <a:cxn ang="0">
                  <a:pos x="155" y="29"/>
                </a:cxn>
                <a:cxn ang="0">
                  <a:pos x="188" y="24"/>
                </a:cxn>
                <a:cxn ang="0">
                  <a:pos x="260" y="6"/>
                </a:cxn>
                <a:cxn ang="0">
                  <a:pos x="288" y="2"/>
                </a:cxn>
                <a:cxn ang="0">
                  <a:pos x="305" y="2"/>
                </a:cxn>
              </a:cxnLst>
              <a:rect l="0" t="0" r="r" b="b"/>
              <a:pathLst>
                <a:path w="789" h="884">
                  <a:moveTo>
                    <a:pt x="309" y="0"/>
                  </a:moveTo>
                  <a:lnTo>
                    <a:pt x="314" y="0"/>
                  </a:lnTo>
                  <a:lnTo>
                    <a:pt x="316" y="1"/>
                  </a:lnTo>
                  <a:lnTo>
                    <a:pt x="318" y="2"/>
                  </a:lnTo>
                  <a:lnTo>
                    <a:pt x="319" y="5"/>
                  </a:lnTo>
                  <a:lnTo>
                    <a:pt x="321" y="7"/>
                  </a:lnTo>
                  <a:lnTo>
                    <a:pt x="325" y="7"/>
                  </a:lnTo>
                  <a:lnTo>
                    <a:pt x="328" y="5"/>
                  </a:lnTo>
                  <a:lnTo>
                    <a:pt x="329" y="5"/>
                  </a:lnTo>
                  <a:lnTo>
                    <a:pt x="329" y="7"/>
                  </a:lnTo>
                  <a:lnTo>
                    <a:pt x="324" y="12"/>
                  </a:lnTo>
                  <a:lnTo>
                    <a:pt x="324" y="18"/>
                  </a:lnTo>
                  <a:lnTo>
                    <a:pt x="325" y="19"/>
                  </a:lnTo>
                  <a:lnTo>
                    <a:pt x="328" y="20"/>
                  </a:lnTo>
                  <a:lnTo>
                    <a:pt x="329" y="21"/>
                  </a:lnTo>
                  <a:lnTo>
                    <a:pt x="329" y="28"/>
                  </a:lnTo>
                  <a:lnTo>
                    <a:pt x="328" y="30"/>
                  </a:lnTo>
                  <a:lnTo>
                    <a:pt x="325" y="34"/>
                  </a:lnTo>
                  <a:lnTo>
                    <a:pt x="324" y="36"/>
                  </a:lnTo>
                  <a:lnTo>
                    <a:pt x="324" y="40"/>
                  </a:lnTo>
                  <a:lnTo>
                    <a:pt x="325" y="45"/>
                  </a:lnTo>
                  <a:lnTo>
                    <a:pt x="329" y="53"/>
                  </a:lnTo>
                  <a:lnTo>
                    <a:pt x="334" y="56"/>
                  </a:lnTo>
                  <a:lnTo>
                    <a:pt x="339" y="58"/>
                  </a:lnTo>
                  <a:lnTo>
                    <a:pt x="343" y="59"/>
                  </a:lnTo>
                  <a:lnTo>
                    <a:pt x="354" y="59"/>
                  </a:lnTo>
                  <a:lnTo>
                    <a:pt x="365" y="62"/>
                  </a:lnTo>
                  <a:lnTo>
                    <a:pt x="375" y="68"/>
                  </a:lnTo>
                  <a:lnTo>
                    <a:pt x="395" y="83"/>
                  </a:lnTo>
                  <a:lnTo>
                    <a:pt x="405" y="89"/>
                  </a:lnTo>
                  <a:lnTo>
                    <a:pt x="419" y="92"/>
                  </a:lnTo>
                  <a:lnTo>
                    <a:pt x="422" y="92"/>
                  </a:lnTo>
                  <a:lnTo>
                    <a:pt x="424" y="90"/>
                  </a:lnTo>
                  <a:lnTo>
                    <a:pt x="426" y="88"/>
                  </a:lnTo>
                  <a:lnTo>
                    <a:pt x="428" y="87"/>
                  </a:lnTo>
                  <a:lnTo>
                    <a:pt x="428" y="77"/>
                  </a:lnTo>
                  <a:lnTo>
                    <a:pt x="429" y="69"/>
                  </a:lnTo>
                  <a:lnTo>
                    <a:pt x="434" y="65"/>
                  </a:lnTo>
                  <a:lnTo>
                    <a:pt x="442" y="63"/>
                  </a:lnTo>
                  <a:lnTo>
                    <a:pt x="451" y="60"/>
                  </a:lnTo>
                  <a:lnTo>
                    <a:pt x="461" y="60"/>
                  </a:lnTo>
                  <a:lnTo>
                    <a:pt x="461" y="64"/>
                  </a:lnTo>
                  <a:lnTo>
                    <a:pt x="462" y="65"/>
                  </a:lnTo>
                  <a:lnTo>
                    <a:pt x="463" y="68"/>
                  </a:lnTo>
                  <a:lnTo>
                    <a:pt x="466" y="69"/>
                  </a:lnTo>
                  <a:lnTo>
                    <a:pt x="467" y="70"/>
                  </a:lnTo>
                  <a:lnTo>
                    <a:pt x="472" y="73"/>
                  </a:lnTo>
                  <a:lnTo>
                    <a:pt x="482" y="73"/>
                  </a:lnTo>
                  <a:lnTo>
                    <a:pt x="486" y="74"/>
                  </a:lnTo>
                  <a:lnTo>
                    <a:pt x="500" y="79"/>
                  </a:lnTo>
                  <a:lnTo>
                    <a:pt x="516" y="84"/>
                  </a:lnTo>
                  <a:lnTo>
                    <a:pt x="531" y="85"/>
                  </a:lnTo>
                  <a:lnTo>
                    <a:pt x="540" y="84"/>
                  </a:lnTo>
                  <a:lnTo>
                    <a:pt x="546" y="82"/>
                  </a:lnTo>
                  <a:lnTo>
                    <a:pt x="561" y="79"/>
                  </a:lnTo>
                  <a:lnTo>
                    <a:pt x="569" y="80"/>
                  </a:lnTo>
                  <a:lnTo>
                    <a:pt x="575" y="83"/>
                  </a:lnTo>
                  <a:lnTo>
                    <a:pt x="582" y="84"/>
                  </a:lnTo>
                  <a:lnTo>
                    <a:pt x="587" y="84"/>
                  </a:lnTo>
                  <a:lnTo>
                    <a:pt x="590" y="83"/>
                  </a:lnTo>
                  <a:lnTo>
                    <a:pt x="591" y="83"/>
                  </a:lnTo>
                  <a:lnTo>
                    <a:pt x="594" y="82"/>
                  </a:lnTo>
                  <a:lnTo>
                    <a:pt x="601" y="94"/>
                  </a:lnTo>
                  <a:lnTo>
                    <a:pt x="602" y="102"/>
                  </a:lnTo>
                  <a:lnTo>
                    <a:pt x="601" y="107"/>
                  </a:lnTo>
                  <a:lnTo>
                    <a:pt x="599" y="113"/>
                  </a:lnTo>
                  <a:lnTo>
                    <a:pt x="596" y="121"/>
                  </a:lnTo>
                  <a:lnTo>
                    <a:pt x="594" y="126"/>
                  </a:lnTo>
                  <a:lnTo>
                    <a:pt x="587" y="122"/>
                  </a:lnTo>
                  <a:lnTo>
                    <a:pt x="582" y="114"/>
                  </a:lnTo>
                  <a:lnTo>
                    <a:pt x="576" y="106"/>
                  </a:lnTo>
                  <a:lnTo>
                    <a:pt x="571" y="99"/>
                  </a:lnTo>
                  <a:lnTo>
                    <a:pt x="571" y="106"/>
                  </a:lnTo>
                  <a:lnTo>
                    <a:pt x="610" y="175"/>
                  </a:lnTo>
                  <a:lnTo>
                    <a:pt x="610" y="182"/>
                  </a:lnTo>
                  <a:lnTo>
                    <a:pt x="615" y="191"/>
                  </a:lnTo>
                  <a:lnTo>
                    <a:pt x="621" y="200"/>
                  </a:lnTo>
                  <a:lnTo>
                    <a:pt x="626" y="205"/>
                  </a:lnTo>
                  <a:lnTo>
                    <a:pt x="626" y="228"/>
                  </a:lnTo>
                  <a:lnTo>
                    <a:pt x="629" y="231"/>
                  </a:lnTo>
                  <a:lnTo>
                    <a:pt x="630" y="234"/>
                  </a:lnTo>
                  <a:lnTo>
                    <a:pt x="634" y="236"/>
                  </a:lnTo>
                  <a:lnTo>
                    <a:pt x="636" y="239"/>
                  </a:lnTo>
                  <a:lnTo>
                    <a:pt x="639" y="240"/>
                  </a:lnTo>
                  <a:lnTo>
                    <a:pt x="643" y="243"/>
                  </a:lnTo>
                  <a:lnTo>
                    <a:pt x="645" y="246"/>
                  </a:lnTo>
                  <a:lnTo>
                    <a:pt x="649" y="256"/>
                  </a:lnTo>
                  <a:lnTo>
                    <a:pt x="650" y="265"/>
                  </a:lnTo>
                  <a:lnTo>
                    <a:pt x="655" y="274"/>
                  </a:lnTo>
                  <a:lnTo>
                    <a:pt x="659" y="277"/>
                  </a:lnTo>
                  <a:lnTo>
                    <a:pt x="661" y="279"/>
                  </a:lnTo>
                  <a:lnTo>
                    <a:pt x="673" y="287"/>
                  </a:lnTo>
                  <a:lnTo>
                    <a:pt x="678" y="292"/>
                  </a:lnTo>
                  <a:lnTo>
                    <a:pt x="681" y="299"/>
                  </a:lnTo>
                  <a:lnTo>
                    <a:pt x="688" y="306"/>
                  </a:lnTo>
                  <a:lnTo>
                    <a:pt x="697" y="308"/>
                  </a:lnTo>
                  <a:lnTo>
                    <a:pt x="697" y="311"/>
                  </a:lnTo>
                  <a:lnTo>
                    <a:pt x="698" y="313"/>
                  </a:lnTo>
                  <a:lnTo>
                    <a:pt x="698" y="318"/>
                  </a:lnTo>
                  <a:lnTo>
                    <a:pt x="697" y="321"/>
                  </a:lnTo>
                  <a:lnTo>
                    <a:pt x="699" y="323"/>
                  </a:lnTo>
                  <a:lnTo>
                    <a:pt x="700" y="326"/>
                  </a:lnTo>
                  <a:lnTo>
                    <a:pt x="703" y="329"/>
                  </a:lnTo>
                  <a:lnTo>
                    <a:pt x="705" y="332"/>
                  </a:lnTo>
                  <a:lnTo>
                    <a:pt x="708" y="336"/>
                  </a:lnTo>
                  <a:lnTo>
                    <a:pt x="712" y="337"/>
                  </a:lnTo>
                  <a:lnTo>
                    <a:pt x="714" y="338"/>
                  </a:lnTo>
                  <a:lnTo>
                    <a:pt x="717" y="338"/>
                  </a:lnTo>
                  <a:lnTo>
                    <a:pt x="719" y="337"/>
                  </a:lnTo>
                  <a:lnTo>
                    <a:pt x="720" y="336"/>
                  </a:lnTo>
                  <a:lnTo>
                    <a:pt x="722" y="333"/>
                  </a:lnTo>
                  <a:lnTo>
                    <a:pt x="723" y="332"/>
                  </a:lnTo>
                  <a:lnTo>
                    <a:pt x="725" y="331"/>
                  </a:lnTo>
                  <a:lnTo>
                    <a:pt x="742" y="331"/>
                  </a:lnTo>
                  <a:lnTo>
                    <a:pt x="764" y="326"/>
                  </a:lnTo>
                  <a:lnTo>
                    <a:pt x="787" y="319"/>
                  </a:lnTo>
                  <a:lnTo>
                    <a:pt x="789" y="324"/>
                  </a:lnTo>
                  <a:lnTo>
                    <a:pt x="787" y="343"/>
                  </a:lnTo>
                  <a:lnTo>
                    <a:pt x="779" y="362"/>
                  </a:lnTo>
                  <a:lnTo>
                    <a:pt x="771" y="380"/>
                  </a:lnTo>
                  <a:lnTo>
                    <a:pt x="762" y="392"/>
                  </a:lnTo>
                  <a:lnTo>
                    <a:pt x="750" y="409"/>
                  </a:lnTo>
                  <a:lnTo>
                    <a:pt x="742" y="423"/>
                  </a:lnTo>
                  <a:lnTo>
                    <a:pt x="729" y="435"/>
                  </a:lnTo>
                  <a:lnTo>
                    <a:pt x="715" y="445"/>
                  </a:lnTo>
                  <a:lnTo>
                    <a:pt x="702" y="453"/>
                  </a:lnTo>
                  <a:lnTo>
                    <a:pt x="689" y="462"/>
                  </a:lnTo>
                  <a:lnTo>
                    <a:pt x="678" y="472"/>
                  </a:lnTo>
                  <a:lnTo>
                    <a:pt x="669" y="483"/>
                  </a:lnTo>
                  <a:lnTo>
                    <a:pt x="663" y="499"/>
                  </a:lnTo>
                  <a:lnTo>
                    <a:pt x="659" y="506"/>
                  </a:lnTo>
                  <a:lnTo>
                    <a:pt x="655" y="511"/>
                  </a:lnTo>
                  <a:lnTo>
                    <a:pt x="650" y="516"/>
                  </a:lnTo>
                  <a:lnTo>
                    <a:pt x="649" y="523"/>
                  </a:lnTo>
                  <a:lnTo>
                    <a:pt x="650" y="534"/>
                  </a:lnTo>
                  <a:lnTo>
                    <a:pt x="651" y="543"/>
                  </a:lnTo>
                  <a:lnTo>
                    <a:pt x="653" y="555"/>
                  </a:lnTo>
                  <a:lnTo>
                    <a:pt x="655" y="563"/>
                  </a:lnTo>
                  <a:lnTo>
                    <a:pt x="660" y="571"/>
                  </a:lnTo>
                  <a:lnTo>
                    <a:pt x="665" y="577"/>
                  </a:lnTo>
                  <a:lnTo>
                    <a:pt x="668" y="582"/>
                  </a:lnTo>
                  <a:lnTo>
                    <a:pt x="668" y="585"/>
                  </a:lnTo>
                  <a:lnTo>
                    <a:pt x="666" y="586"/>
                  </a:lnTo>
                  <a:lnTo>
                    <a:pt x="665" y="589"/>
                  </a:lnTo>
                  <a:lnTo>
                    <a:pt x="665" y="610"/>
                  </a:lnTo>
                  <a:lnTo>
                    <a:pt x="664" y="625"/>
                  </a:lnTo>
                  <a:lnTo>
                    <a:pt x="666" y="630"/>
                  </a:lnTo>
                  <a:lnTo>
                    <a:pt x="666" y="633"/>
                  </a:lnTo>
                  <a:lnTo>
                    <a:pt x="664" y="643"/>
                  </a:lnTo>
                  <a:lnTo>
                    <a:pt x="658" y="650"/>
                  </a:lnTo>
                  <a:lnTo>
                    <a:pt x="650" y="656"/>
                  </a:lnTo>
                  <a:lnTo>
                    <a:pt x="640" y="663"/>
                  </a:lnTo>
                  <a:lnTo>
                    <a:pt x="629" y="667"/>
                  </a:lnTo>
                  <a:lnTo>
                    <a:pt x="620" y="673"/>
                  </a:lnTo>
                  <a:lnTo>
                    <a:pt x="612" y="679"/>
                  </a:lnTo>
                  <a:lnTo>
                    <a:pt x="609" y="688"/>
                  </a:lnTo>
                  <a:lnTo>
                    <a:pt x="605" y="689"/>
                  </a:lnTo>
                  <a:lnTo>
                    <a:pt x="602" y="692"/>
                  </a:lnTo>
                  <a:lnTo>
                    <a:pt x="599" y="694"/>
                  </a:lnTo>
                  <a:lnTo>
                    <a:pt x="597" y="698"/>
                  </a:lnTo>
                  <a:lnTo>
                    <a:pt x="596" y="700"/>
                  </a:lnTo>
                  <a:lnTo>
                    <a:pt x="597" y="707"/>
                  </a:lnTo>
                  <a:lnTo>
                    <a:pt x="602" y="713"/>
                  </a:lnTo>
                  <a:lnTo>
                    <a:pt x="606" y="719"/>
                  </a:lnTo>
                  <a:lnTo>
                    <a:pt x="607" y="727"/>
                  </a:lnTo>
                  <a:lnTo>
                    <a:pt x="607" y="736"/>
                  </a:lnTo>
                  <a:lnTo>
                    <a:pt x="606" y="745"/>
                  </a:lnTo>
                  <a:lnTo>
                    <a:pt x="605" y="751"/>
                  </a:lnTo>
                  <a:lnTo>
                    <a:pt x="604" y="752"/>
                  </a:lnTo>
                  <a:lnTo>
                    <a:pt x="601" y="753"/>
                  </a:lnTo>
                  <a:lnTo>
                    <a:pt x="592" y="753"/>
                  </a:lnTo>
                  <a:lnTo>
                    <a:pt x="581" y="762"/>
                  </a:lnTo>
                  <a:lnTo>
                    <a:pt x="572" y="773"/>
                  </a:lnTo>
                  <a:lnTo>
                    <a:pt x="575" y="775"/>
                  </a:lnTo>
                  <a:lnTo>
                    <a:pt x="577" y="777"/>
                  </a:lnTo>
                  <a:lnTo>
                    <a:pt x="579" y="780"/>
                  </a:lnTo>
                  <a:lnTo>
                    <a:pt x="579" y="782"/>
                  </a:lnTo>
                  <a:lnTo>
                    <a:pt x="576" y="792"/>
                  </a:lnTo>
                  <a:lnTo>
                    <a:pt x="569" y="801"/>
                  </a:lnTo>
                  <a:lnTo>
                    <a:pt x="562" y="807"/>
                  </a:lnTo>
                  <a:lnTo>
                    <a:pt x="556" y="816"/>
                  </a:lnTo>
                  <a:lnTo>
                    <a:pt x="546" y="834"/>
                  </a:lnTo>
                  <a:lnTo>
                    <a:pt x="537" y="846"/>
                  </a:lnTo>
                  <a:lnTo>
                    <a:pt x="527" y="856"/>
                  </a:lnTo>
                  <a:lnTo>
                    <a:pt x="515" y="867"/>
                  </a:lnTo>
                  <a:lnTo>
                    <a:pt x="511" y="868"/>
                  </a:lnTo>
                  <a:lnTo>
                    <a:pt x="505" y="868"/>
                  </a:lnTo>
                  <a:lnTo>
                    <a:pt x="501" y="869"/>
                  </a:lnTo>
                  <a:lnTo>
                    <a:pt x="498" y="869"/>
                  </a:lnTo>
                  <a:lnTo>
                    <a:pt x="497" y="870"/>
                  </a:lnTo>
                  <a:lnTo>
                    <a:pt x="496" y="873"/>
                  </a:lnTo>
                  <a:lnTo>
                    <a:pt x="492" y="874"/>
                  </a:lnTo>
                  <a:lnTo>
                    <a:pt x="487" y="877"/>
                  </a:lnTo>
                  <a:lnTo>
                    <a:pt x="482" y="877"/>
                  </a:lnTo>
                  <a:lnTo>
                    <a:pt x="479" y="875"/>
                  </a:lnTo>
                  <a:lnTo>
                    <a:pt x="477" y="873"/>
                  </a:lnTo>
                  <a:lnTo>
                    <a:pt x="474" y="872"/>
                  </a:lnTo>
                  <a:lnTo>
                    <a:pt x="472" y="872"/>
                  </a:lnTo>
                  <a:lnTo>
                    <a:pt x="461" y="874"/>
                  </a:lnTo>
                  <a:lnTo>
                    <a:pt x="441" y="882"/>
                  </a:lnTo>
                  <a:lnTo>
                    <a:pt x="429" y="884"/>
                  </a:lnTo>
                  <a:lnTo>
                    <a:pt x="422" y="882"/>
                  </a:lnTo>
                  <a:lnTo>
                    <a:pt x="417" y="877"/>
                  </a:lnTo>
                  <a:lnTo>
                    <a:pt x="414" y="877"/>
                  </a:lnTo>
                  <a:lnTo>
                    <a:pt x="413" y="878"/>
                  </a:lnTo>
                  <a:lnTo>
                    <a:pt x="410" y="867"/>
                  </a:lnTo>
                  <a:lnTo>
                    <a:pt x="405" y="858"/>
                  </a:lnTo>
                  <a:lnTo>
                    <a:pt x="408" y="855"/>
                  </a:lnTo>
                  <a:lnTo>
                    <a:pt x="410" y="850"/>
                  </a:lnTo>
                  <a:lnTo>
                    <a:pt x="410" y="846"/>
                  </a:lnTo>
                  <a:lnTo>
                    <a:pt x="409" y="841"/>
                  </a:lnTo>
                  <a:lnTo>
                    <a:pt x="404" y="834"/>
                  </a:lnTo>
                  <a:lnTo>
                    <a:pt x="400" y="829"/>
                  </a:lnTo>
                  <a:lnTo>
                    <a:pt x="397" y="825"/>
                  </a:lnTo>
                  <a:lnTo>
                    <a:pt x="379" y="795"/>
                  </a:lnTo>
                  <a:lnTo>
                    <a:pt x="372" y="778"/>
                  </a:lnTo>
                  <a:lnTo>
                    <a:pt x="367" y="760"/>
                  </a:lnTo>
                  <a:lnTo>
                    <a:pt x="364" y="739"/>
                  </a:lnTo>
                  <a:lnTo>
                    <a:pt x="364" y="726"/>
                  </a:lnTo>
                  <a:lnTo>
                    <a:pt x="362" y="723"/>
                  </a:lnTo>
                  <a:lnTo>
                    <a:pt x="360" y="721"/>
                  </a:lnTo>
                  <a:lnTo>
                    <a:pt x="355" y="716"/>
                  </a:lnTo>
                  <a:lnTo>
                    <a:pt x="346" y="702"/>
                  </a:lnTo>
                  <a:lnTo>
                    <a:pt x="340" y="687"/>
                  </a:lnTo>
                  <a:lnTo>
                    <a:pt x="335" y="672"/>
                  </a:lnTo>
                  <a:lnTo>
                    <a:pt x="333" y="654"/>
                  </a:lnTo>
                  <a:lnTo>
                    <a:pt x="334" y="641"/>
                  </a:lnTo>
                  <a:lnTo>
                    <a:pt x="339" y="631"/>
                  </a:lnTo>
                  <a:lnTo>
                    <a:pt x="345" y="623"/>
                  </a:lnTo>
                  <a:lnTo>
                    <a:pt x="352" y="615"/>
                  </a:lnTo>
                  <a:lnTo>
                    <a:pt x="357" y="607"/>
                  </a:lnTo>
                  <a:lnTo>
                    <a:pt x="358" y="597"/>
                  </a:lnTo>
                  <a:lnTo>
                    <a:pt x="357" y="589"/>
                  </a:lnTo>
                  <a:lnTo>
                    <a:pt x="354" y="581"/>
                  </a:lnTo>
                  <a:lnTo>
                    <a:pt x="353" y="573"/>
                  </a:lnTo>
                  <a:lnTo>
                    <a:pt x="350" y="560"/>
                  </a:lnTo>
                  <a:lnTo>
                    <a:pt x="346" y="548"/>
                  </a:lnTo>
                  <a:lnTo>
                    <a:pt x="343" y="539"/>
                  </a:lnTo>
                  <a:lnTo>
                    <a:pt x="340" y="532"/>
                  </a:lnTo>
                  <a:lnTo>
                    <a:pt x="339" y="523"/>
                  </a:lnTo>
                  <a:lnTo>
                    <a:pt x="335" y="516"/>
                  </a:lnTo>
                  <a:lnTo>
                    <a:pt x="328" y="507"/>
                  </a:lnTo>
                  <a:lnTo>
                    <a:pt x="319" y="499"/>
                  </a:lnTo>
                  <a:lnTo>
                    <a:pt x="310" y="489"/>
                  </a:lnTo>
                  <a:lnTo>
                    <a:pt x="304" y="480"/>
                  </a:lnTo>
                  <a:lnTo>
                    <a:pt x="301" y="469"/>
                  </a:lnTo>
                  <a:lnTo>
                    <a:pt x="301" y="467"/>
                  </a:lnTo>
                  <a:lnTo>
                    <a:pt x="303" y="463"/>
                  </a:lnTo>
                  <a:lnTo>
                    <a:pt x="305" y="459"/>
                  </a:lnTo>
                  <a:lnTo>
                    <a:pt x="308" y="456"/>
                  </a:lnTo>
                  <a:lnTo>
                    <a:pt x="309" y="454"/>
                  </a:lnTo>
                  <a:lnTo>
                    <a:pt x="311" y="453"/>
                  </a:lnTo>
                  <a:lnTo>
                    <a:pt x="310" y="450"/>
                  </a:lnTo>
                  <a:lnTo>
                    <a:pt x="310" y="448"/>
                  </a:lnTo>
                  <a:lnTo>
                    <a:pt x="311" y="448"/>
                  </a:lnTo>
                  <a:lnTo>
                    <a:pt x="311" y="440"/>
                  </a:lnTo>
                  <a:lnTo>
                    <a:pt x="313" y="431"/>
                  </a:lnTo>
                  <a:lnTo>
                    <a:pt x="315" y="426"/>
                  </a:lnTo>
                  <a:lnTo>
                    <a:pt x="311" y="419"/>
                  </a:lnTo>
                  <a:lnTo>
                    <a:pt x="306" y="414"/>
                  </a:lnTo>
                  <a:lnTo>
                    <a:pt x="299" y="410"/>
                  </a:lnTo>
                  <a:lnTo>
                    <a:pt x="290" y="409"/>
                  </a:lnTo>
                  <a:lnTo>
                    <a:pt x="272" y="409"/>
                  </a:lnTo>
                  <a:lnTo>
                    <a:pt x="266" y="406"/>
                  </a:lnTo>
                  <a:lnTo>
                    <a:pt x="256" y="394"/>
                  </a:lnTo>
                  <a:lnTo>
                    <a:pt x="250" y="387"/>
                  </a:lnTo>
                  <a:lnTo>
                    <a:pt x="241" y="385"/>
                  </a:lnTo>
                  <a:lnTo>
                    <a:pt x="226" y="386"/>
                  </a:lnTo>
                  <a:lnTo>
                    <a:pt x="214" y="390"/>
                  </a:lnTo>
                  <a:lnTo>
                    <a:pt x="201" y="395"/>
                  </a:lnTo>
                  <a:lnTo>
                    <a:pt x="186" y="400"/>
                  </a:lnTo>
                  <a:lnTo>
                    <a:pt x="180" y="406"/>
                  </a:lnTo>
                  <a:lnTo>
                    <a:pt x="176" y="406"/>
                  </a:lnTo>
                  <a:lnTo>
                    <a:pt x="168" y="405"/>
                  </a:lnTo>
                  <a:lnTo>
                    <a:pt x="160" y="401"/>
                  </a:lnTo>
                  <a:lnTo>
                    <a:pt x="151" y="400"/>
                  </a:lnTo>
                  <a:lnTo>
                    <a:pt x="141" y="401"/>
                  </a:lnTo>
                  <a:lnTo>
                    <a:pt x="132" y="405"/>
                  </a:lnTo>
                  <a:lnTo>
                    <a:pt x="123" y="407"/>
                  </a:lnTo>
                  <a:lnTo>
                    <a:pt x="113" y="409"/>
                  </a:lnTo>
                  <a:lnTo>
                    <a:pt x="109" y="409"/>
                  </a:lnTo>
                  <a:lnTo>
                    <a:pt x="102" y="406"/>
                  </a:lnTo>
                  <a:lnTo>
                    <a:pt x="101" y="405"/>
                  </a:lnTo>
                  <a:lnTo>
                    <a:pt x="91" y="397"/>
                  </a:lnTo>
                  <a:lnTo>
                    <a:pt x="65" y="380"/>
                  </a:lnTo>
                  <a:lnTo>
                    <a:pt x="57" y="370"/>
                  </a:lnTo>
                  <a:lnTo>
                    <a:pt x="50" y="358"/>
                  </a:lnTo>
                  <a:lnTo>
                    <a:pt x="44" y="348"/>
                  </a:lnTo>
                  <a:lnTo>
                    <a:pt x="37" y="339"/>
                  </a:lnTo>
                  <a:lnTo>
                    <a:pt x="33" y="337"/>
                  </a:lnTo>
                  <a:lnTo>
                    <a:pt x="27" y="332"/>
                  </a:lnTo>
                  <a:lnTo>
                    <a:pt x="19" y="326"/>
                  </a:lnTo>
                  <a:lnTo>
                    <a:pt x="14" y="321"/>
                  </a:lnTo>
                  <a:lnTo>
                    <a:pt x="12" y="317"/>
                  </a:lnTo>
                  <a:lnTo>
                    <a:pt x="6" y="312"/>
                  </a:lnTo>
                  <a:lnTo>
                    <a:pt x="8" y="312"/>
                  </a:lnTo>
                  <a:lnTo>
                    <a:pt x="8" y="308"/>
                  </a:lnTo>
                  <a:lnTo>
                    <a:pt x="6" y="304"/>
                  </a:lnTo>
                  <a:lnTo>
                    <a:pt x="6" y="298"/>
                  </a:lnTo>
                  <a:lnTo>
                    <a:pt x="5" y="294"/>
                  </a:lnTo>
                  <a:lnTo>
                    <a:pt x="3" y="289"/>
                  </a:lnTo>
                  <a:lnTo>
                    <a:pt x="0" y="285"/>
                  </a:lnTo>
                  <a:lnTo>
                    <a:pt x="6" y="279"/>
                  </a:lnTo>
                  <a:lnTo>
                    <a:pt x="12" y="269"/>
                  </a:lnTo>
                  <a:lnTo>
                    <a:pt x="15" y="258"/>
                  </a:lnTo>
                  <a:lnTo>
                    <a:pt x="17" y="248"/>
                  </a:lnTo>
                  <a:lnTo>
                    <a:pt x="14" y="231"/>
                  </a:lnTo>
                  <a:lnTo>
                    <a:pt x="12" y="217"/>
                  </a:lnTo>
                  <a:lnTo>
                    <a:pt x="9" y="202"/>
                  </a:lnTo>
                  <a:lnTo>
                    <a:pt x="10" y="199"/>
                  </a:lnTo>
                  <a:lnTo>
                    <a:pt x="12" y="196"/>
                  </a:lnTo>
                  <a:lnTo>
                    <a:pt x="14" y="192"/>
                  </a:lnTo>
                  <a:lnTo>
                    <a:pt x="17" y="190"/>
                  </a:lnTo>
                  <a:lnTo>
                    <a:pt x="19" y="186"/>
                  </a:lnTo>
                  <a:lnTo>
                    <a:pt x="20" y="184"/>
                  </a:lnTo>
                  <a:lnTo>
                    <a:pt x="28" y="166"/>
                  </a:lnTo>
                  <a:lnTo>
                    <a:pt x="38" y="148"/>
                  </a:lnTo>
                  <a:lnTo>
                    <a:pt x="48" y="132"/>
                  </a:lnTo>
                  <a:lnTo>
                    <a:pt x="53" y="128"/>
                  </a:lnTo>
                  <a:lnTo>
                    <a:pt x="65" y="123"/>
                  </a:lnTo>
                  <a:lnTo>
                    <a:pt x="70" y="121"/>
                  </a:lnTo>
                  <a:lnTo>
                    <a:pt x="74" y="118"/>
                  </a:lnTo>
                  <a:lnTo>
                    <a:pt x="79" y="114"/>
                  </a:lnTo>
                  <a:lnTo>
                    <a:pt x="87" y="107"/>
                  </a:lnTo>
                  <a:lnTo>
                    <a:pt x="89" y="103"/>
                  </a:lnTo>
                  <a:lnTo>
                    <a:pt x="92" y="93"/>
                  </a:lnTo>
                  <a:lnTo>
                    <a:pt x="92" y="85"/>
                  </a:lnTo>
                  <a:lnTo>
                    <a:pt x="93" y="78"/>
                  </a:lnTo>
                  <a:lnTo>
                    <a:pt x="97" y="70"/>
                  </a:lnTo>
                  <a:lnTo>
                    <a:pt x="113" y="51"/>
                  </a:lnTo>
                  <a:lnTo>
                    <a:pt x="131" y="33"/>
                  </a:lnTo>
                  <a:lnTo>
                    <a:pt x="129" y="33"/>
                  </a:lnTo>
                  <a:lnTo>
                    <a:pt x="132" y="29"/>
                  </a:lnTo>
                  <a:lnTo>
                    <a:pt x="133" y="26"/>
                  </a:lnTo>
                  <a:lnTo>
                    <a:pt x="138" y="21"/>
                  </a:lnTo>
                  <a:lnTo>
                    <a:pt x="155" y="29"/>
                  </a:lnTo>
                  <a:lnTo>
                    <a:pt x="173" y="31"/>
                  </a:lnTo>
                  <a:lnTo>
                    <a:pt x="177" y="31"/>
                  </a:lnTo>
                  <a:lnTo>
                    <a:pt x="181" y="29"/>
                  </a:lnTo>
                  <a:lnTo>
                    <a:pt x="183" y="28"/>
                  </a:lnTo>
                  <a:lnTo>
                    <a:pt x="186" y="25"/>
                  </a:lnTo>
                  <a:lnTo>
                    <a:pt x="188" y="24"/>
                  </a:lnTo>
                  <a:lnTo>
                    <a:pt x="202" y="18"/>
                  </a:lnTo>
                  <a:lnTo>
                    <a:pt x="219" y="11"/>
                  </a:lnTo>
                  <a:lnTo>
                    <a:pt x="236" y="6"/>
                  </a:lnTo>
                  <a:lnTo>
                    <a:pt x="252" y="5"/>
                  </a:lnTo>
                  <a:lnTo>
                    <a:pt x="256" y="5"/>
                  </a:lnTo>
                  <a:lnTo>
                    <a:pt x="260" y="6"/>
                  </a:lnTo>
                  <a:lnTo>
                    <a:pt x="264" y="9"/>
                  </a:lnTo>
                  <a:lnTo>
                    <a:pt x="266" y="9"/>
                  </a:lnTo>
                  <a:lnTo>
                    <a:pt x="270" y="7"/>
                  </a:lnTo>
                  <a:lnTo>
                    <a:pt x="272" y="6"/>
                  </a:lnTo>
                  <a:lnTo>
                    <a:pt x="284" y="2"/>
                  </a:lnTo>
                  <a:lnTo>
                    <a:pt x="288" y="2"/>
                  </a:lnTo>
                  <a:lnTo>
                    <a:pt x="290" y="4"/>
                  </a:lnTo>
                  <a:lnTo>
                    <a:pt x="293" y="6"/>
                  </a:lnTo>
                  <a:lnTo>
                    <a:pt x="299" y="6"/>
                  </a:lnTo>
                  <a:lnTo>
                    <a:pt x="301" y="5"/>
                  </a:lnTo>
                  <a:lnTo>
                    <a:pt x="303" y="4"/>
                  </a:lnTo>
                  <a:lnTo>
                    <a:pt x="305" y="2"/>
                  </a:lnTo>
                  <a:lnTo>
                    <a:pt x="306" y="1"/>
                  </a:lnTo>
                  <a:lnTo>
                    <a:pt x="3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599" name="Freeform 1227"/>
          <p:cNvSpPr>
            <a:spLocks/>
          </p:cNvSpPr>
          <p:nvPr/>
        </p:nvSpPr>
        <p:spPr bwMode="auto">
          <a:xfrm>
            <a:off x="7257552" y="4489269"/>
            <a:ext cx="18668" cy="12445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12" y="0"/>
              </a:cxn>
              <a:cxn ang="0">
                <a:pos x="12" y="3"/>
              </a:cxn>
              <a:cxn ang="0">
                <a:pos x="8" y="5"/>
              </a:cxn>
              <a:cxn ang="0">
                <a:pos x="5" y="8"/>
              </a:cxn>
              <a:cxn ang="0">
                <a:pos x="2" y="8"/>
              </a:cxn>
              <a:cxn ang="0">
                <a:pos x="0" y="6"/>
              </a:cxn>
              <a:cxn ang="0">
                <a:pos x="0" y="3"/>
              </a:cxn>
              <a:cxn ang="0">
                <a:pos x="2" y="1"/>
              </a:cxn>
              <a:cxn ang="0">
                <a:pos x="3" y="1"/>
              </a:cxn>
              <a:cxn ang="0">
                <a:pos x="6" y="0"/>
              </a:cxn>
            </a:cxnLst>
            <a:rect l="0" t="0" r="r" b="b"/>
            <a:pathLst>
              <a:path w="12" h="8">
                <a:moveTo>
                  <a:pt x="6" y="0"/>
                </a:moveTo>
                <a:lnTo>
                  <a:pt x="12" y="0"/>
                </a:lnTo>
                <a:lnTo>
                  <a:pt x="12" y="3"/>
                </a:lnTo>
                <a:lnTo>
                  <a:pt x="8" y="5"/>
                </a:lnTo>
                <a:lnTo>
                  <a:pt x="5" y="8"/>
                </a:lnTo>
                <a:lnTo>
                  <a:pt x="2" y="8"/>
                </a:lnTo>
                <a:lnTo>
                  <a:pt x="0" y="6"/>
                </a:lnTo>
                <a:lnTo>
                  <a:pt x="0" y="3"/>
                </a:lnTo>
                <a:lnTo>
                  <a:pt x="2" y="1"/>
                </a:lnTo>
                <a:lnTo>
                  <a:pt x="3" y="1"/>
                </a:lnTo>
                <a:lnTo>
                  <a:pt x="6" y="0"/>
                </a:lnTo>
                <a:close/>
              </a:path>
            </a:pathLst>
          </a:custGeom>
          <a:solidFill>
            <a:srgbClr val="5EFF9B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600" name="Group 1110"/>
          <p:cNvGrpSpPr/>
          <p:nvPr/>
        </p:nvGrpSpPr>
        <p:grpSpPr>
          <a:xfrm>
            <a:off x="2584310" y="3975897"/>
            <a:ext cx="841619" cy="1358103"/>
            <a:chOff x="3823545" y="4144788"/>
            <a:chExt cx="1121241" cy="1809322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780" name="Freeform 1228"/>
            <p:cNvSpPr>
              <a:spLocks/>
            </p:cNvSpPr>
            <p:nvPr/>
          </p:nvSpPr>
          <p:spPr bwMode="auto">
            <a:xfrm>
              <a:off x="4296083" y="4184165"/>
              <a:ext cx="16580" cy="18653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8" y="0"/>
                </a:cxn>
                <a:cxn ang="0">
                  <a:pos x="8" y="5"/>
                </a:cxn>
                <a:cxn ang="0">
                  <a:pos x="7" y="6"/>
                </a:cxn>
                <a:cxn ang="0">
                  <a:pos x="5" y="9"/>
                </a:cxn>
                <a:cxn ang="0">
                  <a:pos x="0" y="9"/>
                </a:cxn>
                <a:cxn ang="0">
                  <a:pos x="0" y="5"/>
                </a:cxn>
                <a:cxn ang="0">
                  <a:pos x="2" y="2"/>
                </a:cxn>
                <a:cxn ang="0">
                  <a:pos x="4" y="1"/>
                </a:cxn>
                <a:cxn ang="0">
                  <a:pos x="5" y="0"/>
                </a:cxn>
              </a:cxnLst>
              <a:rect l="0" t="0" r="r" b="b"/>
              <a:pathLst>
                <a:path w="8" h="9">
                  <a:moveTo>
                    <a:pt x="5" y="0"/>
                  </a:moveTo>
                  <a:lnTo>
                    <a:pt x="8" y="0"/>
                  </a:lnTo>
                  <a:lnTo>
                    <a:pt x="8" y="5"/>
                  </a:lnTo>
                  <a:lnTo>
                    <a:pt x="7" y="6"/>
                  </a:lnTo>
                  <a:lnTo>
                    <a:pt x="5" y="9"/>
                  </a:lnTo>
                  <a:lnTo>
                    <a:pt x="0" y="9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1" name="Freeform 1230"/>
            <p:cNvSpPr>
              <a:spLocks/>
            </p:cNvSpPr>
            <p:nvPr/>
          </p:nvSpPr>
          <p:spPr bwMode="auto">
            <a:xfrm>
              <a:off x="3997638" y="5527167"/>
              <a:ext cx="18653" cy="49741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6" y="1"/>
                </a:cxn>
                <a:cxn ang="0">
                  <a:pos x="9" y="4"/>
                </a:cxn>
                <a:cxn ang="0">
                  <a:pos x="9" y="9"/>
                </a:cxn>
                <a:cxn ang="0">
                  <a:pos x="8" y="10"/>
                </a:cxn>
                <a:cxn ang="0">
                  <a:pos x="8" y="24"/>
                </a:cxn>
                <a:cxn ang="0">
                  <a:pos x="4" y="24"/>
                </a:cxn>
                <a:cxn ang="0">
                  <a:pos x="1" y="21"/>
                </a:cxn>
                <a:cxn ang="0">
                  <a:pos x="0" y="19"/>
                </a:cxn>
                <a:cxn ang="0">
                  <a:pos x="0" y="10"/>
                </a:cxn>
                <a:cxn ang="0">
                  <a:pos x="1" y="7"/>
                </a:cxn>
                <a:cxn ang="0">
                  <a:pos x="1" y="5"/>
                </a:cxn>
                <a:cxn ang="0">
                  <a:pos x="3" y="2"/>
                </a:cxn>
                <a:cxn ang="0">
                  <a:pos x="4" y="1"/>
                </a:cxn>
                <a:cxn ang="0">
                  <a:pos x="4" y="0"/>
                </a:cxn>
              </a:cxnLst>
              <a:rect l="0" t="0" r="r" b="b"/>
              <a:pathLst>
                <a:path w="9" h="24">
                  <a:moveTo>
                    <a:pt x="4" y="0"/>
                  </a:moveTo>
                  <a:lnTo>
                    <a:pt x="6" y="1"/>
                  </a:lnTo>
                  <a:lnTo>
                    <a:pt x="9" y="4"/>
                  </a:lnTo>
                  <a:lnTo>
                    <a:pt x="9" y="9"/>
                  </a:lnTo>
                  <a:lnTo>
                    <a:pt x="8" y="10"/>
                  </a:lnTo>
                  <a:lnTo>
                    <a:pt x="8" y="24"/>
                  </a:lnTo>
                  <a:lnTo>
                    <a:pt x="4" y="24"/>
                  </a:lnTo>
                  <a:lnTo>
                    <a:pt x="1" y="21"/>
                  </a:lnTo>
                  <a:lnTo>
                    <a:pt x="0" y="19"/>
                  </a:lnTo>
                  <a:lnTo>
                    <a:pt x="0" y="10"/>
                  </a:lnTo>
                  <a:lnTo>
                    <a:pt x="1" y="7"/>
                  </a:lnTo>
                  <a:lnTo>
                    <a:pt x="1" y="5"/>
                  </a:lnTo>
                  <a:lnTo>
                    <a:pt x="3" y="2"/>
                  </a:lnTo>
                  <a:lnTo>
                    <a:pt x="4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2" name="Freeform 1231"/>
            <p:cNvSpPr>
              <a:spLocks/>
            </p:cNvSpPr>
            <p:nvPr/>
          </p:nvSpPr>
          <p:spPr bwMode="auto">
            <a:xfrm>
              <a:off x="3823545" y="4144788"/>
              <a:ext cx="1121241" cy="1809322"/>
            </a:xfrm>
            <a:custGeom>
              <a:avLst/>
              <a:gdLst/>
              <a:ahLst/>
              <a:cxnLst>
                <a:cxn ang="0">
                  <a:pos x="110" y="23"/>
                </a:cxn>
                <a:cxn ang="0">
                  <a:pos x="120" y="28"/>
                </a:cxn>
                <a:cxn ang="0">
                  <a:pos x="134" y="9"/>
                </a:cxn>
                <a:cxn ang="0">
                  <a:pos x="146" y="13"/>
                </a:cxn>
                <a:cxn ang="0">
                  <a:pos x="182" y="24"/>
                </a:cxn>
                <a:cxn ang="0">
                  <a:pos x="218" y="19"/>
                </a:cxn>
                <a:cxn ang="0">
                  <a:pos x="233" y="33"/>
                </a:cxn>
                <a:cxn ang="0">
                  <a:pos x="261" y="54"/>
                </a:cxn>
                <a:cxn ang="0">
                  <a:pos x="324" y="81"/>
                </a:cxn>
                <a:cxn ang="0">
                  <a:pos x="356" y="112"/>
                </a:cxn>
                <a:cxn ang="0">
                  <a:pos x="348" y="152"/>
                </a:cxn>
                <a:cxn ang="0">
                  <a:pos x="376" y="166"/>
                </a:cxn>
                <a:cxn ang="0">
                  <a:pos x="427" y="165"/>
                </a:cxn>
                <a:cxn ang="0">
                  <a:pos x="452" y="176"/>
                </a:cxn>
                <a:cxn ang="0">
                  <a:pos x="516" y="203"/>
                </a:cxn>
                <a:cxn ang="0">
                  <a:pos x="513" y="278"/>
                </a:cxn>
                <a:cxn ang="0">
                  <a:pos x="494" y="326"/>
                </a:cxn>
                <a:cxn ang="0">
                  <a:pos x="484" y="366"/>
                </a:cxn>
                <a:cxn ang="0">
                  <a:pos x="465" y="403"/>
                </a:cxn>
                <a:cxn ang="0">
                  <a:pos x="424" y="421"/>
                </a:cxn>
                <a:cxn ang="0">
                  <a:pos x="370" y="492"/>
                </a:cxn>
                <a:cxn ang="0">
                  <a:pos x="322" y="564"/>
                </a:cxn>
                <a:cxn ang="0">
                  <a:pos x="275" y="564"/>
                </a:cxn>
                <a:cxn ang="0">
                  <a:pos x="281" y="588"/>
                </a:cxn>
                <a:cxn ang="0">
                  <a:pos x="267" y="620"/>
                </a:cxn>
                <a:cxn ang="0">
                  <a:pos x="222" y="643"/>
                </a:cxn>
                <a:cxn ang="0">
                  <a:pos x="197" y="652"/>
                </a:cxn>
                <a:cxn ang="0">
                  <a:pos x="198" y="673"/>
                </a:cxn>
                <a:cxn ang="0">
                  <a:pos x="201" y="679"/>
                </a:cxn>
                <a:cxn ang="0">
                  <a:pos x="189" y="698"/>
                </a:cxn>
                <a:cxn ang="0">
                  <a:pos x="164" y="727"/>
                </a:cxn>
                <a:cxn ang="0">
                  <a:pos x="173" y="764"/>
                </a:cxn>
                <a:cxn ang="0">
                  <a:pos x="149" y="789"/>
                </a:cxn>
                <a:cxn ang="0">
                  <a:pos x="161" y="844"/>
                </a:cxn>
                <a:cxn ang="0">
                  <a:pos x="158" y="873"/>
                </a:cxn>
                <a:cxn ang="0">
                  <a:pos x="122" y="857"/>
                </a:cxn>
                <a:cxn ang="0">
                  <a:pos x="82" y="830"/>
                </a:cxn>
                <a:cxn ang="0">
                  <a:pos x="89" y="814"/>
                </a:cxn>
                <a:cxn ang="0">
                  <a:pos x="73" y="770"/>
                </a:cxn>
                <a:cxn ang="0">
                  <a:pos x="77" y="733"/>
                </a:cxn>
                <a:cxn ang="0">
                  <a:pos x="85" y="727"/>
                </a:cxn>
                <a:cxn ang="0">
                  <a:pos x="94" y="668"/>
                </a:cxn>
                <a:cxn ang="0">
                  <a:pos x="93" y="635"/>
                </a:cxn>
                <a:cxn ang="0">
                  <a:pos x="92" y="619"/>
                </a:cxn>
                <a:cxn ang="0">
                  <a:pos x="109" y="575"/>
                </a:cxn>
                <a:cxn ang="0">
                  <a:pos x="124" y="469"/>
                </a:cxn>
                <a:cxn ang="0">
                  <a:pos x="132" y="400"/>
                </a:cxn>
                <a:cxn ang="0">
                  <a:pos x="103" y="345"/>
                </a:cxn>
                <a:cxn ang="0">
                  <a:pos x="58" y="305"/>
                </a:cxn>
                <a:cxn ang="0">
                  <a:pos x="25" y="239"/>
                </a:cxn>
                <a:cxn ang="0">
                  <a:pos x="4" y="214"/>
                </a:cxn>
                <a:cxn ang="0">
                  <a:pos x="16" y="175"/>
                </a:cxn>
                <a:cxn ang="0">
                  <a:pos x="13" y="145"/>
                </a:cxn>
                <a:cxn ang="0">
                  <a:pos x="33" y="115"/>
                </a:cxn>
                <a:cxn ang="0">
                  <a:pos x="45" y="94"/>
                </a:cxn>
                <a:cxn ang="0">
                  <a:pos x="43" y="66"/>
                </a:cxn>
                <a:cxn ang="0">
                  <a:pos x="50" y="48"/>
                </a:cxn>
                <a:cxn ang="0">
                  <a:pos x="63" y="34"/>
                </a:cxn>
                <a:cxn ang="0">
                  <a:pos x="105" y="6"/>
                </a:cxn>
              </a:cxnLst>
              <a:rect l="0" t="0" r="r" b="b"/>
              <a:pathLst>
                <a:path w="541" h="873">
                  <a:moveTo>
                    <a:pt x="112" y="0"/>
                  </a:moveTo>
                  <a:lnTo>
                    <a:pt x="115" y="0"/>
                  </a:lnTo>
                  <a:lnTo>
                    <a:pt x="117" y="3"/>
                  </a:lnTo>
                  <a:lnTo>
                    <a:pt x="118" y="4"/>
                  </a:lnTo>
                  <a:lnTo>
                    <a:pt x="118" y="6"/>
                  </a:lnTo>
                  <a:lnTo>
                    <a:pt x="115" y="9"/>
                  </a:lnTo>
                  <a:lnTo>
                    <a:pt x="114" y="9"/>
                  </a:lnTo>
                  <a:lnTo>
                    <a:pt x="112" y="19"/>
                  </a:lnTo>
                  <a:lnTo>
                    <a:pt x="110" y="23"/>
                  </a:lnTo>
                  <a:lnTo>
                    <a:pt x="110" y="29"/>
                  </a:lnTo>
                  <a:lnTo>
                    <a:pt x="112" y="32"/>
                  </a:lnTo>
                  <a:lnTo>
                    <a:pt x="113" y="35"/>
                  </a:lnTo>
                  <a:lnTo>
                    <a:pt x="114" y="37"/>
                  </a:lnTo>
                  <a:lnTo>
                    <a:pt x="117" y="38"/>
                  </a:lnTo>
                  <a:lnTo>
                    <a:pt x="118" y="38"/>
                  </a:lnTo>
                  <a:lnTo>
                    <a:pt x="119" y="35"/>
                  </a:lnTo>
                  <a:lnTo>
                    <a:pt x="120" y="34"/>
                  </a:lnTo>
                  <a:lnTo>
                    <a:pt x="120" y="28"/>
                  </a:lnTo>
                  <a:lnTo>
                    <a:pt x="118" y="25"/>
                  </a:lnTo>
                  <a:lnTo>
                    <a:pt x="117" y="23"/>
                  </a:lnTo>
                  <a:lnTo>
                    <a:pt x="117" y="16"/>
                  </a:lnTo>
                  <a:lnTo>
                    <a:pt x="118" y="15"/>
                  </a:lnTo>
                  <a:lnTo>
                    <a:pt x="123" y="13"/>
                  </a:lnTo>
                  <a:lnTo>
                    <a:pt x="124" y="13"/>
                  </a:lnTo>
                  <a:lnTo>
                    <a:pt x="127" y="11"/>
                  </a:lnTo>
                  <a:lnTo>
                    <a:pt x="135" y="11"/>
                  </a:lnTo>
                  <a:lnTo>
                    <a:pt x="134" y="9"/>
                  </a:lnTo>
                  <a:lnTo>
                    <a:pt x="133" y="9"/>
                  </a:lnTo>
                  <a:lnTo>
                    <a:pt x="132" y="8"/>
                  </a:lnTo>
                  <a:lnTo>
                    <a:pt x="129" y="6"/>
                  </a:lnTo>
                  <a:lnTo>
                    <a:pt x="128" y="6"/>
                  </a:lnTo>
                  <a:lnTo>
                    <a:pt x="128" y="4"/>
                  </a:lnTo>
                  <a:lnTo>
                    <a:pt x="135" y="4"/>
                  </a:lnTo>
                  <a:lnTo>
                    <a:pt x="137" y="6"/>
                  </a:lnTo>
                  <a:lnTo>
                    <a:pt x="142" y="11"/>
                  </a:lnTo>
                  <a:lnTo>
                    <a:pt x="146" y="13"/>
                  </a:lnTo>
                  <a:lnTo>
                    <a:pt x="148" y="13"/>
                  </a:lnTo>
                  <a:lnTo>
                    <a:pt x="152" y="14"/>
                  </a:lnTo>
                  <a:lnTo>
                    <a:pt x="152" y="16"/>
                  </a:lnTo>
                  <a:lnTo>
                    <a:pt x="153" y="19"/>
                  </a:lnTo>
                  <a:lnTo>
                    <a:pt x="156" y="20"/>
                  </a:lnTo>
                  <a:lnTo>
                    <a:pt x="157" y="21"/>
                  </a:lnTo>
                  <a:lnTo>
                    <a:pt x="179" y="21"/>
                  </a:lnTo>
                  <a:lnTo>
                    <a:pt x="179" y="23"/>
                  </a:lnTo>
                  <a:lnTo>
                    <a:pt x="182" y="24"/>
                  </a:lnTo>
                  <a:lnTo>
                    <a:pt x="183" y="25"/>
                  </a:lnTo>
                  <a:lnTo>
                    <a:pt x="194" y="25"/>
                  </a:lnTo>
                  <a:lnTo>
                    <a:pt x="199" y="20"/>
                  </a:lnTo>
                  <a:lnTo>
                    <a:pt x="201" y="20"/>
                  </a:lnTo>
                  <a:lnTo>
                    <a:pt x="203" y="19"/>
                  </a:lnTo>
                  <a:lnTo>
                    <a:pt x="206" y="19"/>
                  </a:lnTo>
                  <a:lnTo>
                    <a:pt x="208" y="18"/>
                  </a:lnTo>
                  <a:lnTo>
                    <a:pt x="216" y="18"/>
                  </a:lnTo>
                  <a:lnTo>
                    <a:pt x="218" y="19"/>
                  </a:lnTo>
                  <a:lnTo>
                    <a:pt x="221" y="19"/>
                  </a:lnTo>
                  <a:lnTo>
                    <a:pt x="220" y="20"/>
                  </a:lnTo>
                  <a:lnTo>
                    <a:pt x="216" y="20"/>
                  </a:lnTo>
                  <a:lnTo>
                    <a:pt x="216" y="23"/>
                  </a:lnTo>
                  <a:lnTo>
                    <a:pt x="217" y="25"/>
                  </a:lnTo>
                  <a:lnTo>
                    <a:pt x="220" y="28"/>
                  </a:lnTo>
                  <a:lnTo>
                    <a:pt x="227" y="30"/>
                  </a:lnTo>
                  <a:lnTo>
                    <a:pt x="230" y="32"/>
                  </a:lnTo>
                  <a:lnTo>
                    <a:pt x="233" y="33"/>
                  </a:lnTo>
                  <a:lnTo>
                    <a:pt x="236" y="34"/>
                  </a:lnTo>
                  <a:lnTo>
                    <a:pt x="237" y="35"/>
                  </a:lnTo>
                  <a:lnTo>
                    <a:pt x="237" y="40"/>
                  </a:lnTo>
                  <a:lnTo>
                    <a:pt x="238" y="43"/>
                  </a:lnTo>
                  <a:lnTo>
                    <a:pt x="238" y="45"/>
                  </a:lnTo>
                  <a:lnTo>
                    <a:pt x="250" y="45"/>
                  </a:lnTo>
                  <a:lnTo>
                    <a:pt x="253" y="48"/>
                  </a:lnTo>
                  <a:lnTo>
                    <a:pt x="258" y="53"/>
                  </a:lnTo>
                  <a:lnTo>
                    <a:pt x="261" y="54"/>
                  </a:lnTo>
                  <a:lnTo>
                    <a:pt x="266" y="62"/>
                  </a:lnTo>
                  <a:lnTo>
                    <a:pt x="268" y="63"/>
                  </a:lnTo>
                  <a:lnTo>
                    <a:pt x="272" y="64"/>
                  </a:lnTo>
                  <a:lnTo>
                    <a:pt x="276" y="69"/>
                  </a:lnTo>
                  <a:lnTo>
                    <a:pt x="281" y="73"/>
                  </a:lnTo>
                  <a:lnTo>
                    <a:pt x="304" y="77"/>
                  </a:lnTo>
                  <a:lnTo>
                    <a:pt x="314" y="77"/>
                  </a:lnTo>
                  <a:lnTo>
                    <a:pt x="316" y="78"/>
                  </a:lnTo>
                  <a:lnTo>
                    <a:pt x="324" y="81"/>
                  </a:lnTo>
                  <a:lnTo>
                    <a:pt x="327" y="81"/>
                  </a:lnTo>
                  <a:lnTo>
                    <a:pt x="327" y="82"/>
                  </a:lnTo>
                  <a:lnTo>
                    <a:pt x="330" y="82"/>
                  </a:lnTo>
                  <a:lnTo>
                    <a:pt x="335" y="84"/>
                  </a:lnTo>
                  <a:lnTo>
                    <a:pt x="340" y="89"/>
                  </a:lnTo>
                  <a:lnTo>
                    <a:pt x="346" y="94"/>
                  </a:lnTo>
                  <a:lnTo>
                    <a:pt x="351" y="97"/>
                  </a:lnTo>
                  <a:lnTo>
                    <a:pt x="353" y="105"/>
                  </a:lnTo>
                  <a:lnTo>
                    <a:pt x="356" y="112"/>
                  </a:lnTo>
                  <a:lnTo>
                    <a:pt x="359" y="120"/>
                  </a:lnTo>
                  <a:lnTo>
                    <a:pt x="363" y="123"/>
                  </a:lnTo>
                  <a:lnTo>
                    <a:pt x="364" y="123"/>
                  </a:lnTo>
                  <a:lnTo>
                    <a:pt x="366" y="126"/>
                  </a:lnTo>
                  <a:lnTo>
                    <a:pt x="366" y="127"/>
                  </a:lnTo>
                  <a:lnTo>
                    <a:pt x="361" y="133"/>
                  </a:lnTo>
                  <a:lnTo>
                    <a:pt x="355" y="138"/>
                  </a:lnTo>
                  <a:lnTo>
                    <a:pt x="350" y="145"/>
                  </a:lnTo>
                  <a:lnTo>
                    <a:pt x="348" y="152"/>
                  </a:lnTo>
                  <a:lnTo>
                    <a:pt x="348" y="154"/>
                  </a:lnTo>
                  <a:lnTo>
                    <a:pt x="350" y="156"/>
                  </a:lnTo>
                  <a:lnTo>
                    <a:pt x="354" y="156"/>
                  </a:lnTo>
                  <a:lnTo>
                    <a:pt x="358" y="159"/>
                  </a:lnTo>
                  <a:lnTo>
                    <a:pt x="360" y="166"/>
                  </a:lnTo>
                  <a:lnTo>
                    <a:pt x="370" y="166"/>
                  </a:lnTo>
                  <a:lnTo>
                    <a:pt x="370" y="167"/>
                  </a:lnTo>
                  <a:lnTo>
                    <a:pt x="373" y="170"/>
                  </a:lnTo>
                  <a:lnTo>
                    <a:pt x="376" y="166"/>
                  </a:lnTo>
                  <a:lnTo>
                    <a:pt x="381" y="159"/>
                  </a:lnTo>
                  <a:lnTo>
                    <a:pt x="389" y="151"/>
                  </a:lnTo>
                  <a:lnTo>
                    <a:pt x="393" y="151"/>
                  </a:lnTo>
                  <a:lnTo>
                    <a:pt x="399" y="152"/>
                  </a:lnTo>
                  <a:lnTo>
                    <a:pt x="406" y="155"/>
                  </a:lnTo>
                  <a:lnTo>
                    <a:pt x="422" y="162"/>
                  </a:lnTo>
                  <a:lnTo>
                    <a:pt x="423" y="162"/>
                  </a:lnTo>
                  <a:lnTo>
                    <a:pt x="425" y="164"/>
                  </a:lnTo>
                  <a:lnTo>
                    <a:pt x="427" y="165"/>
                  </a:lnTo>
                  <a:lnTo>
                    <a:pt x="427" y="166"/>
                  </a:lnTo>
                  <a:lnTo>
                    <a:pt x="428" y="170"/>
                  </a:lnTo>
                  <a:lnTo>
                    <a:pt x="428" y="176"/>
                  </a:lnTo>
                  <a:lnTo>
                    <a:pt x="430" y="176"/>
                  </a:lnTo>
                  <a:lnTo>
                    <a:pt x="435" y="174"/>
                  </a:lnTo>
                  <a:lnTo>
                    <a:pt x="438" y="171"/>
                  </a:lnTo>
                  <a:lnTo>
                    <a:pt x="444" y="171"/>
                  </a:lnTo>
                  <a:lnTo>
                    <a:pt x="447" y="174"/>
                  </a:lnTo>
                  <a:lnTo>
                    <a:pt x="452" y="176"/>
                  </a:lnTo>
                  <a:lnTo>
                    <a:pt x="454" y="179"/>
                  </a:lnTo>
                  <a:lnTo>
                    <a:pt x="458" y="179"/>
                  </a:lnTo>
                  <a:lnTo>
                    <a:pt x="473" y="176"/>
                  </a:lnTo>
                  <a:lnTo>
                    <a:pt x="484" y="180"/>
                  </a:lnTo>
                  <a:lnTo>
                    <a:pt x="493" y="182"/>
                  </a:lnTo>
                  <a:lnTo>
                    <a:pt x="497" y="188"/>
                  </a:lnTo>
                  <a:lnTo>
                    <a:pt x="503" y="194"/>
                  </a:lnTo>
                  <a:lnTo>
                    <a:pt x="509" y="199"/>
                  </a:lnTo>
                  <a:lnTo>
                    <a:pt x="516" y="203"/>
                  </a:lnTo>
                  <a:lnTo>
                    <a:pt x="531" y="203"/>
                  </a:lnTo>
                  <a:lnTo>
                    <a:pt x="537" y="206"/>
                  </a:lnTo>
                  <a:lnTo>
                    <a:pt x="539" y="214"/>
                  </a:lnTo>
                  <a:lnTo>
                    <a:pt x="541" y="223"/>
                  </a:lnTo>
                  <a:lnTo>
                    <a:pt x="539" y="238"/>
                  </a:lnTo>
                  <a:lnTo>
                    <a:pt x="534" y="250"/>
                  </a:lnTo>
                  <a:lnTo>
                    <a:pt x="528" y="259"/>
                  </a:lnTo>
                  <a:lnTo>
                    <a:pt x="521" y="268"/>
                  </a:lnTo>
                  <a:lnTo>
                    <a:pt x="513" y="278"/>
                  </a:lnTo>
                  <a:lnTo>
                    <a:pt x="508" y="283"/>
                  </a:lnTo>
                  <a:lnTo>
                    <a:pt x="507" y="286"/>
                  </a:lnTo>
                  <a:lnTo>
                    <a:pt x="501" y="292"/>
                  </a:lnTo>
                  <a:lnTo>
                    <a:pt x="497" y="294"/>
                  </a:lnTo>
                  <a:lnTo>
                    <a:pt x="494" y="297"/>
                  </a:lnTo>
                  <a:lnTo>
                    <a:pt x="492" y="303"/>
                  </a:lnTo>
                  <a:lnTo>
                    <a:pt x="492" y="310"/>
                  </a:lnTo>
                  <a:lnTo>
                    <a:pt x="493" y="318"/>
                  </a:lnTo>
                  <a:lnTo>
                    <a:pt x="494" y="326"/>
                  </a:lnTo>
                  <a:lnTo>
                    <a:pt x="494" y="331"/>
                  </a:lnTo>
                  <a:lnTo>
                    <a:pt x="492" y="336"/>
                  </a:lnTo>
                  <a:lnTo>
                    <a:pt x="491" y="341"/>
                  </a:lnTo>
                  <a:lnTo>
                    <a:pt x="491" y="347"/>
                  </a:lnTo>
                  <a:lnTo>
                    <a:pt x="489" y="349"/>
                  </a:lnTo>
                  <a:lnTo>
                    <a:pt x="489" y="350"/>
                  </a:lnTo>
                  <a:lnTo>
                    <a:pt x="487" y="352"/>
                  </a:lnTo>
                  <a:lnTo>
                    <a:pt x="484" y="360"/>
                  </a:lnTo>
                  <a:lnTo>
                    <a:pt x="484" y="366"/>
                  </a:lnTo>
                  <a:lnTo>
                    <a:pt x="483" y="370"/>
                  </a:lnTo>
                  <a:lnTo>
                    <a:pt x="483" y="372"/>
                  </a:lnTo>
                  <a:lnTo>
                    <a:pt x="482" y="374"/>
                  </a:lnTo>
                  <a:lnTo>
                    <a:pt x="477" y="381"/>
                  </a:lnTo>
                  <a:lnTo>
                    <a:pt x="473" y="388"/>
                  </a:lnTo>
                  <a:lnTo>
                    <a:pt x="468" y="395"/>
                  </a:lnTo>
                  <a:lnTo>
                    <a:pt x="467" y="398"/>
                  </a:lnTo>
                  <a:lnTo>
                    <a:pt x="467" y="400"/>
                  </a:lnTo>
                  <a:lnTo>
                    <a:pt x="465" y="403"/>
                  </a:lnTo>
                  <a:lnTo>
                    <a:pt x="465" y="404"/>
                  </a:lnTo>
                  <a:lnTo>
                    <a:pt x="463" y="406"/>
                  </a:lnTo>
                  <a:lnTo>
                    <a:pt x="460" y="410"/>
                  </a:lnTo>
                  <a:lnTo>
                    <a:pt x="457" y="413"/>
                  </a:lnTo>
                  <a:lnTo>
                    <a:pt x="452" y="414"/>
                  </a:lnTo>
                  <a:lnTo>
                    <a:pt x="448" y="415"/>
                  </a:lnTo>
                  <a:lnTo>
                    <a:pt x="438" y="415"/>
                  </a:lnTo>
                  <a:lnTo>
                    <a:pt x="428" y="418"/>
                  </a:lnTo>
                  <a:lnTo>
                    <a:pt x="424" y="421"/>
                  </a:lnTo>
                  <a:lnTo>
                    <a:pt x="417" y="427"/>
                  </a:lnTo>
                  <a:lnTo>
                    <a:pt x="409" y="429"/>
                  </a:lnTo>
                  <a:lnTo>
                    <a:pt x="403" y="430"/>
                  </a:lnTo>
                  <a:lnTo>
                    <a:pt x="391" y="442"/>
                  </a:lnTo>
                  <a:lnTo>
                    <a:pt x="384" y="445"/>
                  </a:lnTo>
                  <a:lnTo>
                    <a:pt x="381" y="449"/>
                  </a:lnTo>
                  <a:lnTo>
                    <a:pt x="380" y="452"/>
                  </a:lnTo>
                  <a:lnTo>
                    <a:pt x="380" y="483"/>
                  </a:lnTo>
                  <a:lnTo>
                    <a:pt x="370" y="492"/>
                  </a:lnTo>
                  <a:lnTo>
                    <a:pt x="364" y="503"/>
                  </a:lnTo>
                  <a:lnTo>
                    <a:pt x="363" y="507"/>
                  </a:lnTo>
                  <a:lnTo>
                    <a:pt x="360" y="512"/>
                  </a:lnTo>
                  <a:lnTo>
                    <a:pt x="358" y="516"/>
                  </a:lnTo>
                  <a:lnTo>
                    <a:pt x="350" y="525"/>
                  </a:lnTo>
                  <a:lnTo>
                    <a:pt x="336" y="538"/>
                  </a:lnTo>
                  <a:lnTo>
                    <a:pt x="331" y="547"/>
                  </a:lnTo>
                  <a:lnTo>
                    <a:pt x="327" y="555"/>
                  </a:lnTo>
                  <a:lnTo>
                    <a:pt x="322" y="564"/>
                  </a:lnTo>
                  <a:lnTo>
                    <a:pt x="316" y="569"/>
                  </a:lnTo>
                  <a:lnTo>
                    <a:pt x="306" y="571"/>
                  </a:lnTo>
                  <a:lnTo>
                    <a:pt x="301" y="571"/>
                  </a:lnTo>
                  <a:lnTo>
                    <a:pt x="297" y="570"/>
                  </a:lnTo>
                  <a:lnTo>
                    <a:pt x="292" y="569"/>
                  </a:lnTo>
                  <a:lnTo>
                    <a:pt x="290" y="567"/>
                  </a:lnTo>
                  <a:lnTo>
                    <a:pt x="287" y="567"/>
                  </a:lnTo>
                  <a:lnTo>
                    <a:pt x="282" y="566"/>
                  </a:lnTo>
                  <a:lnTo>
                    <a:pt x="275" y="564"/>
                  </a:lnTo>
                  <a:lnTo>
                    <a:pt x="270" y="562"/>
                  </a:lnTo>
                  <a:lnTo>
                    <a:pt x="267" y="565"/>
                  </a:lnTo>
                  <a:lnTo>
                    <a:pt x="271" y="569"/>
                  </a:lnTo>
                  <a:lnTo>
                    <a:pt x="273" y="570"/>
                  </a:lnTo>
                  <a:lnTo>
                    <a:pt x="275" y="571"/>
                  </a:lnTo>
                  <a:lnTo>
                    <a:pt x="277" y="579"/>
                  </a:lnTo>
                  <a:lnTo>
                    <a:pt x="279" y="584"/>
                  </a:lnTo>
                  <a:lnTo>
                    <a:pt x="280" y="586"/>
                  </a:lnTo>
                  <a:lnTo>
                    <a:pt x="281" y="588"/>
                  </a:lnTo>
                  <a:lnTo>
                    <a:pt x="284" y="589"/>
                  </a:lnTo>
                  <a:lnTo>
                    <a:pt x="285" y="590"/>
                  </a:lnTo>
                  <a:lnTo>
                    <a:pt x="287" y="591"/>
                  </a:lnTo>
                  <a:lnTo>
                    <a:pt x="287" y="599"/>
                  </a:lnTo>
                  <a:lnTo>
                    <a:pt x="285" y="604"/>
                  </a:lnTo>
                  <a:lnTo>
                    <a:pt x="282" y="608"/>
                  </a:lnTo>
                  <a:lnTo>
                    <a:pt x="277" y="613"/>
                  </a:lnTo>
                  <a:lnTo>
                    <a:pt x="275" y="616"/>
                  </a:lnTo>
                  <a:lnTo>
                    <a:pt x="267" y="620"/>
                  </a:lnTo>
                  <a:lnTo>
                    <a:pt x="258" y="623"/>
                  </a:lnTo>
                  <a:lnTo>
                    <a:pt x="248" y="624"/>
                  </a:lnTo>
                  <a:lnTo>
                    <a:pt x="242" y="625"/>
                  </a:lnTo>
                  <a:lnTo>
                    <a:pt x="236" y="624"/>
                  </a:lnTo>
                  <a:lnTo>
                    <a:pt x="230" y="624"/>
                  </a:lnTo>
                  <a:lnTo>
                    <a:pt x="226" y="625"/>
                  </a:lnTo>
                  <a:lnTo>
                    <a:pt x="223" y="630"/>
                  </a:lnTo>
                  <a:lnTo>
                    <a:pt x="222" y="637"/>
                  </a:lnTo>
                  <a:lnTo>
                    <a:pt x="222" y="643"/>
                  </a:lnTo>
                  <a:lnTo>
                    <a:pt x="221" y="649"/>
                  </a:lnTo>
                  <a:lnTo>
                    <a:pt x="221" y="653"/>
                  </a:lnTo>
                  <a:lnTo>
                    <a:pt x="217" y="657"/>
                  </a:lnTo>
                  <a:lnTo>
                    <a:pt x="215" y="658"/>
                  </a:lnTo>
                  <a:lnTo>
                    <a:pt x="208" y="658"/>
                  </a:lnTo>
                  <a:lnTo>
                    <a:pt x="206" y="657"/>
                  </a:lnTo>
                  <a:lnTo>
                    <a:pt x="202" y="655"/>
                  </a:lnTo>
                  <a:lnTo>
                    <a:pt x="199" y="653"/>
                  </a:lnTo>
                  <a:lnTo>
                    <a:pt x="197" y="652"/>
                  </a:lnTo>
                  <a:lnTo>
                    <a:pt x="192" y="652"/>
                  </a:lnTo>
                  <a:lnTo>
                    <a:pt x="191" y="654"/>
                  </a:lnTo>
                  <a:lnTo>
                    <a:pt x="189" y="655"/>
                  </a:lnTo>
                  <a:lnTo>
                    <a:pt x="189" y="660"/>
                  </a:lnTo>
                  <a:lnTo>
                    <a:pt x="191" y="664"/>
                  </a:lnTo>
                  <a:lnTo>
                    <a:pt x="192" y="667"/>
                  </a:lnTo>
                  <a:lnTo>
                    <a:pt x="194" y="671"/>
                  </a:lnTo>
                  <a:lnTo>
                    <a:pt x="196" y="672"/>
                  </a:lnTo>
                  <a:lnTo>
                    <a:pt x="198" y="673"/>
                  </a:lnTo>
                  <a:lnTo>
                    <a:pt x="199" y="673"/>
                  </a:lnTo>
                  <a:lnTo>
                    <a:pt x="202" y="672"/>
                  </a:lnTo>
                  <a:lnTo>
                    <a:pt x="203" y="671"/>
                  </a:lnTo>
                  <a:lnTo>
                    <a:pt x="204" y="671"/>
                  </a:lnTo>
                  <a:lnTo>
                    <a:pt x="207" y="673"/>
                  </a:lnTo>
                  <a:lnTo>
                    <a:pt x="207" y="676"/>
                  </a:lnTo>
                  <a:lnTo>
                    <a:pt x="206" y="678"/>
                  </a:lnTo>
                  <a:lnTo>
                    <a:pt x="204" y="679"/>
                  </a:lnTo>
                  <a:lnTo>
                    <a:pt x="201" y="679"/>
                  </a:lnTo>
                  <a:lnTo>
                    <a:pt x="198" y="678"/>
                  </a:lnTo>
                  <a:lnTo>
                    <a:pt x="196" y="676"/>
                  </a:lnTo>
                  <a:lnTo>
                    <a:pt x="193" y="676"/>
                  </a:lnTo>
                  <a:lnTo>
                    <a:pt x="193" y="678"/>
                  </a:lnTo>
                  <a:lnTo>
                    <a:pt x="194" y="681"/>
                  </a:lnTo>
                  <a:lnTo>
                    <a:pt x="196" y="682"/>
                  </a:lnTo>
                  <a:lnTo>
                    <a:pt x="197" y="682"/>
                  </a:lnTo>
                  <a:lnTo>
                    <a:pt x="192" y="689"/>
                  </a:lnTo>
                  <a:lnTo>
                    <a:pt x="189" y="698"/>
                  </a:lnTo>
                  <a:lnTo>
                    <a:pt x="188" y="707"/>
                  </a:lnTo>
                  <a:lnTo>
                    <a:pt x="187" y="710"/>
                  </a:lnTo>
                  <a:lnTo>
                    <a:pt x="186" y="711"/>
                  </a:lnTo>
                  <a:lnTo>
                    <a:pt x="183" y="712"/>
                  </a:lnTo>
                  <a:lnTo>
                    <a:pt x="177" y="712"/>
                  </a:lnTo>
                  <a:lnTo>
                    <a:pt x="173" y="713"/>
                  </a:lnTo>
                  <a:lnTo>
                    <a:pt x="169" y="716"/>
                  </a:lnTo>
                  <a:lnTo>
                    <a:pt x="167" y="720"/>
                  </a:lnTo>
                  <a:lnTo>
                    <a:pt x="164" y="727"/>
                  </a:lnTo>
                  <a:lnTo>
                    <a:pt x="167" y="735"/>
                  </a:lnTo>
                  <a:lnTo>
                    <a:pt x="171" y="738"/>
                  </a:lnTo>
                  <a:lnTo>
                    <a:pt x="177" y="741"/>
                  </a:lnTo>
                  <a:lnTo>
                    <a:pt x="181" y="743"/>
                  </a:lnTo>
                  <a:lnTo>
                    <a:pt x="183" y="750"/>
                  </a:lnTo>
                  <a:lnTo>
                    <a:pt x="183" y="754"/>
                  </a:lnTo>
                  <a:lnTo>
                    <a:pt x="181" y="757"/>
                  </a:lnTo>
                  <a:lnTo>
                    <a:pt x="176" y="762"/>
                  </a:lnTo>
                  <a:lnTo>
                    <a:pt x="173" y="764"/>
                  </a:lnTo>
                  <a:lnTo>
                    <a:pt x="169" y="765"/>
                  </a:lnTo>
                  <a:lnTo>
                    <a:pt x="164" y="770"/>
                  </a:lnTo>
                  <a:lnTo>
                    <a:pt x="164" y="774"/>
                  </a:lnTo>
                  <a:lnTo>
                    <a:pt x="162" y="781"/>
                  </a:lnTo>
                  <a:lnTo>
                    <a:pt x="161" y="784"/>
                  </a:lnTo>
                  <a:lnTo>
                    <a:pt x="156" y="786"/>
                  </a:lnTo>
                  <a:lnTo>
                    <a:pt x="153" y="786"/>
                  </a:lnTo>
                  <a:lnTo>
                    <a:pt x="152" y="788"/>
                  </a:lnTo>
                  <a:lnTo>
                    <a:pt x="149" y="789"/>
                  </a:lnTo>
                  <a:lnTo>
                    <a:pt x="144" y="796"/>
                  </a:lnTo>
                  <a:lnTo>
                    <a:pt x="143" y="801"/>
                  </a:lnTo>
                  <a:lnTo>
                    <a:pt x="143" y="810"/>
                  </a:lnTo>
                  <a:lnTo>
                    <a:pt x="144" y="814"/>
                  </a:lnTo>
                  <a:lnTo>
                    <a:pt x="147" y="815"/>
                  </a:lnTo>
                  <a:lnTo>
                    <a:pt x="153" y="821"/>
                  </a:lnTo>
                  <a:lnTo>
                    <a:pt x="156" y="830"/>
                  </a:lnTo>
                  <a:lnTo>
                    <a:pt x="158" y="838"/>
                  </a:lnTo>
                  <a:lnTo>
                    <a:pt x="161" y="844"/>
                  </a:lnTo>
                  <a:lnTo>
                    <a:pt x="171" y="852"/>
                  </a:lnTo>
                  <a:lnTo>
                    <a:pt x="181" y="857"/>
                  </a:lnTo>
                  <a:lnTo>
                    <a:pt x="192" y="863"/>
                  </a:lnTo>
                  <a:lnTo>
                    <a:pt x="189" y="864"/>
                  </a:lnTo>
                  <a:lnTo>
                    <a:pt x="186" y="864"/>
                  </a:lnTo>
                  <a:lnTo>
                    <a:pt x="171" y="869"/>
                  </a:lnTo>
                  <a:lnTo>
                    <a:pt x="166" y="872"/>
                  </a:lnTo>
                  <a:lnTo>
                    <a:pt x="161" y="872"/>
                  </a:lnTo>
                  <a:lnTo>
                    <a:pt x="158" y="873"/>
                  </a:lnTo>
                  <a:lnTo>
                    <a:pt x="142" y="873"/>
                  </a:lnTo>
                  <a:lnTo>
                    <a:pt x="140" y="872"/>
                  </a:lnTo>
                  <a:lnTo>
                    <a:pt x="138" y="867"/>
                  </a:lnTo>
                  <a:lnTo>
                    <a:pt x="137" y="865"/>
                  </a:lnTo>
                  <a:lnTo>
                    <a:pt x="137" y="863"/>
                  </a:lnTo>
                  <a:lnTo>
                    <a:pt x="135" y="862"/>
                  </a:lnTo>
                  <a:lnTo>
                    <a:pt x="130" y="859"/>
                  </a:lnTo>
                  <a:lnTo>
                    <a:pt x="127" y="859"/>
                  </a:lnTo>
                  <a:lnTo>
                    <a:pt x="122" y="857"/>
                  </a:lnTo>
                  <a:lnTo>
                    <a:pt x="118" y="853"/>
                  </a:lnTo>
                  <a:lnTo>
                    <a:pt x="118" y="850"/>
                  </a:lnTo>
                  <a:lnTo>
                    <a:pt x="108" y="850"/>
                  </a:lnTo>
                  <a:lnTo>
                    <a:pt x="107" y="849"/>
                  </a:lnTo>
                  <a:lnTo>
                    <a:pt x="105" y="847"/>
                  </a:lnTo>
                  <a:lnTo>
                    <a:pt x="105" y="845"/>
                  </a:lnTo>
                  <a:lnTo>
                    <a:pt x="97" y="844"/>
                  </a:lnTo>
                  <a:lnTo>
                    <a:pt x="90" y="839"/>
                  </a:lnTo>
                  <a:lnTo>
                    <a:pt x="82" y="830"/>
                  </a:lnTo>
                  <a:lnTo>
                    <a:pt x="82" y="829"/>
                  </a:lnTo>
                  <a:lnTo>
                    <a:pt x="84" y="828"/>
                  </a:lnTo>
                  <a:lnTo>
                    <a:pt x="87" y="825"/>
                  </a:lnTo>
                  <a:lnTo>
                    <a:pt x="89" y="824"/>
                  </a:lnTo>
                  <a:lnTo>
                    <a:pt x="89" y="823"/>
                  </a:lnTo>
                  <a:lnTo>
                    <a:pt x="88" y="823"/>
                  </a:lnTo>
                  <a:lnTo>
                    <a:pt x="88" y="821"/>
                  </a:lnTo>
                  <a:lnTo>
                    <a:pt x="87" y="821"/>
                  </a:lnTo>
                  <a:lnTo>
                    <a:pt x="89" y="814"/>
                  </a:lnTo>
                  <a:lnTo>
                    <a:pt x="89" y="811"/>
                  </a:lnTo>
                  <a:lnTo>
                    <a:pt x="88" y="809"/>
                  </a:lnTo>
                  <a:lnTo>
                    <a:pt x="83" y="806"/>
                  </a:lnTo>
                  <a:lnTo>
                    <a:pt x="82" y="804"/>
                  </a:lnTo>
                  <a:lnTo>
                    <a:pt x="79" y="803"/>
                  </a:lnTo>
                  <a:lnTo>
                    <a:pt x="78" y="800"/>
                  </a:lnTo>
                  <a:lnTo>
                    <a:pt x="78" y="791"/>
                  </a:lnTo>
                  <a:lnTo>
                    <a:pt x="77" y="781"/>
                  </a:lnTo>
                  <a:lnTo>
                    <a:pt x="73" y="770"/>
                  </a:lnTo>
                  <a:lnTo>
                    <a:pt x="71" y="761"/>
                  </a:lnTo>
                  <a:lnTo>
                    <a:pt x="74" y="756"/>
                  </a:lnTo>
                  <a:lnTo>
                    <a:pt x="77" y="754"/>
                  </a:lnTo>
                  <a:lnTo>
                    <a:pt x="79" y="750"/>
                  </a:lnTo>
                  <a:lnTo>
                    <a:pt x="82" y="745"/>
                  </a:lnTo>
                  <a:lnTo>
                    <a:pt x="82" y="742"/>
                  </a:lnTo>
                  <a:lnTo>
                    <a:pt x="80" y="740"/>
                  </a:lnTo>
                  <a:lnTo>
                    <a:pt x="78" y="737"/>
                  </a:lnTo>
                  <a:lnTo>
                    <a:pt x="77" y="733"/>
                  </a:lnTo>
                  <a:lnTo>
                    <a:pt x="75" y="731"/>
                  </a:lnTo>
                  <a:lnTo>
                    <a:pt x="75" y="727"/>
                  </a:lnTo>
                  <a:lnTo>
                    <a:pt x="77" y="727"/>
                  </a:lnTo>
                  <a:lnTo>
                    <a:pt x="77" y="726"/>
                  </a:lnTo>
                  <a:lnTo>
                    <a:pt x="78" y="723"/>
                  </a:lnTo>
                  <a:lnTo>
                    <a:pt x="79" y="722"/>
                  </a:lnTo>
                  <a:lnTo>
                    <a:pt x="83" y="722"/>
                  </a:lnTo>
                  <a:lnTo>
                    <a:pt x="85" y="725"/>
                  </a:lnTo>
                  <a:lnTo>
                    <a:pt x="85" y="727"/>
                  </a:lnTo>
                  <a:lnTo>
                    <a:pt x="88" y="730"/>
                  </a:lnTo>
                  <a:lnTo>
                    <a:pt x="90" y="730"/>
                  </a:lnTo>
                  <a:lnTo>
                    <a:pt x="104" y="669"/>
                  </a:lnTo>
                  <a:lnTo>
                    <a:pt x="104" y="663"/>
                  </a:lnTo>
                  <a:lnTo>
                    <a:pt x="100" y="663"/>
                  </a:lnTo>
                  <a:lnTo>
                    <a:pt x="99" y="664"/>
                  </a:lnTo>
                  <a:lnTo>
                    <a:pt x="97" y="665"/>
                  </a:lnTo>
                  <a:lnTo>
                    <a:pt x="95" y="668"/>
                  </a:lnTo>
                  <a:lnTo>
                    <a:pt x="94" y="668"/>
                  </a:lnTo>
                  <a:lnTo>
                    <a:pt x="93" y="667"/>
                  </a:lnTo>
                  <a:lnTo>
                    <a:pt x="90" y="665"/>
                  </a:lnTo>
                  <a:lnTo>
                    <a:pt x="89" y="663"/>
                  </a:lnTo>
                  <a:lnTo>
                    <a:pt x="89" y="659"/>
                  </a:lnTo>
                  <a:lnTo>
                    <a:pt x="88" y="657"/>
                  </a:lnTo>
                  <a:lnTo>
                    <a:pt x="88" y="649"/>
                  </a:lnTo>
                  <a:lnTo>
                    <a:pt x="89" y="645"/>
                  </a:lnTo>
                  <a:lnTo>
                    <a:pt x="90" y="643"/>
                  </a:lnTo>
                  <a:lnTo>
                    <a:pt x="93" y="635"/>
                  </a:lnTo>
                  <a:lnTo>
                    <a:pt x="95" y="635"/>
                  </a:lnTo>
                  <a:lnTo>
                    <a:pt x="97" y="634"/>
                  </a:lnTo>
                  <a:lnTo>
                    <a:pt x="97" y="632"/>
                  </a:lnTo>
                  <a:lnTo>
                    <a:pt x="95" y="629"/>
                  </a:lnTo>
                  <a:lnTo>
                    <a:pt x="94" y="628"/>
                  </a:lnTo>
                  <a:lnTo>
                    <a:pt x="94" y="627"/>
                  </a:lnTo>
                  <a:lnTo>
                    <a:pt x="93" y="625"/>
                  </a:lnTo>
                  <a:lnTo>
                    <a:pt x="93" y="621"/>
                  </a:lnTo>
                  <a:lnTo>
                    <a:pt x="92" y="619"/>
                  </a:lnTo>
                  <a:lnTo>
                    <a:pt x="92" y="614"/>
                  </a:lnTo>
                  <a:lnTo>
                    <a:pt x="93" y="605"/>
                  </a:lnTo>
                  <a:lnTo>
                    <a:pt x="98" y="596"/>
                  </a:lnTo>
                  <a:lnTo>
                    <a:pt x="102" y="590"/>
                  </a:lnTo>
                  <a:lnTo>
                    <a:pt x="105" y="579"/>
                  </a:lnTo>
                  <a:lnTo>
                    <a:pt x="107" y="577"/>
                  </a:lnTo>
                  <a:lnTo>
                    <a:pt x="108" y="577"/>
                  </a:lnTo>
                  <a:lnTo>
                    <a:pt x="109" y="576"/>
                  </a:lnTo>
                  <a:lnTo>
                    <a:pt x="109" y="575"/>
                  </a:lnTo>
                  <a:lnTo>
                    <a:pt x="113" y="562"/>
                  </a:lnTo>
                  <a:lnTo>
                    <a:pt x="115" y="550"/>
                  </a:lnTo>
                  <a:lnTo>
                    <a:pt x="114" y="518"/>
                  </a:lnTo>
                  <a:lnTo>
                    <a:pt x="113" y="515"/>
                  </a:lnTo>
                  <a:lnTo>
                    <a:pt x="117" y="503"/>
                  </a:lnTo>
                  <a:lnTo>
                    <a:pt x="117" y="499"/>
                  </a:lnTo>
                  <a:lnTo>
                    <a:pt x="118" y="488"/>
                  </a:lnTo>
                  <a:lnTo>
                    <a:pt x="120" y="478"/>
                  </a:lnTo>
                  <a:lnTo>
                    <a:pt x="124" y="469"/>
                  </a:lnTo>
                  <a:lnTo>
                    <a:pt x="125" y="459"/>
                  </a:lnTo>
                  <a:lnTo>
                    <a:pt x="125" y="453"/>
                  </a:lnTo>
                  <a:lnTo>
                    <a:pt x="128" y="448"/>
                  </a:lnTo>
                  <a:lnTo>
                    <a:pt x="128" y="444"/>
                  </a:lnTo>
                  <a:lnTo>
                    <a:pt x="129" y="442"/>
                  </a:lnTo>
                  <a:lnTo>
                    <a:pt x="129" y="424"/>
                  </a:lnTo>
                  <a:lnTo>
                    <a:pt x="130" y="416"/>
                  </a:lnTo>
                  <a:lnTo>
                    <a:pt x="130" y="408"/>
                  </a:lnTo>
                  <a:lnTo>
                    <a:pt x="132" y="400"/>
                  </a:lnTo>
                  <a:lnTo>
                    <a:pt x="132" y="394"/>
                  </a:lnTo>
                  <a:lnTo>
                    <a:pt x="130" y="384"/>
                  </a:lnTo>
                  <a:lnTo>
                    <a:pt x="130" y="374"/>
                  </a:lnTo>
                  <a:lnTo>
                    <a:pt x="129" y="367"/>
                  </a:lnTo>
                  <a:lnTo>
                    <a:pt x="125" y="361"/>
                  </a:lnTo>
                  <a:lnTo>
                    <a:pt x="122" y="356"/>
                  </a:lnTo>
                  <a:lnTo>
                    <a:pt x="112" y="349"/>
                  </a:lnTo>
                  <a:lnTo>
                    <a:pt x="108" y="347"/>
                  </a:lnTo>
                  <a:lnTo>
                    <a:pt x="103" y="345"/>
                  </a:lnTo>
                  <a:lnTo>
                    <a:pt x="99" y="343"/>
                  </a:lnTo>
                  <a:lnTo>
                    <a:pt x="97" y="342"/>
                  </a:lnTo>
                  <a:lnTo>
                    <a:pt x="90" y="336"/>
                  </a:lnTo>
                  <a:lnTo>
                    <a:pt x="88" y="335"/>
                  </a:lnTo>
                  <a:lnTo>
                    <a:pt x="84" y="333"/>
                  </a:lnTo>
                  <a:lnTo>
                    <a:pt x="74" y="330"/>
                  </a:lnTo>
                  <a:lnTo>
                    <a:pt x="59" y="317"/>
                  </a:lnTo>
                  <a:lnTo>
                    <a:pt x="58" y="315"/>
                  </a:lnTo>
                  <a:lnTo>
                    <a:pt x="58" y="305"/>
                  </a:lnTo>
                  <a:lnTo>
                    <a:pt x="56" y="301"/>
                  </a:lnTo>
                  <a:lnTo>
                    <a:pt x="55" y="298"/>
                  </a:lnTo>
                  <a:lnTo>
                    <a:pt x="54" y="294"/>
                  </a:lnTo>
                  <a:lnTo>
                    <a:pt x="51" y="292"/>
                  </a:lnTo>
                  <a:lnTo>
                    <a:pt x="50" y="288"/>
                  </a:lnTo>
                  <a:lnTo>
                    <a:pt x="35" y="263"/>
                  </a:lnTo>
                  <a:lnTo>
                    <a:pt x="31" y="250"/>
                  </a:lnTo>
                  <a:lnTo>
                    <a:pt x="26" y="240"/>
                  </a:lnTo>
                  <a:lnTo>
                    <a:pt x="25" y="239"/>
                  </a:lnTo>
                  <a:lnTo>
                    <a:pt x="24" y="239"/>
                  </a:lnTo>
                  <a:lnTo>
                    <a:pt x="23" y="238"/>
                  </a:lnTo>
                  <a:lnTo>
                    <a:pt x="21" y="238"/>
                  </a:lnTo>
                  <a:lnTo>
                    <a:pt x="19" y="234"/>
                  </a:lnTo>
                  <a:lnTo>
                    <a:pt x="16" y="227"/>
                  </a:lnTo>
                  <a:lnTo>
                    <a:pt x="14" y="224"/>
                  </a:lnTo>
                  <a:lnTo>
                    <a:pt x="11" y="224"/>
                  </a:lnTo>
                  <a:lnTo>
                    <a:pt x="10" y="223"/>
                  </a:lnTo>
                  <a:lnTo>
                    <a:pt x="4" y="214"/>
                  </a:lnTo>
                  <a:lnTo>
                    <a:pt x="0" y="203"/>
                  </a:lnTo>
                  <a:lnTo>
                    <a:pt x="1" y="198"/>
                  </a:lnTo>
                  <a:lnTo>
                    <a:pt x="2" y="194"/>
                  </a:lnTo>
                  <a:lnTo>
                    <a:pt x="7" y="186"/>
                  </a:lnTo>
                  <a:lnTo>
                    <a:pt x="10" y="184"/>
                  </a:lnTo>
                  <a:lnTo>
                    <a:pt x="13" y="182"/>
                  </a:lnTo>
                  <a:lnTo>
                    <a:pt x="15" y="180"/>
                  </a:lnTo>
                  <a:lnTo>
                    <a:pt x="18" y="176"/>
                  </a:lnTo>
                  <a:lnTo>
                    <a:pt x="16" y="175"/>
                  </a:lnTo>
                  <a:lnTo>
                    <a:pt x="14" y="175"/>
                  </a:lnTo>
                  <a:lnTo>
                    <a:pt x="13" y="176"/>
                  </a:lnTo>
                  <a:lnTo>
                    <a:pt x="9" y="176"/>
                  </a:lnTo>
                  <a:lnTo>
                    <a:pt x="7" y="175"/>
                  </a:lnTo>
                  <a:lnTo>
                    <a:pt x="5" y="170"/>
                  </a:lnTo>
                  <a:lnTo>
                    <a:pt x="5" y="162"/>
                  </a:lnTo>
                  <a:lnTo>
                    <a:pt x="6" y="157"/>
                  </a:lnTo>
                  <a:lnTo>
                    <a:pt x="11" y="150"/>
                  </a:lnTo>
                  <a:lnTo>
                    <a:pt x="13" y="145"/>
                  </a:lnTo>
                  <a:lnTo>
                    <a:pt x="13" y="136"/>
                  </a:lnTo>
                  <a:lnTo>
                    <a:pt x="18" y="135"/>
                  </a:lnTo>
                  <a:lnTo>
                    <a:pt x="20" y="133"/>
                  </a:lnTo>
                  <a:lnTo>
                    <a:pt x="24" y="131"/>
                  </a:lnTo>
                  <a:lnTo>
                    <a:pt x="25" y="128"/>
                  </a:lnTo>
                  <a:lnTo>
                    <a:pt x="28" y="125"/>
                  </a:lnTo>
                  <a:lnTo>
                    <a:pt x="29" y="121"/>
                  </a:lnTo>
                  <a:lnTo>
                    <a:pt x="30" y="118"/>
                  </a:lnTo>
                  <a:lnTo>
                    <a:pt x="33" y="115"/>
                  </a:lnTo>
                  <a:lnTo>
                    <a:pt x="35" y="113"/>
                  </a:lnTo>
                  <a:lnTo>
                    <a:pt x="39" y="111"/>
                  </a:lnTo>
                  <a:lnTo>
                    <a:pt x="44" y="108"/>
                  </a:lnTo>
                  <a:lnTo>
                    <a:pt x="46" y="106"/>
                  </a:lnTo>
                  <a:lnTo>
                    <a:pt x="48" y="102"/>
                  </a:lnTo>
                  <a:lnTo>
                    <a:pt x="45" y="101"/>
                  </a:lnTo>
                  <a:lnTo>
                    <a:pt x="44" y="98"/>
                  </a:lnTo>
                  <a:lnTo>
                    <a:pt x="44" y="97"/>
                  </a:lnTo>
                  <a:lnTo>
                    <a:pt x="45" y="94"/>
                  </a:lnTo>
                  <a:lnTo>
                    <a:pt x="45" y="89"/>
                  </a:lnTo>
                  <a:lnTo>
                    <a:pt x="44" y="88"/>
                  </a:lnTo>
                  <a:lnTo>
                    <a:pt x="43" y="86"/>
                  </a:lnTo>
                  <a:lnTo>
                    <a:pt x="43" y="79"/>
                  </a:lnTo>
                  <a:lnTo>
                    <a:pt x="44" y="78"/>
                  </a:lnTo>
                  <a:lnTo>
                    <a:pt x="45" y="76"/>
                  </a:lnTo>
                  <a:lnTo>
                    <a:pt x="45" y="69"/>
                  </a:lnTo>
                  <a:lnTo>
                    <a:pt x="44" y="68"/>
                  </a:lnTo>
                  <a:lnTo>
                    <a:pt x="43" y="66"/>
                  </a:lnTo>
                  <a:lnTo>
                    <a:pt x="40" y="64"/>
                  </a:lnTo>
                  <a:lnTo>
                    <a:pt x="39" y="63"/>
                  </a:lnTo>
                  <a:lnTo>
                    <a:pt x="38" y="60"/>
                  </a:lnTo>
                  <a:lnTo>
                    <a:pt x="38" y="55"/>
                  </a:lnTo>
                  <a:lnTo>
                    <a:pt x="40" y="53"/>
                  </a:lnTo>
                  <a:lnTo>
                    <a:pt x="41" y="50"/>
                  </a:lnTo>
                  <a:lnTo>
                    <a:pt x="46" y="48"/>
                  </a:lnTo>
                  <a:lnTo>
                    <a:pt x="48" y="47"/>
                  </a:lnTo>
                  <a:lnTo>
                    <a:pt x="50" y="48"/>
                  </a:lnTo>
                  <a:lnTo>
                    <a:pt x="51" y="48"/>
                  </a:lnTo>
                  <a:lnTo>
                    <a:pt x="53" y="47"/>
                  </a:lnTo>
                  <a:lnTo>
                    <a:pt x="53" y="44"/>
                  </a:lnTo>
                  <a:lnTo>
                    <a:pt x="55" y="42"/>
                  </a:lnTo>
                  <a:lnTo>
                    <a:pt x="55" y="39"/>
                  </a:lnTo>
                  <a:lnTo>
                    <a:pt x="58" y="38"/>
                  </a:lnTo>
                  <a:lnTo>
                    <a:pt x="59" y="37"/>
                  </a:lnTo>
                  <a:lnTo>
                    <a:pt x="61" y="35"/>
                  </a:lnTo>
                  <a:lnTo>
                    <a:pt x="63" y="34"/>
                  </a:lnTo>
                  <a:lnTo>
                    <a:pt x="64" y="32"/>
                  </a:lnTo>
                  <a:lnTo>
                    <a:pt x="64" y="28"/>
                  </a:lnTo>
                  <a:lnTo>
                    <a:pt x="65" y="25"/>
                  </a:lnTo>
                  <a:lnTo>
                    <a:pt x="68" y="21"/>
                  </a:lnTo>
                  <a:lnTo>
                    <a:pt x="73" y="16"/>
                  </a:lnTo>
                  <a:lnTo>
                    <a:pt x="77" y="15"/>
                  </a:lnTo>
                  <a:lnTo>
                    <a:pt x="89" y="11"/>
                  </a:lnTo>
                  <a:lnTo>
                    <a:pt x="103" y="8"/>
                  </a:lnTo>
                  <a:lnTo>
                    <a:pt x="105" y="6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01" name="Group 1109"/>
          <p:cNvGrpSpPr/>
          <p:nvPr/>
        </p:nvGrpSpPr>
        <p:grpSpPr>
          <a:xfrm>
            <a:off x="1028637" y="2123090"/>
            <a:ext cx="2792434" cy="2107938"/>
            <a:chOff x="1751012" y="1676400"/>
            <a:chExt cx="3720198" cy="2808284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715" name="Freeform 1229"/>
            <p:cNvSpPr>
              <a:spLocks/>
            </p:cNvSpPr>
            <p:nvPr/>
          </p:nvSpPr>
          <p:spPr bwMode="auto">
            <a:xfrm>
              <a:off x="4557222" y="4439088"/>
              <a:ext cx="60104" cy="45596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0" y="0"/>
                </a:cxn>
                <a:cxn ang="0">
                  <a:pos x="12" y="2"/>
                </a:cxn>
                <a:cxn ang="0">
                  <a:pos x="14" y="3"/>
                </a:cxn>
                <a:cxn ang="0">
                  <a:pos x="16" y="4"/>
                </a:cxn>
                <a:cxn ang="0">
                  <a:pos x="19" y="4"/>
                </a:cxn>
                <a:cxn ang="0">
                  <a:pos x="21" y="7"/>
                </a:cxn>
                <a:cxn ang="0">
                  <a:pos x="22" y="7"/>
                </a:cxn>
                <a:cxn ang="0">
                  <a:pos x="24" y="5"/>
                </a:cxn>
                <a:cxn ang="0">
                  <a:pos x="26" y="5"/>
                </a:cxn>
                <a:cxn ang="0">
                  <a:pos x="29" y="8"/>
                </a:cxn>
                <a:cxn ang="0">
                  <a:pos x="29" y="10"/>
                </a:cxn>
                <a:cxn ang="0">
                  <a:pos x="27" y="13"/>
                </a:cxn>
                <a:cxn ang="0">
                  <a:pos x="25" y="17"/>
                </a:cxn>
                <a:cxn ang="0">
                  <a:pos x="22" y="19"/>
                </a:cxn>
                <a:cxn ang="0">
                  <a:pos x="17" y="22"/>
                </a:cxn>
                <a:cxn ang="0">
                  <a:pos x="15" y="22"/>
                </a:cxn>
                <a:cxn ang="0">
                  <a:pos x="11" y="20"/>
                </a:cxn>
                <a:cxn ang="0">
                  <a:pos x="7" y="18"/>
                </a:cxn>
                <a:cxn ang="0">
                  <a:pos x="5" y="17"/>
                </a:cxn>
                <a:cxn ang="0">
                  <a:pos x="2" y="14"/>
                </a:cxn>
                <a:cxn ang="0">
                  <a:pos x="1" y="12"/>
                </a:cxn>
                <a:cxn ang="0">
                  <a:pos x="0" y="10"/>
                </a:cxn>
                <a:cxn ang="0">
                  <a:pos x="2" y="3"/>
                </a:cxn>
                <a:cxn ang="0">
                  <a:pos x="5" y="2"/>
                </a:cxn>
                <a:cxn ang="0">
                  <a:pos x="9" y="0"/>
                </a:cxn>
              </a:cxnLst>
              <a:rect l="0" t="0" r="r" b="b"/>
              <a:pathLst>
                <a:path w="29" h="22">
                  <a:moveTo>
                    <a:pt x="9" y="0"/>
                  </a:moveTo>
                  <a:lnTo>
                    <a:pt x="10" y="0"/>
                  </a:lnTo>
                  <a:lnTo>
                    <a:pt x="12" y="2"/>
                  </a:lnTo>
                  <a:lnTo>
                    <a:pt x="14" y="3"/>
                  </a:lnTo>
                  <a:lnTo>
                    <a:pt x="16" y="4"/>
                  </a:lnTo>
                  <a:lnTo>
                    <a:pt x="19" y="4"/>
                  </a:lnTo>
                  <a:lnTo>
                    <a:pt x="21" y="7"/>
                  </a:lnTo>
                  <a:lnTo>
                    <a:pt x="22" y="7"/>
                  </a:lnTo>
                  <a:lnTo>
                    <a:pt x="24" y="5"/>
                  </a:lnTo>
                  <a:lnTo>
                    <a:pt x="26" y="5"/>
                  </a:lnTo>
                  <a:lnTo>
                    <a:pt x="29" y="8"/>
                  </a:lnTo>
                  <a:lnTo>
                    <a:pt x="29" y="10"/>
                  </a:lnTo>
                  <a:lnTo>
                    <a:pt x="27" y="13"/>
                  </a:lnTo>
                  <a:lnTo>
                    <a:pt x="25" y="17"/>
                  </a:lnTo>
                  <a:lnTo>
                    <a:pt x="22" y="19"/>
                  </a:lnTo>
                  <a:lnTo>
                    <a:pt x="17" y="22"/>
                  </a:lnTo>
                  <a:lnTo>
                    <a:pt x="15" y="22"/>
                  </a:lnTo>
                  <a:lnTo>
                    <a:pt x="11" y="20"/>
                  </a:lnTo>
                  <a:lnTo>
                    <a:pt x="7" y="18"/>
                  </a:lnTo>
                  <a:lnTo>
                    <a:pt x="5" y="17"/>
                  </a:lnTo>
                  <a:lnTo>
                    <a:pt x="2" y="14"/>
                  </a:lnTo>
                  <a:lnTo>
                    <a:pt x="1" y="12"/>
                  </a:lnTo>
                  <a:lnTo>
                    <a:pt x="0" y="10"/>
                  </a:lnTo>
                  <a:lnTo>
                    <a:pt x="2" y="3"/>
                  </a:lnTo>
                  <a:lnTo>
                    <a:pt x="5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6" name="Freeform 1233"/>
            <p:cNvSpPr>
              <a:spLocks/>
            </p:cNvSpPr>
            <p:nvPr/>
          </p:nvSpPr>
          <p:spPr bwMode="auto">
            <a:xfrm>
              <a:off x="5201781" y="2528212"/>
              <a:ext cx="244559" cy="111917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20" y="4"/>
                </a:cxn>
                <a:cxn ang="0">
                  <a:pos x="21" y="10"/>
                </a:cxn>
                <a:cxn ang="0">
                  <a:pos x="25" y="14"/>
                </a:cxn>
                <a:cxn ang="0">
                  <a:pos x="33" y="13"/>
                </a:cxn>
                <a:cxn ang="0">
                  <a:pos x="34" y="7"/>
                </a:cxn>
                <a:cxn ang="0">
                  <a:pos x="40" y="10"/>
                </a:cxn>
                <a:cxn ang="0">
                  <a:pos x="54" y="10"/>
                </a:cxn>
                <a:cxn ang="0">
                  <a:pos x="55" y="7"/>
                </a:cxn>
                <a:cxn ang="0">
                  <a:pos x="65" y="8"/>
                </a:cxn>
                <a:cxn ang="0">
                  <a:pos x="74" y="7"/>
                </a:cxn>
                <a:cxn ang="0">
                  <a:pos x="79" y="5"/>
                </a:cxn>
                <a:cxn ang="0">
                  <a:pos x="81" y="4"/>
                </a:cxn>
                <a:cxn ang="0">
                  <a:pos x="84" y="0"/>
                </a:cxn>
                <a:cxn ang="0">
                  <a:pos x="87" y="2"/>
                </a:cxn>
                <a:cxn ang="0">
                  <a:pos x="88" y="3"/>
                </a:cxn>
                <a:cxn ang="0">
                  <a:pos x="92" y="5"/>
                </a:cxn>
                <a:cxn ang="0">
                  <a:pos x="98" y="7"/>
                </a:cxn>
                <a:cxn ang="0">
                  <a:pos x="105" y="4"/>
                </a:cxn>
                <a:cxn ang="0">
                  <a:pos x="103" y="8"/>
                </a:cxn>
                <a:cxn ang="0">
                  <a:pos x="108" y="17"/>
                </a:cxn>
                <a:cxn ang="0">
                  <a:pos x="117" y="23"/>
                </a:cxn>
                <a:cxn ang="0">
                  <a:pos x="117" y="29"/>
                </a:cxn>
                <a:cxn ang="0">
                  <a:pos x="110" y="35"/>
                </a:cxn>
                <a:cxn ang="0">
                  <a:pos x="99" y="44"/>
                </a:cxn>
                <a:cxn ang="0">
                  <a:pos x="80" y="52"/>
                </a:cxn>
                <a:cxn ang="0">
                  <a:pos x="54" y="53"/>
                </a:cxn>
                <a:cxn ang="0">
                  <a:pos x="30" y="47"/>
                </a:cxn>
                <a:cxn ang="0">
                  <a:pos x="24" y="43"/>
                </a:cxn>
                <a:cxn ang="0">
                  <a:pos x="18" y="39"/>
                </a:cxn>
                <a:cxn ang="0">
                  <a:pos x="14" y="38"/>
                </a:cxn>
                <a:cxn ang="0">
                  <a:pos x="16" y="33"/>
                </a:cxn>
                <a:cxn ang="0">
                  <a:pos x="18" y="28"/>
                </a:cxn>
                <a:cxn ang="0">
                  <a:pos x="15" y="24"/>
                </a:cxn>
                <a:cxn ang="0">
                  <a:pos x="9" y="25"/>
                </a:cxn>
                <a:cxn ang="0">
                  <a:pos x="1" y="23"/>
                </a:cxn>
                <a:cxn ang="0">
                  <a:pos x="23" y="19"/>
                </a:cxn>
                <a:cxn ang="0">
                  <a:pos x="15" y="15"/>
                </a:cxn>
                <a:cxn ang="0">
                  <a:pos x="2" y="10"/>
                </a:cxn>
                <a:cxn ang="0">
                  <a:pos x="2" y="7"/>
                </a:cxn>
                <a:cxn ang="0">
                  <a:pos x="7" y="8"/>
                </a:cxn>
                <a:cxn ang="0">
                  <a:pos x="10" y="5"/>
                </a:cxn>
                <a:cxn ang="0">
                  <a:pos x="12" y="2"/>
                </a:cxn>
              </a:cxnLst>
              <a:rect l="0" t="0" r="r" b="b"/>
              <a:pathLst>
                <a:path w="118" h="54">
                  <a:moveTo>
                    <a:pt x="14" y="0"/>
                  </a:moveTo>
                  <a:lnTo>
                    <a:pt x="19" y="0"/>
                  </a:lnTo>
                  <a:lnTo>
                    <a:pt x="19" y="3"/>
                  </a:lnTo>
                  <a:lnTo>
                    <a:pt x="20" y="4"/>
                  </a:lnTo>
                  <a:lnTo>
                    <a:pt x="21" y="7"/>
                  </a:lnTo>
                  <a:lnTo>
                    <a:pt x="21" y="10"/>
                  </a:lnTo>
                  <a:lnTo>
                    <a:pt x="24" y="12"/>
                  </a:lnTo>
                  <a:lnTo>
                    <a:pt x="25" y="14"/>
                  </a:lnTo>
                  <a:lnTo>
                    <a:pt x="30" y="14"/>
                  </a:lnTo>
                  <a:lnTo>
                    <a:pt x="33" y="13"/>
                  </a:lnTo>
                  <a:lnTo>
                    <a:pt x="34" y="13"/>
                  </a:lnTo>
                  <a:lnTo>
                    <a:pt x="34" y="7"/>
                  </a:lnTo>
                  <a:lnTo>
                    <a:pt x="38" y="10"/>
                  </a:lnTo>
                  <a:lnTo>
                    <a:pt x="40" y="10"/>
                  </a:lnTo>
                  <a:lnTo>
                    <a:pt x="49" y="8"/>
                  </a:lnTo>
                  <a:lnTo>
                    <a:pt x="54" y="10"/>
                  </a:lnTo>
                  <a:lnTo>
                    <a:pt x="55" y="12"/>
                  </a:lnTo>
                  <a:lnTo>
                    <a:pt x="55" y="7"/>
                  </a:lnTo>
                  <a:lnTo>
                    <a:pt x="63" y="7"/>
                  </a:lnTo>
                  <a:lnTo>
                    <a:pt x="65" y="8"/>
                  </a:lnTo>
                  <a:lnTo>
                    <a:pt x="70" y="8"/>
                  </a:lnTo>
                  <a:lnTo>
                    <a:pt x="74" y="7"/>
                  </a:lnTo>
                  <a:lnTo>
                    <a:pt x="76" y="5"/>
                  </a:lnTo>
                  <a:lnTo>
                    <a:pt x="79" y="5"/>
                  </a:lnTo>
                  <a:lnTo>
                    <a:pt x="81" y="7"/>
                  </a:lnTo>
                  <a:lnTo>
                    <a:pt x="81" y="4"/>
                  </a:lnTo>
                  <a:lnTo>
                    <a:pt x="83" y="3"/>
                  </a:lnTo>
                  <a:lnTo>
                    <a:pt x="84" y="0"/>
                  </a:lnTo>
                  <a:lnTo>
                    <a:pt x="85" y="2"/>
                  </a:lnTo>
                  <a:lnTo>
                    <a:pt x="87" y="2"/>
                  </a:lnTo>
                  <a:lnTo>
                    <a:pt x="88" y="0"/>
                  </a:lnTo>
                  <a:lnTo>
                    <a:pt x="88" y="3"/>
                  </a:lnTo>
                  <a:lnTo>
                    <a:pt x="89" y="4"/>
                  </a:lnTo>
                  <a:lnTo>
                    <a:pt x="92" y="5"/>
                  </a:lnTo>
                  <a:lnTo>
                    <a:pt x="93" y="7"/>
                  </a:lnTo>
                  <a:lnTo>
                    <a:pt x="98" y="7"/>
                  </a:lnTo>
                  <a:lnTo>
                    <a:pt x="103" y="4"/>
                  </a:lnTo>
                  <a:lnTo>
                    <a:pt x="105" y="4"/>
                  </a:lnTo>
                  <a:lnTo>
                    <a:pt x="104" y="5"/>
                  </a:lnTo>
                  <a:lnTo>
                    <a:pt x="103" y="8"/>
                  </a:lnTo>
                  <a:lnTo>
                    <a:pt x="104" y="13"/>
                  </a:lnTo>
                  <a:lnTo>
                    <a:pt x="108" y="17"/>
                  </a:lnTo>
                  <a:lnTo>
                    <a:pt x="113" y="19"/>
                  </a:lnTo>
                  <a:lnTo>
                    <a:pt x="117" y="23"/>
                  </a:lnTo>
                  <a:lnTo>
                    <a:pt x="118" y="28"/>
                  </a:lnTo>
                  <a:lnTo>
                    <a:pt x="117" y="29"/>
                  </a:lnTo>
                  <a:lnTo>
                    <a:pt x="114" y="33"/>
                  </a:lnTo>
                  <a:lnTo>
                    <a:pt x="110" y="35"/>
                  </a:lnTo>
                  <a:lnTo>
                    <a:pt x="107" y="39"/>
                  </a:lnTo>
                  <a:lnTo>
                    <a:pt x="99" y="44"/>
                  </a:lnTo>
                  <a:lnTo>
                    <a:pt x="89" y="48"/>
                  </a:lnTo>
                  <a:lnTo>
                    <a:pt x="80" y="52"/>
                  </a:lnTo>
                  <a:lnTo>
                    <a:pt x="68" y="54"/>
                  </a:lnTo>
                  <a:lnTo>
                    <a:pt x="54" y="53"/>
                  </a:lnTo>
                  <a:lnTo>
                    <a:pt x="41" y="51"/>
                  </a:lnTo>
                  <a:lnTo>
                    <a:pt x="30" y="47"/>
                  </a:lnTo>
                  <a:lnTo>
                    <a:pt x="28" y="46"/>
                  </a:lnTo>
                  <a:lnTo>
                    <a:pt x="24" y="43"/>
                  </a:lnTo>
                  <a:lnTo>
                    <a:pt x="21" y="42"/>
                  </a:lnTo>
                  <a:lnTo>
                    <a:pt x="18" y="39"/>
                  </a:lnTo>
                  <a:lnTo>
                    <a:pt x="12" y="39"/>
                  </a:lnTo>
                  <a:lnTo>
                    <a:pt x="14" y="38"/>
                  </a:lnTo>
                  <a:lnTo>
                    <a:pt x="16" y="37"/>
                  </a:lnTo>
                  <a:lnTo>
                    <a:pt x="16" y="33"/>
                  </a:lnTo>
                  <a:lnTo>
                    <a:pt x="18" y="30"/>
                  </a:lnTo>
                  <a:lnTo>
                    <a:pt x="18" y="28"/>
                  </a:lnTo>
                  <a:lnTo>
                    <a:pt x="19" y="25"/>
                  </a:lnTo>
                  <a:lnTo>
                    <a:pt x="15" y="24"/>
                  </a:lnTo>
                  <a:lnTo>
                    <a:pt x="12" y="24"/>
                  </a:lnTo>
                  <a:lnTo>
                    <a:pt x="9" y="25"/>
                  </a:lnTo>
                  <a:lnTo>
                    <a:pt x="6" y="25"/>
                  </a:lnTo>
                  <a:lnTo>
                    <a:pt x="1" y="23"/>
                  </a:lnTo>
                  <a:lnTo>
                    <a:pt x="12" y="22"/>
                  </a:lnTo>
                  <a:lnTo>
                    <a:pt x="23" y="19"/>
                  </a:lnTo>
                  <a:lnTo>
                    <a:pt x="20" y="17"/>
                  </a:lnTo>
                  <a:lnTo>
                    <a:pt x="15" y="15"/>
                  </a:lnTo>
                  <a:lnTo>
                    <a:pt x="7" y="14"/>
                  </a:lnTo>
                  <a:lnTo>
                    <a:pt x="2" y="10"/>
                  </a:lnTo>
                  <a:lnTo>
                    <a:pt x="0" y="8"/>
                  </a:lnTo>
                  <a:lnTo>
                    <a:pt x="2" y="7"/>
                  </a:lnTo>
                  <a:lnTo>
                    <a:pt x="6" y="7"/>
                  </a:lnTo>
                  <a:lnTo>
                    <a:pt x="7" y="8"/>
                  </a:lnTo>
                  <a:lnTo>
                    <a:pt x="7" y="5"/>
                  </a:lnTo>
                  <a:lnTo>
                    <a:pt x="10" y="5"/>
                  </a:lnTo>
                  <a:lnTo>
                    <a:pt x="11" y="4"/>
                  </a:lnTo>
                  <a:lnTo>
                    <a:pt x="12" y="2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7" name="Freeform 1234"/>
            <p:cNvSpPr>
              <a:spLocks/>
            </p:cNvSpPr>
            <p:nvPr/>
          </p:nvSpPr>
          <p:spPr bwMode="auto">
            <a:xfrm>
              <a:off x="3740644" y="3873285"/>
              <a:ext cx="248704" cy="8704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45" y="2"/>
                </a:cxn>
                <a:cxn ang="0">
                  <a:pos x="63" y="9"/>
                </a:cxn>
                <a:cxn ang="0">
                  <a:pos x="73" y="10"/>
                </a:cxn>
                <a:cxn ang="0">
                  <a:pos x="75" y="10"/>
                </a:cxn>
                <a:cxn ang="0">
                  <a:pos x="76" y="13"/>
                </a:cxn>
                <a:cxn ang="0">
                  <a:pos x="79" y="14"/>
                </a:cxn>
                <a:cxn ang="0">
                  <a:pos x="80" y="15"/>
                </a:cxn>
                <a:cxn ang="0">
                  <a:pos x="90" y="23"/>
                </a:cxn>
                <a:cxn ang="0">
                  <a:pos x="105" y="25"/>
                </a:cxn>
                <a:cxn ang="0">
                  <a:pos x="105" y="28"/>
                </a:cxn>
                <a:cxn ang="0">
                  <a:pos x="111" y="29"/>
                </a:cxn>
                <a:cxn ang="0">
                  <a:pos x="114" y="30"/>
                </a:cxn>
                <a:cxn ang="0">
                  <a:pos x="117" y="33"/>
                </a:cxn>
                <a:cxn ang="0">
                  <a:pos x="118" y="36"/>
                </a:cxn>
                <a:cxn ang="0">
                  <a:pos x="120" y="37"/>
                </a:cxn>
                <a:cxn ang="0">
                  <a:pos x="118" y="39"/>
                </a:cxn>
                <a:cxn ang="0">
                  <a:pos x="115" y="41"/>
                </a:cxn>
                <a:cxn ang="0">
                  <a:pos x="111" y="42"/>
                </a:cxn>
                <a:cxn ang="0">
                  <a:pos x="105" y="42"/>
                </a:cxn>
                <a:cxn ang="0">
                  <a:pos x="93" y="41"/>
                </a:cxn>
                <a:cxn ang="0">
                  <a:pos x="81" y="39"/>
                </a:cxn>
                <a:cxn ang="0">
                  <a:pos x="81" y="37"/>
                </a:cxn>
                <a:cxn ang="0">
                  <a:pos x="83" y="37"/>
                </a:cxn>
                <a:cxn ang="0">
                  <a:pos x="85" y="34"/>
                </a:cxn>
                <a:cxn ang="0">
                  <a:pos x="85" y="33"/>
                </a:cxn>
                <a:cxn ang="0">
                  <a:pos x="83" y="32"/>
                </a:cxn>
                <a:cxn ang="0">
                  <a:pos x="79" y="30"/>
                </a:cxn>
                <a:cxn ang="0">
                  <a:pos x="76" y="30"/>
                </a:cxn>
                <a:cxn ang="0">
                  <a:pos x="74" y="29"/>
                </a:cxn>
                <a:cxn ang="0">
                  <a:pos x="71" y="24"/>
                </a:cxn>
                <a:cxn ang="0">
                  <a:pos x="70" y="24"/>
                </a:cxn>
                <a:cxn ang="0">
                  <a:pos x="69" y="23"/>
                </a:cxn>
                <a:cxn ang="0">
                  <a:pos x="69" y="22"/>
                </a:cxn>
                <a:cxn ang="0">
                  <a:pos x="68" y="22"/>
                </a:cxn>
                <a:cxn ang="0">
                  <a:pos x="68" y="20"/>
                </a:cxn>
                <a:cxn ang="0">
                  <a:pos x="59" y="20"/>
                </a:cxn>
                <a:cxn ang="0">
                  <a:pos x="55" y="19"/>
                </a:cxn>
                <a:cxn ang="0">
                  <a:pos x="47" y="15"/>
                </a:cxn>
                <a:cxn ang="0">
                  <a:pos x="44" y="14"/>
                </a:cxn>
                <a:cxn ang="0">
                  <a:pos x="32" y="14"/>
                </a:cxn>
                <a:cxn ang="0">
                  <a:pos x="30" y="12"/>
                </a:cxn>
                <a:cxn ang="0">
                  <a:pos x="30" y="10"/>
                </a:cxn>
                <a:cxn ang="0">
                  <a:pos x="31" y="9"/>
                </a:cxn>
                <a:cxn ang="0">
                  <a:pos x="30" y="8"/>
                </a:cxn>
                <a:cxn ang="0">
                  <a:pos x="26" y="8"/>
                </a:cxn>
                <a:cxn ang="0">
                  <a:pos x="17" y="9"/>
                </a:cxn>
                <a:cxn ang="0">
                  <a:pos x="10" y="14"/>
                </a:cxn>
                <a:cxn ang="0">
                  <a:pos x="4" y="18"/>
                </a:cxn>
                <a:cxn ang="0">
                  <a:pos x="0" y="18"/>
                </a:cxn>
                <a:cxn ang="0">
                  <a:pos x="5" y="10"/>
                </a:cxn>
                <a:cxn ang="0">
                  <a:pos x="12" y="5"/>
                </a:cxn>
                <a:cxn ang="0">
                  <a:pos x="21" y="2"/>
                </a:cxn>
                <a:cxn ang="0">
                  <a:pos x="32" y="0"/>
                </a:cxn>
              </a:cxnLst>
              <a:rect l="0" t="0" r="r" b="b"/>
              <a:pathLst>
                <a:path w="120" h="42">
                  <a:moveTo>
                    <a:pt x="32" y="0"/>
                  </a:moveTo>
                  <a:lnTo>
                    <a:pt x="45" y="2"/>
                  </a:lnTo>
                  <a:lnTo>
                    <a:pt x="63" y="9"/>
                  </a:lnTo>
                  <a:lnTo>
                    <a:pt x="73" y="10"/>
                  </a:lnTo>
                  <a:lnTo>
                    <a:pt x="75" y="10"/>
                  </a:lnTo>
                  <a:lnTo>
                    <a:pt x="76" y="13"/>
                  </a:lnTo>
                  <a:lnTo>
                    <a:pt x="79" y="14"/>
                  </a:lnTo>
                  <a:lnTo>
                    <a:pt x="80" y="15"/>
                  </a:lnTo>
                  <a:lnTo>
                    <a:pt x="90" y="23"/>
                  </a:lnTo>
                  <a:lnTo>
                    <a:pt x="105" y="25"/>
                  </a:lnTo>
                  <a:lnTo>
                    <a:pt x="105" y="28"/>
                  </a:lnTo>
                  <a:lnTo>
                    <a:pt x="111" y="29"/>
                  </a:lnTo>
                  <a:lnTo>
                    <a:pt x="114" y="30"/>
                  </a:lnTo>
                  <a:lnTo>
                    <a:pt x="117" y="33"/>
                  </a:lnTo>
                  <a:lnTo>
                    <a:pt x="118" y="36"/>
                  </a:lnTo>
                  <a:lnTo>
                    <a:pt x="120" y="37"/>
                  </a:lnTo>
                  <a:lnTo>
                    <a:pt x="118" y="39"/>
                  </a:lnTo>
                  <a:lnTo>
                    <a:pt x="115" y="41"/>
                  </a:lnTo>
                  <a:lnTo>
                    <a:pt x="111" y="42"/>
                  </a:lnTo>
                  <a:lnTo>
                    <a:pt x="105" y="42"/>
                  </a:lnTo>
                  <a:lnTo>
                    <a:pt x="93" y="41"/>
                  </a:lnTo>
                  <a:lnTo>
                    <a:pt x="81" y="39"/>
                  </a:lnTo>
                  <a:lnTo>
                    <a:pt x="81" y="37"/>
                  </a:lnTo>
                  <a:lnTo>
                    <a:pt x="83" y="37"/>
                  </a:lnTo>
                  <a:lnTo>
                    <a:pt x="85" y="34"/>
                  </a:lnTo>
                  <a:lnTo>
                    <a:pt x="85" y="33"/>
                  </a:lnTo>
                  <a:lnTo>
                    <a:pt x="83" y="32"/>
                  </a:lnTo>
                  <a:lnTo>
                    <a:pt x="79" y="30"/>
                  </a:lnTo>
                  <a:lnTo>
                    <a:pt x="76" y="30"/>
                  </a:lnTo>
                  <a:lnTo>
                    <a:pt x="74" y="29"/>
                  </a:lnTo>
                  <a:lnTo>
                    <a:pt x="71" y="24"/>
                  </a:lnTo>
                  <a:lnTo>
                    <a:pt x="70" y="24"/>
                  </a:lnTo>
                  <a:lnTo>
                    <a:pt x="69" y="23"/>
                  </a:lnTo>
                  <a:lnTo>
                    <a:pt x="69" y="22"/>
                  </a:lnTo>
                  <a:lnTo>
                    <a:pt x="68" y="22"/>
                  </a:lnTo>
                  <a:lnTo>
                    <a:pt x="68" y="20"/>
                  </a:lnTo>
                  <a:lnTo>
                    <a:pt x="59" y="20"/>
                  </a:lnTo>
                  <a:lnTo>
                    <a:pt x="55" y="19"/>
                  </a:lnTo>
                  <a:lnTo>
                    <a:pt x="47" y="15"/>
                  </a:lnTo>
                  <a:lnTo>
                    <a:pt x="44" y="14"/>
                  </a:lnTo>
                  <a:lnTo>
                    <a:pt x="32" y="14"/>
                  </a:lnTo>
                  <a:lnTo>
                    <a:pt x="30" y="12"/>
                  </a:lnTo>
                  <a:lnTo>
                    <a:pt x="30" y="10"/>
                  </a:lnTo>
                  <a:lnTo>
                    <a:pt x="31" y="9"/>
                  </a:lnTo>
                  <a:lnTo>
                    <a:pt x="30" y="8"/>
                  </a:lnTo>
                  <a:lnTo>
                    <a:pt x="26" y="8"/>
                  </a:lnTo>
                  <a:lnTo>
                    <a:pt x="17" y="9"/>
                  </a:lnTo>
                  <a:lnTo>
                    <a:pt x="10" y="14"/>
                  </a:lnTo>
                  <a:lnTo>
                    <a:pt x="4" y="18"/>
                  </a:lnTo>
                  <a:lnTo>
                    <a:pt x="0" y="18"/>
                  </a:lnTo>
                  <a:lnTo>
                    <a:pt x="5" y="10"/>
                  </a:lnTo>
                  <a:lnTo>
                    <a:pt x="12" y="5"/>
                  </a:lnTo>
                  <a:lnTo>
                    <a:pt x="21" y="2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8" name="Freeform 1235"/>
            <p:cNvSpPr>
              <a:spLocks/>
            </p:cNvSpPr>
            <p:nvPr/>
          </p:nvSpPr>
          <p:spPr bwMode="auto">
            <a:xfrm>
              <a:off x="3773805" y="3904374"/>
              <a:ext cx="12435" cy="1450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5" y="0"/>
                </a:cxn>
                <a:cxn ang="0">
                  <a:pos x="6" y="2"/>
                </a:cxn>
                <a:cxn ang="0">
                  <a:pos x="6" y="7"/>
                </a:cxn>
                <a:cxn ang="0">
                  <a:pos x="0" y="7"/>
                </a:cxn>
                <a:cxn ang="0">
                  <a:pos x="0" y="5"/>
                </a:cxn>
                <a:cxn ang="0">
                  <a:pos x="3" y="3"/>
                </a:cxn>
                <a:cxn ang="0">
                  <a:pos x="4" y="3"/>
                </a:cxn>
                <a:cxn ang="0">
                  <a:pos x="4" y="0"/>
                </a:cxn>
              </a:cxnLst>
              <a:rect l="0" t="0" r="r" b="b"/>
              <a:pathLst>
                <a:path w="6" h="7">
                  <a:moveTo>
                    <a:pt x="4" y="0"/>
                  </a:moveTo>
                  <a:lnTo>
                    <a:pt x="5" y="0"/>
                  </a:lnTo>
                  <a:lnTo>
                    <a:pt x="6" y="2"/>
                  </a:lnTo>
                  <a:lnTo>
                    <a:pt x="6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3" y="3"/>
                  </a:lnTo>
                  <a:lnTo>
                    <a:pt x="4" y="3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9" name="Freeform 1236"/>
            <p:cNvSpPr>
              <a:spLocks/>
            </p:cNvSpPr>
            <p:nvPr/>
          </p:nvSpPr>
          <p:spPr bwMode="auto">
            <a:xfrm>
              <a:off x="3898157" y="3991420"/>
              <a:ext cx="41451" cy="18653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9" y="0"/>
                </a:cxn>
                <a:cxn ang="0">
                  <a:pos x="12" y="1"/>
                </a:cxn>
                <a:cxn ang="0">
                  <a:pos x="15" y="2"/>
                </a:cxn>
                <a:cxn ang="0">
                  <a:pos x="18" y="4"/>
                </a:cxn>
                <a:cxn ang="0">
                  <a:pos x="19" y="4"/>
                </a:cxn>
                <a:cxn ang="0">
                  <a:pos x="20" y="5"/>
                </a:cxn>
                <a:cxn ang="0">
                  <a:pos x="20" y="6"/>
                </a:cxn>
                <a:cxn ang="0">
                  <a:pos x="17" y="6"/>
                </a:cxn>
                <a:cxn ang="0">
                  <a:pos x="13" y="7"/>
                </a:cxn>
                <a:cxn ang="0">
                  <a:pos x="10" y="9"/>
                </a:cxn>
                <a:cxn ang="0">
                  <a:pos x="4" y="9"/>
                </a:cxn>
                <a:cxn ang="0">
                  <a:pos x="3" y="6"/>
                </a:cxn>
                <a:cxn ang="0">
                  <a:pos x="0" y="5"/>
                </a:cxn>
                <a:cxn ang="0">
                  <a:pos x="0" y="2"/>
                </a:cxn>
                <a:cxn ang="0">
                  <a:pos x="3" y="0"/>
                </a:cxn>
              </a:cxnLst>
              <a:rect l="0" t="0" r="r" b="b"/>
              <a:pathLst>
                <a:path w="20" h="9">
                  <a:moveTo>
                    <a:pt x="3" y="0"/>
                  </a:moveTo>
                  <a:lnTo>
                    <a:pt x="9" y="0"/>
                  </a:lnTo>
                  <a:lnTo>
                    <a:pt x="12" y="1"/>
                  </a:lnTo>
                  <a:lnTo>
                    <a:pt x="15" y="2"/>
                  </a:lnTo>
                  <a:lnTo>
                    <a:pt x="18" y="4"/>
                  </a:lnTo>
                  <a:lnTo>
                    <a:pt x="19" y="4"/>
                  </a:lnTo>
                  <a:lnTo>
                    <a:pt x="20" y="5"/>
                  </a:lnTo>
                  <a:lnTo>
                    <a:pt x="20" y="6"/>
                  </a:lnTo>
                  <a:lnTo>
                    <a:pt x="17" y="6"/>
                  </a:lnTo>
                  <a:lnTo>
                    <a:pt x="13" y="7"/>
                  </a:lnTo>
                  <a:lnTo>
                    <a:pt x="10" y="9"/>
                  </a:lnTo>
                  <a:lnTo>
                    <a:pt x="4" y="9"/>
                  </a:lnTo>
                  <a:lnTo>
                    <a:pt x="3" y="6"/>
                  </a:lnTo>
                  <a:lnTo>
                    <a:pt x="0" y="5"/>
                  </a:ln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0" name="Freeform 1237"/>
            <p:cNvSpPr>
              <a:spLocks/>
            </p:cNvSpPr>
            <p:nvPr/>
          </p:nvSpPr>
          <p:spPr bwMode="auto">
            <a:xfrm>
              <a:off x="4163441" y="3989347"/>
              <a:ext cx="37306" cy="1450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0"/>
                </a:cxn>
                <a:cxn ang="0">
                  <a:pos x="9" y="1"/>
                </a:cxn>
                <a:cxn ang="0">
                  <a:pos x="12" y="1"/>
                </a:cxn>
                <a:cxn ang="0">
                  <a:pos x="17" y="3"/>
                </a:cxn>
                <a:cxn ang="0">
                  <a:pos x="18" y="5"/>
                </a:cxn>
                <a:cxn ang="0">
                  <a:pos x="17" y="6"/>
                </a:cxn>
                <a:cxn ang="0">
                  <a:pos x="14" y="7"/>
                </a:cxn>
                <a:cxn ang="0">
                  <a:pos x="8" y="7"/>
                </a:cxn>
                <a:cxn ang="0">
                  <a:pos x="5" y="6"/>
                </a:cxn>
                <a:cxn ang="0">
                  <a:pos x="3" y="6"/>
                </a:cxn>
                <a:cxn ang="0">
                  <a:pos x="2" y="5"/>
                </a:cxn>
                <a:cxn ang="0">
                  <a:pos x="0" y="2"/>
                </a:cxn>
                <a:cxn ang="0">
                  <a:pos x="0" y="1"/>
                </a:cxn>
                <a:cxn ang="0">
                  <a:pos x="3" y="1"/>
                </a:cxn>
                <a:cxn ang="0">
                  <a:pos x="4" y="0"/>
                </a:cxn>
              </a:cxnLst>
              <a:rect l="0" t="0" r="r" b="b"/>
              <a:pathLst>
                <a:path w="18" h="7">
                  <a:moveTo>
                    <a:pt x="4" y="0"/>
                  </a:moveTo>
                  <a:lnTo>
                    <a:pt x="7" y="0"/>
                  </a:lnTo>
                  <a:lnTo>
                    <a:pt x="9" y="1"/>
                  </a:lnTo>
                  <a:lnTo>
                    <a:pt x="12" y="1"/>
                  </a:lnTo>
                  <a:lnTo>
                    <a:pt x="17" y="3"/>
                  </a:lnTo>
                  <a:lnTo>
                    <a:pt x="18" y="5"/>
                  </a:lnTo>
                  <a:lnTo>
                    <a:pt x="17" y="6"/>
                  </a:lnTo>
                  <a:lnTo>
                    <a:pt x="14" y="7"/>
                  </a:lnTo>
                  <a:lnTo>
                    <a:pt x="8" y="7"/>
                  </a:lnTo>
                  <a:lnTo>
                    <a:pt x="5" y="6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2"/>
                  </a:lnTo>
                  <a:lnTo>
                    <a:pt x="0" y="1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1" name="Freeform 1238"/>
            <p:cNvSpPr>
              <a:spLocks/>
            </p:cNvSpPr>
            <p:nvPr/>
          </p:nvSpPr>
          <p:spPr bwMode="auto">
            <a:xfrm>
              <a:off x="3993493" y="3954115"/>
              <a:ext cx="143005" cy="5803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7" y="0"/>
                </a:cxn>
                <a:cxn ang="0">
                  <a:pos x="22" y="3"/>
                </a:cxn>
                <a:cxn ang="0">
                  <a:pos x="31" y="3"/>
                </a:cxn>
                <a:cxn ang="0">
                  <a:pos x="33" y="2"/>
                </a:cxn>
                <a:cxn ang="0">
                  <a:pos x="36" y="2"/>
                </a:cxn>
                <a:cxn ang="0">
                  <a:pos x="45" y="3"/>
                </a:cxn>
                <a:cxn ang="0">
                  <a:pos x="55" y="8"/>
                </a:cxn>
                <a:cxn ang="0">
                  <a:pos x="60" y="12"/>
                </a:cxn>
                <a:cxn ang="0">
                  <a:pos x="57" y="10"/>
                </a:cxn>
                <a:cxn ang="0">
                  <a:pos x="62" y="14"/>
                </a:cxn>
                <a:cxn ang="0">
                  <a:pos x="69" y="19"/>
                </a:cxn>
                <a:cxn ang="0">
                  <a:pos x="53" y="19"/>
                </a:cxn>
                <a:cxn ang="0">
                  <a:pos x="48" y="22"/>
                </a:cxn>
                <a:cxn ang="0">
                  <a:pos x="43" y="22"/>
                </a:cxn>
                <a:cxn ang="0">
                  <a:pos x="43" y="20"/>
                </a:cxn>
                <a:cxn ang="0">
                  <a:pos x="40" y="20"/>
                </a:cxn>
                <a:cxn ang="0">
                  <a:pos x="37" y="23"/>
                </a:cxn>
                <a:cxn ang="0">
                  <a:pos x="36" y="25"/>
                </a:cxn>
                <a:cxn ang="0">
                  <a:pos x="33" y="28"/>
                </a:cxn>
                <a:cxn ang="0">
                  <a:pos x="31" y="28"/>
                </a:cxn>
                <a:cxn ang="0">
                  <a:pos x="30" y="27"/>
                </a:cxn>
                <a:cxn ang="0">
                  <a:pos x="28" y="24"/>
                </a:cxn>
                <a:cxn ang="0">
                  <a:pos x="28" y="23"/>
                </a:cxn>
                <a:cxn ang="0">
                  <a:pos x="27" y="22"/>
                </a:cxn>
                <a:cxn ang="0">
                  <a:pos x="5" y="22"/>
                </a:cxn>
                <a:cxn ang="0">
                  <a:pos x="5" y="24"/>
                </a:cxn>
                <a:cxn ang="0">
                  <a:pos x="3" y="24"/>
                </a:cxn>
                <a:cxn ang="0">
                  <a:pos x="0" y="20"/>
                </a:cxn>
                <a:cxn ang="0">
                  <a:pos x="0" y="18"/>
                </a:cxn>
                <a:cxn ang="0">
                  <a:pos x="1" y="17"/>
                </a:cxn>
                <a:cxn ang="0">
                  <a:pos x="17" y="17"/>
                </a:cxn>
                <a:cxn ang="0">
                  <a:pos x="20" y="15"/>
                </a:cxn>
                <a:cxn ang="0">
                  <a:pos x="17" y="10"/>
                </a:cxn>
                <a:cxn ang="0">
                  <a:pos x="17" y="8"/>
                </a:cxn>
                <a:cxn ang="0">
                  <a:pos x="15" y="8"/>
                </a:cxn>
                <a:cxn ang="0">
                  <a:pos x="11" y="4"/>
                </a:cxn>
                <a:cxn ang="0">
                  <a:pos x="11" y="3"/>
                </a:cxn>
                <a:cxn ang="0">
                  <a:pos x="13" y="0"/>
                </a:cxn>
              </a:cxnLst>
              <a:rect l="0" t="0" r="r" b="b"/>
              <a:pathLst>
                <a:path w="69" h="28">
                  <a:moveTo>
                    <a:pt x="13" y="0"/>
                  </a:moveTo>
                  <a:lnTo>
                    <a:pt x="17" y="0"/>
                  </a:lnTo>
                  <a:lnTo>
                    <a:pt x="22" y="3"/>
                  </a:lnTo>
                  <a:lnTo>
                    <a:pt x="31" y="3"/>
                  </a:lnTo>
                  <a:lnTo>
                    <a:pt x="33" y="2"/>
                  </a:lnTo>
                  <a:lnTo>
                    <a:pt x="36" y="2"/>
                  </a:lnTo>
                  <a:lnTo>
                    <a:pt x="45" y="3"/>
                  </a:lnTo>
                  <a:lnTo>
                    <a:pt x="55" y="8"/>
                  </a:lnTo>
                  <a:lnTo>
                    <a:pt x="60" y="12"/>
                  </a:lnTo>
                  <a:lnTo>
                    <a:pt x="57" y="10"/>
                  </a:lnTo>
                  <a:lnTo>
                    <a:pt x="62" y="14"/>
                  </a:lnTo>
                  <a:lnTo>
                    <a:pt x="69" y="19"/>
                  </a:lnTo>
                  <a:lnTo>
                    <a:pt x="53" y="19"/>
                  </a:lnTo>
                  <a:lnTo>
                    <a:pt x="48" y="22"/>
                  </a:lnTo>
                  <a:lnTo>
                    <a:pt x="43" y="22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37" y="23"/>
                  </a:lnTo>
                  <a:lnTo>
                    <a:pt x="36" y="25"/>
                  </a:lnTo>
                  <a:lnTo>
                    <a:pt x="33" y="28"/>
                  </a:lnTo>
                  <a:lnTo>
                    <a:pt x="31" y="28"/>
                  </a:lnTo>
                  <a:lnTo>
                    <a:pt x="30" y="27"/>
                  </a:lnTo>
                  <a:lnTo>
                    <a:pt x="28" y="24"/>
                  </a:lnTo>
                  <a:lnTo>
                    <a:pt x="28" y="23"/>
                  </a:lnTo>
                  <a:lnTo>
                    <a:pt x="27" y="22"/>
                  </a:lnTo>
                  <a:lnTo>
                    <a:pt x="5" y="22"/>
                  </a:lnTo>
                  <a:lnTo>
                    <a:pt x="5" y="24"/>
                  </a:lnTo>
                  <a:lnTo>
                    <a:pt x="3" y="24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17"/>
                  </a:lnTo>
                  <a:lnTo>
                    <a:pt x="17" y="17"/>
                  </a:lnTo>
                  <a:lnTo>
                    <a:pt x="20" y="15"/>
                  </a:lnTo>
                  <a:lnTo>
                    <a:pt x="17" y="10"/>
                  </a:lnTo>
                  <a:lnTo>
                    <a:pt x="17" y="8"/>
                  </a:lnTo>
                  <a:lnTo>
                    <a:pt x="15" y="8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2" name="Freeform 1239"/>
            <p:cNvSpPr>
              <a:spLocks/>
            </p:cNvSpPr>
            <p:nvPr/>
          </p:nvSpPr>
          <p:spPr bwMode="auto">
            <a:xfrm>
              <a:off x="3891940" y="3827690"/>
              <a:ext cx="12435" cy="145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0"/>
                </a:cxn>
                <a:cxn ang="0">
                  <a:pos x="5" y="1"/>
                </a:cxn>
                <a:cxn ang="0">
                  <a:pos x="6" y="3"/>
                </a:cxn>
                <a:cxn ang="0">
                  <a:pos x="6" y="6"/>
                </a:cxn>
                <a:cxn ang="0">
                  <a:pos x="5" y="7"/>
                </a:cxn>
                <a:cxn ang="0">
                  <a:pos x="2" y="7"/>
                </a:cxn>
                <a:cxn ang="0">
                  <a:pos x="1" y="6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lnTo>
                    <a:pt x="3" y="0"/>
                  </a:lnTo>
                  <a:lnTo>
                    <a:pt x="5" y="1"/>
                  </a:lnTo>
                  <a:lnTo>
                    <a:pt x="6" y="3"/>
                  </a:lnTo>
                  <a:lnTo>
                    <a:pt x="6" y="6"/>
                  </a:lnTo>
                  <a:lnTo>
                    <a:pt x="5" y="7"/>
                  </a:lnTo>
                  <a:lnTo>
                    <a:pt x="2" y="7"/>
                  </a:lnTo>
                  <a:lnTo>
                    <a:pt x="1" y="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3" name="Freeform 1240"/>
            <p:cNvSpPr>
              <a:spLocks/>
            </p:cNvSpPr>
            <p:nvPr/>
          </p:nvSpPr>
          <p:spPr bwMode="auto">
            <a:xfrm>
              <a:off x="3881576" y="3780022"/>
              <a:ext cx="20725" cy="621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0"/>
                </a:cxn>
                <a:cxn ang="0">
                  <a:pos x="10" y="3"/>
                </a:cxn>
                <a:cxn ang="0">
                  <a:pos x="0" y="3"/>
                </a:cxn>
                <a:cxn ang="0">
                  <a:pos x="2" y="0"/>
                </a:cxn>
              </a:cxnLst>
              <a:rect l="0" t="0" r="r" b="b"/>
              <a:pathLst>
                <a:path w="10" h="3">
                  <a:moveTo>
                    <a:pt x="2" y="0"/>
                  </a:moveTo>
                  <a:lnTo>
                    <a:pt x="7" y="0"/>
                  </a:lnTo>
                  <a:lnTo>
                    <a:pt x="10" y="3"/>
                  </a:ln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4" name="Freeform 1241"/>
            <p:cNvSpPr>
              <a:spLocks/>
            </p:cNvSpPr>
            <p:nvPr/>
          </p:nvSpPr>
          <p:spPr bwMode="auto">
            <a:xfrm>
              <a:off x="3916810" y="3788312"/>
              <a:ext cx="6218" cy="82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4"/>
                </a:cxn>
                <a:cxn ang="0">
                  <a:pos x="0" y="1"/>
                </a:cxn>
                <a:cxn ang="0">
                  <a:pos x="0" y="0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3" y="4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5" name="Freeform 1242"/>
            <p:cNvSpPr>
              <a:spLocks/>
            </p:cNvSpPr>
            <p:nvPr/>
          </p:nvSpPr>
          <p:spPr bwMode="auto">
            <a:xfrm>
              <a:off x="4003856" y="3914736"/>
              <a:ext cx="14508" cy="1450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4"/>
                </a:cxn>
                <a:cxn ang="0">
                  <a:pos x="5" y="5"/>
                </a:cxn>
                <a:cxn ang="0">
                  <a:pos x="1" y="7"/>
                </a:cxn>
                <a:cxn ang="0">
                  <a:pos x="0" y="7"/>
                </a:cxn>
                <a:cxn ang="0">
                  <a:pos x="0" y="4"/>
                </a:cxn>
                <a:cxn ang="0">
                  <a:pos x="3" y="4"/>
                </a:cxn>
                <a:cxn ang="0">
                  <a:pos x="7" y="0"/>
                </a:cxn>
              </a:cxnLst>
              <a:rect l="0" t="0" r="r" b="b"/>
              <a:pathLst>
                <a:path w="7" h="7">
                  <a:moveTo>
                    <a:pt x="7" y="0"/>
                  </a:moveTo>
                  <a:lnTo>
                    <a:pt x="7" y="4"/>
                  </a:lnTo>
                  <a:lnTo>
                    <a:pt x="5" y="5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4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6" name="Freeform 1243"/>
            <p:cNvSpPr>
              <a:spLocks/>
            </p:cNvSpPr>
            <p:nvPr/>
          </p:nvSpPr>
          <p:spPr bwMode="auto">
            <a:xfrm>
              <a:off x="1751012" y="2310595"/>
              <a:ext cx="2683931" cy="1962690"/>
            </a:xfrm>
            <a:custGeom>
              <a:avLst/>
              <a:gdLst/>
              <a:ahLst/>
              <a:cxnLst>
                <a:cxn ang="0">
                  <a:pos x="890" y="63"/>
                </a:cxn>
                <a:cxn ang="0">
                  <a:pos x="930" y="93"/>
                </a:cxn>
                <a:cxn ang="0">
                  <a:pos x="991" y="68"/>
                </a:cxn>
                <a:cxn ang="0">
                  <a:pos x="960" y="114"/>
                </a:cxn>
                <a:cxn ang="0">
                  <a:pos x="915" y="127"/>
                </a:cxn>
                <a:cxn ang="0">
                  <a:pos x="867" y="161"/>
                </a:cxn>
                <a:cxn ang="0">
                  <a:pos x="852" y="249"/>
                </a:cxn>
                <a:cxn ang="0">
                  <a:pos x="989" y="347"/>
                </a:cxn>
                <a:cxn ang="0">
                  <a:pos x="1049" y="293"/>
                </a:cxn>
                <a:cxn ang="0">
                  <a:pos x="1034" y="196"/>
                </a:cxn>
                <a:cxn ang="0">
                  <a:pos x="1132" y="213"/>
                </a:cxn>
                <a:cxn ang="0">
                  <a:pos x="1193" y="225"/>
                </a:cxn>
                <a:cxn ang="0">
                  <a:pos x="1242" y="296"/>
                </a:cxn>
                <a:cxn ang="0">
                  <a:pos x="1287" y="330"/>
                </a:cxn>
                <a:cxn ang="0">
                  <a:pos x="1167" y="395"/>
                </a:cxn>
                <a:cxn ang="0">
                  <a:pos x="1189" y="430"/>
                </a:cxn>
                <a:cxn ang="0">
                  <a:pos x="1179" y="484"/>
                </a:cxn>
                <a:cxn ang="0">
                  <a:pos x="1163" y="471"/>
                </a:cxn>
                <a:cxn ang="0">
                  <a:pos x="1089" y="523"/>
                </a:cxn>
                <a:cxn ang="0">
                  <a:pos x="1069" y="548"/>
                </a:cxn>
                <a:cxn ang="0">
                  <a:pos x="1059" y="573"/>
                </a:cxn>
                <a:cxn ang="0">
                  <a:pos x="1048" y="610"/>
                </a:cxn>
                <a:cxn ang="0">
                  <a:pos x="1011" y="724"/>
                </a:cxn>
                <a:cxn ang="0">
                  <a:pos x="957" y="671"/>
                </a:cxn>
                <a:cxn ang="0">
                  <a:pos x="896" y="680"/>
                </a:cxn>
                <a:cxn ang="0">
                  <a:pos x="811" y="714"/>
                </a:cxn>
                <a:cxn ang="0">
                  <a:pos x="838" y="810"/>
                </a:cxn>
                <a:cxn ang="0">
                  <a:pos x="917" y="774"/>
                </a:cxn>
                <a:cxn ang="0">
                  <a:pos x="936" y="845"/>
                </a:cxn>
                <a:cxn ang="0">
                  <a:pos x="1019" y="919"/>
                </a:cxn>
                <a:cxn ang="0">
                  <a:pos x="1011" y="937"/>
                </a:cxn>
                <a:cxn ang="0">
                  <a:pos x="962" y="915"/>
                </a:cxn>
                <a:cxn ang="0">
                  <a:pos x="887" y="866"/>
                </a:cxn>
                <a:cxn ang="0">
                  <a:pos x="778" y="830"/>
                </a:cxn>
                <a:cxn ang="0">
                  <a:pos x="724" y="784"/>
                </a:cxn>
                <a:cxn ang="0">
                  <a:pos x="659" y="696"/>
                </a:cxn>
                <a:cxn ang="0">
                  <a:pos x="634" y="690"/>
                </a:cxn>
                <a:cxn ang="0">
                  <a:pos x="662" y="752"/>
                </a:cxn>
                <a:cxn ang="0">
                  <a:pos x="610" y="685"/>
                </a:cxn>
                <a:cxn ang="0">
                  <a:pos x="524" y="573"/>
                </a:cxn>
                <a:cxn ang="0">
                  <a:pos x="502" y="418"/>
                </a:cxn>
                <a:cxn ang="0">
                  <a:pos x="481" y="386"/>
                </a:cxn>
                <a:cxn ang="0">
                  <a:pos x="428" y="315"/>
                </a:cxn>
                <a:cxn ang="0">
                  <a:pos x="388" y="273"/>
                </a:cxn>
                <a:cxn ang="0">
                  <a:pos x="348" y="257"/>
                </a:cxn>
                <a:cxn ang="0">
                  <a:pos x="201" y="239"/>
                </a:cxn>
                <a:cxn ang="0">
                  <a:pos x="154" y="263"/>
                </a:cxn>
                <a:cxn ang="0">
                  <a:pos x="46" y="317"/>
                </a:cxn>
                <a:cxn ang="0">
                  <a:pos x="112" y="254"/>
                </a:cxn>
                <a:cxn ang="0">
                  <a:pos x="61" y="232"/>
                </a:cxn>
                <a:cxn ang="0">
                  <a:pos x="60" y="174"/>
                </a:cxn>
                <a:cxn ang="0">
                  <a:pos x="16" y="149"/>
                </a:cxn>
                <a:cxn ang="0">
                  <a:pos x="36" y="86"/>
                </a:cxn>
                <a:cxn ang="0">
                  <a:pos x="114" y="20"/>
                </a:cxn>
                <a:cxn ang="0">
                  <a:pos x="217" y="30"/>
                </a:cxn>
                <a:cxn ang="0">
                  <a:pos x="364" y="63"/>
                </a:cxn>
                <a:cxn ang="0">
                  <a:pos x="435" y="36"/>
                </a:cxn>
                <a:cxn ang="0">
                  <a:pos x="503" y="49"/>
                </a:cxn>
                <a:cxn ang="0">
                  <a:pos x="602" y="80"/>
                </a:cxn>
                <a:cxn ang="0">
                  <a:pos x="685" y="81"/>
                </a:cxn>
                <a:cxn ang="0">
                  <a:pos x="724" y="75"/>
                </a:cxn>
                <a:cxn ang="0">
                  <a:pos x="843" y="74"/>
                </a:cxn>
                <a:cxn ang="0">
                  <a:pos x="823" y="20"/>
                </a:cxn>
              </a:cxnLst>
              <a:rect l="0" t="0" r="r" b="b"/>
              <a:pathLst>
                <a:path w="1295" h="947">
                  <a:moveTo>
                    <a:pt x="833" y="0"/>
                  </a:moveTo>
                  <a:lnTo>
                    <a:pt x="837" y="0"/>
                  </a:lnTo>
                  <a:lnTo>
                    <a:pt x="848" y="1"/>
                  </a:lnTo>
                  <a:lnTo>
                    <a:pt x="856" y="5"/>
                  </a:lnTo>
                  <a:lnTo>
                    <a:pt x="861" y="11"/>
                  </a:lnTo>
                  <a:lnTo>
                    <a:pt x="862" y="20"/>
                  </a:lnTo>
                  <a:lnTo>
                    <a:pt x="863" y="22"/>
                  </a:lnTo>
                  <a:lnTo>
                    <a:pt x="867" y="26"/>
                  </a:lnTo>
                  <a:lnTo>
                    <a:pt x="872" y="29"/>
                  </a:lnTo>
                  <a:lnTo>
                    <a:pt x="875" y="34"/>
                  </a:lnTo>
                  <a:lnTo>
                    <a:pt x="872" y="39"/>
                  </a:lnTo>
                  <a:lnTo>
                    <a:pt x="869" y="41"/>
                  </a:lnTo>
                  <a:lnTo>
                    <a:pt x="864" y="44"/>
                  </a:lnTo>
                  <a:lnTo>
                    <a:pt x="868" y="46"/>
                  </a:lnTo>
                  <a:lnTo>
                    <a:pt x="875" y="47"/>
                  </a:lnTo>
                  <a:lnTo>
                    <a:pt x="880" y="47"/>
                  </a:lnTo>
                  <a:lnTo>
                    <a:pt x="885" y="50"/>
                  </a:lnTo>
                  <a:lnTo>
                    <a:pt x="882" y="52"/>
                  </a:lnTo>
                  <a:lnTo>
                    <a:pt x="881" y="55"/>
                  </a:lnTo>
                  <a:lnTo>
                    <a:pt x="885" y="57"/>
                  </a:lnTo>
                  <a:lnTo>
                    <a:pt x="890" y="63"/>
                  </a:lnTo>
                  <a:lnTo>
                    <a:pt x="890" y="70"/>
                  </a:lnTo>
                  <a:lnTo>
                    <a:pt x="893" y="70"/>
                  </a:lnTo>
                  <a:lnTo>
                    <a:pt x="897" y="66"/>
                  </a:lnTo>
                  <a:lnTo>
                    <a:pt x="897" y="64"/>
                  </a:lnTo>
                  <a:lnTo>
                    <a:pt x="898" y="61"/>
                  </a:lnTo>
                  <a:lnTo>
                    <a:pt x="898" y="59"/>
                  </a:lnTo>
                  <a:lnTo>
                    <a:pt x="901" y="54"/>
                  </a:lnTo>
                  <a:lnTo>
                    <a:pt x="903" y="52"/>
                  </a:lnTo>
                  <a:lnTo>
                    <a:pt x="906" y="52"/>
                  </a:lnTo>
                  <a:lnTo>
                    <a:pt x="911" y="55"/>
                  </a:lnTo>
                  <a:lnTo>
                    <a:pt x="918" y="63"/>
                  </a:lnTo>
                  <a:lnTo>
                    <a:pt x="921" y="68"/>
                  </a:lnTo>
                  <a:lnTo>
                    <a:pt x="921" y="70"/>
                  </a:lnTo>
                  <a:lnTo>
                    <a:pt x="920" y="71"/>
                  </a:lnTo>
                  <a:lnTo>
                    <a:pt x="917" y="73"/>
                  </a:lnTo>
                  <a:lnTo>
                    <a:pt x="915" y="75"/>
                  </a:lnTo>
                  <a:lnTo>
                    <a:pt x="915" y="78"/>
                  </a:lnTo>
                  <a:lnTo>
                    <a:pt x="916" y="81"/>
                  </a:lnTo>
                  <a:lnTo>
                    <a:pt x="920" y="86"/>
                  </a:lnTo>
                  <a:lnTo>
                    <a:pt x="925" y="91"/>
                  </a:lnTo>
                  <a:lnTo>
                    <a:pt x="930" y="93"/>
                  </a:lnTo>
                  <a:lnTo>
                    <a:pt x="936" y="89"/>
                  </a:lnTo>
                  <a:lnTo>
                    <a:pt x="940" y="83"/>
                  </a:lnTo>
                  <a:lnTo>
                    <a:pt x="941" y="75"/>
                  </a:lnTo>
                  <a:lnTo>
                    <a:pt x="944" y="69"/>
                  </a:lnTo>
                  <a:lnTo>
                    <a:pt x="945" y="68"/>
                  </a:lnTo>
                  <a:lnTo>
                    <a:pt x="952" y="64"/>
                  </a:lnTo>
                  <a:lnTo>
                    <a:pt x="955" y="61"/>
                  </a:lnTo>
                  <a:lnTo>
                    <a:pt x="954" y="59"/>
                  </a:lnTo>
                  <a:lnTo>
                    <a:pt x="952" y="57"/>
                  </a:lnTo>
                  <a:lnTo>
                    <a:pt x="949" y="50"/>
                  </a:lnTo>
                  <a:lnTo>
                    <a:pt x="949" y="47"/>
                  </a:lnTo>
                  <a:lnTo>
                    <a:pt x="952" y="44"/>
                  </a:lnTo>
                  <a:lnTo>
                    <a:pt x="956" y="42"/>
                  </a:lnTo>
                  <a:lnTo>
                    <a:pt x="959" y="42"/>
                  </a:lnTo>
                  <a:lnTo>
                    <a:pt x="969" y="45"/>
                  </a:lnTo>
                  <a:lnTo>
                    <a:pt x="977" y="46"/>
                  </a:lnTo>
                  <a:lnTo>
                    <a:pt x="982" y="49"/>
                  </a:lnTo>
                  <a:lnTo>
                    <a:pt x="990" y="54"/>
                  </a:lnTo>
                  <a:lnTo>
                    <a:pt x="996" y="55"/>
                  </a:lnTo>
                  <a:lnTo>
                    <a:pt x="996" y="65"/>
                  </a:lnTo>
                  <a:lnTo>
                    <a:pt x="991" y="68"/>
                  </a:lnTo>
                  <a:lnTo>
                    <a:pt x="989" y="70"/>
                  </a:lnTo>
                  <a:lnTo>
                    <a:pt x="987" y="73"/>
                  </a:lnTo>
                  <a:lnTo>
                    <a:pt x="987" y="78"/>
                  </a:lnTo>
                  <a:lnTo>
                    <a:pt x="989" y="79"/>
                  </a:lnTo>
                  <a:lnTo>
                    <a:pt x="989" y="80"/>
                  </a:lnTo>
                  <a:lnTo>
                    <a:pt x="990" y="81"/>
                  </a:lnTo>
                  <a:lnTo>
                    <a:pt x="991" y="84"/>
                  </a:lnTo>
                  <a:lnTo>
                    <a:pt x="992" y="85"/>
                  </a:lnTo>
                  <a:lnTo>
                    <a:pt x="995" y="86"/>
                  </a:lnTo>
                  <a:lnTo>
                    <a:pt x="996" y="89"/>
                  </a:lnTo>
                  <a:lnTo>
                    <a:pt x="997" y="90"/>
                  </a:lnTo>
                  <a:lnTo>
                    <a:pt x="995" y="95"/>
                  </a:lnTo>
                  <a:lnTo>
                    <a:pt x="990" y="102"/>
                  </a:lnTo>
                  <a:lnTo>
                    <a:pt x="984" y="107"/>
                  </a:lnTo>
                  <a:lnTo>
                    <a:pt x="977" y="110"/>
                  </a:lnTo>
                  <a:lnTo>
                    <a:pt x="974" y="110"/>
                  </a:lnTo>
                  <a:lnTo>
                    <a:pt x="970" y="107"/>
                  </a:lnTo>
                  <a:lnTo>
                    <a:pt x="969" y="107"/>
                  </a:lnTo>
                  <a:lnTo>
                    <a:pt x="969" y="112"/>
                  </a:lnTo>
                  <a:lnTo>
                    <a:pt x="965" y="112"/>
                  </a:lnTo>
                  <a:lnTo>
                    <a:pt x="960" y="114"/>
                  </a:lnTo>
                  <a:lnTo>
                    <a:pt x="959" y="115"/>
                  </a:lnTo>
                  <a:lnTo>
                    <a:pt x="954" y="115"/>
                  </a:lnTo>
                  <a:lnTo>
                    <a:pt x="951" y="114"/>
                  </a:lnTo>
                  <a:lnTo>
                    <a:pt x="950" y="112"/>
                  </a:lnTo>
                  <a:lnTo>
                    <a:pt x="947" y="110"/>
                  </a:lnTo>
                  <a:lnTo>
                    <a:pt x="945" y="108"/>
                  </a:lnTo>
                  <a:lnTo>
                    <a:pt x="942" y="107"/>
                  </a:lnTo>
                  <a:lnTo>
                    <a:pt x="937" y="107"/>
                  </a:lnTo>
                  <a:lnTo>
                    <a:pt x="937" y="108"/>
                  </a:lnTo>
                  <a:lnTo>
                    <a:pt x="938" y="110"/>
                  </a:lnTo>
                  <a:lnTo>
                    <a:pt x="938" y="112"/>
                  </a:lnTo>
                  <a:lnTo>
                    <a:pt x="940" y="114"/>
                  </a:lnTo>
                  <a:lnTo>
                    <a:pt x="941" y="115"/>
                  </a:lnTo>
                  <a:lnTo>
                    <a:pt x="941" y="117"/>
                  </a:lnTo>
                  <a:lnTo>
                    <a:pt x="940" y="118"/>
                  </a:lnTo>
                  <a:lnTo>
                    <a:pt x="938" y="120"/>
                  </a:lnTo>
                  <a:lnTo>
                    <a:pt x="936" y="123"/>
                  </a:lnTo>
                  <a:lnTo>
                    <a:pt x="928" y="128"/>
                  </a:lnTo>
                  <a:lnTo>
                    <a:pt x="925" y="129"/>
                  </a:lnTo>
                  <a:lnTo>
                    <a:pt x="922" y="129"/>
                  </a:lnTo>
                  <a:lnTo>
                    <a:pt x="915" y="127"/>
                  </a:lnTo>
                  <a:lnTo>
                    <a:pt x="907" y="122"/>
                  </a:lnTo>
                  <a:lnTo>
                    <a:pt x="905" y="120"/>
                  </a:lnTo>
                  <a:lnTo>
                    <a:pt x="897" y="120"/>
                  </a:lnTo>
                  <a:lnTo>
                    <a:pt x="903" y="127"/>
                  </a:lnTo>
                  <a:lnTo>
                    <a:pt x="911" y="130"/>
                  </a:lnTo>
                  <a:lnTo>
                    <a:pt x="931" y="133"/>
                  </a:lnTo>
                  <a:lnTo>
                    <a:pt x="931" y="139"/>
                  </a:lnTo>
                  <a:lnTo>
                    <a:pt x="925" y="146"/>
                  </a:lnTo>
                  <a:lnTo>
                    <a:pt x="917" y="152"/>
                  </a:lnTo>
                  <a:lnTo>
                    <a:pt x="910" y="154"/>
                  </a:lnTo>
                  <a:lnTo>
                    <a:pt x="898" y="154"/>
                  </a:lnTo>
                  <a:lnTo>
                    <a:pt x="897" y="156"/>
                  </a:lnTo>
                  <a:lnTo>
                    <a:pt x="897" y="162"/>
                  </a:lnTo>
                  <a:lnTo>
                    <a:pt x="896" y="163"/>
                  </a:lnTo>
                  <a:lnTo>
                    <a:pt x="892" y="163"/>
                  </a:lnTo>
                  <a:lnTo>
                    <a:pt x="881" y="159"/>
                  </a:lnTo>
                  <a:lnTo>
                    <a:pt x="873" y="158"/>
                  </a:lnTo>
                  <a:lnTo>
                    <a:pt x="869" y="158"/>
                  </a:lnTo>
                  <a:lnTo>
                    <a:pt x="868" y="159"/>
                  </a:lnTo>
                  <a:lnTo>
                    <a:pt x="868" y="161"/>
                  </a:lnTo>
                  <a:lnTo>
                    <a:pt x="867" y="161"/>
                  </a:lnTo>
                  <a:lnTo>
                    <a:pt x="873" y="162"/>
                  </a:lnTo>
                  <a:lnTo>
                    <a:pt x="886" y="167"/>
                  </a:lnTo>
                  <a:lnTo>
                    <a:pt x="888" y="171"/>
                  </a:lnTo>
                  <a:lnTo>
                    <a:pt x="888" y="173"/>
                  </a:lnTo>
                  <a:lnTo>
                    <a:pt x="886" y="176"/>
                  </a:lnTo>
                  <a:lnTo>
                    <a:pt x="885" y="176"/>
                  </a:lnTo>
                  <a:lnTo>
                    <a:pt x="882" y="177"/>
                  </a:lnTo>
                  <a:lnTo>
                    <a:pt x="872" y="177"/>
                  </a:lnTo>
                  <a:lnTo>
                    <a:pt x="869" y="178"/>
                  </a:lnTo>
                  <a:lnTo>
                    <a:pt x="866" y="182"/>
                  </a:lnTo>
                  <a:lnTo>
                    <a:pt x="862" y="188"/>
                  </a:lnTo>
                  <a:lnTo>
                    <a:pt x="859" y="195"/>
                  </a:lnTo>
                  <a:lnTo>
                    <a:pt x="856" y="198"/>
                  </a:lnTo>
                  <a:lnTo>
                    <a:pt x="848" y="208"/>
                  </a:lnTo>
                  <a:lnTo>
                    <a:pt x="843" y="220"/>
                  </a:lnTo>
                  <a:lnTo>
                    <a:pt x="842" y="235"/>
                  </a:lnTo>
                  <a:lnTo>
                    <a:pt x="842" y="252"/>
                  </a:lnTo>
                  <a:lnTo>
                    <a:pt x="844" y="252"/>
                  </a:lnTo>
                  <a:lnTo>
                    <a:pt x="847" y="250"/>
                  </a:lnTo>
                  <a:lnTo>
                    <a:pt x="849" y="249"/>
                  </a:lnTo>
                  <a:lnTo>
                    <a:pt x="852" y="249"/>
                  </a:lnTo>
                  <a:lnTo>
                    <a:pt x="858" y="252"/>
                  </a:lnTo>
                  <a:lnTo>
                    <a:pt x="863" y="261"/>
                  </a:lnTo>
                  <a:lnTo>
                    <a:pt x="866" y="273"/>
                  </a:lnTo>
                  <a:lnTo>
                    <a:pt x="867" y="281"/>
                  </a:lnTo>
                  <a:lnTo>
                    <a:pt x="871" y="280"/>
                  </a:lnTo>
                  <a:lnTo>
                    <a:pt x="876" y="278"/>
                  </a:lnTo>
                  <a:lnTo>
                    <a:pt x="880" y="276"/>
                  </a:lnTo>
                  <a:lnTo>
                    <a:pt x="882" y="275"/>
                  </a:lnTo>
                  <a:lnTo>
                    <a:pt x="886" y="275"/>
                  </a:lnTo>
                  <a:lnTo>
                    <a:pt x="888" y="278"/>
                  </a:lnTo>
                  <a:lnTo>
                    <a:pt x="896" y="280"/>
                  </a:lnTo>
                  <a:lnTo>
                    <a:pt x="898" y="283"/>
                  </a:lnTo>
                  <a:lnTo>
                    <a:pt x="901" y="283"/>
                  </a:lnTo>
                  <a:lnTo>
                    <a:pt x="918" y="290"/>
                  </a:lnTo>
                  <a:lnTo>
                    <a:pt x="935" y="298"/>
                  </a:lnTo>
                  <a:lnTo>
                    <a:pt x="951" y="308"/>
                  </a:lnTo>
                  <a:lnTo>
                    <a:pt x="977" y="308"/>
                  </a:lnTo>
                  <a:lnTo>
                    <a:pt x="984" y="314"/>
                  </a:lnTo>
                  <a:lnTo>
                    <a:pt x="986" y="320"/>
                  </a:lnTo>
                  <a:lnTo>
                    <a:pt x="986" y="338"/>
                  </a:lnTo>
                  <a:lnTo>
                    <a:pt x="989" y="347"/>
                  </a:lnTo>
                  <a:lnTo>
                    <a:pt x="995" y="356"/>
                  </a:lnTo>
                  <a:lnTo>
                    <a:pt x="1002" y="364"/>
                  </a:lnTo>
                  <a:lnTo>
                    <a:pt x="1011" y="371"/>
                  </a:lnTo>
                  <a:lnTo>
                    <a:pt x="1013" y="372"/>
                  </a:lnTo>
                  <a:lnTo>
                    <a:pt x="1015" y="371"/>
                  </a:lnTo>
                  <a:lnTo>
                    <a:pt x="1016" y="369"/>
                  </a:lnTo>
                  <a:lnTo>
                    <a:pt x="1019" y="368"/>
                  </a:lnTo>
                  <a:lnTo>
                    <a:pt x="1020" y="367"/>
                  </a:lnTo>
                  <a:lnTo>
                    <a:pt x="1023" y="366"/>
                  </a:lnTo>
                  <a:lnTo>
                    <a:pt x="1024" y="363"/>
                  </a:lnTo>
                  <a:lnTo>
                    <a:pt x="1029" y="358"/>
                  </a:lnTo>
                  <a:lnTo>
                    <a:pt x="1030" y="356"/>
                  </a:lnTo>
                  <a:lnTo>
                    <a:pt x="1028" y="351"/>
                  </a:lnTo>
                  <a:lnTo>
                    <a:pt x="1028" y="342"/>
                  </a:lnTo>
                  <a:lnTo>
                    <a:pt x="1025" y="334"/>
                  </a:lnTo>
                  <a:lnTo>
                    <a:pt x="1023" y="325"/>
                  </a:lnTo>
                  <a:lnTo>
                    <a:pt x="1016" y="320"/>
                  </a:lnTo>
                  <a:lnTo>
                    <a:pt x="1023" y="318"/>
                  </a:lnTo>
                  <a:lnTo>
                    <a:pt x="1040" y="305"/>
                  </a:lnTo>
                  <a:lnTo>
                    <a:pt x="1046" y="298"/>
                  </a:lnTo>
                  <a:lnTo>
                    <a:pt x="1049" y="293"/>
                  </a:lnTo>
                  <a:lnTo>
                    <a:pt x="1048" y="279"/>
                  </a:lnTo>
                  <a:lnTo>
                    <a:pt x="1043" y="269"/>
                  </a:lnTo>
                  <a:lnTo>
                    <a:pt x="1038" y="261"/>
                  </a:lnTo>
                  <a:lnTo>
                    <a:pt x="1031" y="254"/>
                  </a:lnTo>
                  <a:lnTo>
                    <a:pt x="1025" y="245"/>
                  </a:lnTo>
                  <a:lnTo>
                    <a:pt x="1035" y="240"/>
                  </a:lnTo>
                  <a:lnTo>
                    <a:pt x="1038" y="237"/>
                  </a:lnTo>
                  <a:lnTo>
                    <a:pt x="1039" y="235"/>
                  </a:lnTo>
                  <a:lnTo>
                    <a:pt x="1040" y="231"/>
                  </a:lnTo>
                  <a:lnTo>
                    <a:pt x="1040" y="225"/>
                  </a:lnTo>
                  <a:lnTo>
                    <a:pt x="1038" y="222"/>
                  </a:lnTo>
                  <a:lnTo>
                    <a:pt x="1036" y="220"/>
                  </a:lnTo>
                  <a:lnTo>
                    <a:pt x="1034" y="217"/>
                  </a:lnTo>
                  <a:lnTo>
                    <a:pt x="1031" y="212"/>
                  </a:lnTo>
                  <a:lnTo>
                    <a:pt x="1031" y="210"/>
                  </a:lnTo>
                  <a:lnTo>
                    <a:pt x="1033" y="208"/>
                  </a:lnTo>
                  <a:lnTo>
                    <a:pt x="1036" y="206"/>
                  </a:lnTo>
                  <a:lnTo>
                    <a:pt x="1038" y="203"/>
                  </a:lnTo>
                  <a:lnTo>
                    <a:pt x="1038" y="200"/>
                  </a:lnTo>
                  <a:lnTo>
                    <a:pt x="1036" y="197"/>
                  </a:lnTo>
                  <a:lnTo>
                    <a:pt x="1034" y="196"/>
                  </a:lnTo>
                  <a:lnTo>
                    <a:pt x="1033" y="193"/>
                  </a:lnTo>
                  <a:lnTo>
                    <a:pt x="1031" y="192"/>
                  </a:lnTo>
                  <a:lnTo>
                    <a:pt x="1031" y="187"/>
                  </a:lnTo>
                  <a:lnTo>
                    <a:pt x="1033" y="185"/>
                  </a:lnTo>
                  <a:lnTo>
                    <a:pt x="1040" y="181"/>
                  </a:lnTo>
                  <a:lnTo>
                    <a:pt x="1043" y="181"/>
                  </a:lnTo>
                  <a:lnTo>
                    <a:pt x="1054" y="182"/>
                  </a:lnTo>
                  <a:lnTo>
                    <a:pt x="1063" y="186"/>
                  </a:lnTo>
                  <a:lnTo>
                    <a:pt x="1074" y="187"/>
                  </a:lnTo>
                  <a:lnTo>
                    <a:pt x="1077" y="187"/>
                  </a:lnTo>
                  <a:lnTo>
                    <a:pt x="1082" y="185"/>
                  </a:lnTo>
                  <a:lnTo>
                    <a:pt x="1083" y="183"/>
                  </a:lnTo>
                  <a:lnTo>
                    <a:pt x="1085" y="183"/>
                  </a:lnTo>
                  <a:lnTo>
                    <a:pt x="1093" y="186"/>
                  </a:lnTo>
                  <a:lnTo>
                    <a:pt x="1103" y="196"/>
                  </a:lnTo>
                  <a:lnTo>
                    <a:pt x="1110" y="198"/>
                  </a:lnTo>
                  <a:lnTo>
                    <a:pt x="1112" y="205"/>
                  </a:lnTo>
                  <a:lnTo>
                    <a:pt x="1115" y="207"/>
                  </a:lnTo>
                  <a:lnTo>
                    <a:pt x="1122" y="210"/>
                  </a:lnTo>
                  <a:lnTo>
                    <a:pt x="1127" y="211"/>
                  </a:lnTo>
                  <a:lnTo>
                    <a:pt x="1132" y="213"/>
                  </a:lnTo>
                  <a:lnTo>
                    <a:pt x="1134" y="217"/>
                  </a:lnTo>
                  <a:lnTo>
                    <a:pt x="1135" y="226"/>
                  </a:lnTo>
                  <a:lnTo>
                    <a:pt x="1138" y="235"/>
                  </a:lnTo>
                  <a:lnTo>
                    <a:pt x="1140" y="242"/>
                  </a:lnTo>
                  <a:lnTo>
                    <a:pt x="1146" y="246"/>
                  </a:lnTo>
                  <a:lnTo>
                    <a:pt x="1147" y="246"/>
                  </a:lnTo>
                  <a:lnTo>
                    <a:pt x="1148" y="247"/>
                  </a:lnTo>
                  <a:lnTo>
                    <a:pt x="1149" y="250"/>
                  </a:lnTo>
                  <a:lnTo>
                    <a:pt x="1153" y="254"/>
                  </a:lnTo>
                  <a:lnTo>
                    <a:pt x="1156" y="255"/>
                  </a:lnTo>
                  <a:lnTo>
                    <a:pt x="1158" y="255"/>
                  </a:lnTo>
                  <a:lnTo>
                    <a:pt x="1166" y="252"/>
                  </a:lnTo>
                  <a:lnTo>
                    <a:pt x="1173" y="246"/>
                  </a:lnTo>
                  <a:lnTo>
                    <a:pt x="1179" y="240"/>
                  </a:lnTo>
                  <a:lnTo>
                    <a:pt x="1182" y="234"/>
                  </a:lnTo>
                  <a:lnTo>
                    <a:pt x="1183" y="230"/>
                  </a:lnTo>
                  <a:lnTo>
                    <a:pt x="1184" y="227"/>
                  </a:lnTo>
                  <a:lnTo>
                    <a:pt x="1187" y="225"/>
                  </a:lnTo>
                  <a:lnTo>
                    <a:pt x="1189" y="224"/>
                  </a:lnTo>
                  <a:lnTo>
                    <a:pt x="1191" y="222"/>
                  </a:lnTo>
                  <a:lnTo>
                    <a:pt x="1193" y="225"/>
                  </a:lnTo>
                  <a:lnTo>
                    <a:pt x="1196" y="226"/>
                  </a:lnTo>
                  <a:lnTo>
                    <a:pt x="1197" y="227"/>
                  </a:lnTo>
                  <a:lnTo>
                    <a:pt x="1198" y="227"/>
                  </a:lnTo>
                  <a:lnTo>
                    <a:pt x="1202" y="235"/>
                  </a:lnTo>
                  <a:lnTo>
                    <a:pt x="1207" y="240"/>
                  </a:lnTo>
                  <a:lnTo>
                    <a:pt x="1212" y="244"/>
                  </a:lnTo>
                  <a:lnTo>
                    <a:pt x="1212" y="256"/>
                  </a:lnTo>
                  <a:lnTo>
                    <a:pt x="1215" y="260"/>
                  </a:lnTo>
                  <a:lnTo>
                    <a:pt x="1217" y="263"/>
                  </a:lnTo>
                  <a:lnTo>
                    <a:pt x="1221" y="265"/>
                  </a:lnTo>
                  <a:lnTo>
                    <a:pt x="1226" y="268"/>
                  </a:lnTo>
                  <a:lnTo>
                    <a:pt x="1226" y="270"/>
                  </a:lnTo>
                  <a:lnTo>
                    <a:pt x="1228" y="275"/>
                  </a:lnTo>
                  <a:lnTo>
                    <a:pt x="1228" y="279"/>
                  </a:lnTo>
                  <a:lnTo>
                    <a:pt x="1227" y="281"/>
                  </a:lnTo>
                  <a:lnTo>
                    <a:pt x="1225" y="284"/>
                  </a:lnTo>
                  <a:lnTo>
                    <a:pt x="1222" y="285"/>
                  </a:lnTo>
                  <a:lnTo>
                    <a:pt x="1227" y="290"/>
                  </a:lnTo>
                  <a:lnTo>
                    <a:pt x="1235" y="294"/>
                  </a:lnTo>
                  <a:lnTo>
                    <a:pt x="1242" y="295"/>
                  </a:lnTo>
                  <a:lnTo>
                    <a:pt x="1242" y="296"/>
                  </a:lnTo>
                  <a:lnTo>
                    <a:pt x="1245" y="304"/>
                  </a:lnTo>
                  <a:lnTo>
                    <a:pt x="1250" y="309"/>
                  </a:lnTo>
                  <a:lnTo>
                    <a:pt x="1257" y="313"/>
                  </a:lnTo>
                  <a:lnTo>
                    <a:pt x="1265" y="314"/>
                  </a:lnTo>
                  <a:lnTo>
                    <a:pt x="1272" y="314"/>
                  </a:lnTo>
                  <a:lnTo>
                    <a:pt x="1272" y="315"/>
                  </a:lnTo>
                  <a:lnTo>
                    <a:pt x="1273" y="315"/>
                  </a:lnTo>
                  <a:lnTo>
                    <a:pt x="1276" y="317"/>
                  </a:lnTo>
                  <a:lnTo>
                    <a:pt x="1276" y="318"/>
                  </a:lnTo>
                  <a:lnTo>
                    <a:pt x="1271" y="323"/>
                  </a:lnTo>
                  <a:lnTo>
                    <a:pt x="1261" y="328"/>
                  </a:lnTo>
                  <a:lnTo>
                    <a:pt x="1251" y="330"/>
                  </a:lnTo>
                  <a:lnTo>
                    <a:pt x="1242" y="334"/>
                  </a:lnTo>
                  <a:lnTo>
                    <a:pt x="1243" y="334"/>
                  </a:lnTo>
                  <a:lnTo>
                    <a:pt x="1246" y="335"/>
                  </a:lnTo>
                  <a:lnTo>
                    <a:pt x="1247" y="335"/>
                  </a:lnTo>
                  <a:lnTo>
                    <a:pt x="1256" y="334"/>
                  </a:lnTo>
                  <a:lnTo>
                    <a:pt x="1276" y="327"/>
                  </a:lnTo>
                  <a:lnTo>
                    <a:pt x="1285" y="323"/>
                  </a:lnTo>
                  <a:lnTo>
                    <a:pt x="1285" y="328"/>
                  </a:lnTo>
                  <a:lnTo>
                    <a:pt x="1287" y="330"/>
                  </a:lnTo>
                  <a:lnTo>
                    <a:pt x="1287" y="334"/>
                  </a:lnTo>
                  <a:lnTo>
                    <a:pt x="1289" y="334"/>
                  </a:lnTo>
                  <a:lnTo>
                    <a:pt x="1292" y="340"/>
                  </a:lnTo>
                  <a:lnTo>
                    <a:pt x="1294" y="346"/>
                  </a:lnTo>
                  <a:lnTo>
                    <a:pt x="1295" y="354"/>
                  </a:lnTo>
                  <a:lnTo>
                    <a:pt x="1292" y="359"/>
                  </a:lnTo>
                  <a:lnTo>
                    <a:pt x="1286" y="364"/>
                  </a:lnTo>
                  <a:lnTo>
                    <a:pt x="1277" y="367"/>
                  </a:lnTo>
                  <a:lnTo>
                    <a:pt x="1262" y="372"/>
                  </a:lnTo>
                  <a:lnTo>
                    <a:pt x="1257" y="376"/>
                  </a:lnTo>
                  <a:lnTo>
                    <a:pt x="1248" y="385"/>
                  </a:lnTo>
                  <a:lnTo>
                    <a:pt x="1238" y="387"/>
                  </a:lnTo>
                  <a:lnTo>
                    <a:pt x="1227" y="387"/>
                  </a:lnTo>
                  <a:lnTo>
                    <a:pt x="1213" y="386"/>
                  </a:lnTo>
                  <a:lnTo>
                    <a:pt x="1203" y="386"/>
                  </a:lnTo>
                  <a:lnTo>
                    <a:pt x="1193" y="385"/>
                  </a:lnTo>
                  <a:lnTo>
                    <a:pt x="1184" y="385"/>
                  </a:lnTo>
                  <a:lnTo>
                    <a:pt x="1173" y="387"/>
                  </a:lnTo>
                  <a:lnTo>
                    <a:pt x="1168" y="390"/>
                  </a:lnTo>
                  <a:lnTo>
                    <a:pt x="1167" y="391"/>
                  </a:lnTo>
                  <a:lnTo>
                    <a:pt x="1167" y="395"/>
                  </a:lnTo>
                  <a:lnTo>
                    <a:pt x="1166" y="397"/>
                  </a:lnTo>
                  <a:lnTo>
                    <a:pt x="1163" y="400"/>
                  </a:lnTo>
                  <a:lnTo>
                    <a:pt x="1157" y="405"/>
                  </a:lnTo>
                  <a:lnTo>
                    <a:pt x="1151" y="407"/>
                  </a:lnTo>
                  <a:lnTo>
                    <a:pt x="1146" y="410"/>
                  </a:lnTo>
                  <a:lnTo>
                    <a:pt x="1140" y="416"/>
                  </a:lnTo>
                  <a:lnTo>
                    <a:pt x="1149" y="413"/>
                  </a:lnTo>
                  <a:lnTo>
                    <a:pt x="1157" y="408"/>
                  </a:lnTo>
                  <a:lnTo>
                    <a:pt x="1167" y="403"/>
                  </a:lnTo>
                  <a:lnTo>
                    <a:pt x="1178" y="401"/>
                  </a:lnTo>
                  <a:lnTo>
                    <a:pt x="1192" y="401"/>
                  </a:lnTo>
                  <a:lnTo>
                    <a:pt x="1197" y="403"/>
                  </a:lnTo>
                  <a:lnTo>
                    <a:pt x="1199" y="407"/>
                  </a:lnTo>
                  <a:lnTo>
                    <a:pt x="1199" y="410"/>
                  </a:lnTo>
                  <a:lnTo>
                    <a:pt x="1194" y="415"/>
                  </a:lnTo>
                  <a:lnTo>
                    <a:pt x="1184" y="420"/>
                  </a:lnTo>
                  <a:lnTo>
                    <a:pt x="1183" y="421"/>
                  </a:lnTo>
                  <a:lnTo>
                    <a:pt x="1187" y="421"/>
                  </a:lnTo>
                  <a:lnTo>
                    <a:pt x="1191" y="422"/>
                  </a:lnTo>
                  <a:lnTo>
                    <a:pt x="1193" y="422"/>
                  </a:lnTo>
                  <a:lnTo>
                    <a:pt x="1189" y="430"/>
                  </a:lnTo>
                  <a:lnTo>
                    <a:pt x="1189" y="432"/>
                  </a:lnTo>
                  <a:lnTo>
                    <a:pt x="1192" y="440"/>
                  </a:lnTo>
                  <a:lnTo>
                    <a:pt x="1199" y="446"/>
                  </a:lnTo>
                  <a:lnTo>
                    <a:pt x="1209" y="451"/>
                  </a:lnTo>
                  <a:lnTo>
                    <a:pt x="1220" y="454"/>
                  </a:lnTo>
                  <a:lnTo>
                    <a:pt x="1226" y="454"/>
                  </a:lnTo>
                  <a:lnTo>
                    <a:pt x="1228" y="455"/>
                  </a:lnTo>
                  <a:lnTo>
                    <a:pt x="1230" y="455"/>
                  </a:lnTo>
                  <a:lnTo>
                    <a:pt x="1232" y="457"/>
                  </a:lnTo>
                  <a:lnTo>
                    <a:pt x="1232" y="459"/>
                  </a:lnTo>
                  <a:lnTo>
                    <a:pt x="1230" y="461"/>
                  </a:lnTo>
                  <a:lnTo>
                    <a:pt x="1222" y="465"/>
                  </a:lnTo>
                  <a:lnTo>
                    <a:pt x="1213" y="469"/>
                  </a:lnTo>
                  <a:lnTo>
                    <a:pt x="1198" y="474"/>
                  </a:lnTo>
                  <a:lnTo>
                    <a:pt x="1193" y="479"/>
                  </a:lnTo>
                  <a:lnTo>
                    <a:pt x="1189" y="481"/>
                  </a:lnTo>
                  <a:lnTo>
                    <a:pt x="1187" y="484"/>
                  </a:lnTo>
                  <a:lnTo>
                    <a:pt x="1184" y="485"/>
                  </a:lnTo>
                  <a:lnTo>
                    <a:pt x="1183" y="486"/>
                  </a:lnTo>
                  <a:lnTo>
                    <a:pt x="1182" y="485"/>
                  </a:lnTo>
                  <a:lnTo>
                    <a:pt x="1179" y="484"/>
                  </a:lnTo>
                  <a:lnTo>
                    <a:pt x="1178" y="481"/>
                  </a:lnTo>
                  <a:lnTo>
                    <a:pt x="1176" y="479"/>
                  </a:lnTo>
                  <a:lnTo>
                    <a:pt x="1176" y="476"/>
                  </a:lnTo>
                  <a:lnTo>
                    <a:pt x="1178" y="470"/>
                  </a:lnTo>
                  <a:lnTo>
                    <a:pt x="1183" y="465"/>
                  </a:lnTo>
                  <a:lnTo>
                    <a:pt x="1192" y="461"/>
                  </a:lnTo>
                  <a:lnTo>
                    <a:pt x="1199" y="460"/>
                  </a:lnTo>
                  <a:lnTo>
                    <a:pt x="1196" y="460"/>
                  </a:lnTo>
                  <a:lnTo>
                    <a:pt x="1193" y="457"/>
                  </a:lnTo>
                  <a:lnTo>
                    <a:pt x="1193" y="454"/>
                  </a:lnTo>
                  <a:lnTo>
                    <a:pt x="1191" y="454"/>
                  </a:lnTo>
                  <a:lnTo>
                    <a:pt x="1188" y="455"/>
                  </a:lnTo>
                  <a:lnTo>
                    <a:pt x="1187" y="457"/>
                  </a:lnTo>
                  <a:lnTo>
                    <a:pt x="1183" y="461"/>
                  </a:lnTo>
                  <a:lnTo>
                    <a:pt x="1181" y="462"/>
                  </a:lnTo>
                  <a:lnTo>
                    <a:pt x="1163" y="462"/>
                  </a:lnTo>
                  <a:lnTo>
                    <a:pt x="1163" y="465"/>
                  </a:lnTo>
                  <a:lnTo>
                    <a:pt x="1164" y="466"/>
                  </a:lnTo>
                  <a:lnTo>
                    <a:pt x="1164" y="468"/>
                  </a:lnTo>
                  <a:lnTo>
                    <a:pt x="1166" y="468"/>
                  </a:lnTo>
                  <a:lnTo>
                    <a:pt x="1163" y="471"/>
                  </a:lnTo>
                  <a:lnTo>
                    <a:pt x="1159" y="473"/>
                  </a:lnTo>
                  <a:lnTo>
                    <a:pt x="1156" y="475"/>
                  </a:lnTo>
                  <a:lnTo>
                    <a:pt x="1149" y="475"/>
                  </a:lnTo>
                  <a:lnTo>
                    <a:pt x="1148" y="474"/>
                  </a:lnTo>
                  <a:lnTo>
                    <a:pt x="1144" y="474"/>
                  </a:lnTo>
                  <a:lnTo>
                    <a:pt x="1143" y="475"/>
                  </a:lnTo>
                  <a:lnTo>
                    <a:pt x="1130" y="485"/>
                  </a:lnTo>
                  <a:lnTo>
                    <a:pt x="1125" y="491"/>
                  </a:lnTo>
                  <a:lnTo>
                    <a:pt x="1123" y="501"/>
                  </a:lnTo>
                  <a:lnTo>
                    <a:pt x="1123" y="503"/>
                  </a:lnTo>
                  <a:lnTo>
                    <a:pt x="1124" y="505"/>
                  </a:lnTo>
                  <a:lnTo>
                    <a:pt x="1124" y="509"/>
                  </a:lnTo>
                  <a:lnTo>
                    <a:pt x="1128" y="513"/>
                  </a:lnTo>
                  <a:lnTo>
                    <a:pt x="1129" y="513"/>
                  </a:lnTo>
                  <a:lnTo>
                    <a:pt x="1133" y="509"/>
                  </a:lnTo>
                  <a:lnTo>
                    <a:pt x="1133" y="513"/>
                  </a:lnTo>
                  <a:lnTo>
                    <a:pt x="1129" y="514"/>
                  </a:lnTo>
                  <a:lnTo>
                    <a:pt x="1119" y="514"/>
                  </a:lnTo>
                  <a:lnTo>
                    <a:pt x="1110" y="518"/>
                  </a:lnTo>
                  <a:lnTo>
                    <a:pt x="1099" y="519"/>
                  </a:lnTo>
                  <a:lnTo>
                    <a:pt x="1089" y="523"/>
                  </a:lnTo>
                  <a:lnTo>
                    <a:pt x="1095" y="523"/>
                  </a:lnTo>
                  <a:lnTo>
                    <a:pt x="1098" y="522"/>
                  </a:lnTo>
                  <a:lnTo>
                    <a:pt x="1100" y="522"/>
                  </a:lnTo>
                  <a:lnTo>
                    <a:pt x="1103" y="523"/>
                  </a:lnTo>
                  <a:lnTo>
                    <a:pt x="1098" y="524"/>
                  </a:lnTo>
                  <a:lnTo>
                    <a:pt x="1084" y="524"/>
                  </a:lnTo>
                  <a:lnTo>
                    <a:pt x="1082" y="527"/>
                  </a:lnTo>
                  <a:lnTo>
                    <a:pt x="1082" y="528"/>
                  </a:lnTo>
                  <a:lnTo>
                    <a:pt x="1083" y="530"/>
                  </a:lnTo>
                  <a:lnTo>
                    <a:pt x="1085" y="532"/>
                  </a:lnTo>
                  <a:lnTo>
                    <a:pt x="1085" y="534"/>
                  </a:lnTo>
                  <a:lnTo>
                    <a:pt x="1084" y="537"/>
                  </a:lnTo>
                  <a:lnTo>
                    <a:pt x="1082" y="540"/>
                  </a:lnTo>
                  <a:lnTo>
                    <a:pt x="1079" y="543"/>
                  </a:lnTo>
                  <a:lnTo>
                    <a:pt x="1078" y="547"/>
                  </a:lnTo>
                  <a:lnTo>
                    <a:pt x="1075" y="548"/>
                  </a:lnTo>
                  <a:lnTo>
                    <a:pt x="1074" y="549"/>
                  </a:lnTo>
                  <a:lnTo>
                    <a:pt x="1073" y="549"/>
                  </a:lnTo>
                  <a:lnTo>
                    <a:pt x="1073" y="548"/>
                  </a:lnTo>
                  <a:lnTo>
                    <a:pt x="1071" y="547"/>
                  </a:lnTo>
                  <a:lnTo>
                    <a:pt x="1069" y="548"/>
                  </a:lnTo>
                  <a:lnTo>
                    <a:pt x="1070" y="551"/>
                  </a:lnTo>
                  <a:lnTo>
                    <a:pt x="1071" y="552"/>
                  </a:lnTo>
                  <a:lnTo>
                    <a:pt x="1073" y="554"/>
                  </a:lnTo>
                  <a:lnTo>
                    <a:pt x="1073" y="557"/>
                  </a:lnTo>
                  <a:lnTo>
                    <a:pt x="1070" y="562"/>
                  </a:lnTo>
                  <a:lnTo>
                    <a:pt x="1069" y="566"/>
                  </a:lnTo>
                  <a:lnTo>
                    <a:pt x="1066" y="571"/>
                  </a:lnTo>
                  <a:lnTo>
                    <a:pt x="1064" y="573"/>
                  </a:lnTo>
                  <a:lnTo>
                    <a:pt x="1063" y="573"/>
                  </a:lnTo>
                  <a:lnTo>
                    <a:pt x="1063" y="572"/>
                  </a:lnTo>
                  <a:lnTo>
                    <a:pt x="1061" y="571"/>
                  </a:lnTo>
                  <a:lnTo>
                    <a:pt x="1061" y="563"/>
                  </a:lnTo>
                  <a:lnTo>
                    <a:pt x="1059" y="558"/>
                  </a:lnTo>
                  <a:lnTo>
                    <a:pt x="1058" y="554"/>
                  </a:lnTo>
                  <a:lnTo>
                    <a:pt x="1058" y="552"/>
                  </a:lnTo>
                  <a:lnTo>
                    <a:pt x="1056" y="554"/>
                  </a:lnTo>
                  <a:lnTo>
                    <a:pt x="1056" y="561"/>
                  </a:lnTo>
                  <a:lnTo>
                    <a:pt x="1058" y="563"/>
                  </a:lnTo>
                  <a:lnTo>
                    <a:pt x="1058" y="566"/>
                  </a:lnTo>
                  <a:lnTo>
                    <a:pt x="1059" y="569"/>
                  </a:lnTo>
                  <a:lnTo>
                    <a:pt x="1059" y="573"/>
                  </a:lnTo>
                  <a:lnTo>
                    <a:pt x="1058" y="574"/>
                  </a:lnTo>
                  <a:lnTo>
                    <a:pt x="1058" y="577"/>
                  </a:lnTo>
                  <a:lnTo>
                    <a:pt x="1059" y="578"/>
                  </a:lnTo>
                  <a:lnTo>
                    <a:pt x="1061" y="578"/>
                  </a:lnTo>
                  <a:lnTo>
                    <a:pt x="1061" y="585"/>
                  </a:lnTo>
                  <a:lnTo>
                    <a:pt x="1060" y="586"/>
                  </a:lnTo>
                  <a:lnTo>
                    <a:pt x="1058" y="587"/>
                  </a:lnTo>
                  <a:lnTo>
                    <a:pt x="1056" y="587"/>
                  </a:lnTo>
                  <a:lnTo>
                    <a:pt x="1058" y="590"/>
                  </a:lnTo>
                  <a:lnTo>
                    <a:pt x="1060" y="591"/>
                  </a:lnTo>
                  <a:lnTo>
                    <a:pt x="1063" y="591"/>
                  </a:lnTo>
                  <a:lnTo>
                    <a:pt x="1061" y="593"/>
                  </a:lnTo>
                  <a:lnTo>
                    <a:pt x="1060" y="595"/>
                  </a:lnTo>
                  <a:lnTo>
                    <a:pt x="1056" y="595"/>
                  </a:lnTo>
                  <a:lnTo>
                    <a:pt x="1056" y="598"/>
                  </a:lnTo>
                  <a:lnTo>
                    <a:pt x="1060" y="601"/>
                  </a:lnTo>
                  <a:lnTo>
                    <a:pt x="1058" y="603"/>
                  </a:lnTo>
                  <a:lnTo>
                    <a:pt x="1056" y="606"/>
                  </a:lnTo>
                  <a:lnTo>
                    <a:pt x="1053" y="606"/>
                  </a:lnTo>
                  <a:lnTo>
                    <a:pt x="1050" y="607"/>
                  </a:lnTo>
                  <a:lnTo>
                    <a:pt x="1048" y="610"/>
                  </a:lnTo>
                  <a:lnTo>
                    <a:pt x="1045" y="610"/>
                  </a:lnTo>
                  <a:lnTo>
                    <a:pt x="1043" y="611"/>
                  </a:lnTo>
                  <a:lnTo>
                    <a:pt x="1041" y="612"/>
                  </a:lnTo>
                  <a:lnTo>
                    <a:pt x="1040" y="615"/>
                  </a:lnTo>
                  <a:lnTo>
                    <a:pt x="1039" y="616"/>
                  </a:lnTo>
                  <a:lnTo>
                    <a:pt x="1040" y="616"/>
                  </a:lnTo>
                  <a:lnTo>
                    <a:pt x="1030" y="621"/>
                  </a:lnTo>
                  <a:lnTo>
                    <a:pt x="1020" y="627"/>
                  </a:lnTo>
                  <a:lnTo>
                    <a:pt x="1011" y="634"/>
                  </a:lnTo>
                  <a:lnTo>
                    <a:pt x="1004" y="641"/>
                  </a:lnTo>
                  <a:lnTo>
                    <a:pt x="999" y="651"/>
                  </a:lnTo>
                  <a:lnTo>
                    <a:pt x="996" y="665"/>
                  </a:lnTo>
                  <a:lnTo>
                    <a:pt x="997" y="673"/>
                  </a:lnTo>
                  <a:lnTo>
                    <a:pt x="1001" y="680"/>
                  </a:lnTo>
                  <a:lnTo>
                    <a:pt x="1006" y="686"/>
                  </a:lnTo>
                  <a:lnTo>
                    <a:pt x="1007" y="695"/>
                  </a:lnTo>
                  <a:lnTo>
                    <a:pt x="1007" y="696"/>
                  </a:lnTo>
                  <a:lnTo>
                    <a:pt x="1010" y="704"/>
                  </a:lnTo>
                  <a:lnTo>
                    <a:pt x="1013" y="708"/>
                  </a:lnTo>
                  <a:lnTo>
                    <a:pt x="1013" y="720"/>
                  </a:lnTo>
                  <a:lnTo>
                    <a:pt x="1011" y="724"/>
                  </a:lnTo>
                  <a:lnTo>
                    <a:pt x="1009" y="727"/>
                  </a:lnTo>
                  <a:lnTo>
                    <a:pt x="1007" y="729"/>
                  </a:lnTo>
                  <a:lnTo>
                    <a:pt x="1001" y="729"/>
                  </a:lnTo>
                  <a:lnTo>
                    <a:pt x="999" y="728"/>
                  </a:lnTo>
                  <a:lnTo>
                    <a:pt x="997" y="725"/>
                  </a:lnTo>
                  <a:lnTo>
                    <a:pt x="997" y="723"/>
                  </a:lnTo>
                  <a:lnTo>
                    <a:pt x="996" y="722"/>
                  </a:lnTo>
                  <a:lnTo>
                    <a:pt x="996" y="719"/>
                  </a:lnTo>
                  <a:lnTo>
                    <a:pt x="994" y="715"/>
                  </a:lnTo>
                  <a:lnTo>
                    <a:pt x="990" y="713"/>
                  </a:lnTo>
                  <a:lnTo>
                    <a:pt x="985" y="708"/>
                  </a:lnTo>
                  <a:lnTo>
                    <a:pt x="981" y="696"/>
                  </a:lnTo>
                  <a:lnTo>
                    <a:pt x="980" y="689"/>
                  </a:lnTo>
                  <a:lnTo>
                    <a:pt x="979" y="680"/>
                  </a:lnTo>
                  <a:lnTo>
                    <a:pt x="976" y="674"/>
                  </a:lnTo>
                  <a:lnTo>
                    <a:pt x="971" y="669"/>
                  </a:lnTo>
                  <a:lnTo>
                    <a:pt x="964" y="666"/>
                  </a:lnTo>
                  <a:lnTo>
                    <a:pt x="961" y="666"/>
                  </a:lnTo>
                  <a:lnTo>
                    <a:pt x="960" y="668"/>
                  </a:lnTo>
                  <a:lnTo>
                    <a:pt x="959" y="670"/>
                  </a:lnTo>
                  <a:lnTo>
                    <a:pt x="957" y="671"/>
                  </a:lnTo>
                  <a:lnTo>
                    <a:pt x="955" y="671"/>
                  </a:lnTo>
                  <a:lnTo>
                    <a:pt x="950" y="670"/>
                  </a:lnTo>
                  <a:lnTo>
                    <a:pt x="945" y="666"/>
                  </a:lnTo>
                  <a:lnTo>
                    <a:pt x="940" y="664"/>
                  </a:lnTo>
                  <a:lnTo>
                    <a:pt x="933" y="662"/>
                  </a:lnTo>
                  <a:lnTo>
                    <a:pt x="930" y="662"/>
                  </a:lnTo>
                  <a:lnTo>
                    <a:pt x="928" y="664"/>
                  </a:lnTo>
                  <a:lnTo>
                    <a:pt x="926" y="665"/>
                  </a:lnTo>
                  <a:lnTo>
                    <a:pt x="925" y="666"/>
                  </a:lnTo>
                  <a:lnTo>
                    <a:pt x="923" y="666"/>
                  </a:lnTo>
                  <a:lnTo>
                    <a:pt x="921" y="664"/>
                  </a:lnTo>
                  <a:lnTo>
                    <a:pt x="921" y="662"/>
                  </a:lnTo>
                  <a:lnTo>
                    <a:pt x="910" y="664"/>
                  </a:lnTo>
                  <a:lnTo>
                    <a:pt x="898" y="666"/>
                  </a:lnTo>
                  <a:lnTo>
                    <a:pt x="901" y="668"/>
                  </a:lnTo>
                  <a:lnTo>
                    <a:pt x="903" y="668"/>
                  </a:lnTo>
                  <a:lnTo>
                    <a:pt x="905" y="666"/>
                  </a:lnTo>
                  <a:lnTo>
                    <a:pt x="902" y="671"/>
                  </a:lnTo>
                  <a:lnTo>
                    <a:pt x="902" y="676"/>
                  </a:lnTo>
                  <a:lnTo>
                    <a:pt x="905" y="679"/>
                  </a:lnTo>
                  <a:lnTo>
                    <a:pt x="896" y="680"/>
                  </a:lnTo>
                  <a:lnTo>
                    <a:pt x="888" y="676"/>
                  </a:lnTo>
                  <a:lnTo>
                    <a:pt x="882" y="673"/>
                  </a:lnTo>
                  <a:lnTo>
                    <a:pt x="876" y="670"/>
                  </a:lnTo>
                  <a:lnTo>
                    <a:pt x="875" y="670"/>
                  </a:lnTo>
                  <a:lnTo>
                    <a:pt x="872" y="671"/>
                  </a:lnTo>
                  <a:lnTo>
                    <a:pt x="871" y="674"/>
                  </a:lnTo>
                  <a:lnTo>
                    <a:pt x="867" y="674"/>
                  </a:lnTo>
                  <a:lnTo>
                    <a:pt x="864" y="673"/>
                  </a:lnTo>
                  <a:lnTo>
                    <a:pt x="863" y="671"/>
                  </a:lnTo>
                  <a:lnTo>
                    <a:pt x="861" y="670"/>
                  </a:lnTo>
                  <a:lnTo>
                    <a:pt x="858" y="670"/>
                  </a:lnTo>
                  <a:lnTo>
                    <a:pt x="851" y="671"/>
                  </a:lnTo>
                  <a:lnTo>
                    <a:pt x="844" y="675"/>
                  </a:lnTo>
                  <a:lnTo>
                    <a:pt x="839" y="680"/>
                  </a:lnTo>
                  <a:lnTo>
                    <a:pt x="836" y="685"/>
                  </a:lnTo>
                  <a:lnTo>
                    <a:pt x="833" y="686"/>
                  </a:lnTo>
                  <a:lnTo>
                    <a:pt x="824" y="686"/>
                  </a:lnTo>
                  <a:lnTo>
                    <a:pt x="817" y="693"/>
                  </a:lnTo>
                  <a:lnTo>
                    <a:pt x="812" y="701"/>
                  </a:lnTo>
                  <a:lnTo>
                    <a:pt x="811" y="713"/>
                  </a:lnTo>
                  <a:lnTo>
                    <a:pt x="811" y="714"/>
                  </a:lnTo>
                  <a:lnTo>
                    <a:pt x="813" y="717"/>
                  </a:lnTo>
                  <a:lnTo>
                    <a:pt x="813" y="718"/>
                  </a:lnTo>
                  <a:lnTo>
                    <a:pt x="812" y="718"/>
                  </a:lnTo>
                  <a:lnTo>
                    <a:pt x="813" y="722"/>
                  </a:lnTo>
                  <a:lnTo>
                    <a:pt x="813" y="729"/>
                  </a:lnTo>
                  <a:lnTo>
                    <a:pt x="812" y="733"/>
                  </a:lnTo>
                  <a:lnTo>
                    <a:pt x="811" y="738"/>
                  </a:lnTo>
                  <a:lnTo>
                    <a:pt x="809" y="742"/>
                  </a:lnTo>
                  <a:lnTo>
                    <a:pt x="809" y="767"/>
                  </a:lnTo>
                  <a:lnTo>
                    <a:pt x="811" y="768"/>
                  </a:lnTo>
                  <a:lnTo>
                    <a:pt x="812" y="771"/>
                  </a:lnTo>
                  <a:lnTo>
                    <a:pt x="813" y="772"/>
                  </a:lnTo>
                  <a:lnTo>
                    <a:pt x="813" y="779"/>
                  </a:lnTo>
                  <a:lnTo>
                    <a:pt x="816" y="784"/>
                  </a:lnTo>
                  <a:lnTo>
                    <a:pt x="818" y="788"/>
                  </a:lnTo>
                  <a:lnTo>
                    <a:pt x="823" y="793"/>
                  </a:lnTo>
                  <a:lnTo>
                    <a:pt x="826" y="797"/>
                  </a:lnTo>
                  <a:lnTo>
                    <a:pt x="831" y="802"/>
                  </a:lnTo>
                  <a:lnTo>
                    <a:pt x="832" y="806"/>
                  </a:lnTo>
                  <a:lnTo>
                    <a:pt x="834" y="807"/>
                  </a:lnTo>
                  <a:lnTo>
                    <a:pt x="838" y="810"/>
                  </a:lnTo>
                  <a:lnTo>
                    <a:pt x="842" y="811"/>
                  </a:lnTo>
                  <a:lnTo>
                    <a:pt x="844" y="812"/>
                  </a:lnTo>
                  <a:lnTo>
                    <a:pt x="846" y="813"/>
                  </a:lnTo>
                  <a:lnTo>
                    <a:pt x="847" y="816"/>
                  </a:lnTo>
                  <a:lnTo>
                    <a:pt x="848" y="816"/>
                  </a:lnTo>
                  <a:lnTo>
                    <a:pt x="871" y="811"/>
                  </a:lnTo>
                  <a:lnTo>
                    <a:pt x="873" y="811"/>
                  </a:lnTo>
                  <a:lnTo>
                    <a:pt x="876" y="812"/>
                  </a:lnTo>
                  <a:lnTo>
                    <a:pt x="877" y="813"/>
                  </a:lnTo>
                  <a:lnTo>
                    <a:pt x="881" y="813"/>
                  </a:lnTo>
                  <a:lnTo>
                    <a:pt x="882" y="811"/>
                  </a:lnTo>
                  <a:lnTo>
                    <a:pt x="883" y="810"/>
                  </a:lnTo>
                  <a:lnTo>
                    <a:pt x="883" y="807"/>
                  </a:lnTo>
                  <a:lnTo>
                    <a:pt x="885" y="806"/>
                  </a:lnTo>
                  <a:lnTo>
                    <a:pt x="886" y="803"/>
                  </a:lnTo>
                  <a:lnTo>
                    <a:pt x="888" y="800"/>
                  </a:lnTo>
                  <a:lnTo>
                    <a:pt x="891" y="797"/>
                  </a:lnTo>
                  <a:lnTo>
                    <a:pt x="896" y="782"/>
                  </a:lnTo>
                  <a:lnTo>
                    <a:pt x="901" y="778"/>
                  </a:lnTo>
                  <a:lnTo>
                    <a:pt x="908" y="776"/>
                  </a:lnTo>
                  <a:lnTo>
                    <a:pt x="917" y="774"/>
                  </a:lnTo>
                  <a:lnTo>
                    <a:pt x="923" y="774"/>
                  </a:lnTo>
                  <a:lnTo>
                    <a:pt x="925" y="776"/>
                  </a:lnTo>
                  <a:lnTo>
                    <a:pt x="935" y="776"/>
                  </a:lnTo>
                  <a:lnTo>
                    <a:pt x="935" y="779"/>
                  </a:lnTo>
                  <a:lnTo>
                    <a:pt x="932" y="786"/>
                  </a:lnTo>
                  <a:lnTo>
                    <a:pt x="927" y="801"/>
                  </a:lnTo>
                  <a:lnTo>
                    <a:pt x="927" y="805"/>
                  </a:lnTo>
                  <a:lnTo>
                    <a:pt x="926" y="808"/>
                  </a:lnTo>
                  <a:lnTo>
                    <a:pt x="925" y="811"/>
                  </a:lnTo>
                  <a:lnTo>
                    <a:pt x="923" y="815"/>
                  </a:lnTo>
                  <a:lnTo>
                    <a:pt x="923" y="811"/>
                  </a:lnTo>
                  <a:lnTo>
                    <a:pt x="920" y="811"/>
                  </a:lnTo>
                  <a:lnTo>
                    <a:pt x="920" y="834"/>
                  </a:lnTo>
                  <a:lnTo>
                    <a:pt x="917" y="835"/>
                  </a:lnTo>
                  <a:lnTo>
                    <a:pt x="916" y="836"/>
                  </a:lnTo>
                  <a:lnTo>
                    <a:pt x="913" y="837"/>
                  </a:lnTo>
                  <a:lnTo>
                    <a:pt x="912" y="839"/>
                  </a:lnTo>
                  <a:lnTo>
                    <a:pt x="912" y="842"/>
                  </a:lnTo>
                  <a:lnTo>
                    <a:pt x="913" y="844"/>
                  </a:lnTo>
                  <a:lnTo>
                    <a:pt x="916" y="845"/>
                  </a:lnTo>
                  <a:lnTo>
                    <a:pt x="936" y="845"/>
                  </a:lnTo>
                  <a:lnTo>
                    <a:pt x="956" y="844"/>
                  </a:lnTo>
                  <a:lnTo>
                    <a:pt x="961" y="844"/>
                  </a:lnTo>
                  <a:lnTo>
                    <a:pt x="964" y="845"/>
                  </a:lnTo>
                  <a:lnTo>
                    <a:pt x="967" y="847"/>
                  </a:lnTo>
                  <a:lnTo>
                    <a:pt x="975" y="851"/>
                  </a:lnTo>
                  <a:lnTo>
                    <a:pt x="975" y="869"/>
                  </a:lnTo>
                  <a:lnTo>
                    <a:pt x="974" y="873"/>
                  </a:lnTo>
                  <a:lnTo>
                    <a:pt x="972" y="875"/>
                  </a:lnTo>
                  <a:lnTo>
                    <a:pt x="972" y="900"/>
                  </a:lnTo>
                  <a:lnTo>
                    <a:pt x="975" y="908"/>
                  </a:lnTo>
                  <a:lnTo>
                    <a:pt x="977" y="910"/>
                  </a:lnTo>
                  <a:lnTo>
                    <a:pt x="981" y="913"/>
                  </a:lnTo>
                  <a:lnTo>
                    <a:pt x="984" y="914"/>
                  </a:lnTo>
                  <a:lnTo>
                    <a:pt x="987" y="917"/>
                  </a:lnTo>
                  <a:lnTo>
                    <a:pt x="990" y="918"/>
                  </a:lnTo>
                  <a:lnTo>
                    <a:pt x="992" y="923"/>
                  </a:lnTo>
                  <a:lnTo>
                    <a:pt x="996" y="927"/>
                  </a:lnTo>
                  <a:lnTo>
                    <a:pt x="999" y="927"/>
                  </a:lnTo>
                  <a:lnTo>
                    <a:pt x="1006" y="925"/>
                  </a:lnTo>
                  <a:lnTo>
                    <a:pt x="1013" y="923"/>
                  </a:lnTo>
                  <a:lnTo>
                    <a:pt x="1019" y="919"/>
                  </a:lnTo>
                  <a:lnTo>
                    <a:pt x="1025" y="918"/>
                  </a:lnTo>
                  <a:lnTo>
                    <a:pt x="1033" y="919"/>
                  </a:lnTo>
                  <a:lnTo>
                    <a:pt x="1038" y="923"/>
                  </a:lnTo>
                  <a:lnTo>
                    <a:pt x="1043" y="928"/>
                  </a:lnTo>
                  <a:lnTo>
                    <a:pt x="1048" y="932"/>
                  </a:lnTo>
                  <a:lnTo>
                    <a:pt x="1046" y="932"/>
                  </a:lnTo>
                  <a:lnTo>
                    <a:pt x="1045" y="934"/>
                  </a:lnTo>
                  <a:lnTo>
                    <a:pt x="1039" y="940"/>
                  </a:lnTo>
                  <a:lnTo>
                    <a:pt x="1036" y="940"/>
                  </a:lnTo>
                  <a:lnTo>
                    <a:pt x="1035" y="939"/>
                  </a:lnTo>
                  <a:lnTo>
                    <a:pt x="1033" y="939"/>
                  </a:lnTo>
                  <a:lnTo>
                    <a:pt x="1033" y="937"/>
                  </a:lnTo>
                  <a:lnTo>
                    <a:pt x="1035" y="934"/>
                  </a:lnTo>
                  <a:lnTo>
                    <a:pt x="1033" y="933"/>
                  </a:lnTo>
                  <a:lnTo>
                    <a:pt x="1029" y="929"/>
                  </a:lnTo>
                  <a:lnTo>
                    <a:pt x="1028" y="927"/>
                  </a:lnTo>
                  <a:lnTo>
                    <a:pt x="1024" y="927"/>
                  </a:lnTo>
                  <a:lnTo>
                    <a:pt x="1021" y="928"/>
                  </a:lnTo>
                  <a:lnTo>
                    <a:pt x="1019" y="930"/>
                  </a:lnTo>
                  <a:lnTo>
                    <a:pt x="1016" y="932"/>
                  </a:lnTo>
                  <a:lnTo>
                    <a:pt x="1011" y="937"/>
                  </a:lnTo>
                  <a:lnTo>
                    <a:pt x="1011" y="938"/>
                  </a:lnTo>
                  <a:lnTo>
                    <a:pt x="1014" y="940"/>
                  </a:lnTo>
                  <a:lnTo>
                    <a:pt x="1011" y="945"/>
                  </a:lnTo>
                  <a:lnTo>
                    <a:pt x="1010" y="947"/>
                  </a:lnTo>
                  <a:lnTo>
                    <a:pt x="1007" y="947"/>
                  </a:lnTo>
                  <a:lnTo>
                    <a:pt x="1004" y="945"/>
                  </a:lnTo>
                  <a:lnTo>
                    <a:pt x="1001" y="944"/>
                  </a:lnTo>
                  <a:lnTo>
                    <a:pt x="999" y="940"/>
                  </a:lnTo>
                  <a:lnTo>
                    <a:pt x="994" y="935"/>
                  </a:lnTo>
                  <a:lnTo>
                    <a:pt x="991" y="934"/>
                  </a:lnTo>
                  <a:lnTo>
                    <a:pt x="986" y="934"/>
                  </a:lnTo>
                  <a:lnTo>
                    <a:pt x="985" y="935"/>
                  </a:lnTo>
                  <a:lnTo>
                    <a:pt x="982" y="935"/>
                  </a:lnTo>
                  <a:lnTo>
                    <a:pt x="980" y="933"/>
                  </a:lnTo>
                  <a:lnTo>
                    <a:pt x="975" y="930"/>
                  </a:lnTo>
                  <a:lnTo>
                    <a:pt x="974" y="928"/>
                  </a:lnTo>
                  <a:lnTo>
                    <a:pt x="974" y="927"/>
                  </a:lnTo>
                  <a:lnTo>
                    <a:pt x="972" y="924"/>
                  </a:lnTo>
                  <a:lnTo>
                    <a:pt x="967" y="919"/>
                  </a:lnTo>
                  <a:lnTo>
                    <a:pt x="965" y="918"/>
                  </a:lnTo>
                  <a:lnTo>
                    <a:pt x="962" y="915"/>
                  </a:lnTo>
                  <a:lnTo>
                    <a:pt x="957" y="913"/>
                  </a:lnTo>
                  <a:lnTo>
                    <a:pt x="956" y="914"/>
                  </a:lnTo>
                  <a:lnTo>
                    <a:pt x="956" y="917"/>
                  </a:lnTo>
                  <a:lnTo>
                    <a:pt x="954" y="917"/>
                  </a:lnTo>
                  <a:lnTo>
                    <a:pt x="951" y="914"/>
                  </a:lnTo>
                  <a:lnTo>
                    <a:pt x="950" y="912"/>
                  </a:lnTo>
                  <a:lnTo>
                    <a:pt x="950" y="904"/>
                  </a:lnTo>
                  <a:lnTo>
                    <a:pt x="946" y="896"/>
                  </a:lnTo>
                  <a:lnTo>
                    <a:pt x="937" y="888"/>
                  </a:lnTo>
                  <a:lnTo>
                    <a:pt x="931" y="883"/>
                  </a:lnTo>
                  <a:lnTo>
                    <a:pt x="927" y="874"/>
                  </a:lnTo>
                  <a:lnTo>
                    <a:pt x="923" y="874"/>
                  </a:lnTo>
                  <a:lnTo>
                    <a:pt x="921" y="875"/>
                  </a:lnTo>
                  <a:lnTo>
                    <a:pt x="920" y="876"/>
                  </a:lnTo>
                  <a:lnTo>
                    <a:pt x="913" y="876"/>
                  </a:lnTo>
                  <a:lnTo>
                    <a:pt x="910" y="874"/>
                  </a:lnTo>
                  <a:lnTo>
                    <a:pt x="907" y="873"/>
                  </a:lnTo>
                  <a:lnTo>
                    <a:pt x="903" y="870"/>
                  </a:lnTo>
                  <a:lnTo>
                    <a:pt x="901" y="869"/>
                  </a:lnTo>
                  <a:lnTo>
                    <a:pt x="893" y="866"/>
                  </a:lnTo>
                  <a:lnTo>
                    <a:pt x="887" y="866"/>
                  </a:lnTo>
                  <a:lnTo>
                    <a:pt x="880" y="864"/>
                  </a:lnTo>
                  <a:lnTo>
                    <a:pt x="871" y="859"/>
                  </a:lnTo>
                  <a:lnTo>
                    <a:pt x="866" y="852"/>
                  </a:lnTo>
                  <a:lnTo>
                    <a:pt x="861" y="847"/>
                  </a:lnTo>
                  <a:lnTo>
                    <a:pt x="853" y="842"/>
                  </a:lnTo>
                  <a:lnTo>
                    <a:pt x="851" y="842"/>
                  </a:lnTo>
                  <a:lnTo>
                    <a:pt x="846" y="840"/>
                  </a:lnTo>
                  <a:lnTo>
                    <a:pt x="839" y="840"/>
                  </a:lnTo>
                  <a:lnTo>
                    <a:pt x="837" y="842"/>
                  </a:lnTo>
                  <a:lnTo>
                    <a:pt x="834" y="844"/>
                  </a:lnTo>
                  <a:lnTo>
                    <a:pt x="831" y="847"/>
                  </a:lnTo>
                  <a:lnTo>
                    <a:pt x="824" y="847"/>
                  </a:lnTo>
                  <a:lnTo>
                    <a:pt x="822" y="846"/>
                  </a:lnTo>
                  <a:lnTo>
                    <a:pt x="819" y="844"/>
                  </a:lnTo>
                  <a:lnTo>
                    <a:pt x="809" y="844"/>
                  </a:lnTo>
                  <a:lnTo>
                    <a:pt x="804" y="842"/>
                  </a:lnTo>
                  <a:lnTo>
                    <a:pt x="798" y="839"/>
                  </a:lnTo>
                  <a:lnTo>
                    <a:pt x="792" y="834"/>
                  </a:lnTo>
                  <a:lnTo>
                    <a:pt x="787" y="831"/>
                  </a:lnTo>
                  <a:lnTo>
                    <a:pt x="780" y="831"/>
                  </a:lnTo>
                  <a:lnTo>
                    <a:pt x="778" y="830"/>
                  </a:lnTo>
                  <a:lnTo>
                    <a:pt x="775" y="830"/>
                  </a:lnTo>
                  <a:lnTo>
                    <a:pt x="772" y="829"/>
                  </a:lnTo>
                  <a:lnTo>
                    <a:pt x="769" y="827"/>
                  </a:lnTo>
                  <a:lnTo>
                    <a:pt x="768" y="825"/>
                  </a:lnTo>
                  <a:lnTo>
                    <a:pt x="765" y="822"/>
                  </a:lnTo>
                  <a:lnTo>
                    <a:pt x="758" y="820"/>
                  </a:lnTo>
                  <a:lnTo>
                    <a:pt x="755" y="820"/>
                  </a:lnTo>
                  <a:lnTo>
                    <a:pt x="753" y="818"/>
                  </a:lnTo>
                  <a:lnTo>
                    <a:pt x="749" y="817"/>
                  </a:lnTo>
                  <a:lnTo>
                    <a:pt x="744" y="815"/>
                  </a:lnTo>
                  <a:lnTo>
                    <a:pt x="742" y="812"/>
                  </a:lnTo>
                  <a:lnTo>
                    <a:pt x="738" y="810"/>
                  </a:lnTo>
                  <a:lnTo>
                    <a:pt x="733" y="808"/>
                  </a:lnTo>
                  <a:lnTo>
                    <a:pt x="729" y="806"/>
                  </a:lnTo>
                  <a:lnTo>
                    <a:pt x="726" y="803"/>
                  </a:lnTo>
                  <a:lnTo>
                    <a:pt x="725" y="801"/>
                  </a:lnTo>
                  <a:lnTo>
                    <a:pt x="720" y="798"/>
                  </a:lnTo>
                  <a:lnTo>
                    <a:pt x="719" y="796"/>
                  </a:lnTo>
                  <a:lnTo>
                    <a:pt x="719" y="791"/>
                  </a:lnTo>
                  <a:lnTo>
                    <a:pt x="720" y="788"/>
                  </a:lnTo>
                  <a:lnTo>
                    <a:pt x="724" y="784"/>
                  </a:lnTo>
                  <a:lnTo>
                    <a:pt x="724" y="778"/>
                  </a:lnTo>
                  <a:lnTo>
                    <a:pt x="723" y="777"/>
                  </a:lnTo>
                  <a:lnTo>
                    <a:pt x="721" y="774"/>
                  </a:lnTo>
                  <a:lnTo>
                    <a:pt x="719" y="772"/>
                  </a:lnTo>
                  <a:lnTo>
                    <a:pt x="713" y="758"/>
                  </a:lnTo>
                  <a:lnTo>
                    <a:pt x="703" y="747"/>
                  </a:lnTo>
                  <a:lnTo>
                    <a:pt x="691" y="737"/>
                  </a:lnTo>
                  <a:lnTo>
                    <a:pt x="684" y="732"/>
                  </a:lnTo>
                  <a:lnTo>
                    <a:pt x="681" y="729"/>
                  </a:lnTo>
                  <a:lnTo>
                    <a:pt x="678" y="727"/>
                  </a:lnTo>
                  <a:lnTo>
                    <a:pt x="676" y="724"/>
                  </a:lnTo>
                  <a:lnTo>
                    <a:pt x="675" y="723"/>
                  </a:lnTo>
                  <a:lnTo>
                    <a:pt x="675" y="715"/>
                  </a:lnTo>
                  <a:lnTo>
                    <a:pt x="674" y="713"/>
                  </a:lnTo>
                  <a:lnTo>
                    <a:pt x="671" y="710"/>
                  </a:lnTo>
                  <a:lnTo>
                    <a:pt x="669" y="709"/>
                  </a:lnTo>
                  <a:lnTo>
                    <a:pt x="665" y="707"/>
                  </a:lnTo>
                  <a:lnTo>
                    <a:pt x="662" y="705"/>
                  </a:lnTo>
                  <a:lnTo>
                    <a:pt x="661" y="703"/>
                  </a:lnTo>
                  <a:lnTo>
                    <a:pt x="659" y="700"/>
                  </a:lnTo>
                  <a:lnTo>
                    <a:pt x="659" y="696"/>
                  </a:lnTo>
                  <a:lnTo>
                    <a:pt x="654" y="696"/>
                  </a:lnTo>
                  <a:lnTo>
                    <a:pt x="640" y="683"/>
                  </a:lnTo>
                  <a:lnTo>
                    <a:pt x="637" y="678"/>
                  </a:lnTo>
                  <a:lnTo>
                    <a:pt x="636" y="674"/>
                  </a:lnTo>
                  <a:lnTo>
                    <a:pt x="632" y="666"/>
                  </a:lnTo>
                  <a:lnTo>
                    <a:pt x="630" y="659"/>
                  </a:lnTo>
                  <a:lnTo>
                    <a:pt x="630" y="656"/>
                  </a:lnTo>
                  <a:lnTo>
                    <a:pt x="629" y="654"/>
                  </a:lnTo>
                  <a:lnTo>
                    <a:pt x="619" y="651"/>
                  </a:lnTo>
                  <a:lnTo>
                    <a:pt x="614" y="649"/>
                  </a:lnTo>
                  <a:lnTo>
                    <a:pt x="610" y="646"/>
                  </a:lnTo>
                  <a:lnTo>
                    <a:pt x="609" y="647"/>
                  </a:lnTo>
                  <a:lnTo>
                    <a:pt x="609" y="651"/>
                  </a:lnTo>
                  <a:lnTo>
                    <a:pt x="610" y="659"/>
                  </a:lnTo>
                  <a:lnTo>
                    <a:pt x="612" y="665"/>
                  </a:lnTo>
                  <a:lnTo>
                    <a:pt x="617" y="675"/>
                  </a:lnTo>
                  <a:lnTo>
                    <a:pt x="620" y="678"/>
                  </a:lnTo>
                  <a:lnTo>
                    <a:pt x="622" y="679"/>
                  </a:lnTo>
                  <a:lnTo>
                    <a:pt x="626" y="680"/>
                  </a:lnTo>
                  <a:lnTo>
                    <a:pt x="629" y="683"/>
                  </a:lnTo>
                  <a:lnTo>
                    <a:pt x="634" y="690"/>
                  </a:lnTo>
                  <a:lnTo>
                    <a:pt x="635" y="694"/>
                  </a:lnTo>
                  <a:lnTo>
                    <a:pt x="636" y="699"/>
                  </a:lnTo>
                  <a:lnTo>
                    <a:pt x="641" y="708"/>
                  </a:lnTo>
                  <a:lnTo>
                    <a:pt x="646" y="714"/>
                  </a:lnTo>
                  <a:lnTo>
                    <a:pt x="650" y="722"/>
                  </a:lnTo>
                  <a:lnTo>
                    <a:pt x="654" y="732"/>
                  </a:lnTo>
                  <a:lnTo>
                    <a:pt x="657" y="740"/>
                  </a:lnTo>
                  <a:lnTo>
                    <a:pt x="664" y="747"/>
                  </a:lnTo>
                  <a:lnTo>
                    <a:pt x="665" y="745"/>
                  </a:lnTo>
                  <a:lnTo>
                    <a:pt x="666" y="747"/>
                  </a:lnTo>
                  <a:lnTo>
                    <a:pt x="669" y="748"/>
                  </a:lnTo>
                  <a:lnTo>
                    <a:pt x="670" y="749"/>
                  </a:lnTo>
                  <a:lnTo>
                    <a:pt x="671" y="752"/>
                  </a:lnTo>
                  <a:lnTo>
                    <a:pt x="671" y="756"/>
                  </a:lnTo>
                  <a:lnTo>
                    <a:pt x="670" y="757"/>
                  </a:lnTo>
                  <a:lnTo>
                    <a:pt x="670" y="759"/>
                  </a:lnTo>
                  <a:lnTo>
                    <a:pt x="669" y="759"/>
                  </a:lnTo>
                  <a:lnTo>
                    <a:pt x="666" y="757"/>
                  </a:lnTo>
                  <a:lnTo>
                    <a:pt x="664" y="756"/>
                  </a:lnTo>
                  <a:lnTo>
                    <a:pt x="662" y="753"/>
                  </a:lnTo>
                  <a:lnTo>
                    <a:pt x="662" y="752"/>
                  </a:lnTo>
                  <a:lnTo>
                    <a:pt x="659" y="751"/>
                  </a:lnTo>
                  <a:lnTo>
                    <a:pt x="656" y="749"/>
                  </a:lnTo>
                  <a:lnTo>
                    <a:pt x="654" y="747"/>
                  </a:lnTo>
                  <a:lnTo>
                    <a:pt x="651" y="743"/>
                  </a:lnTo>
                  <a:lnTo>
                    <a:pt x="649" y="740"/>
                  </a:lnTo>
                  <a:lnTo>
                    <a:pt x="646" y="739"/>
                  </a:lnTo>
                  <a:lnTo>
                    <a:pt x="642" y="735"/>
                  </a:lnTo>
                  <a:lnTo>
                    <a:pt x="642" y="724"/>
                  </a:lnTo>
                  <a:lnTo>
                    <a:pt x="639" y="722"/>
                  </a:lnTo>
                  <a:lnTo>
                    <a:pt x="634" y="714"/>
                  </a:lnTo>
                  <a:lnTo>
                    <a:pt x="630" y="712"/>
                  </a:lnTo>
                  <a:lnTo>
                    <a:pt x="627" y="709"/>
                  </a:lnTo>
                  <a:lnTo>
                    <a:pt x="624" y="708"/>
                  </a:lnTo>
                  <a:lnTo>
                    <a:pt x="621" y="705"/>
                  </a:lnTo>
                  <a:lnTo>
                    <a:pt x="617" y="704"/>
                  </a:lnTo>
                  <a:lnTo>
                    <a:pt x="615" y="703"/>
                  </a:lnTo>
                  <a:lnTo>
                    <a:pt x="612" y="700"/>
                  </a:lnTo>
                  <a:lnTo>
                    <a:pt x="620" y="700"/>
                  </a:lnTo>
                  <a:lnTo>
                    <a:pt x="621" y="699"/>
                  </a:lnTo>
                  <a:lnTo>
                    <a:pt x="620" y="698"/>
                  </a:lnTo>
                  <a:lnTo>
                    <a:pt x="610" y="685"/>
                  </a:lnTo>
                  <a:lnTo>
                    <a:pt x="598" y="674"/>
                  </a:lnTo>
                  <a:lnTo>
                    <a:pt x="596" y="669"/>
                  </a:lnTo>
                  <a:lnTo>
                    <a:pt x="596" y="665"/>
                  </a:lnTo>
                  <a:lnTo>
                    <a:pt x="595" y="661"/>
                  </a:lnTo>
                  <a:lnTo>
                    <a:pt x="595" y="659"/>
                  </a:lnTo>
                  <a:lnTo>
                    <a:pt x="593" y="656"/>
                  </a:lnTo>
                  <a:lnTo>
                    <a:pt x="588" y="649"/>
                  </a:lnTo>
                  <a:lnTo>
                    <a:pt x="587" y="646"/>
                  </a:lnTo>
                  <a:lnTo>
                    <a:pt x="585" y="642"/>
                  </a:lnTo>
                  <a:lnTo>
                    <a:pt x="583" y="637"/>
                  </a:lnTo>
                  <a:lnTo>
                    <a:pt x="583" y="634"/>
                  </a:lnTo>
                  <a:lnTo>
                    <a:pt x="576" y="626"/>
                  </a:lnTo>
                  <a:lnTo>
                    <a:pt x="566" y="618"/>
                  </a:lnTo>
                  <a:lnTo>
                    <a:pt x="555" y="612"/>
                  </a:lnTo>
                  <a:lnTo>
                    <a:pt x="542" y="607"/>
                  </a:lnTo>
                  <a:lnTo>
                    <a:pt x="541" y="606"/>
                  </a:lnTo>
                  <a:lnTo>
                    <a:pt x="540" y="603"/>
                  </a:lnTo>
                  <a:lnTo>
                    <a:pt x="540" y="598"/>
                  </a:lnTo>
                  <a:lnTo>
                    <a:pt x="534" y="590"/>
                  </a:lnTo>
                  <a:lnTo>
                    <a:pt x="528" y="582"/>
                  </a:lnTo>
                  <a:lnTo>
                    <a:pt x="524" y="573"/>
                  </a:lnTo>
                  <a:lnTo>
                    <a:pt x="524" y="563"/>
                  </a:lnTo>
                  <a:lnTo>
                    <a:pt x="518" y="559"/>
                  </a:lnTo>
                  <a:lnTo>
                    <a:pt x="506" y="542"/>
                  </a:lnTo>
                  <a:lnTo>
                    <a:pt x="499" y="532"/>
                  </a:lnTo>
                  <a:lnTo>
                    <a:pt x="498" y="529"/>
                  </a:lnTo>
                  <a:lnTo>
                    <a:pt x="499" y="528"/>
                  </a:lnTo>
                  <a:lnTo>
                    <a:pt x="501" y="525"/>
                  </a:lnTo>
                  <a:lnTo>
                    <a:pt x="503" y="523"/>
                  </a:lnTo>
                  <a:lnTo>
                    <a:pt x="502" y="513"/>
                  </a:lnTo>
                  <a:lnTo>
                    <a:pt x="501" y="500"/>
                  </a:lnTo>
                  <a:lnTo>
                    <a:pt x="499" y="489"/>
                  </a:lnTo>
                  <a:lnTo>
                    <a:pt x="498" y="481"/>
                  </a:lnTo>
                  <a:lnTo>
                    <a:pt x="501" y="473"/>
                  </a:lnTo>
                  <a:lnTo>
                    <a:pt x="506" y="452"/>
                  </a:lnTo>
                  <a:lnTo>
                    <a:pt x="507" y="444"/>
                  </a:lnTo>
                  <a:lnTo>
                    <a:pt x="506" y="437"/>
                  </a:lnTo>
                  <a:lnTo>
                    <a:pt x="497" y="429"/>
                  </a:lnTo>
                  <a:lnTo>
                    <a:pt x="496" y="422"/>
                  </a:lnTo>
                  <a:lnTo>
                    <a:pt x="498" y="420"/>
                  </a:lnTo>
                  <a:lnTo>
                    <a:pt x="501" y="418"/>
                  </a:lnTo>
                  <a:lnTo>
                    <a:pt x="502" y="418"/>
                  </a:lnTo>
                  <a:lnTo>
                    <a:pt x="509" y="421"/>
                  </a:lnTo>
                  <a:lnTo>
                    <a:pt x="514" y="426"/>
                  </a:lnTo>
                  <a:lnTo>
                    <a:pt x="517" y="421"/>
                  </a:lnTo>
                  <a:lnTo>
                    <a:pt x="519" y="417"/>
                  </a:lnTo>
                  <a:lnTo>
                    <a:pt x="519" y="412"/>
                  </a:lnTo>
                  <a:lnTo>
                    <a:pt x="516" y="408"/>
                  </a:lnTo>
                  <a:lnTo>
                    <a:pt x="514" y="406"/>
                  </a:lnTo>
                  <a:lnTo>
                    <a:pt x="513" y="405"/>
                  </a:lnTo>
                  <a:lnTo>
                    <a:pt x="512" y="405"/>
                  </a:lnTo>
                  <a:lnTo>
                    <a:pt x="511" y="403"/>
                  </a:lnTo>
                  <a:lnTo>
                    <a:pt x="508" y="402"/>
                  </a:lnTo>
                  <a:lnTo>
                    <a:pt x="504" y="401"/>
                  </a:lnTo>
                  <a:lnTo>
                    <a:pt x="501" y="398"/>
                  </a:lnTo>
                  <a:lnTo>
                    <a:pt x="496" y="396"/>
                  </a:lnTo>
                  <a:lnTo>
                    <a:pt x="494" y="395"/>
                  </a:lnTo>
                  <a:lnTo>
                    <a:pt x="493" y="391"/>
                  </a:lnTo>
                  <a:lnTo>
                    <a:pt x="491" y="390"/>
                  </a:lnTo>
                  <a:lnTo>
                    <a:pt x="488" y="387"/>
                  </a:lnTo>
                  <a:lnTo>
                    <a:pt x="486" y="387"/>
                  </a:lnTo>
                  <a:lnTo>
                    <a:pt x="483" y="386"/>
                  </a:lnTo>
                  <a:lnTo>
                    <a:pt x="481" y="386"/>
                  </a:lnTo>
                  <a:lnTo>
                    <a:pt x="478" y="385"/>
                  </a:lnTo>
                  <a:lnTo>
                    <a:pt x="477" y="383"/>
                  </a:lnTo>
                  <a:lnTo>
                    <a:pt x="476" y="381"/>
                  </a:lnTo>
                  <a:lnTo>
                    <a:pt x="467" y="378"/>
                  </a:lnTo>
                  <a:lnTo>
                    <a:pt x="463" y="374"/>
                  </a:lnTo>
                  <a:lnTo>
                    <a:pt x="459" y="367"/>
                  </a:lnTo>
                  <a:lnTo>
                    <a:pt x="458" y="361"/>
                  </a:lnTo>
                  <a:lnTo>
                    <a:pt x="455" y="358"/>
                  </a:lnTo>
                  <a:lnTo>
                    <a:pt x="450" y="356"/>
                  </a:lnTo>
                  <a:lnTo>
                    <a:pt x="449" y="354"/>
                  </a:lnTo>
                  <a:lnTo>
                    <a:pt x="447" y="353"/>
                  </a:lnTo>
                  <a:lnTo>
                    <a:pt x="445" y="351"/>
                  </a:lnTo>
                  <a:lnTo>
                    <a:pt x="444" y="349"/>
                  </a:lnTo>
                  <a:lnTo>
                    <a:pt x="444" y="343"/>
                  </a:lnTo>
                  <a:lnTo>
                    <a:pt x="443" y="340"/>
                  </a:lnTo>
                  <a:lnTo>
                    <a:pt x="438" y="338"/>
                  </a:lnTo>
                  <a:lnTo>
                    <a:pt x="437" y="338"/>
                  </a:lnTo>
                  <a:lnTo>
                    <a:pt x="432" y="335"/>
                  </a:lnTo>
                  <a:lnTo>
                    <a:pt x="429" y="330"/>
                  </a:lnTo>
                  <a:lnTo>
                    <a:pt x="429" y="318"/>
                  </a:lnTo>
                  <a:lnTo>
                    <a:pt x="428" y="315"/>
                  </a:lnTo>
                  <a:lnTo>
                    <a:pt x="427" y="314"/>
                  </a:lnTo>
                  <a:lnTo>
                    <a:pt x="427" y="313"/>
                  </a:lnTo>
                  <a:lnTo>
                    <a:pt x="425" y="313"/>
                  </a:lnTo>
                  <a:lnTo>
                    <a:pt x="424" y="314"/>
                  </a:lnTo>
                  <a:lnTo>
                    <a:pt x="419" y="314"/>
                  </a:lnTo>
                  <a:lnTo>
                    <a:pt x="415" y="312"/>
                  </a:lnTo>
                  <a:lnTo>
                    <a:pt x="413" y="309"/>
                  </a:lnTo>
                  <a:lnTo>
                    <a:pt x="409" y="307"/>
                  </a:lnTo>
                  <a:lnTo>
                    <a:pt x="407" y="301"/>
                  </a:lnTo>
                  <a:lnTo>
                    <a:pt x="407" y="293"/>
                  </a:lnTo>
                  <a:lnTo>
                    <a:pt x="405" y="290"/>
                  </a:lnTo>
                  <a:lnTo>
                    <a:pt x="403" y="290"/>
                  </a:lnTo>
                  <a:lnTo>
                    <a:pt x="400" y="289"/>
                  </a:lnTo>
                  <a:lnTo>
                    <a:pt x="390" y="289"/>
                  </a:lnTo>
                  <a:lnTo>
                    <a:pt x="388" y="286"/>
                  </a:lnTo>
                  <a:lnTo>
                    <a:pt x="386" y="284"/>
                  </a:lnTo>
                  <a:lnTo>
                    <a:pt x="386" y="283"/>
                  </a:lnTo>
                  <a:lnTo>
                    <a:pt x="393" y="276"/>
                  </a:lnTo>
                  <a:lnTo>
                    <a:pt x="393" y="271"/>
                  </a:lnTo>
                  <a:lnTo>
                    <a:pt x="390" y="271"/>
                  </a:lnTo>
                  <a:lnTo>
                    <a:pt x="388" y="273"/>
                  </a:lnTo>
                  <a:lnTo>
                    <a:pt x="384" y="276"/>
                  </a:lnTo>
                  <a:lnTo>
                    <a:pt x="380" y="276"/>
                  </a:lnTo>
                  <a:lnTo>
                    <a:pt x="379" y="275"/>
                  </a:lnTo>
                  <a:lnTo>
                    <a:pt x="376" y="274"/>
                  </a:lnTo>
                  <a:lnTo>
                    <a:pt x="375" y="271"/>
                  </a:lnTo>
                  <a:lnTo>
                    <a:pt x="375" y="266"/>
                  </a:lnTo>
                  <a:lnTo>
                    <a:pt x="376" y="265"/>
                  </a:lnTo>
                  <a:lnTo>
                    <a:pt x="378" y="263"/>
                  </a:lnTo>
                  <a:lnTo>
                    <a:pt x="379" y="261"/>
                  </a:lnTo>
                  <a:lnTo>
                    <a:pt x="376" y="259"/>
                  </a:lnTo>
                  <a:lnTo>
                    <a:pt x="375" y="259"/>
                  </a:lnTo>
                  <a:lnTo>
                    <a:pt x="374" y="257"/>
                  </a:lnTo>
                  <a:lnTo>
                    <a:pt x="373" y="259"/>
                  </a:lnTo>
                  <a:lnTo>
                    <a:pt x="369" y="259"/>
                  </a:lnTo>
                  <a:lnTo>
                    <a:pt x="365" y="257"/>
                  </a:lnTo>
                  <a:lnTo>
                    <a:pt x="360" y="252"/>
                  </a:lnTo>
                  <a:lnTo>
                    <a:pt x="358" y="257"/>
                  </a:lnTo>
                  <a:lnTo>
                    <a:pt x="356" y="259"/>
                  </a:lnTo>
                  <a:lnTo>
                    <a:pt x="354" y="260"/>
                  </a:lnTo>
                  <a:lnTo>
                    <a:pt x="350" y="259"/>
                  </a:lnTo>
                  <a:lnTo>
                    <a:pt x="348" y="257"/>
                  </a:lnTo>
                  <a:lnTo>
                    <a:pt x="344" y="255"/>
                  </a:lnTo>
                  <a:lnTo>
                    <a:pt x="339" y="250"/>
                  </a:lnTo>
                  <a:lnTo>
                    <a:pt x="338" y="247"/>
                  </a:lnTo>
                  <a:lnTo>
                    <a:pt x="335" y="245"/>
                  </a:lnTo>
                  <a:lnTo>
                    <a:pt x="322" y="240"/>
                  </a:lnTo>
                  <a:lnTo>
                    <a:pt x="311" y="235"/>
                  </a:lnTo>
                  <a:lnTo>
                    <a:pt x="299" y="230"/>
                  </a:lnTo>
                  <a:lnTo>
                    <a:pt x="276" y="230"/>
                  </a:lnTo>
                  <a:lnTo>
                    <a:pt x="265" y="227"/>
                  </a:lnTo>
                  <a:lnTo>
                    <a:pt x="255" y="224"/>
                  </a:lnTo>
                  <a:lnTo>
                    <a:pt x="245" y="218"/>
                  </a:lnTo>
                  <a:lnTo>
                    <a:pt x="237" y="210"/>
                  </a:lnTo>
                  <a:lnTo>
                    <a:pt x="233" y="211"/>
                  </a:lnTo>
                  <a:lnTo>
                    <a:pt x="228" y="212"/>
                  </a:lnTo>
                  <a:lnTo>
                    <a:pt x="225" y="215"/>
                  </a:lnTo>
                  <a:lnTo>
                    <a:pt x="221" y="216"/>
                  </a:lnTo>
                  <a:lnTo>
                    <a:pt x="222" y="218"/>
                  </a:lnTo>
                  <a:lnTo>
                    <a:pt x="225" y="222"/>
                  </a:lnTo>
                  <a:lnTo>
                    <a:pt x="220" y="227"/>
                  </a:lnTo>
                  <a:lnTo>
                    <a:pt x="211" y="234"/>
                  </a:lnTo>
                  <a:lnTo>
                    <a:pt x="201" y="239"/>
                  </a:lnTo>
                  <a:lnTo>
                    <a:pt x="192" y="244"/>
                  </a:lnTo>
                  <a:lnTo>
                    <a:pt x="184" y="245"/>
                  </a:lnTo>
                  <a:lnTo>
                    <a:pt x="183" y="245"/>
                  </a:lnTo>
                  <a:lnTo>
                    <a:pt x="181" y="242"/>
                  </a:lnTo>
                  <a:lnTo>
                    <a:pt x="181" y="240"/>
                  </a:lnTo>
                  <a:lnTo>
                    <a:pt x="182" y="239"/>
                  </a:lnTo>
                  <a:lnTo>
                    <a:pt x="183" y="239"/>
                  </a:lnTo>
                  <a:lnTo>
                    <a:pt x="183" y="234"/>
                  </a:lnTo>
                  <a:lnTo>
                    <a:pt x="186" y="225"/>
                  </a:lnTo>
                  <a:lnTo>
                    <a:pt x="191" y="218"/>
                  </a:lnTo>
                  <a:lnTo>
                    <a:pt x="201" y="213"/>
                  </a:lnTo>
                  <a:lnTo>
                    <a:pt x="201" y="210"/>
                  </a:lnTo>
                  <a:lnTo>
                    <a:pt x="197" y="210"/>
                  </a:lnTo>
                  <a:lnTo>
                    <a:pt x="189" y="212"/>
                  </a:lnTo>
                  <a:lnTo>
                    <a:pt x="179" y="218"/>
                  </a:lnTo>
                  <a:lnTo>
                    <a:pt x="169" y="227"/>
                  </a:lnTo>
                  <a:lnTo>
                    <a:pt x="162" y="237"/>
                  </a:lnTo>
                  <a:lnTo>
                    <a:pt x="159" y="246"/>
                  </a:lnTo>
                  <a:lnTo>
                    <a:pt x="159" y="252"/>
                  </a:lnTo>
                  <a:lnTo>
                    <a:pt x="157" y="260"/>
                  </a:lnTo>
                  <a:lnTo>
                    <a:pt x="154" y="263"/>
                  </a:lnTo>
                  <a:lnTo>
                    <a:pt x="151" y="265"/>
                  </a:lnTo>
                  <a:lnTo>
                    <a:pt x="146" y="266"/>
                  </a:lnTo>
                  <a:lnTo>
                    <a:pt x="142" y="268"/>
                  </a:lnTo>
                  <a:lnTo>
                    <a:pt x="138" y="270"/>
                  </a:lnTo>
                  <a:lnTo>
                    <a:pt x="136" y="273"/>
                  </a:lnTo>
                  <a:lnTo>
                    <a:pt x="134" y="275"/>
                  </a:lnTo>
                  <a:lnTo>
                    <a:pt x="132" y="279"/>
                  </a:lnTo>
                  <a:lnTo>
                    <a:pt x="123" y="285"/>
                  </a:lnTo>
                  <a:lnTo>
                    <a:pt x="114" y="290"/>
                  </a:lnTo>
                  <a:lnTo>
                    <a:pt x="97" y="303"/>
                  </a:lnTo>
                  <a:lnTo>
                    <a:pt x="85" y="307"/>
                  </a:lnTo>
                  <a:lnTo>
                    <a:pt x="73" y="309"/>
                  </a:lnTo>
                  <a:lnTo>
                    <a:pt x="64" y="312"/>
                  </a:lnTo>
                  <a:lnTo>
                    <a:pt x="58" y="317"/>
                  </a:lnTo>
                  <a:lnTo>
                    <a:pt x="50" y="322"/>
                  </a:lnTo>
                  <a:lnTo>
                    <a:pt x="43" y="324"/>
                  </a:lnTo>
                  <a:lnTo>
                    <a:pt x="33" y="324"/>
                  </a:lnTo>
                  <a:lnTo>
                    <a:pt x="38" y="319"/>
                  </a:lnTo>
                  <a:lnTo>
                    <a:pt x="40" y="318"/>
                  </a:lnTo>
                  <a:lnTo>
                    <a:pt x="43" y="318"/>
                  </a:lnTo>
                  <a:lnTo>
                    <a:pt x="46" y="317"/>
                  </a:lnTo>
                  <a:lnTo>
                    <a:pt x="49" y="317"/>
                  </a:lnTo>
                  <a:lnTo>
                    <a:pt x="51" y="315"/>
                  </a:lnTo>
                  <a:lnTo>
                    <a:pt x="55" y="312"/>
                  </a:lnTo>
                  <a:lnTo>
                    <a:pt x="58" y="308"/>
                  </a:lnTo>
                  <a:lnTo>
                    <a:pt x="61" y="304"/>
                  </a:lnTo>
                  <a:lnTo>
                    <a:pt x="65" y="301"/>
                  </a:lnTo>
                  <a:lnTo>
                    <a:pt x="68" y="300"/>
                  </a:lnTo>
                  <a:lnTo>
                    <a:pt x="72" y="300"/>
                  </a:lnTo>
                  <a:lnTo>
                    <a:pt x="74" y="299"/>
                  </a:lnTo>
                  <a:lnTo>
                    <a:pt x="80" y="299"/>
                  </a:lnTo>
                  <a:lnTo>
                    <a:pt x="84" y="295"/>
                  </a:lnTo>
                  <a:lnTo>
                    <a:pt x="94" y="288"/>
                  </a:lnTo>
                  <a:lnTo>
                    <a:pt x="117" y="273"/>
                  </a:lnTo>
                  <a:lnTo>
                    <a:pt x="123" y="268"/>
                  </a:lnTo>
                  <a:lnTo>
                    <a:pt x="130" y="255"/>
                  </a:lnTo>
                  <a:lnTo>
                    <a:pt x="137" y="249"/>
                  </a:lnTo>
                  <a:lnTo>
                    <a:pt x="130" y="249"/>
                  </a:lnTo>
                  <a:lnTo>
                    <a:pt x="127" y="250"/>
                  </a:lnTo>
                  <a:lnTo>
                    <a:pt x="123" y="252"/>
                  </a:lnTo>
                  <a:lnTo>
                    <a:pt x="119" y="254"/>
                  </a:lnTo>
                  <a:lnTo>
                    <a:pt x="112" y="254"/>
                  </a:lnTo>
                  <a:lnTo>
                    <a:pt x="109" y="252"/>
                  </a:lnTo>
                  <a:lnTo>
                    <a:pt x="107" y="252"/>
                  </a:lnTo>
                  <a:lnTo>
                    <a:pt x="104" y="251"/>
                  </a:lnTo>
                  <a:lnTo>
                    <a:pt x="103" y="254"/>
                  </a:lnTo>
                  <a:lnTo>
                    <a:pt x="102" y="255"/>
                  </a:lnTo>
                  <a:lnTo>
                    <a:pt x="102" y="257"/>
                  </a:lnTo>
                  <a:lnTo>
                    <a:pt x="94" y="254"/>
                  </a:lnTo>
                  <a:lnTo>
                    <a:pt x="88" y="251"/>
                  </a:lnTo>
                  <a:lnTo>
                    <a:pt x="82" y="246"/>
                  </a:lnTo>
                  <a:lnTo>
                    <a:pt x="82" y="252"/>
                  </a:lnTo>
                  <a:lnTo>
                    <a:pt x="75" y="252"/>
                  </a:lnTo>
                  <a:lnTo>
                    <a:pt x="73" y="254"/>
                  </a:lnTo>
                  <a:lnTo>
                    <a:pt x="72" y="256"/>
                  </a:lnTo>
                  <a:lnTo>
                    <a:pt x="70" y="256"/>
                  </a:lnTo>
                  <a:lnTo>
                    <a:pt x="68" y="254"/>
                  </a:lnTo>
                  <a:lnTo>
                    <a:pt x="67" y="251"/>
                  </a:lnTo>
                  <a:lnTo>
                    <a:pt x="67" y="235"/>
                  </a:lnTo>
                  <a:lnTo>
                    <a:pt x="65" y="232"/>
                  </a:lnTo>
                  <a:lnTo>
                    <a:pt x="64" y="231"/>
                  </a:lnTo>
                  <a:lnTo>
                    <a:pt x="63" y="231"/>
                  </a:lnTo>
                  <a:lnTo>
                    <a:pt x="61" y="232"/>
                  </a:lnTo>
                  <a:lnTo>
                    <a:pt x="59" y="234"/>
                  </a:lnTo>
                  <a:lnTo>
                    <a:pt x="58" y="236"/>
                  </a:lnTo>
                  <a:lnTo>
                    <a:pt x="55" y="239"/>
                  </a:lnTo>
                  <a:lnTo>
                    <a:pt x="50" y="237"/>
                  </a:lnTo>
                  <a:lnTo>
                    <a:pt x="44" y="234"/>
                  </a:lnTo>
                  <a:lnTo>
                    <a:pt x="36" y="229"/>
                  </a:lnTo>
                  <a:lnTo>
                    <a:pt x="28" y="220"/>
                  </a:lnTo>
                  <a:lnTo>
                    <a:pt x="30" y="220"/>
                  </a:lnTo>
                  <a:lnTo>
                    <a:pt x="31" y="218"/>
                  </a:lnTo>
                  <a:lnTo>
                    <a:pt x="34" y="218"/>
                  </a:lnTo>
                  <a:lnTo>
                    <a:pt x="31" y="215"/>
                  </a:lnTo>
                  <a:lnTo>
                    <a:pt x="26" y="210"/>
                  </a:lnTo>
                  <a:lnTo>
                    <a:pt x="23" y="207"/>
                  </a:lnTo>
                  <a:lnTo>
                    <a:pt x="20" y="206"/>
                  </a:lnTo>
                  <a:lnTo>
                    <a:pt x="18" y="201"/>
                  </a:lnTo>
                  <a:lnTo>
                    <a:pt x="21" y="192"/>
                  </a:lnTo>
                  <a:lnTo>
                    <a:pt x="29" y="185"/>
                  </a:lnTo>
                  <a:lnTo>
                    <a:pt x="39" y="179"/>
                  </a:lnTo>
                  <a:lnTo>
                    <a:pt x="48" y="178"/>
                  </a:lnTo>
                  <a:lnTo>
                    <a:pt x="53" y="177"/>
                  </a:lnTo>
                  <a:lnTo>
                    <a:pt x="60" y="174"/>
                  </a:lnTo>
                  <a:lnTo>
                    <a:pt x="69" y="169"/>
                  </a:lnTo>
                  <a:lnTo>
                    <a:pt x="77" y="166"/>
                  </a:lnTo>
                  <a:lnTo>
                    <a:pt x="79" y="162"/>
                  </a:lnTo>
                  <a:lnTo>
                    <a:pt x="79" y="161"/>
                  </a:lnTo>
                  <a:lnTo>
                    <a:pt x="78" y="158"/>
                  </a:lnTo>
                  <a:lnTo>
                    <a:pt x="75" y="157"/>
                  </a:lnTo>
                  <a:lnTo>
                    <a:pt x="74" y="154"/>
                  </a:lnTo>
                  <a:lnTo>
                    <a:pt x="73" y="153"/>
                  </a:lnTo>
                  <a:lnTo>
                    <a:pt x="73" y="152"/>
                  </a:lnTo>
                  <a:lnTo>
                    <a:pt x="74" y="151"/>
                  </a:lnTo>
                  <a:lnTo>
                    <a:pt x="78" y="151"/>
                  </a:lnTo>
                  <a:lnTo>
                    <a:pt x="79" y="152"/>
                  </a:lnTo>
                  <a:lnTo>
                    <a:pt x="79" y="146"/>
                  </a:lnTo>
                  <a:lnTo>
                    <a:pt x="70" y="146"/>
                  </a:lnTo>
                  <a:lnTo>
                    <a:pt x="68" y="148"/>
                  </a:lnTo>
                  <a:lnTo>
                    <a:pt x="63" y="151"/>
                  </a:lnTo>
                  <a:lnTo>
                    <a:pt x="59" y="153"/>
                  </a:lnTo>
                  <a:lnTo>
                    <a:pt x="50" y="153"/>
                  </a:lnTo>
                  <a:lnTo>
                    <a:pt x="46" y="152"/>
                  </a:lnTo>
                  <a:lnTo>
                    <a:pt x="41" y="149"/>
                  </a:lnTo>
                  <a:lnTo>
                    <a:pt x="16" y="149"/>
                  </a:lnTo>
                  <a:lnTo>
                    <a:pt x="16" y="147"/>
                  </a:lnTo>
                  <a:lnTo>
                    <a:pt x="15" y="144"/>
                  </a:lnTo>
                  <a:lnTo>
                    <a:pt x="11" y="140"/>
                  </a:lnTo>
                  <a:lnTo>
                    <a:pt x="11" y="135"/>
                  </a:lnTo>
                  <a:lnTo>
                    <a:pt x="13" y="134"/>
                  </a:lnTo>
                  <a:lnTo>
                    <a:pt x="9" y="134"/>
                  </a:lnTo>
                  <a:lnTo>
                    <a:pt x="5" y="133"/>
                  </a:lnTo>
                  <a:lnTo>
                    <a:pt x="0" y="128"/>
                  </a:lnTo>
                  <a:lnTo>
                    <a:pt x="11" y="122"/>
                  </a:lnTo>
                  <a:lnTo>
                    <a:pt x="25" y="117"/>
                  </a:lnTo>
                  <a:lnTo>
                    <a:pt x="36" y="110"/>
                  </a:lnTo>
                  <a:lnTo>
                    <a:pt x="44" y="110"/>
                  </a:lnTo>
                  <a:lnTo>
                    <a:pt x="44" y="114"/>
                  </a:lnTo>
                  <a:lnTo>
                    <a:pt x="46" y="119"/>
                  </a:lnTo>
                  <a:lnTo>
                    <a:pt x="70" y="119"/>
                  </a:lnTo>
                  <a:lnTo>
                    <a:pt x="67" y="112"/>
                  </a:lnTo>
                  <a:lnTo>
                    <a:pt x="61" y="107"/>
                  </a:lnTo>
                  <a:lnTo>
                    <a:pt x="54" y="104"/>
                  </a:lnTo>
                  <a:lnTo>
                    <a:pt x="46" y="100"/>
                  </a:lnTo>
                  <a:lnTo>
                    <a:pt x="44" y="98"/>
                  </a:lnTo>
                  <a:lnTo>
                    <a:pt x="36" y="86"/>
                  </a:lnTo>
                  <a:lnTo>
                    <a:pt x="34" y="84"/>
                  </a:lnTo>
                  <a:lnTo>
                    <a:pt x="29" y="81"/>
                  </a:lnTo>
                  <a:lnTo>
                    <a:pt x="21" y="79"/>
                  </a:lnTo>
                  <a:lnTo>
                    <a:pt x="15" y="78"/>
                  </a:lnTo>
                  <a:lnTo>
                    <a:pt x="13" y="75"/>
                  </a:lnTo>
                  <a:lnTo>
                    <a:pt x="13" y="74"/>
                  </a:lnTo>
                  <a:lnTo>
                    <a:pt x="14" y="73"/>
                  </a:lnTo>
                  <a:lnTo>
                    <a:pt x="18" y="65"/>
                  </a:lnTo>
                  <a:lnTo>
                    <a:pt x="18" y="64"/>
                  </a:lnTo>
                  <a:lnTo>
                    <a:pt x="19" y="63"/>
                  </a:lnTo>
                  <a:lnTo>
                    <a:pt x="40" y="63"/>
                  </a:lnTo>
                  <a:lnTo>
                    <a:pt x="55" y="47"/>
                  </a:lnTo>
                  <a:lnTo>
                    <a:pt x="73" y="34"/>
                  </a:lnTo>
                  <a:lnTo>
                    <a:pt x="93" y="25"/>
                  </a:lnTo>
                  <a:lnTo>
                    <a:pt x="95" y="24"/>
                  </a:lnTo>
                  <a:lnTo>
                    <a:pt x="99" y="24"/>
                  </a:lnTo>
                  <a:lnTo>
                    <a:pt x="102" y="25"/>
                  </a:lnTo>
                  <a:lnTo>
                    <a:pt x="104" y="25"/>
                  </a:lnTo>
                  <a:lnTo>
                    <a:pt x="108" y="24"/>
                  </a:lnTo>
                  <a:lnTo>
                    <a:pt x="110" y="22"/>
                  </a:lnTo>
                  <a:lnTo>
                    <a:pt x="114" y="20"/>
                  </a:lnTo>
                  <a:lnTo>
                    <a:pt x="119" y="15"/>
                  </a:lnTo>
                  <a:lnTo>
                    <a:pt x="122" y="13"/>
                  </a:lnTo>
                  <a:lnTo>
                    <a:pt x="125" y="12"/>
                  </a:lnTo>
                  <a:lnTo>
                    <a:pt x="129" y="12"/>
                  </a:lnTo>
                  <a:lnTo>
                    <a:pt x="132" y="15"/>
                  </a:lnTo>
                  <a:lnTo>
                    <a:pt x="134" y="16"/>
                  </a:lnTo>
                  <a:lnTo>
                    <a:pt x="138" y="18"/>
                  </a:lnTo>
                  <a:lnTo>
                    <a:pt x="136" y="21"/>
                  </a:lnTo>
                  <a:lnTo>
                    <a:pt x="136" y="22"/>
                  </a:lnTo>
                  <a:lnTo>
                    <a:pt x="134" y="24"/>
                  </a:lnTo>
                  <a:lnTo>
                    <a:pt x="137" y="24"/>
                  </a:lnTo>
                  <a:lnTo>
                    <a:pt x="142" y="21"/>
                  </a:lnTo>
                  <a:lnTo>
                    <a:pt x="144" y="18"/>
                  </a:lnTo>
                  <a:lnTo>
                    <a:pt x="148" y="20"/>
                  </a:lnTo>
                  <a:lnTo>
                    <a:pt x="149" y="20"/>
                  </a:lnTo>
                  <a:lnTo>
                    <a:pt x="154" y="22"/>
                  </a:lnTo>
                  <a:lnTo>
                    <a:pt x="174" y="22"/>
                  </a:lnTo>
                  <a:lnTo>
                    <a:pt x="178" y="25"/>
                  </a:lnTo>
                  <a:lnTo>
                    <a:pt x="182" y="29"/>
                  </a:lnTo>
                  <a:lnTo>
                    <a:pt x="186" y="30"/>
                  </a:lnTo>
                  <a:lnTo>
                    <a:pt x="217" y="30"/>
                  </a:lnTo>
                  <a:lnTo>
                    <a:pt x="226" y="35"/>
                  </a:lnTo>
                  <a:lnTo>
                    <a:pt x="238" y="39"/>
                  </a:lnTo>
                  <a:lnTo>
                    <a:pt x="252" y="41"/>
                  </a:lnTo>
                  <a:lnTo>
                    <a:pt x="267" y="41"/>
                  </a:lnTo>
                  <a:lnTo>
                    <a:pt x="279" y="37"/>
                  </a:lnTo>
                  <a:lnTo>
                    <a:pt x="282" y="37"/>
                  </a:lnTo>
                  <a:lnTo>
                    <a:pt x="292" y="39"/>
                  </a:lnTo>
                  <a:lnTo>
                    <a:pt x="300" y="42"/>
                  </a:lnTo>
                  <a:lnTo>
                    <a:pt x="309" y="46"/>
                  </a:lnTo>
                  <a:lnTo>
                    <a:pt x="309" y="45"/>
                  </a:lnTo>
                  <a:lnTo>
                    <a:pt x="310" y="46"/>
                  </a:lnTo>
                  <a:lnTo>
                    <a:pt x="312" y="46"/>
                  </a:lnTo>
                  <a:lnTo>
                    <a:pt x="314" y="45"/>
                  </a:lnTo>
                  <a:lnTo>
                    <a:pt x="314" y="46"/>
                  </a:lnTo>
                  <a:lnTo>
                    <a:pt x="315" y="47"/>
                  </a:lnTo>
                  <a:lnTo>
                    <a:pt x="317" y="49"/>
                  </a:lnTo>
                  <a:lnTo>
                    <a:pt x="319" y="50"/>
                  </a:lnTo>
                  <a:lnTo>
                    <a:pt x="319" y="51"/>
                  </a:lnTo>
                  <a:lnTo>
                    <a:pt x="335" y="59"/>
                  </a:lnTo>
                  <a:lnTo>
                    <a:pt x="351" y="61"/>
                  </a:lnTo>
                  <a:lnTo>
                    <a:pt x="364" y="63"/>
                  </a:lnTo>
                  <a:lnTo>
                    <a:pt x="364" y="61"/>
                  </a:lnTo>
                  <a:lnTo>
                    <a:pt x="361" y="59"/>
                  </a:lnTo>
                  <a:lnTo>
                    <a:pt x="361" y="56"/>
                  </a:lnTo>
                  <a:lnTo>
                    <a:pt x="366" y="54"/>
                  </a:lnTo>
                  <a:lnTo>
                    <a:pt x="370" y="52"/>
                  </a:lnTo>
                  <a:lnTo>
                    <a:pt x="378" y="52"/>
                  </a:lnTo>
                  <a:lnTo>
                    <a:pt x="378" y="51"/>
                  </a:lnTo>
                  <a:lnTo>
                    <a:pt x="379" y="50"/>
                  </a:lnTo>
                  <a:lnTo>
                    <a:pt x="379" y="49"/>
                  </a:lnTo>
                  <a:lnTo>
                    <a:pt x="380" y="47"/>
                  </a:lnTo>
                  <a:lnTo>
                    <a:pt x="380" y="46"/>
                  </a:lnTo>
                  <a:lnTo>
                    <a:pt x="384" y="46"/>
                  </a:lnTo>
                  <a:lnTo>
                    <a:pt x="386" y="47"/>
                  </a:lnTo>
                  <a:lnTo>
                    <a:pt x="389" y="50"/>
                  </a:lnTo>
                  <a:lnTo>
                    <a:pt x="393" y="50"/>
                  </a:lnTo>
                  <a:lnTo>
                    <a:pt x="395" y="49"/>
                  </a:lnTo>
                  <a:lnTo>
                    <a:pt x="399" y="47"/>
                  </a:lnTo>
                  <a:lnTo>
                    <a:pt x="407" y="44"/>
                  </a:lnTo>
                  <a:lnTo>
                    <a:pt x="417" y="41"/>
                  </a:lnTo>
                  <a:lnTo>
                    <a:pt x="425" y="39"/>
                  </a:lnTo>
                  <a:lnTo>
                    <a:pt x="435" y="36"/>
                  </a:lnTo>
                  <a:lnTo>
                    <a:pt x="438" y="41"/>
                  </a:lnTo>
                  <a:lnTo>
                    <a:pt x="440" y="42"/>
                  </a:lnTo>
                  <a:lnTo>
                    <a:pt x="445" y="42"/>
                  </a:lnTo>
                  <a:lnTo>
                    <a:pt x="449" y="39"/>
                  </a:lnTo>
                  <a:lnTo>
                    <a:pt x="452" y="34"/>
                  </a:lnTo>
                  <a:lnTo>
                    <a:pt x="453" y="32"/>
                  </a:lnTo>
                  <a:lnTo>
                    <a:pt x="454" y="30"/>
                  </a:lnTo>
                  <a:lnTo>
                    <a:pt x="457" y="30"/>
                  </a:lnTo>
                  <a:lnTo>
                    <a:pt x="463" y="36"/>
                  </a:lnTo>
                  <a:lnTo>
                    <a:pt x="468" y="42"/>
                  </a:lnTo>
                  <a:lnTo>
                    <a:pt x="473" y="46"/>
                  </a:lnTo>
                  <a:lnTo>
                    <a:pt x="478" y="49"/>
                  </a:lnTo>
                  <a:lnTo>
                    <a:pt x="481" y="49"/>
                  </a:lnTo>
                  <a:lnTo>
                    <a:pt x="483" y="47"/>
                  </a:lnTo>
                  <a:lnTo>
                    <a:pt x="484" y="45"/>
                  </a:lnTo>
                  <a:lnTo>
                    <a:pt x="491" y="39"/>
                  </a:lnTo>
                  <a:lnTo>
                    <a:pt x="494" y="37"/>
                  </a:lnTo>
                  <a:lnTo>
                    <a:pt x="494" y="40"/>
                  </a:lnTo>
                  <a:lnTo>
                    <a:pt x="497" y="42"/>
                  </a:lnTo>
                  <a:lnTo>
                    <a:pt x="498" y="46"/>
                  </a:lnTo>
                  <a:lnTo>
                    <a:pt x="503" y="49"/>
                  </a:lnTo>
                  <a:lnTo>
                    <a:pt x="507" y="49"/>
                  </a:lnTo>
                  <a:lnTo>
                    <a:pt x="511" y="47"/>
                  </a:lnTo>
                  <a:lnTo>
                    <a:pt x="513" y="45"/>
                  </a:lnTo>
                  <a:lnTo>
                    <a:pt x="517" y="44"/>
                  </a:lnTo>
                  <a:lnTo>
                    <a:pt x="521" y="44"/>
                  </a:lnTo>
                  <a:lnTo>
                    <a:pt x="534" y="46"/>
                  </a:lnTo>
                  <a:lnTo>
                    <a:pt x="546" y="51"/>
                  </a:lnTo>
                  <a:lnTo>
                    <a:pt x="558" y="56"/>
                  </a:lnTo>
                  <a:lnTo>
                    <a:pt x="570" y="60"/>
                  </a:lnTo>
                  <a:lnTo>
                    <a:pt x="583" y="61"/>
                  </a:lnTo>
                  <a:lnTo>
                    <a:pt x="595" y="60"/>
                  </a:lnTo>
                  <a:lnTo>
                    <a:pt x="601" y="60"/>
                  </a:lnTo>
                  <a:lnTo>
                    <a:pt x="605" y="63"/>
                  </a:lnTo>
                  <a:lnTo>
                    <a:pt x="610" y="66"/>
                  </a:lnTo>
                  <a:lnTo>
                    <a:pt x="615" y="74"/>
                  </a:lnTo>
                  <a:lnTo>
                    <a:pt x="614" y="74"/>
                  </a:lnTo>
                  <a:lnTo>
                    <a:pt x="611" y="75"/>
                  </a:lnTo>
                  <a:lnTo>
                    <a:pt x="604" y="75"/>
                  </a:lnTo>
                  <a:lnTo>
                    <a:pt x="601" y="78"/>
                  </a:lnTo>
                  <a:lnTo>
                    <a:pt x="601" y="79"/>
                  </a:lnTo>
                  <a:lnTo>
                    <a:pt x="602" y="80"/>
                  </a:lnTo>
                  <a:lnTo>
                    <a:pt x="602" y="81"/>
                  </a:lnTo>
                  <a:lnTo>
                    <a:pt x="607" y="84"/>
                  </a:lnTo>
                  <a:lnTo>
                    <a:pt x="616" y="84"/>
                  </a:lnTo>
                  <a:lnTo>
                    <a:pt x="625" y="83"/>
                  </a:lnTo>
                  <a:lnTo>
                    <a:pt x="631" y="81"/>
                  </a:lnTo>
                  <a:lnTo>
                    <a:pt x="639" y="80"/>
                  </a:lnTo>
                  <a:lnTo>
                    <a:pt x="665" y="80"/>
                  </a:lnTo>
                  <a:lnTo>
                    <a:pt x="671" y="84"/>
                  </a:lnTo>
                  <a:lnTo>
                    <a:pt x="674" y="85"/>
                  </a:lnTo>
                  <a:lnTo>
                    <a:pt x="676" y="88"/>
                  </a:lnTo>
                  <a:lnTo>
                    <a:pt x="678" y="90"/>
                  </a:lnTo>
                  <a:lnTo>
                    <a:pt x="680" y="93"/>
                  </a:lnTo>
                  <a:lnTo>
                    <a:pt x="683" y="94"/>
                  </a:lnTo>
                  <a:lnTo>
                    <a:pt x="685" y="96"/>
                  </a:lnTo>
                  <a:lnTo>
                    <a:pt x="689" y="96"/>
                  </a:lnTo>
                  <a:lnTo>
                    <a:pt x="688" y="95"/>
                  </a:lnTo>
                  <a:lnTo>
                    <a:pt x="688" y="93"/>
                  </a:lnTo>
                  <a:lnTo>
                    <a:pt x="686" y="90"/>
                  </a:lnTo>
                  <a:lnTo>
                    <a:pt x="686" y="89"/>
                  </a:lnTo>
                  <a:lnTo>
                    <a:pt x="685" y="86"/>
                  </a:lnTo>
                  <a:lnTo>
                    <a:pt x="685" y="81"/>
                  </a:lnTo>
                  <a:lnTo>
                    <a:pt x="689" y="78"/>
                  </a:lnTo>
                  <a:lnTo>
                    <a:pt x="691" y="78"/>
                  </a:lnTo>
                  <a:lnTo>
                    <a:pt x="694" y="76"/>
                  </a:lnTo>
                  <a:lnTo>
                    <a:pt x="699" y="76"/>
                  </a:lnTo>
                  <a:lnTo>
                    <a:pt x="701" y="75"/>
                  </a:lnTo>
                  <a:lnTo>
                    <a:pt x="703" y="74"/>
                  </a:lnTo>
                  <a:lnTo>
                    <a:pt x="704" y="71"/>
                  </a:lnTo>
                  <a:lnTo>
                    <a:pt x="704" y="69"/>
                  </a:lnTo>
                  <a:lnTo>
                    <a:pt x="698" y="71"/>
                  </a:lnTo>
                  <a:lnTo>
                    <a:pt x="690" y="74"/>
                  </a:lnTo>
                  <a:lnTo>
                    <a:pt x="683" y="75"/>
                  </a:lnTo>
                  <a:lnTo>
                    <a:pt x="680" y="75"/>
                  </a:lnTo>
                  <a:lnTo>
                    <a:pt x="678" y="73"/>
                  </a:lnTo>
                  <a:lnTo>
                    <a:pt x="678" y="70"/>
                  </a:lnTo>
                  <a:lnTo>
                    <a:pt x="680" y="66"/>
                  </a:lnTo>
                  <a:lnTo>
                    <a:pt x="686" y="63"/>
                  </a:lnTo>
                  <a:lnTo>
                    <a:pt x="695" y="61"/>
                  </a:lnTo>
                  <a:lnTo>
                    <a:pt x="703" y="60"/>
                  </a:lnTo>
                  <a:lnTo>
                    <a:pt x="709" y="59"/>
                  </a:lnTo>
                  <a:lnTo>
                    <a:pt x="714" y="68"/>
                  </a:lnTo>
                  <a:lnTo>
                    <a:pt x="724" y="75"/>
                  </a:lnTo>
                  <a:lnTo>
                    <a:pt x="735" y="80"/>
                  </a:lnTo>
                  <a:lnTo>
                    <a:pt x="748" y="83"/>
                  </a:lnTo>
                  <a:lnTo>
                    <a:pt x="762" y="84"/>
                  </a:lnTo>
                  <a:lnTo>
                    <a:pt x="797" y="84"/>
                  </a:lnTo>
                  <a:lnTo>
                    <a:pt x="797" y="79"/>
                  </a:lnTo>
                  <a:lnTo>
                    <a:pt x="798" y="75"/>
                  </a:lnTo>
                  <a:lnTo>
                    <a:pt x="803" y="70"/>
                  </a:lnTo>
                  <a:lnTo>
                    <a:pt x="811" y="70"/>
                  </a:lnTo>
                  <a:lnTo>
                    <a:pt x="814" y="71"/>
                  </a:lnTo>
                  <a:lnTo>
                    <a:pt x="817" y="73"/>
                  </a:lnTo>
                  <a:lnTo>
                    <a:pt x="821" y="74"/>
                  </a:lnTo>
                  <a:lnTo>
                    <a:pt x="823" y="74"/>
                  </a:lnTo>
                  <a:lnTo>
                    <a:pt x="826" y="76"/>
                  </a:lnTo>
                  <a:lnTo>
                    <a:pt x="826" y="81"/>
                  </a:lnTo>
                  <a:lnTo>
                    <a:pt x="824" y="83"/>
                  </a:lnTo>
                  <a:lnTo>
                    <a:pt x="824" y="89"/>
                  </a:lnTo>
                  <a:lnTo>
                    <a:pt x="826" y="89"/>
                  </a:lnTo>
                  <a:lnTo>
                    <a:pt x="828" y="90"/>
                  </a:lnTo>
                  <a:lnTo>
                    <a:pt x="831" y="89"/>
                  </a:lnTo>
                  <a:lnTo>
                    <a:pt x="833" y="81"/>
                  </a:lnTo>
                  <a:lnTo>
                    <a:pt x="843" y="74"/>
                  </a:lnTo>
                  <a:lnTo>
                    <a:pt x="849" y="71"/>
                  </a:lnTo>
                  <a:lnTo>
                    <a:pt x="852" y="68"/>
                  </a:lnTo>
                  <a:lnTo>
                    <a:pt x="852" y="61"/>
                  </a:lnTo>
                  <a:lnTo>
                    <a:pt x="844" y="65"/>
                  </a:lnTo>
                  <a:lnTo>
                    <a:pt x="844" y="64"/>
                  </a:lnTo>
                  <a:lnTo>
                    <a:pt x="846" y="63"/>
                  </a:lnTo>
                  <a:lnTo>
                    <a:pt x="846" y="56"/>
                  </a:lnTo>
                  <a:lnTo>
                    <a:pt x="847" y="54"/>
                  </a:lnTo>
                  <a:lnTo>
                    <a:pt x="847" y="52"/>
                  </a:lnTo>
                  <a:lnTo>
                    <a:pt x="844" y="47"/>
                  </a:lnTo>
                  <a:lnTo>
                    <a:pt x="839" y="45"/>
                  </a:lnTo>
                  <a:lnTo>
                    <a:pt x="833" y="42"/>
                  </a:lnTo>
                  <a:lnTo>
                    <a:pt x="827" y="41"/>
                  </a:lnTo>
                  <a:lnTo>
                    <a:pt x="822" y="39"/>
                  </a:lnTo>
                  <a:lnTo>
                    <a:pt x="819" y="34"/>
                  </a:lnTo>
                  <a:lnTo>
                    <a:pt x="819" y="31"/>
                  </a:lnTo>
                  <a:lnTo>
                    <a:pt x="821" y="30"/>
                  </a:lnTo>
                  <a:lnTo>
                    <a:pt x="823" y="29"/>
                  </a:lnTo>
                  <a:lnTo>
                    <a:pt x="824" y="26"/>
                  </a:lnTo>
                  <a:lnTo>
                    <a:pt x="824" y="21"/>
                  </a:lnTo>
                  <a:lnTo>
                    <a:pt x="823" y="20"/>
                  </a:lnTo>
                  <a:lnTo>
                    <a:pt x="822" y="17"/>
                  </a:lnTo>
                  <a:lnTo>
                    <a:pt x="822" y="12"/>
                  </a:lnTo>
                  <a:lnTo>
                    <a:pt x="823" y="11"/>
                  </a:lnTo>
                  <a:lnTo>
                    <a:pt x="826" y="10"/>
                  </a:lnTo>
                  <a:lnTo>
                    <a:pt x="828" y="10"/>
                  </a:lnTo>
                  <a:lnTo>
                    <a:pt x="831" y="8"/>
                  </a:lnTo>
                  <a:lnTo>
                    <a:pt x="833" y="8"/>
                  </a:lnTo>
                  <a:lnTo>
                    <a:pt x="833" y="5"/>
                  </a:lnTo>
                  <a:lnTo>
                    <a:pt x="832" y="2"/>
                  </a:lnTo>
                  <a:lnTo>
                    <a:pt x="832" y="1"/>
                  </a:lnTo>
                  <a:lnTo>
                    <a:pt x="8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7" name="Freeform 1244"/>
            <p:cNvSpPr>
              <a:spLocks/>
            </p:cNvSpPr>
            <p:nvPr/>
          </p:nvSpPr>
          <p:spPr bwMode="auto">
            <a:xfrm>
              <a:off x="2559300" y="2917848"/>
              <a:ext cx="41451" cy="51814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0" y="0"/>
                </a:cxn>
                <a:cxn ang="0">
                  <a:pos x="12" y="6"/>
                </a:cxn>
                <a:cxn ang="0">
                  <a:pos x="19" y="16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19" y="25"/>
                </a:cxn>
                <a:cxn ang="0">
                  <a:pos x="17" y="25"/>
                </a:cxn>
                <a:cxn ang="0">
                  <a:pos x="15" y="24"/>
                </a:cxn>
                <a:cxn ang="0">
                  <a:pos x="13" y="22"/>
                </a:cxn>
                <a:cxn ang="0">
                  <a:pos x="12" y="20"/>
                </a:cxn>
                <a:cxn ang="0">
                  <a:pos x="9" y="17"/>
                </a:cxn>
                <a:cxn ang="0">
                  <a:pos x="9" y="7"/>
                </a:cxn>
                <a:cxn ang="0">
                  <a:pos x="6" y="6"/>
                </a:cxn>
                <a:cxn ang="0">
                  <a:pos x="1" y="6"/>
                </a:cxn>
                <a:cxn ang="0">
                  <a:pos x="0" y="7"/>
                </a:cxn>
                <a:cxn ang="0">
                  <a:pos x="0" y="3"/>
                </a:cxn>
                <a:cxn ang="0">
                  <a:pos x="1" y="1"/>
                </a:cxn>
                <a:cxn ang="0">
                  <a:pos x="3" y="0"/>
                </a:cxn>
              </a:cxnLst>
              <a:rect l="0" t="0" r="r" b="b"/>
              <a:pathLst>
                <a:path w="20" h="25">
                  <a:moveTo>
                    <a:pt x="3" y="0"/>
                  </a:moveTo>
                  <a:lnTo>
                    <a:pt x="10" y="0"/>
                  </a:lnTo>
                  <a:lnTo>
                    <a:pt x="12" y="6"/>
                  </a:lnTo>
                  <a:lnTo>
                    <a:pt x="19" y="16"/>
                  </a:lnTo>
                  <a:lnTo>
                    <a:pt x="20" y="21"/>
                  </a:lnTo>
                  <a:lnTo>
                    <a:pt x="20" y="24"/>
                  </a:lnTo>
                  <a:lnTo>
                    <a:pt x="19" y="25"/>
                  </a:lnTo>
                  <a:lnTo>
                    <a:pt x="17" y="25"/>
                  </a:lnTo>
                  <a:lnTo>
                    <a:pt x="15" y="24"/>
                  </a:lnTo>
                  <a:lnTo>
                    <a:pt x="13" y="22"/>
                  </a:lnTo>
                  <a:lnTo>
                    <a:pt x="12" y="20"/>
                  </a:lnTo>
                  <a:lnTo>
                    <a:pt x="9" y="17"/>
                  </a:lnTo>
                  <a:lnTo>
                    <a:pt x="9" y="7"/>
                  </a:lnTo>
                  <a:lnTo>
                    <a:pt x="6" y="6"/>
                  </a:lnTo>
                  <a:lnTo>
                    <a:pt x="1" y="6"/>
                  </a:lnTo>
                  <a:lnTo>
                    <a:pt x="0" y="7"/>
                  </a:lnTo>
                  <a:lnTo>
                    <a:pt x="0" y="3"/>
                  </a:lnTo>
                  <a:lnTo>
                    <a:pt x="1" y="1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8" name="Freeform 1245"/>
            <p:cNvSpPr>
              <a:spLocks/>
            </p:cNvSpPr>
            <p:nvPr/>
          </p:nvSpPr>
          <p:spPr bwMode="auto">
            <a:xfrm>
              <a:off x="2495052" y="2849454"/>
              <a:ext cx="39379" cy="68394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0"/>
                </a:cxn>
                <a:cxn ang="0">
                  <a:pos x="9" y="1"/>
                </a:cxn>
                <a:cxn ang="0">
                  <a:pos x="12" y="1"/>
                </a:cxn>
                <a:cxn ang="0">
                  <a:pos x="15" y="0"/>
                </a:cxn>
                <a:cxn ang="0">
                  <a:pos x="15" y="8"/>
                </a:cxn>
                <a:cxn ang="0">
                  <a:pos x="14" y="10"/>
                </a:cxn>
                <a:cxn ang="0">
                  <a:pos x="14" y="14"/>
                </a:cxn>
                <a:cxn ang="0">
                  <a:pos x="15" y="18"/>
                </a:cxn>
                <a:cxn ang="0">
                  <a:pos x="19" y="18"/>
                </a:cxn>
                <a:cxn ang="0">
                  <a:pos x="19" y="30"/>
                </a:cxn>
                <a:cxn ang="0">
                  <a:pos x="17" y="33"/>
                </a:cxn>
                <a:cxn ang="0">
                  <a:pos x="12" y="25"/>
                </a:cxn>
                <a:cxn ang="0">
                  <a:pos x="11" y="21"/>
                </a:cxn>
                <a:cxn ang="0">
                  <a:pos x="11" y="16"/>
                </a:cxn>
                <a:cxn ang="0">
                  <a:pos x="6" y="15"/>
                </a:cxn>
                <a:cxn ang="0">
                  <a:pos x="4" y="11"/>
                </a:cxn>
                <a:cxn ang="0">
                  <a:pos x="1" y="9"/>
                </a:cxn>
                <a:cxn ang="0">
                  <a:pos x="0" y="4"/>
                </a:cxn>
                <a:cxn ang="0">
                  <a:pos x="0" y="3"/>
                </a:cxn>
                <a:cxn ang="0">
                  <a:pos x="2" y="1"/>
                </a:cxn>
                <a:cxn ang="0">
                  <a:pos x="4" y="0"/>
                </a:cxn>
              </a:cxnLst>
              <a:rect l="0" t="0" r="r" b="b"/>
              <a:pathLst>
                <a:path w="19" h="33">
                  <a:moveTo>
                    <a:pt x="4" y="0"/>
                  </a:moveTo>
                  <a:lnTo>
                    <a:pt x="7" y="0"/>
                  </a:lnTo>
                  <a:lnTo>
                    <a:pt x="9" y="1"/>
                  </a:lnTo>
                  <a:lnTo>
                    <a:pt x="12" y="1"/>
                  </a:lnTo>
                  <a:lnTo>
                    <a:pt x="15" y="0"/>
                  </a:lnTo>
                  <a:lnTo>
                    <a:pt x="15" y="8"/>
                  </a:lnTo>
                  <a:lnTo>
                    <a:pt x="14" y="10"/>
                  </a:lnTo>
                  <a:lnTo>
                    <a:pt x="14" y="14"/>
                  </a:lnTo>
                  <a:lnTo>
                    <a:pt x="15" y="18"/>
                  </a:lnTo>
                  <a:lnTo>
                    <a:pt x="19" y="18"/>
                  </a:lnTo>
                  <a:lnTo>
                    <a:pt x="19" y="30"/>
                  </a:lnTo>
                  <a:lnTo>
                    <a:pt x="17" y="33"/>
                  </a:lnTo>
                  <a:lnTo>
                    <a:pt x="12" y="25"/>
                  </a:lnTo>
                  <a:lnTo>
                    <a:pt x="11" y="21"/>
                  </a:lnTo>
                  <a:lnTo>
                    <a:pt x="11" y="16"/>
                  </a:lnTo>
                  <a:lnTo>
                    <a:pt x="6" y="15"/>
                  </a:lnTo>
                  <a:lnTo>
                    <a:pt x="4" y="11"/>
                  </a:lnTo>
                  <a:lnTo>
                    <a:pt x="1" y="9"/>
                  </a:lnTo>
                  <a:lnTo>
                    <a:pt x="0" y="4"/>
                  </a:lnTo>
                  <a:lnTo>
                    <a:pt x="0" y="3"/>
                  </a:lnTo>
                  <a:lnTo>
                    <a:pt x="2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9" name="Freeform 1246"/>
            <p:cNvSpPr>
              <a:spLocks/>
            </p:cNvSpPr>
            <p:nvPr/>
          </p:nvSpPr>
          <p:spPr bwMode="auto">
            <a:xfrm>
              <a:off x="2903341" y="2215259"/>
              <a:ext cx="443522" cy="232124"/>
            </a:xfrm>
            <a:custGeom>
              <a:avLst/>
              <a:gdLst/>
              <a:ahLst/>
              <a:cxnLst>
                <a:cxn ang="0">
                  <a:pos x="163" y="2"/>
                </a:cxn>
                <a:cxn ang="0">
                  <a:pos x="170" y="9"/>
                </a:cxn>
                <a:cxn ang="0">
                  <a:pos x="164" y="19"/>
                </a:cxn>
                <a:cxn ang="0">
                  <a:pos x="164" y="36"/>
                </a:cxn>
                <a:cxn ang="0">
                  <a:pos x="175" y="64"/>
                </a:cxn>
                <a:cxn ang="0">
                  <a:pos x="207" y="82"/>
                </a:cxn>
                <a:cxn ang="0">
                  <a:pos x="208" y="88"/>
                </a:cxn>
                <a:cxn ang="0">
                  <a:pos x="192" y="91"/>
                </a:cxn>
                <a:cxn ang="0">
                  <a:pos x="196" y="96"/>
                </a:cxn>
                <a:cxn ang="0">
                  <a:pos x="203" y="102"/>
                </a:cxn>
                <a:cxn ang="0">
                  <a:pos x="179" y="109"/>
                </a:cxn>
                <a:cxn ang="0">
                  <a:pos x="154" y="98"/>
                </a:cxn>
                <a:cxn ang="0">
                  <a:pos x="142" y="98"/>
                </a:cxn>
                <a:cxn ang="0">
                  <a:pos x="135" y="105"/>
                </a:cxn>
                <a:cxn ang="0">
                  <a:pos x="106" y="112"/>
                </a:cxn>
                <a:cxn ang="0">
                  <a:pos x="65" y="106"/>
                </a:cxn>
                <a:cxn ang="0">
                  <a:pos x="55" y="100"/>
                </a:cxn>
                <a:cxn ang="0">
                  <a:pos x="30" y="96"/>
                </a:cxn>
                <a:cxn ang="0">
                  <a:pos x="31" y="80"/>
                </a:cxn>
                <a:cxn ang="0">
                  <a:pos x="74" y="76"/>
                </a:cxn>
                <a:cxn ang="0">
                  <a:pos x="19" y="72"/>
                </a:cxn>
                <a:cxn ang="0">
                  <a:pos x="11" y="62"/>
                </a:cxn>
                <a:cxn ang="0">
                  <a:pos x="17" y="58"/>
                </a:cxn>
                <a:cxn ang="0">
                  <a:pos x="27" y="56"/>
                </a:cxn>
                <a:cxn ang="0">
                  <a:pos x="5" y="52"/>
                </a:cxn>
                <a:cxn ang="0">
                  <a:pos x="0" y="47"/>
                </a:cxn>
                <a:cxn ang="0">
                  <a:pos x="20" y="22"/>
                </a:cxn>
                <a:cxn ang="0">
                  <a:pos x="53" y="13"/>
                </a:cxn>
                <a:cxn ang="0">
                  <a:pos x="56" y="18"/>
                </a:cxn>
                <a:cxn ang="0">
                  <a:pos x="59" y="25"/>
                </a:cxn>
                <a:cxn ang="0">
                  <a:pos x="63" y="23"/>
                </a:cxn>
                <a:cxn ang="0">
                  <a:pos x="76" y="19"/>
                </a:cxn>
                <a:cxn ang="0">
                  <a:pos x="86" y="25"/>
                </a:cxn>
                <a:cxn ang="0">
                  <a:pos x="95" y="31"/>
                </a:cxn>
                <a:cxn ang="0">
                  <a:pos x="100" y="22"/>
                </a:cxn>
                <a:cxn ang="0">
                  <a:pos x="118" y="25"/>
                </a:cxn>
                <a:cxn ang="0">
                  <a:pos x="124" y="44"/>
                </a:cxn>
                <a:cxn ang="0">
                  <a:pos x="132" y="48"/>
                </a:cxn>
                <a:cxn ang="0">
                  <a:pos x="134" y="44"/>
                </a:cxn>
                <a:cxn ang="0">
                  <a:pos x="127" y="22"/>
                </a:cxn>
                <a:cxn ang="0">
                  <a:pos x="128" y="13"/>
                </a:cxn>
                <a:cxn ang="0">
                  <a:pos x="139" y="13"/>
                </a:cxn>
                <a:cxn ang="0">
                  <a:pos x="144" y="7"/>
                </a:cxn>
                <a:cxn ang="0">
                  <a:pos x="150" y="0"/>
                </a:cxn>
              </a:cxnLst>
              <a:rect l="0" t="0" r="r" b="b"/>
              <a:pathLst>
                <a:path w="214" h="112">
                  <a:moveTo>
                    <a:pt x="150" y="0"/>
                  </a:moveTo>
                  <a:lnTo>
                    <a:pt x="159" y="0"/>
                  </a:lnTo>
                  <a:lnTo>
                    <a:pt x="163" y="2"/>
                  </a:lnTo>
                  <a:lnTo>
                    <a:pt x="168" y="4"/>
                  </a:lnTo>
                  <a:lnTo>
                    <a:pt x="170" y="7"/>
                  </a:lnTo>
                  <a:lnTo>
                    <a:pt x="170" y="9"/>
                  </a:lnTo>
                  <a:lnTo>
                    <a:pt x="168" y="14"/>
                  </a:lnTo>
                  <a:lnTo>
                    <a:pt x="165" y="17"/>
                  </a:lnTo>
                  <a:lnTo>
                    <a:pt x="164" y="19"/>
                  </a:lnTo>
                  <a:lnTo>
                    <a:pt x="163" y="20"/>
                  </a:lnTo>
                  <a:lnTo>
                    <a:pt x="162" y="23"/>
                  </a:lnTo>
                  <a:lnTo>
                    <a:pt x="164" y="36"/>
                  </a:lnTo>
                  <a:lnTo>
                    <a:pt x="169" y="47"/>
                  </a:lnTo>
                  <a:lnTo>
                    <a:pt x="172" y="57"/>
                  </a:lnTo>
                  <a:lnTo>
                    <a:pt x="175" y="64"/>
                  </a:lnTo>
                  <a:lnTo>
                    <a:pt x="184" y="71"/>
                  </a:lnTo>
                  <a:lnTo>
                    <a:pt x="196" y="77"/>
                  </a:lnTo>
                  <a:lnTo>
                    <a:pt x="207" y="82"/>
                  </a:lnTo>
                  <a:lnTo>
                    <a:pt x="214" y="86"/>
                  </a:lnTo>
                  <a:lnTo>
                    <a:pt x="211" y="87"/>
                  </a:lnTo>
                  <a:lnTo>
                    <a:pt x="208" y="88"/>
                  </a:lnTo>
                  <a:lnTo>
                    <a:pt x="196" y="88"/>
                  </a:lnTo>
                  <a:lnTo>
                    <a:pt x="193" y="90"/>
                  </a:lnTo>
                  <a:lnTo>
                    <a:pt x="192" y="91"/>
                  </a:lnTo>
                  <a:lnTo>
                    <a:pt x="192" y="93"/>
                  </a:lnTo>
                  <a:lnTo>
                    <a:pt x="193" y="95"/>
                  </a:lnTo>
                  <a:lnTo>
                    <a:pt x="196" y="96"/>
                  </a:lnTo>
                  <a:lnTo>
                    <a:pt x="198" y="96"/>
                  </a:lnTo>
                  <a:lnTo>
                    <a:pt x="201" y="101"/>
                  </a:lnTo>
                  <a:lnTo>
                    <a:pt x="203" y="102"/>
                  </a:lnTo>
                  <a:lnTo>
                    <a:pt x="199" y="106"/>
                  </a:lnTo>
                  <a:lnTo>
                    <a:pt x="193" y="109"/>
                  </a:lnTo>
                  <a:lnTo>
                    <a:pt x="179" y="109"/>
                  </a:lnTo>
                  <a:lnTo>
                    <a:pt x="169" y="107"/>
                  </a:lnTo>
                  <a:lnTo>
                    <a:pt x="160" y="102"/>
                  </a:lnTo>
                  <a:lnTo>
                    <a:pt x="154" y="98"/>
                  </a:lnTo>
                  <a:lnTo>
                    <a:pt x="147" y="97"/>
                  </a:lnTo>
                  <a:lnTo>
                    <a:pt x="144" y="97"/>
                  </a:lnTo>
                  <a:lnTo>
                    <a:pt x="142" y="98"/>
                  </a:lnTo>
                  <a:lnTo>
                    <a:pt x="139" y="101"/>
                  </a:lnTo>
                  <a:lnTo>
                    <a:pt x="138" y="103"/>
                  </a:lnTo>
                  <a:lnTo>
                    <a:pt x="135" y="105"/>
                  </a:lnTo>
                  <a:lnTo>
                    <a:pt x="125" y="107"/>
                  </a:lnTo>
                  <a:lnTo>
                    <a:pt x="115" y="109"/>
                  </a:lnTo>
                  <a:lnTo>
                    <a:pt x="106" y="112"/>
                  </a:lnTo>
                  <a:lnTo>
                    <a:pt x="68" y="112"/>
                  </a:lnTo>
                  <a:lnTo>
                    <a:pt x="65" y="110"/>
                  </a:lnTo>
                  <a:lnTo>
                    <a:pt x="65" y="106"/>
                  </a:lnTo>
                  <a:lnTo>
                    <a:pt x="64" y="103"/>
                  </a:lnTo>
                  <a:lnTo>
                    <a:pt x="63" y="102"/>
                  </a:lnTo>
                  <a:lnTo>
                    <a:pt x="55" y="100"/>
                  </a:lnTo>
                  <a:lnTo>
                    <a:pt x="40" y="100"/>
                  </a:lnTo>
                  <a:lnTo>
                    <a:pt x="35" y="98"/>
                  </a:lnTo>
                  <a:lnTo>
                    <a:pt x="30" y="96"/>
                  </a:lnTo>
                  <a:lnTo>
                    <a:pt x="26" y="93"/>
                  </a:lnTo>
                  <a:lnTo>
                    <a:pt x="21" y="86"/>
                  </a:lnTo>
                  <a:lnTo>
                    <a:pt x="31" y="80"/>
                  </a:lnTo>
                  <a:lnTo>
                    <a:pt x="44" y="77"/>
                  </a:lnTo>
                  <a:lnTo>
                    <a:pt x="60" y="76"/>
                  </a:lnTo>
                  <a:lnTo>
                    <a:pt x="74" y="76"/>
                  </a:lnTo>
                  <a:lnTo>
                    <a:pt x="71" y="75"/>
                  </a:lnTo>
                  <a:lnTo>
                    <a:pt x="64" y="72"/>
                  </a:lnTo>
                  <a:lnTo>
                    <a:pt x="19" y="72"/>
                  </a:lnTo>
                  <a:lnTo>
                    <a:pt x="14" y="70"/>
                  </a:lnTo>
                  <a:lnTo>
                    <a:pt x="11" y="64"/>
                  </a:lnTo>
                  <a:lnTo>
                    <a:pt x="11" y="62"/>
                  </a:lnTo>
                  <a:lnTo>
                    <a:pt x="12" y="59"/>
                  </a:lnTo>
                  <a:lnTo>
                    <a:pt x="15" y="58"/>
                  </a:lnTo>
                  <a:lnTo>
                    <a:pt x="17" y="58"/>
                  </a:lnTo>
                  <a:lnTo>
                    <a:pt x="20" y="57"/>
                  </a:lnTo>
                  <a:lnTo>
                    <a:pt x="25" y="57"/>
                  </a:lnTo>
                  <a:lnTo>
                    <a:pt x="27" y="56"/>
                  </a:lnTo>
                  <a:lnTo>
                    <a:pt x="10" y="56"/>
                  </a:lnTo>
                  <a:lnTo>
                    <a:pt x="7" y="54"/>
                  </a:lnTo>
                  <a:lnTo>
                    <a:pt x="5" y="52"/>
                  </a:lnTo>
                  <a:lnTo>
                    <a:pt x="2" y="51"/>
                  </a:lnTo>
                  <a:lnTo>
                    <a:pt x="1" y="48"/>
                  </a:lnTo>
                  <a:lnTo>
                    <a:pt x="0" y="47"/>
                  </a:lnTo>
                  <a:lnTo>
                    <a:pt x="2" y="37"/>
                  </a:lnTo>
                  <a:lnTo>
                    <a:pt x="10" y="29"/>
                  </a:lnTo>
                  <a:lnTo>
                    <a:pt x="20" y="22"/>
                  </a:lnTo>
                  <a:lnTo>
                    <a:pt x="32" y="17"/>
                  </a:lnTo>
                  <a:lnTo>
                    <a:pt x="44" y="14"/>
                  </a:lnTo>
                  <a:lnTo>
                    <a:pt x="53" y="13"/>
                  </a:lnTo>
                  <a:lnTo>
                    <a:pt x="54" y="14"/>
                  </a:lnTo>
                  <a:lnTo>
                    <a:pt x="56" y="15"/>
                  </a:lnTo>
                  <a:lnTo>
                    <a:pt x="56" y="18"/>
                  </a:lnTo>
                  <a:lnTo>
                    <a:pt x="58" y="20"/>
                  </a:lnTo>
                  <a:lnTo>
                    <a:pt x="58" y="23"/>
                  </a:lnTo>
                  <a:lnTo>
                    <a:pt x="59" y="25"/>
                  </a:lnTo>
                  <a:lnTo>
                    <a:pt x="59" y="27"/>
                  </a:lnTo>
                  <a:lnTo>
                    <a:pt x="61" y="25"/>
                  </a:lnTo>
                  <a:lnTo>
                    <a:pt x="63" y="23"/>
                  </a:lnTo>
                  <a:lnTo>
                    <a:pt x="65" y="22"/>
                  </a:lnTo>
                  <a:lnTo>
                    <a:pt x="68" y="19"/>
                  </a:lnTo>
                  <a:lnTo>
                    <a:pt x="76" y="19"/>
                  </a:lnTo>
                  <a:lnTo>
                    <a:pt x="80" y="20"/>
                  </a:lnTo>
                  <a:lnTo>
                    <a:pt x="84" y="23"/>
                  </a:lnTo>
                  <a:lnTo>
                    <a:pt x="86" y="25"/>
                  </a:lnTo>
                  <a:lnTo>
                    <a:pt x="88" y="28"/>
                  </a:lnTo>
                  <a:lnTo>
                    <a:pt x="90" y="32"/>
                  </a:lnTo>
                  <a:lnTo>
                    <a:pt x="95" y="31"/>
                  </a:lnTo>
                  <a:lnTo>
                    <a:pt x="101" y="29"/>
                  </a:lnTo>
                  <a:lnTo>
                    <a:pt x="101" y="24"/>
                  </a:lnTo>
                  <a:lnTo>
                    <a:pt x="100" y="22"/>
                  </a:lnTo>
                  <a:lnTo>
                    <a:pt x="109" y="22"/>
                  </a:lnTo>
                  <a:lnTo>
                    <a:pt x="114" y="23"/>
                  </a:lnTo>
                  <a:lnTo>
                    <a:pt x="118" y="25"/>
                  </a:lnTo>
                  <a:lnTo>
                    <a:pt x="123" y="33"/>
                  </a:lnTo>
                  <a:lnTo>
                    <a:pt x="124" y="36"/>
                  </a:lnTo>
                  <a:lnTo>
                    <a:pt x="124" y="44"/>
                  </a:lnTo>
                  <a:lnTo>
                    <a:pt x="125" y="47"/>
                  </a:lnTo>
                  <a:lnTo>
                    <a:pt x="127" y="48"/>
                  </a:lnTo>
                  <a:lnTo>
                    <a:pt x="132" y="48"/>
                  </a:lnTo>
                  <a:lnTo>
                    <a:pt x="133" y="47"/>
                  </a:lnTo>
                  <a:lnTo>
                    <a:pt x="133" y="46"/>
                  </a:lnTo>
                  <a:lnTo>
                    <a:pt x="134" y="44"/>
                  </a:lnTo>
                  <a:lnTo>
                    <a:pt x="132" y="38"/>
                  </a:lnTo>
                  <a:lnTo>
                    <a:pt x="129" y="31"/>
                  </a:lnTo>
                  <a:lnTo>
                    <a:pt x="127" y="22"/>
                  </a:lnTo>
                  <a:lnTo>
                    <a:pt x="125" y="17"/>
                  </a:lnTo>
                  <a:lnTo>
                    <a:pt x="127" y="14"/>
                  </a:lnTo>
                  <a:lnTo>
                    <a:pt x="128" y="13"/>
                  </a:lnTo>
                  <a:lnTo>
                    <a:pt x="130" y="12"/>
                  </a:lnTo>
                  <a:lnTo>
                    <a:pt x="138" y="12"/>
                  </a:lnTo>
                  <a:lnTo>
                    <a:pt x="139" y="13"/>
                  </a:lnTo>
                  <a:lnTo>
                    <a:pt x="142" y="13"/>
                  </a:lnTo>
                  <a:lnTo>
                    <a:pt x="144" y="12"/>
                  </a:lnTo>
                  <a:lnTo>
                    <a:pt x="144" y="7"/>
                  </a:lnTo>
                  <a:lnTo>
                    <a:pt x="145" y="4"/>
                  </a:lnTo>
                  <a:lnTo>
                    <a:pt x="148" y="2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0" name="Freeform 1247"/>
            <p:cNvSpPr>
              <a:spLocks/>
            </p:cNvSpPr>
            <p:nvPr/>
          </p:nvSpPr>
          <p:spPr bwMode="auto">
            <a:xfrm>
              <a:off x="2741683" y="2180026"/>
              <a:ext cx="246632" cy="161658"/>
            </a:xfrm>
            <a:custGeom>
              <a:avLst/>
              <a:gdLst/>
              <a:ahLst/>
              <a:cxnLst>
                <a:cxn ang="0">
                  <a:pos x="51" y="0"/>
                </a:cxn>
                <a:cxn ang="0">
                  <a:pos x="63" y="4"/>
                </a:cxn>
                <a:cxn ang="0">
                  <a:pos x="69" y="7"/>
                </a:cxn>
                <a:cxn ang="0">
                  <a:pos x="77" y="9"/>
                </a:cxn>
                <a:cxn ang="0">
                  <a:pos x="79" y="10"/>
                </a:cxn>
                <a:cxn ang="0">
                  <a:pos x="82" y="10"/>
                </a:cxn>
                <a:cxn ang="0">
                  <a:pos x="84" y="9"/>
                </a:cxn>
                <a:cxn ang="0">
                  <a:pos x="88" y="7"/>
                </a:cxn>
                <a:cxn ang="0">
                  <a:pos x="90" y="7"/>
                </a:cxn>
                <a:cxn ang="0">
                  <a:pos x="99" y="9"/>
                </a:cxn>
                <a:cxn ang="0">
                  <a:pos x="108" y="12"/>
                </a:cxn>
                <a:cxn ang="0">
                  <a:pos x="115" y="19"/>
                </a:cxn>
                <a:cxn ang="0">
                  <a:pos x="119" y="25"/>
                </a:cxn>
                <a:cxn ang="0">
                  <a:pos x="115" y="29"/>
                </a:cxn>
                <a:cxn ang="0">
                  <a:pos x="108" y="31"/>
                </a:cxn>
                <a:cxn ang="0">
                  <a:pos x="99" y="32"/>
                </a:cxn>
                <a:cxn ang="0">
                  <a:pos x="93" y="34"/>
                </a:cxn>
                <a:cxn ang="0">
                  <a:pos x="83" y="39"/>
                </a:cxn>
                <a:cxn ang="0">
                  <a:pos x="73" y="48"/>
                </a:cxn>
                <a:cxn ang="0">
                  <a:pos x="65" y="56"/>
                </a:cxn>
                <a:cxn ang="0">
                  <a:pos x="63" y="65"/>
                </a:cxn>
                <a:cxn ang="0">
                  <a:pos x="60" y="68"/>
                </a:cxn>
                <a:cxn ang="0">
                  <a:pos x="53" y="70"/>
                </a:cxn>
                <a:cxn ang="0">
                  <a:pos x="44" y="74"/>
                </a:cxn>
                <a:cxn ang="0">
                  <a:pos x="36" y="76"/>
                </a:cxn>
                <a:cxn ang="0">
                  <a:pos x="31" y="78"/>
                </a:cxn>
                <a:cxn ang="0">
                  <a:pos x="30" y="78"/>
                </a:cxn>
                <a:cxn ang="0">
                  <a:pos x="26" y="74"/>
                </a:cxn>
                <a:cxn ang="0">
                  <a:pos x="25" y="74"/>
                </a:cxn>
                <a:cxn ang="0">
                  <a:pos x="21" y="70"/>
                </a:cxn>
                <a:cxn ang="0">
                  <a:pos x="20" y="68"/>
                </a:cxn>
                <a:cxn ang="0">
                  <a:pos x="18" y="65"/>
                </a:cxn>
                <a:cxn ang="0">
                  <a:pos x="15" y="64"/>
                </a:cxn>
                <a:cxn ang="0">
                  <a:pos x="11" y="63"/>
                </a:cxn>
                <a:cxn ang="0">
                  <a:pos x="9" y="61"/>
                </a:cxn>
                <a:cxn ang="0">
                  <a:pos x="5" y="61"/>
                </a:cxn>
                <a:cxn ang="0">
                  <a:pos x="3" y="60"/>
                </a:cxn>
                <a:cxn ang="0">
                  <a:pos x="0" y="58"/>
                </a:cxn>
                <a:cxn ang="0">
                  <a:pos x="3" y="48"/>
                </a:cxn>
                <a:cxn ang="0">
                  <a:pos x="10" y="37"/>
                </a:cxn>
                <a:cxn ang="0">
                  <a:pos x="16" y="29"/>
                </a:cxn>
                <a:cxn ang="0">
                  <a:pos x="20" y="19"/>
                </a:cxn>
                <a:cxn ang="0">
                  <a:pos x="20" y="16"/>
                </a:cxn>
                <a:cxn ang="0">
                  <a:pos x="19" y="14"/>
                </a:cxn>
                <a:cxn ang="0">
                  <a:pos x="16" y="10"/>
                </a:cxn>
                <a:cxn ang="0">
                  <a:pos x="15" y="6"/>
                </a:cxn>
                <a:cxn ang="0">
                  <a:pos x="14" y="4"/>
                </a:cxn>
                <a:cxn ang="0">
                  <a:pos x="23" y="2"/>
                </a:cxn>
                <a:cxn ang="0">
                  <a:pos x="30" y="2"/>
                </a:cxn>
                <a:cxn ang="0">
                  <a:pos x="39" y="4"/>
                </a:cxn>
                <a:cxn ang="0">
                  <a:pos x="41" y="4"/>
                </a:cxn>
                <a:cxn ang="0">
                  <a:pos x="46" y="1"/>
                </a:cxn>
                <a:cxn ang="0">
                  <a:pos x="49" y="1"/>
                </a:cxn>
                <a:cxn ang="0">
                  <a:pos x="51" y="0"/>
                </a:cxn>
              </a:cxnLst>
              <a:rect l="0" t="0" r="r" b="b"/>
              <a:pathLst>
                <a:path w="119" h="78">
                  <a:moveTo>
                    <a:pt x="51" y="0"/>
                  </a:moveTo>
                  <a:lnTo>
                    <a:pt x="63" y="4"/>
                  </a:lnTo>
                  <a:lnTo>
                    <a:pt x="69" y="7"/>
                  </a:lnTo>
                  <a:lnTo>
                    <a:pt x="77" y="9"/>
                  </a:lnTo>
                  <a:lnTo>
                    <a:pt x="79" y="10"/>
                  </a:lnTo>
                  <a:lnTo>
                    <a:pt x="82" y="10"/>
                  </a:lnTo>
                  <a:lnTo>
                    <a:pt x="84" y="9"/>
                  </a:lnTo>
                  <a:lnTo>
                    <a:pt x="88" y="7"/>
                  </a:lnTo>
                  <a:lnTo>
                    <a:pt x="90" y="7"/>
                  </a:lnTo>
                  <a:lnTo>
                    <a:pt x="99" y="9"/>
                  </a:lnTo>
                  <a:lnTo>
                    <a:pt x="108" y="12"/>
                  </a:lnTo>
                  <a:lnTo>
                    <a:pt x="115" y="19"/>
                  </a:lnTo>
                  <a:lnTo>
                    <a:pt x="119" y="25"/>
                  </a:lnTo>
                  <a:lnTo>
                    <a:pt x="115" y="29"/>
                  </a:lnTo>
                  <a:lnTo>
                    <a:pt x="108" y="31"/>
                  </a:lnTo>
                  <a:lnTo>
                    <a:pt x="99" y="32"/>
                  </a:lnTo>
                  <a:lnTo>
                    <a:pt x="93" y="34"/>
                  </a:lnTo>
                  <a:lnTo>
                    <a:pt x="83" y="39"/>
                  </a:lnTo>
                  <a:lnTo>
                    <a:pt x="73" y="48"/>
                  </a:lnTo>
                  <a:lnTo>
                    <a:pt x="65" y="56"/>
                  </a:lnTo>
                  <a:lnTo>
                    <a:pt x="63" y="65"/>
                  </a:lnTo>
                  <a:lnTo>
                    <a:pt x="60" y="68"/>
                  </a:lnTo>
                  <a:lnTo>
                    <a:pt x="53" y="70"/>
                  </a:lnTo>
                  <a:lnTo>
                    <a:pt x="44" y="74"/>
                  </a:lnTo>
                  <a:lnTo>
                    <a:pt x="36" y="76"/>
                  </a:lnTo>
                  <a:lnTo>
                    <a:pt x="31" y="78"/>
                  </a:lnTo>
                  <a:lnTo>
                    <a:pt x="30" y="78"/>
                  </a:lnTo>
                  <a:lnTo>
                    <a:pt x="26" y="74"/>
                  </a:lnTo>
                  <a:lnTo>
                    <a:pt x="25" y="74"/>
                  </a:lnTo>
                  <a:lnTo>
                    <a:pt x="21" y="70"/>
                  </a:lnTo>
                  <a:lnTo>
                    <a:pt x="20" y="68"/>
                  </a:lnTo>
                  <a:lnTo>
                    <a:pt x="18" y="65"/>
                  </a:lnTo>
                  <a:lnTo>
                    <a:pt x="15" y="64"/>
                  </a:lnTo>
                  <a:lnTo>
                    <a:pt x="11" y="63"/>
                  </a:lnTo>
                  <a:lnTo>
                    <a:pt x="9" y="61"/>
                  </a:lnTo>
                  <a:lnTo>
                    <a:pt x="5" y="61"/>
                  </a:lnTo>
                  <a:lnTo>
                    <a:pt x="3" y="60"/>
                  </a:lnTo>
                  <a:lnTo>
                    <a:pt x="0" y="58"/>
                  </a:lnTo>
                  <a:lnTo>
                    <a:pt x="3" y="48"/>
                  </a:lnTo>
                  <a:lnTo>
                    <a:pt x="10" y="37"/>
                  </a:lnTo>
                  <a:lnTo>
                    <a:pt x="16" y="29"/>
                  </a:lnTo>
                  <a:lnTo>
                    <a:pt x="20" y="19"/>
                  </a:lnTo>
                  <a:lnTo>
                    <a:pt x="20" y="16"/>
                  </a:lnTo>
                  <a:lnTo>
                    <a:pt x="19" y="14"/>
                  </a:lnTo>
                  <a:lnTo>
                    <a:pt x="16" y="10"/>
                  </a:lnTo>
                  <a:lnTo>
                    <a:pt x="15" y="6"/>
                  </a:lnTo>
                  <a:lnTo>
                    <a:pt x="14" y="4"/>
                  </a:lnTo>
                  <a:lnTo>
                    <a:pt x="23" y="2"/>
                  </a:lnTo>
                  <a:lnTo>
                    <a:pt x="30" y="2"/>
                  </a:lnTo>
                  <a:lnTo>
                    <a:pt x="39" y="4"/>
                  </a:lnTo>
                  <a:lnTo>
                    <a:pt x="41" y="4"/>
                  </a:lnTo>
                  <a:lnTo>
                    <a:pt x="46" y="1"/>
                  </a:lnTo>
                  <a:lnTo>
                    <a:pt x="49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1" name="Freeform 1248"/>
            <p:cNvSpPr>
              <a:spLocks/>
            </p:cNvSpPr>
            <p:nvPr/>
          </p:nvSpPr>
          <p:spPr bwMode="auto">
            <a:xfrm>
              <a:off x="2936501" y="2063964"/>
              <a:ext cx="296373" cy="124352"/>
            </a:xfrm>
            <a:custGeom>
              <a:avLst/>
              <a:gdLst/>
              <a:ahLst/>
              <a:cxnLst>
                <a:cxn ang="0">
                  <a:pos x="107" y="3"/>
                </a:cxn>
                <a:cxn ang="0">
                  <a:pos x="108" y="12"/>
                </a:cxn>
                <a:cxn ang="0">
                  <a:pos x="112" y="18"/>
                </a:cxn>
                <a:cxn ang="0">
                  <a:pos x="123" y="23"/>
                </a:cxn>
                <a:cxn ang="0">
                  <a:pos x="127" y="22"/>
                </a:cxn>
                <a:cxn ang="0">
                  <a:pos x="131" y="18"/>
                </a:cxn>
                <a:cxn ang="0">
                  <a:pos x="137" y="19"/>
                </a:cxn>
                <a:cxn ang="0">
                  <a:pos x="142" y="24"/>
                </a:cxn>
                <a:cxn ang="0">
                  <a:pos x="143" y="31"/>
                </a:cxn>
                <a:cxn ang="0">
                  <a:pos x="139" y="38"/>
                </a:cxn>
                <a:cxn ang="0">
                  <a:pos x="133" y="43"/>
                </a:cxn>
                <a:cxn ang="0">
                  <a:pos x="129" y="47"/>
                </a:cxn>
                <a:cxn ang="0">
                  <a:pos x="101" y="48"/>
                </a:cxn>
                <a:cxn ang="0">
                  <a:pos x="85" y="51"/>
                </a:cxn>
                <a:cxn ang="0">
                  <a:pos x="75" y="53"/>
                </a:cxn>
                <a:cxn ang="0">
                  <a:pos x="49" y="60"/>
                </a:cxn>
                <a:cxn ang="0">
                  <a:pos x="43" y="58"/>
                </a:cxn>
                <a:cxn ang="0">
                  <a:pos x="39" y="54"/>
                </a:cxn>
                <a:cxn ang="0">
                  <a:pos x="38" y="51"/>
                </a:cxn>
                <a:cxn ang="0">
                  <a:pos x="42" y="48"/>
                </a:cxn>
                <a:cxn ang="0">
                  <a:pos x="43" y="42"/>
                </a:cxn>
                <a:cxn ang="0">
                  <a:pos x="40" y="41"/>
                </a:cxn>
                <a:cxn ang="0">
                  <a:pos x="38" y="44"/>
                </a:cxn>
                <a:cxn ang="0">
                  <a:pos x="21" y="47"/>
                </a:cxn>
                <a:cxn ang="0">
                  <a:pos x="9" y="44"/>
                </a:cxn>
                <a:cxn ang="0">
                  <a:pos x="0" y="41"/>
                </a:cxn>
                <a:cxn ang="0">
                  <a:pos x="1" y="36"/>
                </a:cxn>
                <a:cxn ang="0">
                  <a:pos x="0" y="32"/>
                </a:cxn>
                <a:cxn ang="0">
                  <a:pos x="5" y="31"/>
                </a:cxn>
                <a:cxn ang="0">
                  <a:pos x="9" y="28"/>
                </a:cxn>
                <a:cxn ang="0">
                  <a:pos x="11" y="27"/>
                </a:cxn>
                <a:cxn ang="0">
                  <a:pos x="16" y="21"/>
                </a:cxn>
                <a:cxn ang="0">
                  <a:pos x="18" y="17"/>
                </a:cxn>
                <a:cxn ang="0">
                  <a:pos x="25" y="15"/>
                </a:cxn>
                <a:cxn ang="0">
                  <a:pos x="21" y="13"/>
                </a:cxn>
                <a:cxn ang="0">
                  <a:pos x="37" y="10"/>
                </a:cxn>
                <a:cxn ang="0">
                  <a:pos x="40" y="13"/>
                </a:cxn>
                <a:cxn ang="0">
                  <a:pos x="42" y="17"/>
                </a:cxn>
                <a:cxn ang="0">
                  <a:pos x="60" y="19"/>
                </a:cxn>
                <a:cxn ang="0">
                  <a:pos x="90" y="32"/>
                </a:cxn>
                <a:cxn ang="0">
                  <a:pos x="97" y="31"/>
                </a:cxn>
                <a:cxn ang="0">
                  <a:pos x="99" y="27"/>
                </a:cxn>
                <a:cxn ang="0">
                  <a:pos x="90" y="26"/>
                </a:cxn>
                <a:cxn ang="0">
                  <a:pos x="94" y="24"/>
                </a:cxn>
                <a:cxn ang="0">
                  <a:pos x="95" y="19"/>
                </a:cxn>
                <a:cxn ang="0">
                  <a:pos x="90" y="18"/>
                </a:cxn>
                <a:cxn ang="0">
                  <a:pos x="87" y="15"/>
                </a:cxn>
                <a:cxn ang="0">
                  <a:pos x="88" y="8"/>
                </a:cxn>
                <a:cxn ang="0">
                  <a:pos x="94" y="3"/>
                </a:cxn>
              </a:cxnLst>
              <a:rect l="0" t="0" r="r" b="b"/>
              <a:pathLst>
                <a:path w="143" h="60">
                  <a:moveTo>
                    <a:pt x="99" y="0"/>
                  </a:moveTo>
                  <a:lnTo>
                    <a:pt x="107" y="3"/>
                  </a:lnTo>
                  <a:lnTo>
                    <a:pt x="107" y="8"/>
                  </a:lnTo>
                  <a:lnTo>
                    <a:pt x="108" y="12"/>
                  </a:lnTo>
                  <a:lnTo>
                    <a:pt x="109" y="14"/>
                  </a:lnTo>
                  <a:lnTo>
                    <a:pt x="112" y="18"/>
                  </a:lnTo>
                  <a:lnTo>
                    <a:pt x="116" y="21"/>
                  </a:lnTo>
                  <a:lnTo>
                    <a:pt x="123" y="23"/>
                  </a:lnTo>
                  <a:lnTo>
                    <a:pt x="126" y="23"/>
                  </a:lnTo>
                  <a:lnTo>
                    <a:pt x="127" y="22"/>
                  </a:lnTo>
                  <a:lnTo>
                    <a:pt x="128" y="19"/>
                  </a:lnTo>
                  <a:lnTo>
                    <a:pt x="131" y="18"/>
                  </a:lnTo>
                  <a:lnTo>
                    <a:pt x="133" y="18"/>
                  </a:lnTo>
                  <a:lnTo>
                    <a:pt x="137" y="19"/>
                  </a:lnTo>
                  <a:lnTo>
                    <a:pt x="139" y="21"/>
                  </a:lnTo>
                  <a:lnTo>
                    <a:pt x="142" y="24"/>
                  </a:lnTo>
                  <a:lnTo>
                    <a:pt x="143" y="28"/>
                  </a:lnTo>
                  <a:lnTo>
                    <a:pt x="143" y="31"/>
                  </a:lnTo>
                  <a:lnTo>
                    <a:pt x="141" y="34"/>
                  </a:lnTo>
                  <a:lnTo>
                    <a:pt x="139" y="38"/>
                  </a:lnTo>
                  <a:lnTo>
                    <a:pt x="137" y="41"/>
                  </a:lnTo>
                  <a:lnTo>
                    <a:pt x="133" y="43"/>
                  </a:lnTo>
                  <a:lnTo>
                    <a:pt x="132" y="46"/>
                  </a:lnTo>
                  <a:lnTo>
                    <a:pt x="129" y="47"/>
                  </a:lnTo>
                  <a:lnTo>
                    <a:pt x="103" y="47"/>
                  </a:lnTo>
                  <a:lnTo>
                    <a:pt x="101" y="48"/>
                  </a:lnTo>
                  <a:lnTo>
                    <a:pt x="94" y="49"/>
                  </a:lnTo>
                  <a:lnTo>
                    <a:pt x="85" y="51"/>
                  </a:lnTo>
                  <a:lnTo>
                    <a:pt x="79" y="52"/>
                  </a:lnTo>
                  <a:lnTo>
                    <a:pt x="75" y="53"/>
                  </a:lnTo>
                  <a:lnTo>
                    <a:pt x="63" y="58"/>
                  </a:lnTo>
                  <a:lnTo>
                    <a:pt x="49" y="60"/>
                  </a:lnTo>
                  <a:lnTo>
                    <a:pt x="47" y="60"/>
                  </a:lnTo>
                  <a:lnTo>
                    <a:pt x="43" y="58"/>
                  </a:lnTo>
                  <a:lnTo>
                    <a:pt x="40" y="57"/>
                  </a:lnTo>
                  <a:lnTo>
                    <a:pt x="39" y="54"/>
                  </a:lnTo>
                  <a:lnTo>
                    <a:pt x="38" y="53"/>
                  </a:lnTo>
                  <a:lnTo>
                    <a:pt x="38" y="51"/>
                  </a:lnTo>
                  <a:lnTo>
                    <a:pt x="39" y="49"/>
                  </a:lnTo>
                  <a:lnTo>
                    <a:pt x="42" y="48"/>
                  </a:lnTo>
                  <a:lnTo>
                    <a:pt x="49" y="48"/>
                  </a:lnTo>
                  <a:lnTo>
                    <a:pt x="43" y="42"/>
                  </a:lnTo>
                  <a:lnTo>
                    <a:pt x="43" y="39"/>
                  </a:lnTo>
                  <a:lnTo>
                    <a:pt x="40" y="41"/>
                  </a:lnTo>
                  <a:lnTo>
                    <a:pt x="39" y="42"/>
                  </a:lnTo>
                  <a:lnTo>
                    <a:pt x="38" y="44"/>
                  </a:lnTo>
                  <a:lnTo>
                    <a:pt x="29" y="46"/>
                  </a:lnTo>
                  <a:lnTo>
                    <a:pt x="21" y="47"/>
                  </a:lnTo>
                  <a:lnTo>
                    <a:pt x="16" y="47"/>
                  </a:lnTo>
                  <a:lnTo>
                    <a:pt x="9" y="44"/>
                  </a:lnTo>
                  <a:lnTo>
                    <a:pt x="4" y="44"/>
                  </a:lnTo>
                  <a:lnTo>
                    <a:pt x="0" y="41"/>
                  </a:lnTo>
                  <a:lnTo>
                    <a:pt x="0" y="37"/>
                  </a:lnTo>
                  <a:lnTo>
                    <a:pt x="1" y="36"/>
                  </a:lnTo>
                  <a:lnTo>
                    <a:pt x="1" y="33"/>
                  </a:lnTo>
                  <a:lnTo>
                    <a:pt x="0" y="32"/>
                  </a:lnTo>
                  <a:lnTo>
                    <a:pt x="3" y="32"/>
                  </a:lnTo>
                  <a:lnTo>
                    <a:pt x="5" y="31"/>
                  </a:lnTo>
                  <a:lnTo>
                    <a:pt x="6" y="29"/>
                  </a:lnTo>
                  <a:lnTo>
                    <a:pt x="9" y="28"/>
                  </a:lnTo>
                  <a:lnTo>
                    <a:pt x="13" y="28"/>
                  </a:lnTo>
                  <a:lnTo>
                    <a:pt x="11" y="27"/>
                  </a:lnTo>
                  <a:lnTo>
                    <a:pt x="11" y="21"/>
                  </a:lnTo>
                  <a:lnTo>
                    <a:pt x="16" y="21"/>
                  </a:lnTo>
                  <a:lnTo>
                    <a:pt x="15" y="19"/>
                  </a:lnTo>
                  <a:lnTo>
                    <a:pt x="18" y="17"/>
                  </a:lnTo>
                  <a:lnTo>
                    <a:pt x="20" y="15"/>
                  </a:lnTo>
                  <a:lnTo>
                    <a:pt x="25" y="15"/>
                  </a:lnTo>
                  <a:lnTo>
                    <a:pt x="23" y="14"/>
                  </a:lnTo>
                  <a:lnTo>
                    <a:pt x="21" y="13"/>
                  </a:lnTo>
                  <a:lnTo>
                    <a:pt x="21" y="10"/>
                  </a:lnTo>
                  <a:lnTo>
                    <a:pt x="37" y="10"/>
                  </a:lnTo>
                  <a:lnTo>
                    <a:pt x="38" y="12"/>
                  </a:lnTo>
                  <a:lnTo>
                    <a:pt x="40" y="13"/>
                  </a:lnTo>
                  <a:lnTo>
                    <a:pt x="42" y="14"/>
                  </a:lnTo>
                  <a:lnTo>
                    <a:pt x="42" y="17"/>
                  </a:lnTo>
                  <a:lnTo>
                    <a:pt x="52" y="17"/>
                  </a:lnTo>
                  <a:lnTo>
                    <a:pt x="60" y="19"/>
                  </a:lnTo>
                  <a:lnTo>
                    <a:pt x="78" y="29"/>
                  </a:lnTo>
                  <a:lnTo>
                    <a:pt x="90" y="32"/>
                  </a:lnTo>
                  <a:lnTo>
                    <a:pt x="94" y="32"/>
                  </a:lnTo>
                  <a:lnTo>
                    <a:pt x="97" y="31"/>
                  </a:lnTo>
                  <a:lnTo>
                    <a:pt x="98" y="29"/>
                  </a:lnTo>
                  <a:lnTo>
                    <a:pt x="99" y="27"/>
                  </a:lnTo>
                  <a:lnTo>
                    <a:pt x="92" y="27"/>
                  </a:lnTo>
                  <a:lnTo>
                    <a:pt x="90" y="26"/>
                  </a:lnTo>
                  <a:lnTo>
                    <a:pt x="92" y="26"/>
                  </a:lnTo>
                  <a:lnTo>
                    <a:pt x="94" y="24"/>
                  </a:lnTo>
                  <a:lnTo>
                    <a:pt x="95" y="24"/>
                  </a:lnTo>
                  <a:lnTo>
                    <a:pt x="95" y="19"/>
                  </a:lnTo>
                  <a:lnTo>
                    <a:pt x="93" y="18"/>
                  </a:lnTo>
                  <a:lnTo>
                    <a:pt x="90" y="18"/>
                  </a:lnTo>
                  <a:lnTo>
                    <a:pt x="88" y="17"/>
                  </a:lnTo>
                  <a:lnTo>
                    <a:pt x="87" y="15"/>
                  </a:lnTo>
                  <a:lnTo>
                    <a:pt x="85" y="13"/>
                  </a:lnTo>
                  <a:lnTo>
                    <a:pt x="88" y="8"/>
                  </a:lnTo>
                  <a:lnTo>
                    <a:pt x="90" y="5"/>
                  </a:lnTo>
                  <a:lnTo>
                    <a:pt x="94" y="3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2" name="Freeform 1249"/>
            <p:cNvSpPr>
              <a:spLocks/>
            </p:cNvSpPr>
            <p:nvPr/>
          </p:nvSpPr>
          <p:spPr bwMode="auto">
            <a:xfrm>
              <a:off x="2895050" y="2107487"/>
              <a:ext cx="39379" cy="31089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9" y="0"/>
                </a:cxn>
                <a:cxn ang="0">
                  <a:pos x="16" y="7"/>
                </a:cxn>
                <a:cxn ang="0">
                  <a:pos x="14" y="11"/>
                </a:cxn>
                <a:cxn ang="0">
                  <a:pos x="10" y="13"/>
                </a:cxn>
                <a:cxn ang="0">
                  <a:pos x="8" y="15"/>
                </a:cxn>
                <a:cxn ang="0">
                  <a:pos x="5" y="15"/>
                </a:cxn>
                <a:cxn ang="0">
                  <a:pos x="3" y="13"/>
                </a:cxn>
                <a:cxn ang="0">
                  <a:pos x="1" y="11"/>
                </a:cxn>
                <a:cxn ang="0">
                  <a:pos x="0" y="10"/>
                </a:cxn>
                <a:cxn ang="0">
                  <a:pos x="3" y="5"/>
                </a:cxn>
                <a:cxn ang="0">
                  <a:pos x="14" y="1"/>
                </a:cxn>
                <a:cxn ang="0">
                  <a:pos x="16" y="0"/>
                </a:cxn>
              </a:cxnLst>
              <a:rect l="0" t="0" r="r" b="b"/>
              <a:pathLst>
                <a:path w="19" h="15">
                  <a:moveTo>
                    <a:pt x="16" y="0"/>
                  </a:moveTo>
                  <a:lnTo>
                    <a:pt x="19" y="0"/>
                  </a:lnTo>
                  <a:lnTo>
                    <a:pt x="16" y="7"/>
                  </a:lnTo>
                  <a:lnTo>
                    <a:pt x="14" y="11"/>
                  </a:lnTo>
                  <a:lnTo>
                    <a:pt x="10" y="13"/>
                  </a:lnTo>
                  <a:lnTo>
                    <a:pt x="8" y="15"/>
                  </a:lnTo>
                  <a:lnTo>
                    <a:pt x="5" y="15"/>
                  </a:lnTo>
                  <a:lnTo>
                    <a:pt x="3" y="13"/>
                  </a:lnTo>
                  <a:lnTo>
                    <a:pt x="1" y="11"/>
                  </a:lnTo>
                  <a:lnTo>
                    <a:pt x="0" y="10"/>
                  </a:lnTo>
                  <a:lnTo>
                    <a:pt x="3" y="5"/>
                  </a:lnTo>
                  <a:lnTo>
                    <a:pt x="14" y="1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3" name="Freeform 1250"/>
            <p:cNvSpPr>
              <a:spLocks/>
            </p:cNvSpPr>
            <p:nvPr/>
          </p:nvSpPr>
          <p:spPr bwMode="auto">
            <a:xfrm>
              <a:off x="3002822" y="2063964"/>
              <a:ext cx="31089" cy="103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15" y="5"/>
                </a:cxn>
                <a:cxn ang="0">
                  <a:pos x="3" y="5"/>
                </a:cxn>
                <a:cxn ang="0">
                  <a:pos x="2" y="4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5" h="5">
                  <a:moveTo>
                    <a:pt x="0" y="0"/>
                  </a:moveTo>
                  <a:lnTo>
                    <a:pt x="15" y="0"/>
                  </a:lnTo>
                  <a:lnTo>
                    <a:pt x="15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4" name="Freeform 1251"/>
            <p:cNvSpPr>
              <a:spLocks/>
            </p:cNvSpPr>
            <p:nvPr/>
          </p:nvSpPr>
          <p:spPr bwMode="auto">
            <a:xfrm>
              <a:off x="2812149" y="2032876"/>
              <a:ext cx="167876" cy="87046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79" y="2"/>
                </a:cxn>
                <a:cxn ang="0">
                  <a:pos x="81" y="4"/>
                </a:cxn>
                <a:cxn ang="0">
                  <a:pos x="81" y="7"/>
                </a:cxn>
                <a:cxn ang="0">
                  <a:pos x="80" y="8"/>
                </a:cxn>
                <a:cxn ang="0">
                  <a:pos x="75" y="10"/>
                </a:cxn>
                <a:cxn ang="0">
                  <a:pos x="78" y="15"/>
                </a:cxn>
                <a:cxn ang="0">
                  <a:pos x="79" y="17"/>
                </a:cxn>
                <a:cxn ang="0">
                  <a:pos x="79" y="19"/>
                </a:cxn>
                <a:cxn ang="0">
                  <a:pos x="61" y="32"/>
                </a:cxn>
                <a:cxn ang="0">
                  <a:pos x="59" y="32"/>
                </a:cxn>
                <a:cxn ang="0">
                  <a:pos x="58" y="30"/>
                </a:cxn>
                <a:cxn ang="0">
                  <a:pos x="55" y="25"/>
                </a:cxn>
                <a:cxn ang="0">
                  <a:pos x="54" y="24"/>
                </a:cxn>
                <a:cxn ang="0">
                  <a:pos x="53" y="22"/>
                </a:cxn>
                <a:cxn ang="0">
                  <a:pos x="51" y="20"/>
                </a:cxn>
                <a:cxn ang="0">
                  <a:pos x="50" y="24"/>
                </a:cxn>
                <a:cxn ang="0">
                  <a:pos x="45" y="32"/>
                </a:cxn>
                <a:cxn ang="0">
                  <a:pos x="41" y="33"/>
                </a:cxn>
                <a:cxn ang="0">
                  <a:pos x="38" y="33"/>
                </a:cxn>
                <a:cxn ang="0">
                  <a:pos x="36" y="37"/>
                </a:cxn>
                <a:cxn ang="0">
                  <a:pos x="35" y="39"/>
                </a:cxn>
                <a:cxn ang="0">
                  <a:pos x="33" y="41"/>
                </a:cxn>
                <a:cxn ang="0">
                  <a:pos x="29" y="42"/>
                </a:cxn>
                <a:cxn ang="0">
                  <a:pos x="26" y="41"/>
                </a:cxn>
                <a:cxn ang="0">
                  <a:pos x="25" y="39"/>
                </a:cxn>
                <a:cxn ang="0">
                  <a:pos x="22" y="38"/>
                </a:cxn>
                <a:cxn ang="0">
                  <a:pos x="22" y="36"/>
                </a:cxn>
                <a:cxn ang="0">
                  <a:pos x="20" y="37"/>
                </a:cxn>
                <a:cxn ang="0">
                  <a:pos x="15" y="37"/>
                </a:cxn>
                <a:cxn ang="0">
                  <a:pos x="14" y="36"/>
                </a:cxn>
                <a:cxn ang="0">
                  <a:pos x="10" y="36"/>
                </a:cxn>
                <a:cxn ang="0">
                  <a:pos x="7" y="37"/>
                </a:cxn>
                <a:cxn ang="0">
                  <a:pos x="6" y="39"/>
                </a:cxn>
                <a:cxn ang="0">
                  <a:pos x="4" y="39"/>
                </a:cxn>
                <a:cxn ang="0">
                  <a:pos x="2" y="38"/>
                </a:cxn>
                <a:cxn ang="0">
                  <a:pos x="1" y="36"/>
                </a:cxn>
                <a:cxn ang="0">
                  <a:pos x="0" y="34"/>
                </a:cxn>
                <a:cxn ang="0">
                  <a:pos x="0" y="32"/>
                </a:cxn>
                <a:cxn ang="0">
                  <a:pos x="2" y="30"/>
                </a:cxn>
                <a:cxn ang="0">
                  <a:pos x="4" y="29"/>
                </a:cxn>
                <a:cxn ang="0">
                  <a:pos x="6" y="28"/>
                </a:cxn>
                <a:cxn ang="0">
                  <a:pos x="9" y="25"/>
                </a:cxn>
                <a:cxn ang="0">
                  <a:pos x="28" y="18"/>
                </a:cxn>
                <a:cxn ang="0">
                  <a:pos x="38" y="8"/>
                </a:cxn>
                <a:cxn ang="0">
                  <a:pos x="43" y="4"/>
                </a:cxn>
                <a:cxn ang="0">
                  <a:pos x="49" y="3"/>
                </a:cxn>
                <a:cxn ang="0">
                  <a:pos x="59" y="3"/>
                </a:cxn>
                <a:cxn ang="0">
                  <a:pos x="65" y="2"/>
                </a:cxn>
                <a:cxn ang="0">
                  <a:pos x="73" y="0"/>
                </a:cxn>
              </a:cxnLst>
              <a:rect l="0" t="0" r="r" b="b"/>
              <a:pathLst>
                <a:path w="81" h="42">
                  <a:moveTo>
                    <a:pt x="73" y="0"/>
                  </a:moveTo>
                  <a:lnTo>
                    <a:pt x="79" y="2"/>
                  </a:lnTo>
                  <a:lnTo>
                    <a:pt x="81" y="4"/>
                  </a:lnTo>
                  <a:lnTo>
                    <a:pt x="81" y="7"/>
                  </a:lnTo>
                  <a:lnTo>
                    <a:pt x="80" y="8"/>
                  </a:lnTo>
                  <a:lnTo>
                    <a:pt x="75" y="10"/>
                  </a:lnTo>
                  <a:lnTo>
                    <a:pt x="78" y="15"/>
                  </a:lnTo>
                  <a:lnTo>
                    <a:pt x="79" y="17"/>
                  </a:lnTo>
                  <a:lnTo>
                    <a:pt x="79" y="19"/>
                  </a:lnTo>
                  <a:lnTo>
                    <a:pt x="61" y="32"/>
                  </a:lnTo>
                  <a:lnTo>
                    <a:pt x="59" y="32"/>
                  </a:lnTo>
                  <a:lnTo>
                    <a:pt x="58" y="30"/>
                  </a:lnTo>
                  <a:lnTo>
                    <a:pt x="55" y="25"/>
                  </a:lnTo>
                  <a:lnTo>
                    <a:pt x="54" y="24"/>
                  </a:lnTo>
                  <a:lnTo>
                    <a:pt x="53" y="22"/>
                  </a:lnTo>
                  <a:lnTo>
                    <a:pt x="51" y="20"/>
                  </a:lnTo>
                  <a:lnTo>
                    <a:pt x="50" y="24"/>
                  </a:lnTo>
                  <a:lnTo>
                    <a:pt x="45" y="32"/>
                  </a:lnTo>
                  <a:lnTo>
                    <a:pt x="41" y="33"/>
                  </a:lnTo>
                  <a:lnTo>
                    <a:pt x="38" y="33"/>
                  </a:lnTo>
                  <a:lnTo>
                    <a:pt x="36" y="37"/>
                  </a:lnTo>
                  <a:lnTo>
                    <a:pt x="35" y="39"/>
                  </a:lnTo>
                  <a:lnTo>
                    <a:pt x="33" y="41"/>
                  </a:lnTo>
                  <a:lnTo>
                    <a:pt x="29" y="42"/>
                  </a:lnTo>
                  <a:lnTo>
                    <a:pt x="26" y="41"/>
                  </a:lnTo>
                  <a:lnTo>
                    <a:pt x="25" y="39"/>
                  </a:lnTo>
                  <a:lnTo>
                    <a:pt x="22" y="38"/>
                  </a:lnTo>
                  <a:lnTo>
                    <a:pt x="22" y="36"/>
                  </a:lnTo>
                  <a:lnTo>
                    <a:pt x="20" y="37"/>
                  </a:lnTo>
                  <a:lnTo>
                    <a:pt x="15" y="37"/>
                  </a:lnTo>
                  <a:lnTo>
                    <a:pt x="14" y="36"/>
                  </a:lnTo>
                  <a:lnTo>
                    <a:pt x="10" y="36"/>
                  </a:lnTo>
                  <a:lnTo>
                    <a:pt x="7" y="37"/>
                  </a:lnTo>
                  <a:lnTo>
                    <a:pt x="6" y="39"/>
                  </a:lnTo>
                  <a:lnTo>
                    <a:pt x="4" y="39"/>
                  </a:lnTo>
                  <a:lnTo>
                    <a:pt x="2" y="38"/>
                  </a:lnTo>
                  <a:lnTo>
                    <a:pt x="1" y="36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2" y="30"/>
                  </a:lnTo>
                  <a:lnTo>
                    <a:pt x="4" y="29"/>
                  </a:lnTo>
                  <a:lnTo>
                    <a:pt x="6" y="28"/>
                  </a:lnTo>
                  <a:lnTo>
                    <a:pt x="9" y="25"/>
                  </a:lnTo>
                  <a:lnTo>
                    <a:pt x="28" y="18"/>
                  </a:lnTo>
                  <a:lnTo>
                    <a:pt x="38" y="8"/>
                  </a:lnTo>
                  <a:lnTo>
                    <a:pt x="43" y="4"/>
                  </a:lnTo>
                  <a:lnTo>
                    <a:pt x="49" y="3"/>
                  </a:lnTo>
                  <a:lnTo>
                    <a:pt x="59" y="3"/>
                  </a:lnTo>
                  <a:lnTo>
                    <a:pt x="65" y="2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5" name="Freeform 1252"/>
            <p:cNvSpPr>
              <a:spLocks/>
            </p:cNvSpPr>
            <p:nvPr/>
          </p:nvSpPr>
          <p:spPr bwMode="auto">
            <a:xfrm>
              <a:off x="3035983" y="1966555"/>
              <a:ext cx="97410" cy="31089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5" y="0"/>
                </a:cxn>
                <a:cxn ang="0">
                  <a:pos x="39" y="2"/>
                </a:cxn>
                <a:cxn ang="0">
                  <a:pos x="42" y="3"/>
                </a:cxn>
                <a:cxn ang="0">
                  <a:pos x="45" y="7"/>
                </a:cxn>
                <a:cxn ang="0">
                  <a:pos x="47" y="10"/>
                </a:cxn>
                <a:cxn ang="0">
                  <a:pos x="45" y="11"/>
                </a:cxn>
                <a:cxn ang="0">
                  <a:pos x="42" y="13"/>
                </a:cxn>
                <a:cxn ang="0">
                  <a:pos x="40" y="15"/>
                </a:cxn>
                <a:cxn ang="0">
                  <a:pos x="16" y="15"/>
                </a:cxn>
                <a:cxn ang="0">
                  <a:pos x="14" y="13"/>
                </a:cxn>
                <a:cxn ang="0">
                  <a:pos x="11" y="11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2" y="13"/>
                </a:cxn>
                <a:cxn ang="0">
                  <a:pos x="0" y="15"/>
                </a:cxn>
                <a:cxn ang="0">
                  <a:pos x="2" y="11"/>
                </a:cxn>
                <a:cxn ang="0">
                  <a:pos x="9" y="7"/>
                </a:cxn>
                <a:cxn ang="0">
                  <a:pos x="17" y="3"/>
                </a:cxn>
                <a:cxn ang="0">
                  <a:pos x="25" y="1"/>
                </a:cxn>
                <a:cxn ang="0">
                  <a:pos x="30" y="0"/>
                </a:cxn>
              </a:cxnLst>
              <a:rect l="0" t="0" r="r" b="b"/>
              <a:pathLst>
                <a:path w="47" h="15">
                  <a:moveTo>
                    <a:pt x="30" y="0"/>
                  </a:moveTo>
                  <a:lnTo>
                    <a:pt x="35" y="0"/>
                  </a:lnTo>
                  <a:lnTo>
                    <a:pt x="39" y="2"/>
                  </a:lnTo>
                  <a:lnTo>
                    <a:pt x="42" y="3"/>
                  </a:lnTo>
                  <a:lnTo>
                    <a:pt x="45" y="7"/>
                  </a:lnTo>
                  <a:lnTo>
                    <a:pt x="47" y="10"/>
                  </a:lnTo>
                  <a:lnTo>
                    <a:pt x="45" y="11"/>
                  </a:lnTo>
                  <a:lnTo>
                    <a:pt x="42" y="13"/>
                  </a:lnTo>
                  <a:lnTo>
                    <a:pt x="40" y="15"/>
                  </a:lnTo>
                  <a:lnTo>
                    <a:pt x="16" y="15"/>
                  </a:lnTo>
                  <a:lnTo>
                    <a:pt x="14" y="13"/>
                  </a:lnTo>
                  <a:lnTo>
                    <a:pt x="11" y="11"/>
                  </a:lnTo>
                  <a:lnTo>
                    <a:pt x="6" y="11"/>
                  </a:lnTo>
                  <a:lnTo>
                    <a:pt x="4" y="12"/>
                  </a:lnTo>
                  <a:lnTo>
                    <a:pt x="2" y="13"/>
                  </a:lnTo>
                  <a:lnTo>
                    <a:pt x="0" y="15"/>
                  </a:lnTo>
                  <a:lnTo>
                    <a:pt x="2" y="11"/>
                  </a:lnTo>
                  <a:lnTo>
                    <a:pt x="9" y="7"/>
                  </a:lnTo>
                  <a:lnTo>
                    <a:pt x="17" y="3"/>
                  </a:lnTo>
                  <a:lnTo>
                    <a:pt x="25" y="1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6" name="Freeform 1253"/>
            <p:cNvSpPr>
              <a:spLocks/>
            </p:cNvSpPr>
            <p:nvPr/>
          </p:nvSpPr>
          <p:spPr bwMode="auto">
            <a:xfrm>
              <a:off x="3038056" y="1999715"/>
              <a:ext cx="84975" cy="43524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36" y="0"/>
                </a:cxn>
                <a:cxn ang="0">
                  <a:pos x="39" y="1"/>
                </a:cxn>
                <a:cxn ang="0">
                  <a:pos x="41" y="4"/>
                </a:cxn>
                <a:cxn ang="0">
                  <a:pos x="38" y="6"/>
                </a:cxn>
                <a:cxn ang="0">
                  <a:pos x="33" y="7"/>
                </a:cxn>
                <a:cxn ang="0">
                  <a:pos x="29" y="9"/>
                </a:cxn>
                <a:cxn ang="0">
                  <a:pos x="35" y="9"/>
                </a:cxn>
                <a:cxn ang="0">
                  <a:pos x="34" y="15"/>
                </a:cxn>
                <a:cxn ang="0">
                  <a:pos x="28" y="19"/>
                </a:cxn>
                <a:cxn ang="0">
                  <a:pos x="21" y="20"/>
                </a:cxn>
                <a:cxn ang="0">
                  <a:pos x="14" y="21"/>
                </a:cxn>
                <a:cxn ang="0">
                  <a:pos x="10" y="21"/>
                </a:cxn>
                <a:cxn ang="0">
                  <a:pos x="8" y="19"/>
                </a:cxn>
                <a:cxn ang="0">
                  <a:pos x="5" y="18"/>
                </a:cxn>
                <a:cxn ang="0">
                  <a:pos x="0" y="13"/>
                </a:cxn>
                <a:cxn ang="0">
                  <a:pos x="0" y="10"/>
                </a:cxn>
                <a:cxn ang="0">
                  <a:pos x="3" y="5"/>
                </a:cxn>
                <a:cxn ang="0">
                  <a:pos x="9" y="2"/>
                </a:cxn>
                <a:cxn ang="0">
                  <a:pos x="18" y="1"/>
                </a:cxn>
                <a:cxn ang="0">
                  <a:pos x="28" y="0"/>
                </a:cxn>
              </a:cxnLst>
              <a:rect l="0" t="0" r="r" b="b"/>
              <a:pathLst>
                <a:path w="41" h="21">
                  <a:moveTo>
                    <a:pt x="28" y="0"/>
                  </a:moveTo>
                  <a:lnTo>
                    <a:pt x="36" y="0"/>
                  </a:lnTo>
                  <a:lnTo>
                    <a:pt x="39" y="1"/>
                  </a:lnTo>
                  <a:lnTo>
                    <a:pt x="41" y="4"/>
                  </a:lnTo>
                  <a:lnTo>
                    <a:pt x="38" y="6"/>
                  </a:lnTo>
                  <a:lnTo>
                    <a:pt x="33" y="7"/>
                  </a:lnTo>
                  <a:lnTo>
                    <a:pt x="29" y="9"/>
                  </a:lnTo>
                  <a:lnTo>
                    <a:pt x="35" y="9"/>
                  </a:lnTo>
                  <a:lnTo>
                    <a:pt x="34" y="15"/>
                  </a:lnTo>
                  <a:lnTo>
                    <a:pt x="28" y="19"/>
                  </a:lnTo>
                  <a:lnTo>
                    <a:pt x="21" y="20"/>
                  </a:lnTo>
                  <a:lnTo>
                    <a:pt x="14" y="21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8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3" y="5"/>
                  </a:lnTo>
                  <a:lnTo>
                    <a:pt x="9" y="2"/>
                  </a:lnTo>
                  <a:lnTo>
                    <a:pt x="18" y="1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7" name="Freeform 1254"/>
            <p:cNvSpPr>
              <a:spLocks/>
            </p:cNvSpPr>
            <p:nvPr/>
          </p:nvSpPr>
          <p:spPr bwMode="auto">
            <a:xfrm>
              <a:off x="2998677" y="2003860"/>
              <a:ext cx="29015" cy="2487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8" y="3"/>
                </a:cxn>
                <a:cxn ang="0">
                  <a:pos x="9" y="4"/>
                </a:cxn>
                <a:cxn ang="0">
                  <a:pos x="12" y="5"/>
                </a:cxn>
                <a:cxn ang="0">
                  <a:pos x="13" y="5"/>
                </a:cxn>
                <a:cxn ang="0">
                  <a:pos x="14" y="7"/>
                </a:cxn>
                <a:cxn ang="0">
                  <a:pos x="13" y="8"/>
                </a:cxn>
                <a:cxn ang="0">
                  <a:pos x="12" y="11"/>
                </a:cxn>
                <a:cxn ang="0">
                  <a:pos x="10" y="12"/>
                </a:cxn>
                <a:cxn ang="0">
                  <a:pos x="5" y="12"/>
                </a:cxn>
                <a:cxn ang="0">
                  <a:pos x="0" y="7"/>
                </a:cxn>
                <a:cxn ang="0">
                  <a:pos x="0" y="3"/>
                </a:cxn>
                <a:cxn ang="0">
                  <a:pos x="3" y="0"/>
                </a:cxn>
              </a:cxnLst>
              <a:rect l="0" t="0" r="r" b="b"/>
              <a:pathLst>
                <a:path w="14" h="12">
                  <a:moveTo>
                    <a:pt x="3" y="0"/>
                  </a:moveTo>
                  <a:lnTo>
                    <a:pt x="8" y="3"/>
                  </a:lnTo>
                  <a:lnTo>
                    <a:pt x="9" y="4"/>
                  </a:lnTo>
                  <a:lnTo>
                    <a:pt x="12" y="5"/>
                  </a:lnTo>
                  <a:lnTo>
                    <a:pt x="13" y="5"/>
                  </a:lnTo>
                  <a:lnTo>
                    <a:pt x="14" y="7"/>
                  </a:lnTo>
                  <a:lnTo>
                    <a:pt x="13" y="8"/>
                  </a:lnTo>
                  <a:lnTo>
                    <a:pt x="12" y="11"/>
                  </a:lnTo>
                  <a:lnTo>
                    <a:pt x="10" y="12"/>
                  </a:lnTo>
                  <a:lnTo>
                    <a:pt x="5" y="12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8" name="Freeform 1255"/>
            <p:cNvSpPr>
              <a:spLocks/>
            </p:cNvSpPr>
            <p:nvPr/>
          </p:nvSpPr>
          <p:spPr bwMode="auto">
            <a:xfrm>
              <a:off x="3311630" y="2219404"/>
              <a:ext cx="143005" cy="111917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55" y="0"/>
                </a:cxn>
                <a:cxn ang="0">
                  <a:pos x="56" y="1"/>
                </a:cxn>
                <a:cxn ang="0">
                  <a:pos x="59" y="2"/>
                </a:cxn>
                <a:cxn ang="0">
                  <a:pos x="59" y="3"/>
                </a:cxn>
                <a:cxn ang="0">
                  <a:pos x="58" y="7"/>
                </a:cxn>
                <a:cxn ang="0">
                  <a:pos x="56" y="10"/>
                </a:cxn>
                <a:cxn ang="0">
                  <a:pos x="54" y="12"/>
                </a:cxn>
                <a:cxn ang="0">
                  <a:pos x="50" y="15"/>
                </a:cxn>
                <a:cxn ang="0">
                  <a:pos x="47" y="16"/>
                </a:cxn>
                <a:cxn ang="0">
                  <a:pos x="45" y="18"/>
                </a:cxn>
                <a:cxn ang="0">
                  <a:pos x="47" y="18"/>
                </a:cxn>
                <a:cxn ang="0">
                  <a:pos x="50" y="17"/>
                </a:cxn>
                <a:cxn ang="0">
                  <a:pos x="53" y="17"/>
                </a:cxn>
                <a:cxn ang="0">
                  <a:pos x="55" y="16"/>
                </a:cxn>
                <a:cxn ang="0">
                  <a:pos x="58" y="17"/>
                </a:cxn>
                <a:cxn ang="0">
                  <a:pos x="59" y="17"/>
                </a:cxn>
                <a:cxn ang="0">
                  <a:pos x="60" y="18"/>
                </a:cxn>
                <a:cxn ang="0">
                  <a:pos x="60" y="22"/>
                </a:cxn>
                <a:cxn ang="0">
                  <a:pos x="59" y="22"/>
                </a:cxn>
                <a:cxn ang="0">
                  <a:pos x="59" y="25"/>
                </a:cxn>
                <a:cxn ang="0">
                  <a:pos x="61" y="25"/>
                </a:cxn>
                <a:cxn ang="0">
                  <a:pos x="64" y="26"/>
                </a:cxn>
                <a:cxn ang="0">
                  <a:pos x="66" y="26"/>
                </a:cxn>
                <a:cxn ang="0">
                  <a:pos x="69" y="27"/>
                </a:cxn>
                <a:cxn ang="0">
                  <a:pos x="68" y="37"/>
                </a:cxn>
                <a:cxn ang="0">
                  <a:pos x="65" y="42"/>
                </a:cxn>
                <a:cxn ang="0">
                  <a:pos x="63" y="45"/>
                </a:cxn>
                <a:cxn ang="0">
                  <a:pos x="59" y="46"/>
                </a:cxn>
                <a:cxn ang="0">
                  <a:pos x="53" y="47"/>
                </a:cxn>
                <a:cxn ang="0">
                  <a:pos x="50" y="49"/>
                </a:cxn>
                <a:cxn ang="0">
                  <a:pos x="49" y="50"/>
                </a:cxn>
                <a:cxn ang="0">
                  <a:pos x="47" y="52"/>
                </a:cxn>
                <a:cxn ang="0">
                  <a:pos x="46" y="54"/>
                </a:cxn>
                <a:cxn ang="0">
                  <a:pos x="41" y="54"/>
                </a:cxn>
                <a:cxn ang="0">
                  <a:pos x="39" y="52"/>
                </a:cxn>
                <a:cxn ang="0">
                  <a:pos x="37" y="51"/>
                </a:cxn>
                <a:cxn ang="0">
                  <a:pos x="36" y="49"/>
                </a:cxn>
                <a:cxn ang="0">
                  <a:pos x="35" y="47"/>
                </a:cxn>
                <a:cxn ang="0">
                  <a:pos x="24" y="40"/>
                </a:cxn>
                <a:cxn ang="0">
                  <a:pos x="11" y="34"/>
                </a:cxn>
                <a:cxn ang="0">
                  <a:pos x="0" y="26"/>
                </a:cxn>
                <a:cxn ang="0">
                  <a:pos x="0" y="18"/>
                </a:cxn>
                <a:cxn ang="0">
                  <a:pos x="4" y="20"/>
                </a:cxn>
                <a:cxn ang="0">
                  <a:pos x="9" y="21"/>
                </a:cxn>
                <a:cxn ang="0">
                  <a:pos x="12" y="22"/>
                </a:cxn>
                <a:cxn ang="0">
                  <a:pos x="17" y="23"/>
                </a:cxn>
                <a:cxn ang="0">
                  <a:pos x="24" y="23"/>
                </a:cxn>
                <a:cxn ang="0">
                  <a:pos x="24" y="12"/>
                </a:cxn>
                <a:cxn ang="0">
                  <a:pos x="19" y="12"/>
                </a:cxn>
                <a:cxn ang="0">
                  <a:pos x="15" y="11"/>
                </a:cxn>
                <a:cxn ang="0">
                  <a:pos x="14" y="11"/>
                </a:cxn>
                <a:cxn ang="0">
                  <a:pos x="11" y="10"/>
                </a:cxn>
                <a:cxn ang="0">
                  <a:pos x="11" y="7"/>
                </a:cxn>
                <a:cxn ang="0">
                  <a:pos x="12" y="6"/>
                </a:cxn>
                <a:cxn ang="0">
                  <a:pos x="12" y="5"/>
                </a:cxn>
                <a:cxn ang="0">
                  <a:pos x="14" y="3"/>
                </a:cxn>
                <a:cxn ang="0">
                  <a:pos x="21" y="0"/>
                </a:cxn>
              </a:cxnLst>
              <a:rect l="0" t="0" r="r" b="b"/>
              <a:pathLst>
                <a:path w="69" h="54">
                  <a:moveTo>
                    <a:pt x="21" y="0"/>
                  </a:moveTo>
                  <a:lnTo>
                    <a:pt x="55" y="0"/>
                  </a:lnTo>
                  <a:lnTo>
                    <a:pt x="56" y="1"/>
                  </a:lnTo>
                  <a:lnTo>
                    <a:pt x="59" y="2"/>
                  </a:lnTo>
                  <a:lnTo>
                    <a:pt x="59" y="3"/>
                  </a:lnTo>
                  <a:lnTo>
                    <a:pt x="58" y="7"/>
                  </a:lnTo>
                  <a:lnTo>
                    <a:pt x="56" y="10"/>
                  </a:lnTo>
                  <a:lnTo>
                    <a:pt x="54" y="12"/>
                  </a:lnTo>
                  <a:lnTo>
                    <a:pt x="50" y="15"/>
                  </a:lnTo>
                  <a:lnTo>
                    <a:pt x="47" y="16"/>
                  </a:lnTo>
                  <a:lnTo>
                    <a:pt x="45" y="18"/>
                  </a:lnTo>
                  <a:lnTo>
                    <a:pt x="47" y="18"/>
                  </a:lnTo>
                  <a:lnTo>
                    <a:pt x="50" y="17"/>
                  </a:lnTo>
                  <a:lnTo>
                    <a:pt x="53" y="17"/>
                  </a:lnTo>
                  <a:lnTo>
                    <a:pt x="55" y="16"/>
                  </a:lnTo>
                  <a:lnTo>
                    <a:pt x="58" y="17"/>
                  </a:lnTo>
                  <a:lnTo>
                    <a:pt x="59" y="17"/>
                  </a:lnTo>
                  <a:lnTo>
                    <a:pt x="60" y="18"/>
                  </a:lnTo>
                  <a:lnTo>
                    <a:pt x="60" y="22"/>
                  </a:lnTo>
                  <a:lnTo>
                    <a:pt x="59" y="22"/>
                  </a:lnTo>
                  <a:lnTo>
                    <a:pt x="59" y="25"/>
                  </a:lnTo>
                  <a:lnTo>
                    <a:pt x="61" y="25"/>
                  </a:lnTo>
                  <a:lnTo>
                    <a:pt x="64" y="26"/>
                  </a:lnTo>
                  <a:lnTo>
                    <a:pt x="66" y="26"/>
                  </a:lnTo>
                  <a:lnTo>
                    <a:pt x="69" y="27"/>
                  </a:lnTo>
                  <a:lnTo>
                    <a:pt x="68" y="37"/>
                  </a:lnTo>
                  <a:lnTo>
                    <a:pt x="65" y="42"/>
                  </a:lnTo>
                  <a:lnTo>
                    <a:pt x="63" y="45"/>
                  </a:lnTo>
                  <a:lnTo>
                    <a:pt x="59" y="46"/>
                  </a:lnTo>
                  <a:lnTo>
                    <a:pt x="53" y="47"/>
                  </a:lnTo>
                  <a:lnTo>
                    <a:pt x="50" y="49"/>
                  </a:lnTo>
                  <a:lnTo>
                    <a:pt x="49" y="50"/>
                  </a:lnTo>
                  <a:lnTo>
                    <a:pt x="47" y="52"/>
                  </a:lnTo>
                  <a:lnTo>
                    <a:pt x="46" y="54"/>
                  </a:lnTo>
                  <a:lnTo>
                    <a:pt x="41" y="54"/>
                  </a:lnTo>
                  <a:lnTo>
                    <a:pt x="39" y="52"/>
                  </a:lnTo>
                  <a:lnTo>
                    <a:pt x="37" y="51"/>
                  </a:lnTo>
                  <a:lnTo>
                    <a:pt x="36" y="49"/>
                  </a:lnTo>
                  <a:lnTo>
                    <a:pt x="35" y="47"/>
                  </a:lnTo>
                  <a:lnTo>
                    <a:pt x="24" y="40"/>
                  </a:lnTo>
                  <a:lnTo>
                    <a:pt x="11" y="3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4" y="20"/>
                  </a:lnTo>
                  <a:lnTo>
                    <a:pt x="9" y="21"/>
                  </a:lnTo>
                  <a:lnTo>
                    <a:pt x="12" y="22"/>
                  </a:lnTo>
                  <a:lnTo>
                    <a:pt x="17" y="23"/>
                  </a:lnTo>
                  <a:lnTo>
                    <a:pt x="24" y="23"/>
                  </a:lnTo>
                  <a:lnTo>
                    <a:pt x="24" y="12"/>
                  </a:lnTo>
                  <a:lnTo>
                    <a:pt x="19" y="12"/>
                  </a:lnTo>
                  <a:lnTo>
                    <a:pt x="15" y="11"/>
                  </a:lnTo>
                  <a:lnTo>
                    <a:pt x="14" y="11"/>
                  </a:lnTo>
                  <a:lnTo>
                    <a:pt x="11" y="10"/>
                  </a:lnTo>
                  <a:lnTo>
                    <a:pt x="11" y="7"/>
                  </a:lnTo>
                  <a:lnTo>
                    <a:pt x="12" y="6"/>
                  </a:lnTo>
                  <a:lnTo>
                    <a:pt x="12" y="5"/>
                  </a:lnTo>
                  <a:lnTo>
                    <a:pt x="14" y="3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9" name="Freeform 1256"/>
            <p:cNvSpPr>
              <a:spLocks/>
            </p:cNvSpPr>
            <p:nvPr/>
          </p:nvSpPr>
          <p:spPr bwMode="auto">
            <a:xfrm>
              <a:off x="3259816" y="2074326"/>
              <a:ext cx="157513" cy="80829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52" y="4"/>
                </a:cxn>
                <a:cxn ang="0">
                  <a:pos x="62" y="5"/>
                </a:cxn>
                <a:cxn ang="0">
                  <a:pos x="66" y="2"/>
                </a:cxn>
                <a:cxn ang="0">
                  <a:pos x="75" y="4"/>
                </a:cxn>
                <a:cxn ang="0">
                  <a:pos x="76" y="12"/>
                </a:cxn>
                <a:cxn ang="0">
                  <a:pos x="74" y="38"/>
                </a:cxn>
                <a:cxn ang="0">
                  <a:pos x="66" y="39"/>
                </a:cxn>
                <a:cxn ang="0">
                  <a:pos x="44" y="38"/>
                </a:cxn>
                <a:cxn ang="0">
                  <a:pos x="45" y="34"/>
                </a:cxn>
                <a:cxn ang="0">
                  <a:pos x="46" y="31"/>
                </a:cxn>
                <a:cxn ang="0">
                  <a:pos x="47" y="28"/>
                </a:cxn>
                <a:cxn ang="0">
                  <a:pos x="51" y="26"/>
                </a:cxn>
                <a:cxn ang="0">
                  <a:pos x="56" y="24"/>
                </a:cxn>
                <a:cxn ang="0">
                  <a:pos x="56" y="23"/>
                </a:cxn>
                <a:cxn ang="0">
                  <a:pos x="52" y="22"/>
                </a:cxn>
                <a:cxn ang="0">
                  <a:pos x="32" y="24"/>
                </a:cxn>
                <a:cxn ang="0">
                  <a:pos x="21" y="26"/>
                </a:cxn>
                <a:cxn ang="0">
                  <a:pos x="17" y="23"/>
                </a:cxn>
                <a:cxn ang="0">
                  <a:pos x="11" y="22"/>
                </a:cxn>
                <a:cxn ang="0">
                  <a:pos x="5" y="17"/>
                </a:cxn>
                <a:cxn ang="0">
                  <a:pos x="0" y="13"/>
                </a:cxn>
                <a:cxn ang="0">
                  <a:pos x="1" y="7"/>
                </a:cxn>
                <a:cxn ang="0">
                  <a:pos x="0" y="2"/>
                </a:cxn>
                <a:cxn ang="0">
                  <a:pos x="10" y="4"/>
                </a:cxn>
                <a:cxn ang="0">
                  <a:pos x="35" y="19"/>
                </a:cxn>
                <a:cxn ang="0">
                  <a:pos x="26" y="12"/>
                </a:cxn>
                <a:cxn ang="0">
                  <a:pos x="32" y="8"/>
                </a:cxn>
                <a:cxn ang="0">
                  <a:pos x="42" y="14"/>
                </a:cxn>
                <a:cxn ang="0">
                  <a:pos x="49" y="7"/>
                </a:cxn>
                <a:cxn ang="0">
                  <a:pos x="36" y="4"/>
                </a:cxn>
                <a:cxn ang="0">
                  <a:pos x="37" y="0"/>
                </a:cxn>
              </a:cxnLst>
              <a:rect l="0" t="0" r="r" b="b"/>
              <a:pathLst>
                <a:path w="76" h="39">
                  <a:moveTo>
                    <a:pt x="37" y="0"/>
                  </a:moveTo>
                  <a:lnTo>
                    <a:pt x="46" y="0"/>
                  </a:lnTo>
                  <a:lnTo>
                    <a:pt x="49" y="2"/>
                  </a:lnTo>
                  <a:lnTo>
                    <a:pt x="52" y="4"/>
                  </a:lnTo>
                  <a:lnTo>
                    <a:pt x="56" y="5"/>
                  </a:lnTo>
                  <a:lnTo>
                    <a:pt x="62" y="5"/>
                  </a:lnTo>
                  <a:lnTo>
                    <a:pt x="64" y="3"/>
                  </a:lnTo>
                  <a:lnTo>
                    <a:pt x="66" y="2"/>
                  </a:lnTo>
                  <a:lnTo>
                    <a:pt x="72" y="2"/>
                  </a:lnTo>
                  <a:lnTo>
                    <a:pt x="75" y="4"/>
                  </a:lnTo>
                  <a:lnTo>
                    <a:pt x="76" y="7"/>
                  </a:lnTo>
                  <a:lnTo>
                    <a:pt x="76" y="12"/>
                  </a:lnTo>
                  <a:lnTo>
                    <a:pt x="72" y="31"/>
                  </a:lnTo>
                  <a:lnTo>
                    <a:pt x="74" y="38"/>
                  </a:lnTo>
                  <a:lnTo>
                    <a:pt x="70" y="38"/>
                  </a:lnTo>
                  <a:lnTo>
                    <a:pt x="66" y="39"/>
                  </a:lnTo>
                  <a:lnTo>
                    <a:pt x="45" y="39"/>
                  </a:lnTo>
                  <a:lnTo>
                    <a:pt x="44" y="38"/>
                  </a:lnTo>
                  <a:lnTo>
                    <a:pt x="44" y="36"/>
                  </a:lnTo>
                  <a:lnTo>
                    <a:pt x="45" y="34"/>
                  </a:lnTo>
                  <a:lnTo>
                    <a:pt x="47" y="33"/>
                  </a:lnTo>
                  <a:lnTo>
                    <a:pt x="46" y="31"/>
                  </a:lnTo>
                  <a:lnTo>
                    <a:pt x="47" y="29"/>
                  </a:lnTo>
                  <a:lnTo>
                    <a:pt x="47" y="28"/>
                  </a:lnTo>
                  <a:lnTo>
                    <a:pt x="50" y="27"/>
                  </a:lnTo>
                  <a:lnTo>
                    <a:pt x="51" y="26"/>
                  </a:lnTo>
                  <a:lnTo>
                    <a:pt x="54" y="26"/>
                  </a:lnTo>
                  <a:lnTo>
                    <a:pt x="56" y="24"/>
                  </a:lnTo>
                  <a:lnTo>
                    <a:pt x="57" y="23"/>
                  </a:lnTo>
                  <a:lnTo>
                    <a:pt x="56" y="23"/>
                  </a:lnTo>
                  <a:lnTo>
                    <a:pt x="54" y="22"/>
                  </a:lnTo>
                  <a:lnTo>
                    <a:pt x="52" y="22"/>
                  </a:lnTo>
                  <a:lnTo>
                    <a:pt x="44" y="23"/>
                  </a:lnTo>
                  <a:lnTo>
                    <a:pt x="32" y="24"/>
                  </a:lnTo>
                  <a:lnTo>
                    <a:pt x="22" y="26"/>
                  </a:lnTo>
                  <a:lnTo>
                    <a:pt x="21" y="26"/>
                  </a:lnTo>
                  <a:lnTo>
                    <a:pt x="19" y="24"/>
                  </a:lnTo>
                  <a:lnTo>
                    <a:pt x="17" y="23"/>
                  </a:lnTo>
                  <a:lnTo>
                    <a:pt x="17" y="22"/>
                  </a:lnTo>
                  <a:lnTo>
                    <a:pt x="11" y="22"/>
                  </a:lnTo>
                  <a:lnTo>
                    <a:pt x="10" y="17"/>
                  </a:lnTo>
                  <a:lnTo>
                    <a:pt x="5" y="17"/>
                  </a:lnTo>
                  <a:lnTo>
                    <a:pt x="2" y="14"/>
                  </a:lnTo>
                  <a:lnTo>
                    <a:pt x="0" y="13"/>
                  </a:lnTo>
                  <a:lnTo>
                    <a:pt x="0" y="5"/>
                  </a:lnTo>
                  <a:lnTo>
                    <a:pt x="1" y="7"/>
                  </a:lnTo>
                  <a:lnTo>
                    <a:pt x="0" y="4"/>
                  </a:lnTo>
                  <a:lnTo>
                    <a:pt x="0" y="2"/>
                  </a:lnTo>
                  <a:lnTo>
                    <a:pt x="3" y="2"/>
                  </a:lnTo>
                  <a:lnTo>
                    <a:pt x="10" y="4"/>
                  </a:lnTo>
                  <a:lnTo>
                    <a:pt x="29" y="19"/>
                  </a:lnTo>
                  <a:lnTo>
                    <a:pt x="35" y="19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6" y="7"/>
                  </a:lnTo>
                  <a:lnTo>
                    <a:pt x="32" y="8"/>
                  </a:lnTo>
                  <a:lnTo>
                    <a:pt x="37" y="10"/>
                  </a:lnTo>
                  <a:lnTo>
                    <a:pt x="42" y="14"/>
                  </a:lnTo>
                  <a:lnTo>
                    <a:pt x="49" y="16"/>
                  </a:lnTo>
                  <a:lnTo>
                    <a:pt x="49" y="7"/>
                  </a:lnTo>
                  <a:lnTo>
                    <a:pt x="41" y="7"/>
                  </a:lnTo>
                  <a:lnTo>
                    <a:pt x="36" y="4"/>
                  </a:lnTo>
                  <a:lnTo>
                    <a:pt x="35" y="2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0" name="Freeform 1257"/>
            <p:cNvSpPr>
              <a:spLocks/>
            </p:cNvSpPr>
            <p:nvPr/>
          </p:nvSpPr>
          <p:spPr bwMode="auto">
            <a:xfrm>
              <a:off x="3382096" y="2397642"/>
              <a:ext cx="93265" cy="55959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0" y="0"/>
                </a:cxn>
                <a:cxn ang="0">
                  <a:pos x="26" y="3"/>
                </a:cxn>
                <a:cxn ang="0">
                  <a:pos x="34" y="8"/>
                </a:cxn>
                <a:cxn ang="0">
                  <a:pos x="41" y="15"/>
                </a:cxn>
                <a:cxn ang="0">
                  <a:pos x="45" y="21"/>
                </a:cxn>
                <a:cxn ang="0">
                  <a:pos x="42" y="23"/>
                </a:cxn>
                <a:cxn ang="0">
                  <a:pos x="35" y="27"/>
                </a:cxn>
                <a:cxn ang="0">
                  <a:pos x="20" y="23"/>
                </a:cxn>
                <a:cxn ang="0">
                  <a:pos x="11" y="21"/>
                </a:cxn>
                <a:cxn ang="0">
                  <a:pos x="3" y="17"/>
                </a:cxn>
                <a:cxn ang="0">
                  <a:pos x="0" y="15"/>
                </a:cxn>
                <a:cxn ang="0">
                  <a:pos x="0" y="14"/>
                </a:cxn>
                <a:cxn ang="0">
                  <a:pos x="1" y="13"/>
                </a:cxn>
                <a:cxn ang="0">
                  <a:pos x="8" y="13"/>
                </a:cxn>
                <a:cxn ang="0">
                  <a:pos x="11" y="10"/>
                </a:cxn>
                <a:cxn ang="0">
                  <a:pos x="12" y="8"/>
                </a:cxn>
                <a:cxn ang="0">
                  <a:pos x="12" y="7"/>
                </a:cxn>
                <a:cxn ang="0">
                  <a:pos x="15" y="2"/>
                </a:cxn>
                <a:cxn ang="0">
                  <a:pos x="17" y="0"/>
                </a:cxn>
              </a:cxnLst>
              <a:rect l="0" t="0" r="r" b="b"/>
              <a:pathLst>
                <a:path w="45" h="27">
                  <a:moveTo>
                    <a:pt x="17" y="0"/>
                  </a:moveTo>
                  <a:lnTo>
                    <a:pt x="20" y="0"/>
                  </a:lnTo>
                  <a:lnTo>
                    <a:pt x="26" y="3"/>
                  </a:lnTo>
                  <a:lnTo>
                    <a:pt x="34" y="8"/>
                  </a:lnTo>
                  <a:lnTo>
                    <a:pt x="41" y="15"/>
                  </a:lnTo>
                  <a:lnTo>
                    <a:pt x="45" y="21"/>
                  </a:lnTo>
                  <a:lnTo>
                    <a:pt x="42" y="23"/>
                  </a:lnTo>
                  <a:lnTo>
                    <a:pt x="35" y="27"/>
                  </a:lnTo>
                  <a:lnTo>
                    <a:pt x="20" y="23"/>
                  </a:lnTo>
                  <a:lnTo>
                    <a:pt x="11" y="21"/>
                  </a:lnTo>
                  <a:lnTo>
                    <a:pt x="3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1" y="13"/>
                  </a:lnTo>
                  <a:lnTo>
                    <a:pt x="8" y="13"/>
                  </a:lnTo>
                  <a:lnTo>
                    <a:pt x="11" y="10"/>
                  </a:lnTo>
                  <a:lnTo>
                    <a:pt x="12" y="8"/>
                  </a:lnTo>
                  <a:lnTo>
                    <a:pt x="12" y="7"/>
                  </a:lnTo>
                  <a:lnTo>
                    <a:pt x="15" y="2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1" name="Freeform 1258"/>
            <p:cNvSpPr>
              <a:spLocks/>
            </p:cNvSpPr>
            <p:nvPr/>
          </p:nvSpPr>
          <p:spPr bwMode="auto">
            <a:xfrm>
              <a:off x="3469143" y="2198678"/>
              <a:ext cx="126425" cy="101555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0" y="0"/>
                </a:cxn>
                <a:cxn ang="0">
                  <a:pos x="34" y="1"/>
                </a:cxn>
                <a:cxn ang="0">
                  <a:pos x="47" y="3"/>
                </a:cxn>
                <a:cxn ang="0">
                  <a:pos x="61" y="5"/>
                </a:cxn>
                <a:cxn ang="0">
                  <a:pos x="61" y="11"/>
                </a:cxn>
                <a:cxn ang="0">
                  <a:pos x="58" y="12"/>
                </a:cxn>
                <a:cxn ang="0">
                  <a:pos x="56" y="15"/>
                </a:cxn>
                <a:cxn ang="0">
                  <a:pos x="53" y="16"/>
                </a:cxn>
                <a:cxn ang="0">
                  <a:pos x="49" y="22"/>
                </a:cxn>
                <a:cxn ang="0">
                  <a:pos x="44" y="27"/>
                </a:cxn>
                <a:cxn ang="0">
                  <a:pos x="38" y="31"/>
                </a:cxn>
                <a:cxn ang="0">
                  <a:pos x="30" y="32"/>
                </a:cxn>
                <a:cxn ang="0">
                  <a:pos x="27" y="32"/>
                </a:cxn>
                <a:cxn ang="0">
                  <a:pos x="25" y="31"/>
                </a:cxn>
                <a:cxn ang="0">
                  <a:pos x="20" y="31"/>
                </a:cxn>
                <a:cxn ang="0">
                  <a:pos x="20" y="33"/>
                </a:cxn>
                <a:cxn ang="0">
                  <a:pos x="19" y="36"/>
                </a:cxn>
                <a:cxn ang="0">
                  <a:pos x="24" y="36"/>
                </a:cxn>
                <a:cxn ang="0">
                  <a:pos x="23" y="40"/>
                </a:cxn>
                <a:cxn ang="0">
                  <a:pos x="22" y="42"/>
                </a:cxn>
                <a:cxn ang="0">
                  <a:pos x="15" y="49"/>
                </a:cxn>
                <a:cxn ang="0">
                  <a:pos x="7" y="49"/>
                </a:cxn>
                <a:cxn ang="0">
                  <a:pos x="7" y="37"/>
                </a:cxn>
                <a:cxn ang="0">
                  <a:pos x="3" y="31"/>
                </a:cxn>
                <a:cxn ang="0">
                  <a:pos x="3" y="23"/>
                </a:cxn>
                <a:cxn ang="0">
                  <a:pos x="0" y="17"/>
                </a:cxn>
                <a:cxn ang="0">
                  <a:pos x="0" y="10"/>
                </a:cxn>
                <a:cxn ang="0">
                  <a:pos x="10" y="10"/>
                </a:cxn>
                <a:cxn ang="0">
                  <a:pos x="10" y="6"/>
                </a:cxn>
                <a:cxn ang="0">
                  <a:pos x="12" y="5"/>
                </a:cxn>
                <a:cxn ang="0">
                  <a:pos x="13" y="2"/>
                </a:cxn>
                <a:cxn ang="0">
                  <a:pos x="14" y="1"/>
                </a:cxn>
                <a:cxn ang="0">
                  <a:pos x="17" y="0"/>
                </a:cxn>
              </a:cxnLst>
              <a:rect l="0" t="0" r="r" b="b"/>
              <a:pathLst>
                <a:path w="61" h="49">
                  <a:moveTo>
                    <a:pt x="17" y="0"/>
                  </a:moveTo>
                  <a:lnTo>
                    <a:pt x="20" y="0"/>
                  </a:lnTo>
                  <a:lnTo>
                    <a:pt x="34" y="1"/>
                  </a:lnTo>
                  <a:lnTo>
                    <a:pt x="47" y="3"/>
                  </a:lnTo>
                  <a:lnTo>
                    <a:pt x="61" y="5"/>
                  </a:lnTo>
                  <a:lnTo>
                    <a:pt x="61" y="11"/>
                  </a:lnTo>
                  <a:lnTo>
                    <a:pt x="58" y="12"/>
                  </a:lnTo>
                  <a:lnTo>
                    <a:pt x="56" y="15"/>
                  </a:lnTo>
                  <a:lnTo>
                    <a:pt x="53" y="16"/>
                  </a:lnTo>
                  <a:lnTo>
                    <a:pt x="49" y="22"/>
                  </a:lnTo>
                  <a:lnTo>
                    <a:pt x="44" y="27"/>
                  </a:lnTo>
                  <a:lnTo>
                    <a:pt x="38" y="31"/>
                  </a:lnTo>
                  <a:lnTo>
                    <a:pt x="30" y="32"/>
                  </a:lnTo>
                  <a:lnTo>
                    <a:pt x="27" y="32"/>
                  </a:lnTo>
                  <a:lnTo>
                    <a:pt x="25" y="31"/>
                  </a:lnTo>
                  <a:lnTo>
                    <a:pt x="20" y="31"/>
                  </a:lnTo>
                  <a:lnTo>
                    <a:pt x="20" y="33"/>
                  </a:lnTo>
                  <a:lnTo>
                    <a:pt x="19" y="36"/>
                  </a:lnTo>
                  <a:lnTo>
                    <a:pt x="24" y="36"/>
                  </a:lnTo>
                  <a:lnTo>
                    <a:pt x="23" y="40"/>
                  </a:lnTo>
                  <a:lnTo>
                    <a:pt x="22" y="42"/>
                  </a:lnTo>
                  <a:lnTo>
                    <a:pt x="15" y="49"/>
                  </a:lnTo>
                  <a:lnTo>
                    <a:pt x="7" y="49"/>
                  </a:lnTo>
                  <a:lnTo>
                    <a:pt x="7" y="37"/>
                  </a:lnTo>
                  <a:lnTo>
                    <a:pt x="3" y="31"/>
                  </a:lnTo>
                  <a:lnTo>
                    <a:pt x="3" y="23"/>
                  </a:lnTo>
                  <a:lnTo>
                    <a:pt x="0" y="17"/>
                  </a:lnTo>
                  <a:lnTo>
                    <a:pt x="0" y="10"/>
                  </a:lnTo>
                  <a:lnTo>
                    <a:pt x="10" y="10"/>
                  </a:lnTo>
                  <a:lnTo>
                    <a:pt x="10" y="6"/>
                  </a:lnTo>
                  <a:lnTo>
                    <a:pt x="12" y="5"/>
                  </a:lnTo>
                  <a:lnTo>
                    <a:pt x="13" y="2"/>
                  </a:lnTo>
                  <a:lnTo>
                    <a:pt x="14" y="1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2" name="Freeform 1259"/>
            <p:cNvSpPr>
              <a:spLocks/>
            </p:cNvSpPr>
            <p:nvPr/>
          </p:nvSpPr>
          <p:spPr bwMode="auto">
            <a:xfrm>
              <a:off x="3218366" y="2018369"/>
              <a:ext cx="41451" cy="331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"/>
                </a:cxn>
                <a:cxn ang="0">
                  <a:pos x="10" y="5"/>
                </a:cxn>
                <a:cxn ang="0">
                  <a:pos x="15" y="9"/>
                </a:cxn>
                <a:cxn ang="0">
                  <a:pos x="20" y="11"/>
                </a:cxn>
                <a:cxn ang="0">
                  <a:pos x="20" y="14"/>
                </a:cxn>
                <a:cxn ang="0">
                  <a:pos x="18" y="15"/>
                </a:cxn>
                <a:cxn ang="0">
                  <a:pos x="16" y="16"/>
                </a:cxn>
                <a:cxn ang="0">
                  <a:pos x="11" y="16"/>
                </a:cxn>
                <a:cxn ang="0">
                  <a:pos x="10" y="14"/>
                </a:cxn>
                <a:cxn ang="0">
                  <a:pos x="6" y="11"/>
                </a:cxn>
                <a:cxn ang="0">
                  <a:pos x="3" y="9"/>
                </a:cxn>
                <a:cxn ang="0">
                  <a:pos x="2" y="6"/>
                </a:cxn>
                <a:cxn ang="0">
                  <a:pos x="0" y="2"/>
                </a:cxn>
                <a:cxn ang="0">
                  <a:pos x="0" y="0"/>
                </a:cxn>
              </a:cxnLst>
              <a:rect l="0" t="0" r="r" b="b"/>
              <a:pathLst>
                <a:path w="20" h="16">
                  <a:moveTo>
                    <a:pt x="0" y="0"/>
                  </a:moveTo>
                  <a:lnTo>
                    <a:pt x="6" y="1"/>
                  </a:lnTo>
                  <a:lnTo>
                    <a:pt x="10" y="5"/>
                  </a:lnTo>
                  <a:lnTo>
                    <a:pt x="15" y="9"/>
                  </a:lnTo>
                  <a:lnTo>
                    <a:pt x="20" y="11"/>
                  </a:lnTo>
                  <a:lnTo>
                    <a:pt x="20" y="14"/>
                  </a:lnTo>
                  <a:lnTo>
                    <a:pt x="18" y="15"/>
                  </a:lnTo>
                  <a:lnTo>
                    <a:pt x="16" y="16"/>
                  </a:lnTo>
                  <a:lnTo>
                    <a:pt x="11" y="16"/>
                  </a:lnTo>
                  <a:lnTo>
                    <a:pt x="10" y="14"/>
                  </a:lnTo>
                  <a:lnTo>
                    <a:pt x="6" y="11"/>
                  </a:lnTo>
                  <a:lnTo>
                    <a:pt x="3" y="9"/>
                  </a:lnTo>
                  <a:lnTo>
                    <a:pt x="2" y="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3" name="Freeform 1260"/>
            <p:cNvSpPr>
              <a:spLocks/>
            </p:cNvSpPr>
            <p:nvPr/>
          </p:nvSpPr>
          <p:spPr bwMode="auto">
            <a:xfrm>
              <a:off x="3243236" y="2132357"/>
              <a:ext cx="29015" cy="22799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1" y="1"/>
                </a:cxn>
                <a:cxn ang="0">
                  <a:pos x="13" y="3"/>
                </a:cxn>
                <a:cxn ang="0">
                  <a:pos x="14" y="5"/>
                </a:cxn>
                <a:cxn ang="0">
                  <a:pos x="14" y="9"/>
                </a:cxn>
                <a:cxn ang="0">
                  <a:pos x="11" y="11"/>
                </a:cxn>
                <a:cxn ang="0">
                  <a:pos x="0" y="11"/>
                </a:cxn>
                <a:cxn ang="0">
                  <a:pos x="1" y="8"/>
                </a:cxn>
                <a:cxn ang="0">
                  <a:pos x="3" y="5"/>
                </a:cxn>
                <a:cxn ang="0">
                  <a:pos x="5" y="3"/>
                </a:cxn>
                <a:cxn ang="0">
                  <a:pos x="8" y="1"/>
                </a:cxn>
                <a:cxn ang="0">
                  <a:pos x="11" y="0"/>
                </a:cxn>
              </a:cxnLst>
              <a:rect l="0" t="0" r="r" b="b"/>
              <a:pathLst>
                <a:path w="14" h="11">
                  <a:moveTo>
                    <a:pt x="11" y="0"/>
                  </a:moveTo>
                  <a:lnTo>
                    <a:pt x="11" y="1"/>
                  </a:lnTo>
                  <a:lnTo>
                    <a:pt x="13" y="3"/>
                  </a:lnTo>
                  <a:lnTo>
                    <a:pt x="14" y="5"/>
                  </a:lnTo>
                  <a:lnTo>
                    <a:pt x="14" y="9"/>
                  </a:lnTo>
                  <a:lnTo>
                    <a:pt x="11" y="11"/>
                  </a:lnTo>
                  <a:lnTo>
                    <a:pt x="0" y="11"/>
                  </a:lnTo>
                  <a:lnTo>
                    <a:pt x="1" y="8"/>
                  </a:lnTo>
                  <a:lnTo>
                    <a:pt x="3" y="5"/>
                  </a:lnTo>
                  <a:lnTo>
                    <a:pt x="5" y="3"/>
                  </a:lnTo>
                  <a:lnTo>
                    <a:pt x="8" y="1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4" name="Freeform 1261"/>
            <p:cNvSpPr>
              <a:spLocks/>
            </p:cNvSpPr>
            <p:nvPr/>
          </p:nvSpPr>
          <p:spPr bwMode="auto">
            <a:xfrm>
              <a:off x="3228729" y="1933394"/>
              <a:ext cx="155441" cy="84975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7" y="0"/>
                </a:cxn>
                <a:cxn ang="0">
                  <a:pos x="20" y="3"/>
                </a:cxn>
                <a:cxn ang="0">
                  <a:pos x="22" y="4"/>
                </a:cxn>
                <a:cxn ang="0">
                  <a:pos x="26" y="8"/>
                </a:cxn>
                <a:cxn ang="0">
                  <a:pos x="31" y="8"/>
                </a:cxn>
                <a:cxn ang="0">
                  <a:pos x="32" y="6"/>
                </a:cxn>
                <a:cxn ang="0">
                  <a:pos x="35" y="4"/>
                </a:cxn>
                <a:cxn ang="0">
                  <a:pos x="40" y="4"/>
                </a:cxn>
                <a:cxn ang="0">
                  <a:pos x="44" y="8"/>
                </a:cxn>
                <a:cxn ang="0">
                  <a:pos x="45" y="11"/>
                </a:cxn>
                <a:cxn ang="0">
                  <a:pos x="46" y="12"/>
                </a:cxn>
                <a:cxn ang="0">
                  <a:pos x="47" y="14"/>
                </a:cxn>
                <a:cxn ang="0">
                  <a:pos x="50" y="14"/>
                </a:cxn>
                <a:cxn ang="0">
                  <a:pos x="51" y="12"/>
                </a:cxn>
                <a:cxn ang="0">
                  <a:pos x="54" y="11"/>
                </a:cxn>
                <a:cxn ang="0">
                  <a:pos x="55" y="11"/>
                </a:cxn>
                <a:cxn ang="0">
                  <a:pos x="59" y="12"/>
                </a:cxn>
                <a:cxn ang="0">
                  <a:pos x="61" y="13"/>
                </a:cxn>
                <a:cxn ang="0">
                  <a:pos x="67" y="19"/>
                </a:cxn>
                <a:cxn ang="0">
                  <a:pos x="65" y="22"/>
                </a:cxn>
                <a:cxn ang="0">
                  <a:pos x="64" y="24"/>
                </a:cxn>
                <a:cxn ang="0">
                  <a:pos x="66" y="26"/>
                </a:cxn>
                <a:cxn ang="0">
                  <a:pos x="69" y="28"/>
                </a:cxn>
                <a:cxn ang="0">
                  <a:pos x="72" y="29"/>
                </a:cxn>
                <a:cxn ang="0">
                  <a:pos x="75" y="34"/>
                </a:cxn>
                <a:cxn ang="0">
                  <a:pos x="75" y="37"/>
                </a:cxn>
                <a:cxn ang="0">
                  <a:pos x="74" y="38"/>
                </a:cxn>
                <a:cxn ang="0">
                  <a:pos x="71" y="39"/>
                </a:cxn>
                <a:cxn ang="0">
                  <a:pos x="70" y="41"/>
                </a:cxn>
                <a:cxn ang="0">
                  <a:pos x="64" y="41"/>
                </a:cxn>
                <a:cxn ang="0">
                  <a:pos x="54" y="31"/>
                </a:cxn>
                <a:cxn ang="0">
                  <a:pos x="45" y="31"/>
                </a:cxn>
                <a:cxn ang="0">
                  <a:pos x="40" y="29"/>
                </a:cxn>
                <a:cxn ang="0">
                  <a:pos x="36" y="28"/>
                </a:cxn>
                <a:cxn ang="0">
                  <a:pos x="31" y="28"/>
                </a:cxn>
                <a:cxn ang="0">
                  <a:pos x="30" y="27"/>
                </a:cxn>
                <a:cxn ang="0">
                  <a:pos x="27" y="26"/>
                </a:cxn>
                <a:cxn ang="0">
                  <a:pos x="23" y="26"/>
                </a:cxn>
                <a:cxn ang="0">
                  <a:pos x="21" y="27"/>
                </a:cxn>
                <a:cxn ang="0">
                  <a:pos x="11" y="27"/>
                </a:cxn>
                <a:cxn ang="0">
                  <a:pos x="8" y="26"/>
                </a:cxn>
                <a:cxn ang="0">
                  <a:pos x="6" y="23"/>
                </a:cxn>
                <a:cxn ang="0">
                  <a:pos x="8" y="21"/>
                </a:cxn>
                <a:cxn ang="0">
                  <a:pos x="12" y="21"/>
                </a:cxn>
                <a:cxn ang="0">
                  <a:pos x="15" y="19"/>
                </a:cxn>
                <a:cxn ang="0">
                  <a:pos x="18" y="19"/>
                </a:cxn>
                <a:cxn ang="0">
                  <a:pos x="17" y="18"/>
                </a:cxn>
                <a:cxn ang="0">
                  <a:pos x="17" y="16"/>
                </a:cxn>
                <a:cxn ang="0">
                  <a:pos x="18" y="14"/>
                </a:cxn>
                <a:cxn ang="0">
                  <a:pos x="13" y="14"/>
                </a:cxn>
                <a:cxn ang="0">
                  <a:pos x="11" y="16"/>
                </a:cxn>
                <a:cxn ang="0">
                  <a:pos x="6" y="16"/>
                </a:cxn>
                <a:cxn ang="0">
                  <a:pos x="5" y="14"/>
                </a:cxn>
                <a:cxn ang="0">
                  <a:pos x="7" y="9"/>
                </a:cxn>
                <a:cxn ang="0">
                  <a:pos x="3" y="9"/>
                </a:cxn>
                <a:cxn ang="0">
                  <a:pos x="1" y="8"/>
                </a:cxn>
                <a:cxn ang="0">
                  <a:pos x="0" y="7"/>
                </a:cxn>
                <a:cxn ang="0">
                  <a:pos x="0" y="4"/>
                </a:cxn>
                <a:cxn ang="0">
                  <a:pos x="3" y="3"/>
                </a:cxn>
                <a:cxn ang="0">
                  <a:pos x="6" y="2"/>
                </a:cxn>
                <a:cxn ang="0">
                  <a:pos x="10" y="0"/>
                </a:cxn>
              </a:cxnLst>
              <a:rect l="0" t="0" r="r" b="b"/>
              <a:pathLst>
                <a:path w="75" h="41">
                  <a:moveTo>
                    <a:pt x="10" y="0"/>
                  </a:moveTo>
                  <a:lnTo>
                    <a:pt x="17" y="0"/>
                  </a:lnTo>
                  <a:lnTo>
                    <a:pt x="20" y="3"/>
                  </a:lnTo>
                  <a:lnTo>
                    <a:pt x="22" y="4"/>
                  </a:lnTo>
                  <a:lnTo>
                    <a:pt x="26" y="8"/>
                  </a:lnTo>
                  <a:lnTo>
                    <a:pt x="31" y="8"/>
                  </a:lnTo>
                  <a:lnTo>
                    <a:pt x="32" y="6"/>
                  </a:lnTo>
                  <a:lnTo>
                    <a:pt x="35" y="4"/>
                  </a:lnTo>
                  <a:lnTo>
                    <a:pt x="40" y="4"/>
                  </a:lnTo>
                  <a:lnTo>
                    <a:pt x="44" y="8"/>
                  </a:lnTo>
                  <a:lnTo>
                    <a:pt x="45" y="11"/>
                  </a:lnTo>
                  <a:lnTo>
                    <a:pt x="46" y="12"/>
                  </a:lnTo>
                  <a:lnTo>
                    <a:pt x="47" y="14"/>
                  </a:lnTo>
                  <a:lnTo>
                    <a:pt x="50" y="14"/>
                  </a:lnTo>
                  <a:lnTo>
                    <a:pt x="51" y="12"/>
                  </a:lnTo>
                  <a:lnTo>
                    <a:pt x="54" y="11"/>
                  </a:lnTo>
                  <a:lnTo>
                    <a:pt x="55" y="11"/>
                  </a:lnTo>
                  <a:lnTo>
                    <a:pt x="59" y="12"/>
                  </a:lnTo>
                  <a:lnTo>
                    <a:pt x="61" y="13"/>
                  </a:lnTo>
                  <a:lnTo>
                    <a:pt x="67" y="19"/>
                  </a:lnTo>
                  <a:lnTo>
                    <a:pt x="65" y="22"/>
                  </a:lnTo>
                  <a:lnTo>
                    <a:pt x="64" y="24"/>
                  </a:lnTo>
                  <a:lnTo>
                    <a:pt x="66" y="26"/>
                  </a:lnTo>
                  <a:lnTo>
                    <a:pt x="69" y="28"/>
                  </a:lnTo>
                  <a:lnTo>
                    <a:pt x="72" y="29"/>
                  </a:lnTo>
                  <a:lnTo>
                    <a:pt x="75" y="34"/>
                  </a:lnTo>
                  <a:lnTo>
                    <a:pt x="75" y="37"/>
                  </a:lnTo>
                  <a:lnTo>
                    <a:pt x="74" y="38"/>
                  </a:lnTo>
                  <a:lnTo>
                    <a:pt x="71" y="39"/>
                  </a:lnTo>
                  <a:lnTo>
                    <a:pt x="70" y="41"/>
                  </a:lnTo>
                  <a:lnTo>
                    <a:pt x="64" y="41"/>
                  </a:lnTo>
                  <a:lnTo>
                    <a:pt x="54" y="31"/>
                  </a:lnTo>
                  <a:lnTo>
                    <a:pt x="45" y="31"/>
                  </a:lnTo>
                  <a:lnTo>
                    <a:pt x="40" y="29"/>
                  </a:lnTo>
                  <a:lnTo>
                    <a:pt x="36" y="28"/>
                  </a:lnTo>
                  <a:lnTo>
                    <a:pt x="31" y="28"/>
                  </a:lnTo>
                  <a:lnTo>
                    <a:pt x="30" y="27"/>
                  </a:lnTo>
                  <a:lnTo>
                    <a:pt x="27" y="26"/>
                  </a:lnTo>
                  <a:lnTo>
                    <a:pt x="23" y="26"/>
                  </a:lnTo>
                  <a:lnTo>
                    <a:pt x="21" y="27"/>
                  </a:lnTo>
                  <a:lnTo>
                    <a:pt x="11" y="27"/>
                  </a:lnTo>
                  <a:lnTo>
                    <a:pt x="8" y="26"/>
                  </a:lnTo>
                  <a:lnTo>
                    <a:pt x="6" y="23"/>
                  </a:lnTo>
                  <a:lnTo>
                    <a:pt x="8" y="21"/>
                  </a:lnTo>
                  <a:lnTo>
                    <a:pt x="12" y="21"/>
                  </a:lnTo>
                  <a:lnTo>
                    <a:pt x="15" y="19"/>
                  </a:lnTo>
                  <a:lnTo>
                    <a:pt x="18" y="19"/>
                  </a:lnTo>
                  <a:lnTo>
                    <a:pt x="17" y="18"/>
                  </a:lnTo>
                  <a:lnTo>
                    <a:pt x="17" y="16"/>
                  </a:lnTo>
                  <a:lnTo>
                    <a:pt x="18" y="14"/>
                  </a:lnTo>
                  <a:lnTo>
                    <a:pt x="13" y="14"/>
                  </a:lnTo>
                  <a:lnTo>
                    <a:pt x="11" y="16"/>
                  </a:lnTo>
                  <a:lnTo>
                    <a:pt x="6" y="16"/>
                  </a:lnTo>
                  <a:lnTo>
                    <a:pt x="5" y="14"/>
                  </a:lnTo>
                  <a:lnTo>
                    <a:pt x="7" y="9"/>
                  </a:lnTo>
                  <a:lnTo>
                    <a:pt x="3" y="9"/>
                  </a:lnTo>
                  <a:lnTo>
                    <a:pt x="1" y="8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3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5" name="Freeform 1262"/>
            <p:cNvSpPr>
              <a:spLocks/>
            </p:cNvSpPr>
            <p:nvPr/>
          </p:nvSpPr>
          <p:spPr bwMode="auto">
            <a:xfrm>
              <a:off x="3301267" y="2003860"/>
              <a:ext cx="31089" cy="1450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5" y="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0" y="7"/>
                </a:cxn>
                <a:cxn ang="0">
                  <a:pos x="0" y="3"/>
                </a:cxn>
                <a:cxn ang="0">
                  <a:pos x="2" y="3"/>
                </a:cxn>
                <a:cxn ang="0">
                  <a:pos x="5" y="0"/>
                </a:cxn>
              </a:cxnLst>
              <a:rect l="0" t="0" r="r" b="b"/>
              <a:pathLst>
                <a:path w="15" h="7">
                  <a:moveTo>
                    <a:pt x="5" y="0"/>
                  </a:moveTo>
                  <a:lnTo>
                    <a:pt x="9" y="0"/>
                  </a:lnTo>
                  <a:lnTo>
                    <a:pt x="10" y="2"/>
                  </a:lnTo>
                  <a:lnTo>
                    <a:pt x="15" y="4"/>
                  </a:lnTo>
                  <a:lnTo>
                    <a:pt x="14" y="5"/>
                  </a:lnTo>
                  <a:lnTo>
                    <a:pt x="10" y="7"/>
                  </a:lnTo>
                  <a:lnTo>
                    <a:pt x="0" y="7"/>
                  </a:lnTo>
                  <a:lnTo>
                    <a:pt x="0" y="3"/>
                  </a:lnTo>
                  <a:lnTo>
                    <a:pt x="2" y="3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6" name="Freeform 1263"/>
            <p:cNvSpPr>
              <a:spLocks/>
            </p:cNvSpPr>
            <p:nvPr/>
          </p:nvSpPr>
          <p:spPr bwMode="auto">
            <a:xfrm>
              <a:off x="3444272" y="2053601"/>
              <a:ext cx="412435" cy="13057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29" y="5"/>
                </a:cxn>
                <a:cxn ang="0">
                  <a:pos x="40" y="14"/>
                </a:cxn>
                <a:cxn ang="0">
                  <a:pos x="51" y="15"/>
                </a:cxn>
                <a:cxn ang="0">
                  <a:pos x="55" y="12"/>
                </a:cxn>
                <a:cxn ang="0">
                  <a:pos x="63" y="14"/>
                </a:cxn>
                <a:cxn ang="0">
                  <a:pos x="65" y="18"/>
                </a:cxn>
                <a:cxn ang="0">
                  <a:pos x="71" y="19"/>
                </a:cxn>
                <a:cxn ang="0">
                  <a:pos x="78" y="22"/>
                </a:cxn>
                <a:cxn ang="0">
                  <a:pos x="81" y="24"/>
                </a:cxn>
                <a:cxn ang="0">
                  <a:pos x="66" y="28"/>
                </a:cxn>
                <a:cxn ang="0">
                  <a:pos x="73" y="32"/>
                </a:cxn>
                <a:cxn ang="0">
                  <a:pos x="84" y="33"/>
                </a:cxn>
                <a:cxn ang="0">
                  <a:pos x="81" y="34"/>
                </a:cxn>
                <a:cxn ang="0">
                  <a:pos x="86" y="38"/>
                </a:cxn>
                <a:cxn ang="0">
                  <a:pos x="101" y="41"/>
                </a:cxn>
                <a:cxn ang="0">
                  <a:pos x="130" y="41"/>
                </a:cxn>
                <a:cxn ang="0">
                  <a:pos x="167" y="32"/>
                </a:cxn>
                <a:cxn ang="0">
                  <a:pos x="192" y="36"/>
                </a:cxn>
                <a:cxn ang="0">
                  <a:pos x="197" y="44"/>
                </a:cxn>
                <a:cxn ang="0">
                  <a:pos x="194" y="46"/>
                </a:cxn>
                <a:cxn ang="0">
                  <a:pos x="199" y="48"/>
                </a:cxn>
                <a:cxn ang="0">
                  <a:pos x="190" y="59"/>
                </a:cxn>
                <a:cxn ang="0">
                  <a:pos x="174" y="63"/>
                </a:cxn>
                <a:cxn ang="0">
                  <a:pos x="162" y="62"/>
                </a:cxn>
                <a:cxn ang="0">
                  <a:pos x="158" y="59"/>
                </a:cxn>
                <a:cxn ang="0">
                  <a:pos x="153" y="57"/>
                </a:cxn>
                <a:cxn ang="0">
                  <a:pos x="147" y="62"/>
                </a:cxn>
                <a:cxn ang="0">
                  <a:pos x="108" y="63"/>
                </a:cxn>
                <a:cxn ang="0">
                  <a:pos x="95" y="61"/>
                </a:cxn>
                <a:cxn ang="0">
                  <a:pos x="89" y="56"/>
                </a:cxn>
                <a:cxn ang="0">
                  <a:pos x="83" y="61"/>
                </a:cxn>
                <a:cxn ang="0">
                  <a:pos x="78" y="63"/>
                </a:cxn>
                <a:cxn ang="0">
                  <a:pos x="60" y="57"/>
                </a:cxn>
                <a:cxn ang="0">
                  <a:pos x="49" y="44"/>
                </a:cxn>
                <a:cxn ang="0">
                  <a:pos x="52" y="38"/>
                </a:cxn>
                <a:cxn ang="0">
                  <a:pos x="45" y="27"/>
                </a:cxn>
                <a:cxn ang="0">
                  <a:pos x="35" y="19"/>
                </a:cxn>
                <a:cxn ang="0">
                  <a:pos x="29" y="20"/>
                </a:cxn>
                <a:cxn ang="0">
                  <a:pos x="17" y="1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4" y="2"/>
                </a:cxn>
              </a:cxnLst>
              <a:rect l="0" t="0" r="r" b="b"/>
              <a:pathLst>
                <a:path w="199" h="63">
                  <a:moveTo>
                    <a:pt x="7" y="0"/>
                  </a:moveTo>
                  <a:lnTo>
                    <a:pt x="12" y="0"/>
                  </a:lnTo>
                  <a:lnTo>
                    <a:pt x="21" y="2"/>
                  </a:lnTo>
                  <a:lnTo>
                    <a:pt x="29" y="5"/>
                  </a:lnTo>
                  <a:lnTo>
                    <a:pt x="34" y="10"/>
                  </a:lnTo>
                  <a:lnTo>
                    <a:pt x="40" y="14"/>
                  </a:lnTo>
                  <a:lnTo>
                    <a:pt x="47" y="15"/>
                  </a:lnTo>
                  <a:lnTo>
                    <a:pt x="51" y="15"/>
                  </a:lnTo>
                  <a:lnTo>
                    <a:pt x="54" y="14"/>
                  </a:lnTo>
                  <a:lnTo>
                    <a:pt x="55" y="12"/>
                  </a:lnTo>
                  <a:lnTo>
                    <a:pt x="63" y="12"/>
                  </a:lnTo>
                  <a:lnTo>
                    <a:pt x="63" y="14"/>
                  </a:lnTo>
                  <a:lnTo>
                    <a:pt x="64" y="17"/>
                  </a:lnTo>
                  <a:lnTo>
                    <a:pt x="65" y="18"/>
                  </a:lnTo>
                  <a:lnTo>
                    <a:pt x="68" y="19"/>
                  </a:lnTo>
                  <a:lnTo>
                    <a:pt x="71" y="19"/>
                  </a:lnTo>
                  <a:lnTo>
                    <a:pt x="74" y="20"/>
                  </a:lnTo>
                  <a:lnTo>
                    <a:pt x="78" y="22"/>
                  </a:lnTo>
                  <a:lnTo>
                    <a:pt x="80" y="23"/>
                  </a:lnTo>
                  <a:lnTo>
                    <a:pt x="81" y="24"/>
                  </a:lnTo>
                  <a:lnTo>
                    <a:pt x="65" y="24"/>
                  </a:lnTo>
                  <a:lnTo>
                    <a:pt x="66" y="28"/>
                  </a:lnTo>
                  <a:lnTo>
                    <a:pt x="68" y="29"/>
                  </a:lnTo>
                  <a:lnTo>
                    <a:pt x="73" y="32"/>
                  </a:lnTo>
                  <a:lnTo>
                    <a:pt x="81" y="32"/>
                  </a:lnTo>
                  <a:lnTo>
                    <a:pt x="84" y="33"/>
                  </a:lnTo>
                  <a:lnTo>
                    <a:pt x="83" y="34"/>
                  </a:lnTo>
                  <a:lnTo>
                    <a:pt x="81" y="34"/>
                  </a:lnTo>
                  <a:lnTo>
                    <a:pt x="81" y="38"/>
                  </a:lnTo>
                  <a:lnTo>
                    <a:pt x="86" y="38"/>
                  </a:lnTo>
                  <a:lnTo>
                    <a:pt x="88" y="37"/>
                  </a:lnTo>
                  <a:lnTo>
                    <a:pt x="101" y="41"/>
                  </a:lnTo>
                  <a:lnTo>
                    <a:pt x="115" y="42"/>
                  </a:lnTo>
                  <a:lnTo>
                    <a:pt x="130" y="41"/>
                  </a:lnTo>
                  <a:lnTo>
                    <a:pt x="153" y="33"/>
                  </a:lnTo>
                  <a:lnTo>
                    <a:pt x="167" y="32"/>
                  </a:lnTo>
                  <a:lnTo>
                    <a:pt x="180" y="33"/>
                  </a:lnTo>
                  <a:lnTo>
                    <a:pt x="192" y="36"/>
                  </a:lnTo>
                  <a:lnTo>
                    <a:pt x="199" y="43"/>
                  </a:lnTo>
                  <a:lnTo>
                    <a:pt x="197" y="44"/>
                  </a:lnTo>
                  <a:lnTo>
                    <a:pt x="196" y="44"/>
                  </a:lnTo>
                  <a:lnTo>
                    <a:pt x="194" y="46"/>
                  </a:lnTo>
                  <a:lnTo>
                    <a:pt x="194" y="48"/>
                  </a:lnTo>
                  <a:lnTo>
                    <a:pt x="199" y="48"/>
                  </a:lnTo>
                  <a:lnTo>
                    <a:pt x="197" y="56"/>
                  </a:lnTo>
                  <a:lnTo>
                    <a:pt x="190" y="59"/>
                  </a:lnTo>
                  <a:lnTo>
                    <a:pt x="183" y="62"/>
                  </a:lnTo>
                  <a:lnTo>
                    <a:pt x="174" y="63"/>
                  </a:lnTo>
                  <a:lnTo>
                    <a:pt x="165" y="63"/>
                  </a:lnTo>
                  <a:lnTo>
                    <a:pt x="162" y="62"/>
                  </a:lnTo>
                  <a:lnTo>
                    <a:pt x="159" y="61"/>
                  </a:lnTo>
                  <a:lnTo>
                    <a:pt x="158" y="59"/>
                  </a:lnTo>
                  <a:lnTo>
                    <a:pt x="157" y="57"/>
                  </a:lnTo>
                  <a:lnTo>
                    <a:pt x="153" y="57"/>
                  </a:lnTo>
                  <a:lnTo>
                    <a:pt x="149" y="61"/>
                  </a:lnTo>
                  <a:lnTo>
                    <a:pt x="147" y="62"/>
                  </a:lnTo>
                  <a:lnTo>
                    <a:pt x="114" y="62"/>
                  </a:lnTo>
                  <a:lnTo>
                    <a:pt x="108" y="63"/>
                  </a:lnTo>
                  <a:lnTo>
                    <a:pt x="100" y="62"/>
                  </a:lnTo>
                  <a:lnTo>
                    <a:pt x="95" y="61"/>
                  </a:lnTo>
                  <a:lnTo>
                    <a:pt x="94" y="56"/>
                  </a:lnTo>
                  <a:lnTo>
                    <a:pt x="89" y="56"/>
                  </a:lnTo>
                  <a:lnTo>
                    <a:pt x="85" y="59"/>
                  </a:lnTo>
                  <a:lnTo>
                    <a:pt x="83" y="61"/>
                  </a:lnTo>
                  <a:lnTo>
                    <a:pt x="80" y="63"/>
                  </a:lnTo>
                  <a:lnTo>
                    <a:pt x="78" y="63"/>
                  </a:lnTo>
                  <a:lnTo>
                    <a:pt x="69" y="61"/>
                  </a:lnTo>
                  <a:lnTo>
                    <a:pt x="60" y="57"/>
                  </a:lnTo>
                  <a:lnTo>
                    <a:pt x="52" y="51"/>
                  </a:lnTo>
                  <a:lnTo>
                    <a:pt x="49" y="44"/>
                  </a:lnTo>
                  <a:lnTo>
                    <a:pt x="49" y="42"/>
                  </a:lnTo>
                  <a:lnTo>
                    <a:pt x="52" y="38"/>
                  </a:lnTo>
                  <a:lnTo>
                    <a:pt x="54" y="38"/>
                  </a:lnTo>
                  <a:lnTo>
                    <a:pt x="45" y="27"/>
                  </a:lnTo>
                  <a:lnTo>
                    <a:pt x="37" y="17"/>
                  </a:lnTo>
                  <a:lnTo>
                    <a:pt x="35" y="19"/>
                  </a:lnTo>
                  <a:lnTo>
                    <a:pt x="32" y="20"/>
                  </a:lnTo>
                  <a:lnTo>
                    <a:pt x="29" y="20"/>
                  </a:lnTo>
                  <a:lnTo>
                    <a:pt x="24" y="19"/>
                  </a:lnTo>
                  <a:lnTo>
                    <a:pt x="17" y="17"/>
                  </a:lnTo>
                  <a:lnTo>
                    <a:pt x="9" y="13"/>
                  </a:lnTo>
                  <a:lnTo>
                    <a:pt x="2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7" name="Freeform 1264"/>
            <p:cNvSpPr>
              <a:spLocks/>
            </p:cNvSpPr>
            <p:nvPr/>
          </p:nvSpPr>
          <p:spPr bwMode="auto">
            <a:xfrm>
              <a:off x="3448417" y="2124067"/>
              <a:ext cx="72539" cy="55959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22" y="0"/>
                </a:cxn>
                <a:cxn ang="0">
                  <a:pos x="33" y="8"/>
                </a:cxn>
                <a:cxn ang="0">
                  <a:pos x="34" y="10"/>
                </a:cxn>
                <a:cxn ang="0">
                  <a:pos x="35" y="14"/>
                </a:cxn>
                <a:cxn ang="0">
                  <a:pos x="35" y="18"/>
                </a:cxn>
                <a:cxn ang="0">
                  <a:pos x="34" y="22"/>
                </a:cxn>
                <a:cxn ang="0">
                  <a:pos x="33" y="24"/>
                </a:cxn>
                <a:cxn ang="0">
                  <a:pos x="30" y="25"/>
                </a:cxn>
                <a:cxn ang="0">
                  <a:pos x="27" y="27"/>
                </a:cxn>
                <a:cxn ang="0">
                  <a:pos x="23" y="25"/>
                </a:cxn>
                <a:cxn ang="0">
                  <a:pos x="17" y="23"/>
                </a:cxn>
                <a:cxn ang="0">
                  <a:pos x="9" y="19"/>
                </a:cxn>
                <a:cxn ang="0">
                  <a:pos x="3" y="17"/>
                </a:cxn>
                <a:cxn ang="0">
                  <a:pos x="0" y="15"/>
                </a:cxn>
                <a:cxn ang="0">
                  <a:pos x="0" y="13"/>
                </a:cxn>
                <a:cxn ang="0">
                  <a:pos x="2" y="12"/>
                </a:cxn>
                <a:cxn ang="0">
                  <a:pos x="4" y="10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9" y="8"/>
                </a:cxn>
                <a:cxn ang="0">
                  <a:pos x="9" y="5"/>
                </a:cxn>
                <a:cxn ang="0">
                  <a:pos x="14" y="0"/>
                </a:cxn>
              </a:cxnLst>
              <a:rect l="0" t="0" r="r" b="b"/>
              <a:pathLst>
                <a:path w="35" h="27">
                  <a:moveTo>
                    <a:pt x="14" y="0"/>
                  </a:moveTo>
                  <a:lnTo>
                    <a:pt x="22" y="0"/>
                  </a:lnTo>
                  <a:lnTo>
                    <a:pt x="33" y="8"/>
                  </a:lnTo>
                  <a:lnTo>
                    <a:pt x="34" y="10"/>
                  </a:lnTo>
                  <a:lnTo>
                    <a:pt x="35" y="14"/>
                  </a:lnTo>
                  <a:lnTo>
                    <a:pt x="35" y="18"/>
                  </a:lnTo>
                  <a:lnTo>
                    <a:pt x="34" y="22"/>
                  </a:lnTo>
                  <a:lnTo>
                    <a:pt x="33" y="24"/>
                  </a:lnTo>
                  <a:lnTo>
                    <a:pt x="30" y="25"/>
                  </a:lnTo>
                  <a:lnTo>
                    <a:pt x="27" y="27"/>
                  </a:lnTo>
                  <a:lnTo>
                    <a:pt x="23" y="25"/>
                  </a:lnTo>
                  <a:lnTo>
                    <a:pt x="17" y="23"/>
                  </a:lnTo>
                  <a:lnTo>
                    <a:pt x="9" y="19"/>
                  </a:lnTo>
                  <a:lnTo>
                    <a:pt x="3" y="17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2" y="12"/>
                  </a:lnTo>
                  <a:lnTo>
                    <a:pt x="4" y="10"/>
                  </a:lnTo>
                  <a:lnTo>
                    <a:pt x="5" y="9"/>
                  </a:lnTo>
                  <a:lnTo>
                    <a:pt x="7" y="9"/>
                  </a:lnTo>
                  <a:lnTo>
                    <a:pt x="9" y="8"/>
                  </a:lnTo>
                  <a:lnTo>
                    <a:pt x="9" y="5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8" name="Freeform 1265"/>
            <p:cNvSpPr>
              <a:spLocks/>
            </p:cNvSpPr>
            <p:nvPr/>
          </p:nvSpPr>
          <p:spPr bwMode="auto">
            <a:xfrm>
              <a:off x="3456708" y="2018369"/>
              <a:ext cx="68394" cy="2072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3" y="0"/>
                </a:cxn>
                <a:cxn ang="0">
                  <a:pos x="33" y="7"/>
                </a:cxn>
                <a:cxn ang="0">
                  <a:pos x="31" y="9"/>
                </a:cxn>
                <a:cxn ang="0">
                  <a:pos x="29" y="10"/>
                </a:cxn>
                <a:cxn ang="0">
                  <a:pos x="23" y="10"/>
                </a:cxn>
                <a:cxn ang="0">
                  <a:pos x="16" y="9"/>
                </a:cxn>
                <a:cxn ang="0">
                  <a:pos x="9" y="6"/>
                </a:cxn>
                <a:cxn ang="0">
                  <a:pos x="3" y="5"/>
                </a:cxn>
                <a:cxn ang="0">
                  <a:pos x="0" y="5"/>
                </a:cxn>
                <a:cxn ang="0">
                  <a:pos x="8" y="2"/>
                </a:cxn>
                <a:cxn ang="0">
                  <a:pos x="18" y="0"/>
                </a:cxn>
              </a:cxnLst>
              <a:rect l="0" t="0" r="r" b="b"/>
              <a:pathLst>
                <a:path w="33" h="10">
                  <a:moveTo>
                    <a:pt x="18" y="0"/>
                  </a:moveTo>
                  <a:lnTo>
                    <a:pt x="33" y="0"/>
                  </a:lnTo>
                  <a:lnTo>
                    <a:pt x="33" y="7"/>
                  </a:lnTo>
                  <a:lnTo>
                    <a:pt x="31" y="9"/>
                  </a:lnTo>
                  <a:lnTo>
                    <a:pt x="29" y="10"/>
                  </a:lnTo>
                  <a:lnTo>
                    <a:pt x="23" y="10"/>
                  </a:lnTo>
                  <a:lnTo>
                    <a:pt x="16" y="9"/>
                  </a:lnTo>
                  <a:lnTo>
                    <a:pt x="9" y="6"/>
                  </a:lnTo>
                  <a:lnTo>
                    <a:pt x="3" y="5"/>
                  </a:lnTo>
                  <a:lnTo>
                    <a:pt x="0" y="5"/>
                  </a:lnTo>
                  <a:lnTo>
                    <a:pt x="8" y="2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9" name="Freeform 1266"/>
            <p:cNvSpPr>
              <a:spLocks/>
            </p:cNvSpPr>
            <p:nvPr/>
          </p:nvSpPr>
          <p:spPr bwMode="auto">
            <a:xfrm>
              <a:off x="3406967" y="1956193"/>
              <a:ext cx="78756" cy="58031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4" y="3"/>
                </a:cxn>
                <a:cxn ang="0">
                  <a:pos x="17" y="5"/>
                </a:cxn>
                <a:cxn ang="0">
                  <a:pos x="20" y="6"/>
                </a:cxn>
                <a:cxn ang="0">
                  <a:pos x="24" y="6"/>
                </a:cxn>
                <a:cxn ang="0">
                  <a:pos x="24" y="8"/>
                </a:cxn>
                <a:cxn ang="0">
                  <a:pos x="25" y="10"/>
                </a:cxn>
                <a:cxn ang="0">
                  <a:pos x="28" y="11"/>
                </a:cxn>
                <a:cxn ang="0">
                  <a:pos x="34" y="11"/>
                </a:cxn>
                <a:cxn ang="0">
                  <a:pos x="37" y="12"/>
                </a:cxn>
                <a:cxn ang="0">
                  <a:pos x="38" y="12"/>
                </a:cxn>
                <a:cxn ang="0">
                  <a:pos x="38" y="25"/>
                </a:cxn>
                <a:cxn ang="0">
                  <a:pos x="28" y="27"/>
                </a:cxn>
                <a:cxn ang="0">
                  <a:pos x="18" y="28"/>
                </a:cxn>
                <a:cxn ang="0">
                  <a:pos x="12" y="27"/>
                </a:cxn>
                <a:cxn ang="0">
                  <a:pos x="9" y="25"/>
                </a:cxn>
                <a:cxn ang="0">
                  <a:pos x="9" y="23"/>
                </a:cxn>
                <a:cxn ang="0">
                  <a:pos x="12" y="22"/>
                </a:cxn>
                <a:cxn ang="0">
                  <a:pos x="13" y="22"/>
                </a:cxn>
                <a:cxn ang="0">
                  <a:pos x="14" y="21"/>
                </a:cxn>
                <a:cxn ang="0">
                  <a:pos x="12" y="18"/>
                </a:cxn>
                <a:cxn ang="0">
                  <a:pos x="8" y="16"/>
                </a:cxn>
                <a:cxn ang="0">
                  <a:pos x="5" y="15"/>
                </a:cxn>
                <a:cxn ang="0">
                  <a:pos x="3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3" y="1"/>
                </a:cxn>
                <a:cxn ang="0">
                  <a:pos x="7" y="0"/>
                </a:cxn>
              </a:cxnLst>
              <a:rect l="0" t="0" r="r" b="b"/>
              <a:pathLst>
                <a:path w="38" h="28">
                  <a:moveTo>
                    <a:pt x="7" y="0"/>
                  </a:moveTo>
                  <a:lnTo>
                    <a:pt x="9" y="0"/>
                  </a:lnTo>
                  <a:lnTo>
                    <a:pt x="10" y="2"/>
                  </a:lnTo>
                  <a:lnTo>
                    <a:pt x="14" y="3"/>
                  </a:lnTo>
                  <a:lnTo>
                    <a:pt x="17" y="5"/>
                  </a:lnTo>
                  <a:lnTo>
                    <a:pt x="20" y="6"/>
                  </a:lnTo>
                  <a:lnTo>
                    <a:pt x="24" y="6"/>
                  </a:lnTo>
                  <a:lnTo>
                    <a:pt x="24" y="8"/>
                  </a:lnTo>
                  <a:lnTo>
                    <a:pt x="25" y="10"/>
                  </a:lnTo>
                  <a:lnTo>
                    <a:pt x="28" y="11"/>
                  </a:lnTo>
                  <a:lnTo>
                    <a:pt x="34" y="11"/>
                  </a:lnTo>
                  <a:lnTo>
                    <a:pt x="37" y="12"/>
                  </a:lnTo>
                  <a:lnTo>
                    <a:pt x="38" y="12"/>
                  </a:lnTo>
                  <a:lnTo>
                    <a:pt x="38" y="25"/>
                  </a:lnTo>
                  <a:lnTo>
                    <a:pt x="28" y="27"/>
                  </a:lnTo>
                  <a:lnTo>
                    <a:pt x="18" y="28"/>
                  </a:lnTo>
                  <a:lnTo>
                    <a:pt x="12" y="27"/>
                  </a:lnTo>
                  <a:lnTo>
                    <a:pt x="9" y="25"/>
                  </a:lnTo>
                  <a:lnTo>
                    <a:pt x="9" y="23"/>
                  </a:lnTo>
                  <a:lnTo>
                    <a:pt x="12" y="22"/>
                  </a:lnTo>
                  <a:lnTo>
                    <a:pt x="13" y="22"/>
                  </a:lnTo>
                  <a:lnTo>
                    <a:pt x="14" y="21"/>
                  </a:lnTo>
                  <a:lnTo>
                    <a:pt x="12" y="18"/>
                  </a:lnTo>
                  <a:lnTo>
                    <a:pt x="8" y="16"/>
                  </a:lnTo>
                  <a:lnTo>
                    <a:pt x="5" y="15"/>
                  </a:lnTo>
                  <a:lnTo>
                    <a:pt x="3" y="12"/>
                  </a:lnTo>
                  <a:lnTo>
                    <a:pt x="1" y="10"/>
                  </a:lnTo>
                  <a:lnTo>
                    <a:pt x="0" y="6"/>
                  </a:lnTo>
                  <a:lnTo>
                    <a:pt x="3" y="1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0" name="Freeform 1267"/>
            <p:cNvSpPr>
              <a:spLocks/>
            </p:cNvSpPr>
            <p:nvPr/>
          </p:nvSpPr>
          <p:spPr bwMode="auto">
            <a:xfrm>
              <a:off x="3377951" y="1898162"/>
              <a:ext cx="29015" cy="1865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0"/>
                </a:cxn>
                <a:cxn ang="0">
                  <a:pos x="14" y="9"/>
                </a:cxn>
                <a:cxn ang="0">
                  <a:pos x="7" y="9"/>
                </a:cxn>
                <a:cxn ang="0">
                  <a:pos x="4" y="6"/>
                </a:cxn>
                <a:cxn ang="0">
                  <a:pos x="2" y="5"/>
                </a:cxn>
                <a:cxn ang="0">
                  <a:pos x="0" y="2"/>
                </a:cxn>
                <a:cxn ang="0">
                  <a:pos x="0" y="0"/>
                </a:cxn>
              </a:cxnLst>
              <a:rect l="0" t="0" r="r" b="b"/>
              <a:pathLst>
                <a:path w="14" h="9">
                  <a:moveTo>
                    <a:pt x="0" y="0"/>
                  </a:moveTo>
                  <a:lnTo>
                    <a:pt x="14" y="0"/>
                  </a:lnTo>
                  <a:lnTo>
                    <a:pt x="14" y="9"/>
                  </a:lnTo>
                  <a:lnTo>
                    <a:pt x="7" y="9"/>
                  </a:lnTo>
                  <a:lnTo>
                    <a:pt x="4" y="6"/>
                  </a:lnTo>
                  <a:lnTo>
                    <a:pt x="2" y="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1" name="Freeform 1268"/>
            <p:cNvSpPr>
              <a:spLocks/>
            </p:cNvSpPr>
            <p:nvPr/>
          </p:nvSpPr>
          <p:spPr bwMode="auto">
            <a:xfrm>
              <a:off x="3462925" y="1821477"/>
              <a:ext cx="259067" cy="178238"/>
            </a:xfrm>
            <a:custGeom>
              <a:avLst/>
              <a:gdLst/>
              <a:ahLst/>
              <a:cxnLst>
                <a:cxn ang="0">
                  <a:pos x="47" y="5"/>
                </a:cxn>
                <a:cxn ang="0">
                  <a:pos x="55" y="17"/>
                </a:cxn>
                <a:cxn ang="0">
                  <a:pos x="61" y="23"/>
                </a:cxn>
                <a:cxn ang="0">
                  <a:pos x="71" y="23"/>
                </a:cxn>
                <a:cxn ang="0">
                  <a:pos x="80" y="26"/>
                </a:cxn>
                <a:cxn ang="0">
                  <a:pos x="82" y="33"/>
                </a:cxn>
                <a:cxn ang="0">
                  <a:pos x="89" y="29"/>
                </a:cxn>
                <a:cxn ang="0">
                  <a:pos x="96" y="28"/>
                </a:cxn>
                <a:cxn ang="0">
                  <a:pos x="100" y="38"/>
                </a:cxn>
                <a:cxn ang="0">
                  <a:pos x="99" y="44"/>
                </a:cxn>
                <a:cxn ang="0">
                  <a:pos x="105" y="46"/>
                </a:cxn>
                <a:cxn ang="0">
                  <a:pos x="125" y="52"/>
                </a:cxn>
                <a:cxn ang="0">
                  <a:pos x="115" y="60"/>
                </a:cxn>
                <a:cxn ang="0">
                  <a:pos x="105" y="67"/>
                </a:cxn>
                <a:cxn ang="0">
                  <a:pos x="96" y="73"/>
                </a:cxn>
                <a:cxn ang="0">
                  <a:pos x="91" y="70"/>
                </a:cxn>
                <a:cxn ang="0">
                  <a:pos x="87" y="67"/>
                </a:cxn>
                <a:cxn ang="0">
                  <a:pos x="86" y="73"/>
                </a:cxn>
                <a:cxn ang="0">
                  <a:pos x="90" y="78"/>
                </a:cxn>
                <a:cxn ang="0">
                  <a:pos x="81" y="85"/>
                </a:cxn>
                <a:cxn ang="0">
                  <a:pos x="71" y="78"/>
                </a:cxn>
                <a:cxn ang="0">
                  <a:pos x="67" y="83"/>
                </a:cxn>
                <a:cxn ang="0">
                  <a:pos x="49" y="85"/>
                </a:cxn>
                <a:cxn ang="0">
                  <a:pos x="42" y="78"/>
                </a:cxn>
                <a:cxn ang="0">
                  <a:pos x="43" y="76"/>
                </a:cxn>
                <a:cxn ang="0">
                  <a:pos x="30" y="66"/>
                </a:cxn>
                <a:cxn ang="0">
                  <a:pos x="47" y="58"/>
                </a:cxn>
                <a:cxn ang="0">
                  <a:pos x="51" y="56"/>
                </a:cxn>
                <a:cxn ang="0">
                  <a:pos x="37" y="56"/>
                </a:cxn>
                <a:cxn ang="0">
                  <a:pos x="30" y="58"/>
                </a:cxn>
                <a:cxn ang="0">
                  <a:pos x="26" y="52"/>
                </a:cxn>
                <a:cxn ang="0">
                  <a:pos x="15" y="56"/>
                </a:cxn>
                <a:cxn ang="0">
                  <a:pos x="17" y="51"/>
                </a:cxn>
                <a:cxn ang="0">
                  <a:pos x="15" y="46"/>
                </a:cxn>
                <a:cxn ang="0">
                  <a:pos x="0" y="33"/>
                </a:cxn>
                <a:cxn ang="0">
                  <a:pos x="12" y="36"/>
                </a:cxn>
                <a:cxn ang="0">
                  <a:pos x="22" y="34"/>
                </a:cxn>
                <a:cxn ang="0">
                  <a:pos x="3" y="23"/>
                </a:cxn>
                <a:cxn ang="0">
                  <a:pos x="17" y="21"/>
                </a:cxn>
                <a:cxn ang="0">
                  <a:pos x="25" y="24"/>
                </a:cxn>
                <a:cxn ang="0">
                  <a:pos x="26" y="18"/>
                </a:cxn>
                <a:cxn ang="0">
                  <a:pos x="16" y="19"/>
                </a:cxn>
                <a:cxn ang="0">
                  <a:pos x="12" y="14"/>
                </a:cxn>
                <a:cxn ang="0">
                  <a:pos x="35" y="9"/>
                </a:cxn>
                <a:cxn ang="0">
                  <a:pos x="22" y="3"/>
                </a:cxn>
              </a:cxnLst>
              <a:rect l="0" t="0" r="r" b="b"/>
              <a:pathLst>
                <a:path w="125" h="86">
                  <a:moveTo>
                    <a:pt x="22" y="0"/>
                  </a:moveTo>
                  <a:lnTo>
                    <a:pt x="36" y="3"/>
                  </a:lnTo>
                  <a:lnTo>
                    <a:pt x="47" y="5"/>
                  </a:lnTo>
                  <a:lnTo>
                    <a:pt x="52" y="10"/>
                  </a:lnTo>
                  <a:lnTo>
                    <a:pt x="54" y="13"/>
                  </a:lnTo>
                  <a:lnTo>
                    <a:pt x="55" y="17"/>
                  </a:lnTo>
                  <a:lnTo>
                    <a:pt x="56" y="19"/>
                  </a:lnTo>
                  <a:lnTo>
                    <a:pt x="59" y="22"/>
                  </a:lnTo>
                  <a:lnTo>
                    <a:pt x="61" y="23"/>
                  </a:lnTo>
                  <a:lnTo>
                    <a:pt x="65" y="24"/>
                  </a:lnTo>
                  <a:lnTo>
                    <a:pt x="67" y="24"/>
                  </a:lnTo>
                  <a:lnTo>
                    <a:pt x="71" y="23"/>
                  </a:lnTo>
                  <a:lnTo>
                    <a:pt x="74" y="23"/>
                  </a:lnTo>
                  <a:lnTo>
                    <a:pt x="77" y="24"/>
                  </a:lnTo>
                  <a:lnTo>
                    <a:pt x="80" y="26"/>
                  </a:lnTo>
                  <a:lnTo>
                    <a:pt x="81" y="28"/>
                  </a:lnTo>
                  <a:lnTo>
                    <a:pt x="82" y="29"/>
                  </a:lnTo>
                  <a:lnTo>
                    <a:pt x="82" y="33"/>
                  </a:lnTo>
                  <a:lnTo>
                    <a:pt x="84" y="36"/>
                  </a:lnTo>
                  <a:lnTo>
                    <a:pt x="89" y="36"/>
                  </a:lnTo>
                  <a:lnTo>
                    <a:pt x="89" y="29"/>
                  </a:lnTo>
                  <a:lnTo>
                    <a:pt x="87" y="27"/>
                  </a:lnTo>
                  <a:lnTo>
                    <a:pt x="94" y="27"/>
                  </a:lnTo>
                  <a:lnTo>
                    <a:pt x="96" y="28"/>
                  </a:lnTo>
                  <a:lnTo>
                    <a:pt x="96" y="36"/>
                  </a:lnTo>
                  <a:lnTo>
                    <a:pt x="97" y="37"/>
                  </a:lnTo>
                  <a:lnTo>
                    <a:pt x="100" y="38"/>
                  </a:lnTo>
                  <a:lnTo>
                    <a:pt x="101" y="39"/>
                  </a:lnTo>
                  <a:lnTo>
                    <a:pt x="101" y="42"/>
                  </a:lnTo>
                  <a:lnTo>
                    <a:pt x="99" y="44"/>
                  </a:lnTo>
                  <a:lnTo>
                    <a:pt x="99" y="47"/>
                  </a:lnTo>
                  <a:lnTo>
                    <a:pt x="104" y="47"/>
                  </a:lnTo>
                  <a:lnTo>
                    <a:pt x="105" y="46"/>
                  </a:lnTo>
                  <a:lnTo>
                    <a:pt x="111" y="47"/>
                  </a:lnTo>
                  <a:lnTo>
                    <a:pt x="119" y="49"/>
                  </a:lnTo>
                  <a:lnTo>
                    <a:pt x="125" y="52"/>
                  </a:lnTo>
                  <a:lnTo>
                    <a:pt x="125" y="58"/>
                  </a:lnTo>
                  <a:lnTo>
                    <a:pt x="124" y="60"/>
                  </a:lnTo>
                  <a:lnTo>
                    <a:pt x="115" y="60"/>
                  </a:lnTo>
                  <a:lnTo>
                    <a:pt x="111" y="61"/>
                  </a:lnTo>
                  <a:lnTo>
                    <a:pt x="107" y="63"/>
                  </a:lnTo>
                  <a:lnTo>
                    <a:pt x="105" y="67"/>
                  </a:lnTo>
                  <a:lnTo>
                    <a:pt x="101" y="70"/>
                  </a:lnTo>
                  <a:lnTo>
                    <a:pt x="99" y="72"/>
                  </a:lnTo>
                  <a:lnTo>
                    <a:pt x="96" y="73"/>
                  </a:lnTo>
                  <a:lnTo>
                    <a:pt x="94" y="73"/>
                  </a:lnTo>
                  <a:lnTo>
                    <a:pt x="92" y="72"/>
                  </a:lnTo>
                  <a:lnTo>
                    <a:pt x="91" y="70"/>
                  </a:lnTo>
                  <a:lnTo>
                    <a:pt x="91" y="67"/>
                  </a:lnTo>
                  <a:lnTo>
                    <a:pt x="90" y="65"/>
                  </a:lnTo>
                  <a:lnTo>
                    <a:pt x="87" y="67"/>
                  </a:lnTo>
                  <a:lnTo>
                    <a:pt x="86" y="70"/>
                  </a:lnTo>
                  <a:lnTo>
                    <a:pt x="85" y="71"/>
                  </a:lnTo>
                  <a:lnTo>
                    <a:pt x="86" y="73"/>
                  </a:lnTo>
                  <a:lnTo>
                    <a:pt x="87" y="75"/>
                  </a:lnTo>
                  <a:lnTo>
                    <a:pt x="89" y="77"/>
                  </a:lnTo>
                  <a:lnTo>
                    <a:pt x="90" y="78"/>
                  </a:lnTo>
                  <a:lnTo>
                    <a:pt x="84" y="78"/>
                  </a:lnTo>
                  <a:lnTo>
                    <a:pt x="84" y="85"/>
                  </a:lnTo>
                  <a:lnTo>
                    <a:pt x="81" y="85"/>
                  </a:lnTo>
                  <a:lnTo>
                    <a:pt x="77" y="82"/>
                  </a:lnTo>
                  <a:lnTo>
                    <a:pt x="75" y="81"/>
                  </a:lnTo>
                  <a:lnTo>
                    <a:pt x="71" y="78"/>
                  </a:lnTo>
                  <a:lnTo>
                    <a:pt x="69" y="77"/>
                  </a:lnTo>
                  <a:lnTo>
                    <a:pt x="69" y="81"/>
                  </a:lnTo>
                  <a:lnTo>
                    <a:pt x="67" y="83"/>
                  </a:lnTo>
                  <a:lnTo>
                    <a:pt x="62" y="86"/>
                  </a:lnTo>
                  <a:lnTo>
                    <a:pt x="52" y="86"/>
                  </a:lnTo>
                  <a:lnTo>
                    <a:pt x="49" y="85"/>
                  </a:lnTo>
                  <a:lnTo>
                    <a:pt x="46" y="83"/>
                  </a:lnTo>
                  <a:lnTo>
                    <a:pt x="43" y="81"/>
                  </a:lnTo>
                  <a:lnTo>
                    <a:pt x="42" y="78"/>
                  </a:lnTo>
                  <a:lnTo>
                    <a:pt x="45" y="78"/>
                  </a:lnTo>
                  <a:lnTo>
                    <a:pt x="47" y="76"/>
                  </a:lnTo>
                  <a:lnTo>
                    <a:pt x="43" y="76"/>
                  </a:lnTo>
                  <a:lnTo>
                    <a:pt x="36" y="73"/>
                  </a:lnTo>
                  <a:lnTo>
                    <a:pt x="31" y="68"/>
                  </a:lnTo>
                  <a:lnTo>
                    <a:pt x="30" y="66"/>
                  </a:lnTo>
                  <a:lnTo>
                    <a:pt x="32" y="62"/>
                  </a:lnTo>
                  <a:lnTo>
                    <a:pt x="38" y="60"/>
                  </a:lnTo>
                  <a:lnTo>
                    <a:pt x="47" y="58"/>
                  </a:lnTo>
                  <a:lnTo>
                    <a:pt x="60" y="58"/>
                  </a:lnTo>
                  <a:lnTo>
                    <a:pt x="56" y="57"/>
                  </a:lnTo>
                  <a:lnTo>
                    <a:pt x="51" y="56"/>
                  </a:lnTo>
                  <a:lnTo>
                    <a:pt x="47" y="54"/>
                  </a:lnTo>
                  <a:lnTo>
                    <a:pt x="40" y="54"/>
                  </a:lnTo>
                  <a:lnTo>
                    <a:pt x="37" y="56"/>
                  </a:lnTo>
                  <a:lnTo>
                    <a:pt x="36" y="57"/>
                  </a:lnTo>
                  <a:lnTo>
                    <a:pt x="33" y="58"/>
                  </a:lnTo>
                  <a:lnTo>
                    <a:pt x="30" y="58"/>
                  </a:lnTo>
                  <a:lnTo>
                    <a:pt x="27" y="56"/>
                  </a:lnTo>
                  <a:lnTo>
                    <a:pt x="27" y="53"/>
                  </a:lnTo>
                  <a:lnTo>
                    <a:pt x="26" y="52"/>
                  </a:lnTo>
                  <a:lnTo>
                    <a:pt x="21" y="54"/>
                  </a:lnTo>
                  <a:lnTo>
                    <a:pt x="20" y="56"/>
                  </a:lnTo>
                  <a:lnTo>
                    <a:pt x="15" y="56"/>
                  </a:lnTo>
                  <a:lnTo>
                    <a:pt x="13" y="54"/>
                  </a:lnTo>
                  <a:lnTo>
                    <a:pt x="13" y="52"/>
                  </a:lnTo>
                  <a:lnTo>
                    <a:pt x="17" y="51"/>
                  </a:lnTo>
                  <a:lnTo>
                    <a:pt x="20" y="49"/>
                  </a:lnTo>
                  <a:lnTo>
                    <a:pt x="23" y="46"/>
                  </a:lnTo>
                  <a:lnTo>
                    <a:pt x="15" y="46"/>
                  </a:lnTo>
                  <a:lnTo>
                    <a:pt x="7" y="43"/>
                  </a:lnTo>
                  <a:lnTo>
                    <a:pt x="2" y="39"/>
                  </a:lnTo>
                  <a:lnTo>
                    <a:pt x="0" y="33"/>
                  </a:lnTo>
                  <a:lnTo>
                    <a:pt x="6" y="33"/>
                  </a:lnTo>
                  <a:lnTo>
                    <a:pt x="8" y="34"/>
                  </a:lnTo>
                  <a:lnTo>
                    <a:pt x="12" y="36"/>
                  </a:lnTo>
                  <a:lnTo>
                    <a:pt x="15" y="37"/>
                  </a:lnTo>
                  <a:lnTo>
                    <a:pt x="20" y="37"/>
                  </a:lnTo>
                  <a:lnTo>
                    <a:pt x="22" y="34"/>
                  </a:lnTo>
                  <a:lnTo>
                    <a:pt x="7" y="29"/>
                  </a:lnTo>
                  <a:lnTo>
                    <a:pt x="3" y="26"/>
                  </a:lnTo>
                  <a:lnTo>
                    <a:pt x="3" y="23"/>
                  </a:lnTo>
                  <a:lnTo>
                    <a:pt x="5" y="22"/>
                  </a:lnTo>
                  <a:lnTo>
                    <a:pt x="7" y="21"/>
                  </a:lnTo>
                  <a:lnTo>
                    <a:pt x="17" y="21"/>
                  </a:lnTo>
                  <a:lnTo>
                    <a:pt x="20" y="22"/>
                  </a:lnTo>
                  <a:lnTo>
                    <a:pt x="21" y="24"/>
                  </a:lnTo>
                  <a:lnTo>
                    <a:pt x="25" y="24"/>
                  </a:lnTo>
                  <a:lnTo>
                    <a:pt x="26" y="22"/>
                  </a:lnTo>
                  <a:lnTo>
                    <a:pt x="28" y="19"/>
                  </a:lnTo>
                  <a:lnTo>
                    <a:pt x="26" y="18"/>
                  </a:lnTo>
                  <a:lnTo>
                    <a:pt x="22" y="18"/>
                  </a:lnTo>
                  <a:lnTo>
                    <a:pt x="20" y="19"/>
                  </a:lnTo>
                  <a:lnTo>
                    <a:pt x="16" y="19"/>
                  </a:lnTo>
                  <a:lnTo>
                    <a:pt x="15" y="18"/>
                  </a:lnTo>
                  <a:lnTo>
                    <a:pt x="13" y="16"/>
                  </a:lnTo>
                  <a:lnTo>
                    <a:pt x="12" y="14"/>
                  </a:lnTo>
                  <a:lnTo>
                    <a:pt x="12" y="13"/>
                  </a:lnTo>
                  <a:lnTo>
                    <a:pt x="20" y="9"/>
                  </a:lnTo>
                  <a:lnTo>
                    <a:pt x="35" y="9"/>
                  </a:lnTo>
                  <a:lnTo>
                    <a:pt x="30" y="7"/>
                  </a:lnTo>
                  <a:lnTo>
                    <a:pt x="26" y="7"/>
                  </a:lnTo>
                  <a:lnTo>
                    <a:pt x="22" y="3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2" name="Freeform 1269"/>
            <p:cNvSpPr>
              <a:spLocks/>
            </p:cNvSpPr>
            <p:nvPr/>
          </p:nvSpPr>
          <p:spPr bwMode="auto">
            <a:xfrm>
              <a:off x="3672251" y="2559299"/>
              <a:ext cx="172021" cy="10777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5" y="4"/>
                </a:cxn>
                <a:cxn ang="0">
                  <a:pos x="27" y="7"/>
                </a:cxn>
                <a:cxn ang="0">
                  <a:pos x="29" y="9"/>
                </a:cxn>
                <a:cxn ang="0">
                  <a:pos x="30" y="12"/>
                </a:cxn>
                <a:cxn ang="0">
                  <a:pos x="34" y="8"/>
                </a:cxn>
                <a:cxn ang="0">
                  <a:pos x="40" y="14"/>
                </a:cxn>
                <a:cxn ang="0">
                  <a:pos x="48" y="17"/>
                </a:cxn>
                <a:cxn ang="0">
                  <a:pos x="57" y="19"/>
                </a:cxn>
                <a:cxn ang="0">
                  <a:pos x="63" y="24"/>
                </a:cxn>
                <a:cxn ang="0">
                  <a:pos x="63" y="27"/>
                </a:cxn>
                <a:cxn ang="0">
                  <a:pos x="64" y="29"/>
                </a:cxn>
                <a:cxn ang="0">
                  <a:pos x="64" y="31"/>
                </a:cxn>
                <a:cxn ang="0">
                  <a:pos x="65" y="32"/>
                </a:cxn>
                <a:cxn ang="0">
                  <a:pos x="69" y="34"/>
                </a:cxn>
                <a:cxn ang="0">
                  <a:pos x="72" y="34"/>
                </a:cxn>
                <a:cxn ang="0">
                  <a:pos x="75" y="36"/>
                </a:cxn>
                <a:cxn ang="0">
                  <a:pos x="78" y="37"/>
                </a:cxn>
                <a:cxn ang="0">
                  <a:pos x="80" y="37"/>
                </a:cxn>
                <a:cxn ang="0">
                  <a:pos x="83" y="39"/>
                </a:cxn>
                <a:cxn ang="0">
                  <a:pos x="79" y="42"/>
                </a:cxn>
                <a:cxn ang="0">
                  <a:pos x="75" y="43"/>
                </a:cxn>
                <a:cxn ang="0">
                  <a:pos x="73" y="44"/>
                </a:cxn>
                <a:cxn ang="0">
                  <a:pos x="58" y="44"/>
                </a:cxn>
                <a:cxn ang="0">
                  <a:pos x="55" y="43"/>
                </a:cxn>
                <a:cxn ang="0">
                  <a:pos x="54" y="41"/>
                </a:cxn>
                <a:cxn ang="0">
                  <a:pos x="49" y="38"/>
                </a:cxn>
                <a:cxn ang="0">
                  <a:pos x="47" y="36"/>
                </a:cxn>
                <a:cxn ang="0">
                  <a:pos x="44" y="34"/>
                </a:cxn>
                <a:cxn ang="0">
                  <a:pos x="43" y="34"/>
                </a:cxn>
                <a:cxn ang="0">
                  <a:pos x="40" y="42"/>
                </a:cxn>
                <a:cxn ang="0">
                  <a:pos x="37" y="44"/>
                </a:cxn>
                <a:cxn ang="0">
                  <a:pos x="34" y="47"/>
                </a:cxn>
                <a:cxn ang="0">
                  <a:pos x="30" y="49"/>
                </a:cxn>
                <a:cxn ang="0">
                  <a:pos x="24" y="49"/>
                </a:cxn>
                <a:cxn ang="0">
                  <a:pos x="22" y="52"/>
                </a:cxn>
                <a:cxn ang="0">
                  <a:pos x="18" y="52"/>
                </a:cxn>
                <a:cxn ang="0">
                  <a:pos x="17" y="51"/>
                </a:cxn>
                <a:cxn ang="0">
                  <a:pos x="17" y="47"/>
                </a:cxn>
                <a:cxn ang="0">
                  <a:pos x="18" y="44"/>
                </a:cxn>
                <a:cxn ang="0">
                  <a:pos x="0" y="44"/>
                </a:cxn>
                <a:cxn ang="0">
                  <a:pos x="0" y="42"/>
                </a:cxn>
                <a:cxn ang="0">
                  <a:pos x="1" y="39"/>
                </a:cxn>
                <a:cxn ang="0">
                  <a:pos x="4" y="37"/>
                </a:cxn>
                <a:cxn ang="0">
                  <a:pos x="5" y="37"/>
                </a:cxn>
                <a:cxn ang="0">
                  <a:pos x="6" y="36"/>
                </a:cxn>
                <a:cxn ang="0">
                  <a:pos x="9" y="34"/>
                </a:cxn>
                <a:cxn ang="0">
                  <a:pos x="10" y="33"/>
                </a:cxn>
                <a:cxn ang="0">
                  <a:pos x="10" y="18"/>
                </a:cxn>
                <a:cxn ang="0">
                  <a:pos x="13" y="10"/>
                </a:cxn>
                <a:cxn ang="0">
                  <a:pos x="17" y="4"/>
                </a:cxn>
                <a:cxn ang="0">
                  <a:pos x="24" y="0"/>
                </a:cxn>
              </a:cxnLst>
              <a:rect l="0" t="0" r="r" b="b"/>
              <a:pathLst>
                <a:path w="83" h="52">
                  <a:moveTo>
                    <a:pt x="24" y="0"/>
                  </a:moveTo>
                  <a:lnTo>
                    <a:pt x="25" y="4"/>
                  </a:lnTo>
                  <a:lnTo>
                    <a:pt x="27" y="7"/>
                  </a:lnTo>
                  <a:lnTo>
                    <a:pt x="29" y="9"/>
                  </a:lnTo>
                  <a:lnTo>
                    <a:pt x="30" y="12"/>
                  </a:lnTo>
                  <a:lnTo>
                    <a:pt x="34" y="8"/>
                  </a:lnTo>
                  <a:lnTo>
                    <a:pt x="40" y="14"/>
                  </a:lnTo>
                  <a:lnTo>
                    <a:pt x="48" y="17"/>
                  </a:lnTo>
                  <a:lnTo>
                    <a:pt x="57" y="19"/>
                  </a:lnTo>
                  <a:lnTo>
                    <a:pt x="63" y="24"/>
                  </a:lnTo>
                  <a:lnTo>
                    <a:pt x="63" y="27"/>
                  </a:lnTo>
                  <a:lnTo>
                    <a:pt x="64" y="29"/>
                  </a:lnTo>
                  <a:lnTo>
                    <a:pt x="64" y="31"/>
                  </a:lnTo>
                  <a:lnTo>
                    <a:pt x="65" y="32"/>
                  </a:lnTo>
                  <a:lnTo>
                    <a:pt x="69" y="34"/>
                  </a:lnTo>
                  <a:lnTo>
                    <a:pt x="72" y="34"/>
                  </a:lnTo>
                  <a:lnTo>
                    <a:pt x="75" y="36"/>
                  </a:lnTo>
                  <a:lnTo>
                    <a:pt x="78" y="37"/>
                  </a:lnTo>
                  <a:lnTo>
                    <a:pt x="80" y="37"/>
                  </a:lnTo>
                  <a:lnTo>
                    <a:pt x="83" y="39"/>
                  </a:lnTo>
                  <a:lnTo>
                    <a:pt x="79" y="42"/>
                  </a:lnTo>
                  <a:lnTo>
                    <a:pt x="75" y="43"/>
                  </a:lnTo>
                  <a:lnTo>
                    <a:pt x="73" y="44"/>
                  </a:lnTo>
                  <a:lnTo>
                    <a:pt x="58" y="44"/>
                  </a:lnTo>
                  <a:lnTo>
                    <a:pt x="55" y="43"/>
                  </a:lnTo>
                  <a:lnTo>
                    <a:pt x="54" y="41"/>
                  </a:lnTo>
                  <a:lnTo>
                    <a:pt x="49" y="38"/>
                  </a:lnTo>
                  <a:lnTo>
                    <a:pt x="47" y="36"/>
                  </a:lnTo>
                  <a:lnTo>
                    <a:pt x="44" y="34"/>
                  </a:lnTo>
                  <a:lnTo>
                    <a:pt x="43" y="34"/>
                  </a:lnTo>
                  <a:lnTo>
                    <a:pt x="40" y="42"/>
                  </a:lnTo>
                  <a:lnTo>
                    <a:pt x="37" y="44"/>
                  </a:lnTo>
                  <a:lnTo>
                    <a:pt x="34" y="47"/>
                  </a:lnTo>
                  <a:lnTo>
                    <a:pt x="30" y="49"/>
                  </a:lnTo>
                  <a:lnTo>
                    <a:pt x="24" y="49"/>
                  </a:lnTo>
                  <a:lnTo>
                    <a:pt x="22" y="52"/>
                  </a:lnTo>
                  <a:lnTo>
                    <a:pt x="18" y="52"/>
                  </a:lnTo>
                  <a:lnTo>
                    <a:pt x="17" y="51"/>
                  </a:lnTo>
                  <a:lnTo>
                    <a:pt x="17" y="47"/>
                  </a:lnTo>
                  <a:lnTo>
                    <a:pt x="18" y="44"/>
                  </a:lnTo>
                  <a:lnTo>
                    <a:pt x="0" y="44"/>
                  </a:lnTo>
                  <a:lnTo>
                    <a:pt x="0" y="42"/>
                  </a:lnTo>
                  <a:lnTo>
                    <a:pt x="1" y="39"/>
                  </a:lnTo>
                  <a:lnTo>
                    <a:pt x="4" y="37"/>
                  </a:lnTo>
                  <a:lnTo>
                    <a:pt x="5" y="37"/>
                  </a:lnTo>
                  <a:lnTo>
                    <a:pt x="6" y="36"/>
                  </a:lnTo>
                  <a:lnTo>
                    <a:pt x="9" y="34"/>
                  </a:lnTo>
                  <a:lnTo>
                    <a:pt x="10" y="33"/>
                  </a:lnTo>
                  <a:lnTo>
                    <a:pt x="10" y="18"/>
                  </a:lnTo>
                  <a:lnTo>
                    <a:pt x="13" y="10"/>
                  </a:lnTo>
                  <a:lnTo>
                    <a:pt x="17" y="4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3" name="Freeform 1270"/>
            <p:cNvSpPr>
              <a:spLocks/>
            </p:cNvSpPr>
            <p:nvPr/>
          </p:nvSpPr>
          <p:spPr bwMode="auto">
            <a:xfrm>
              <a:off x="3914737" y="2463963"/>
              <a:ext cx="53886" cy="41451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20" y="1"/>
                </a:cxn>
                <a:cxn ang="0">
                  <a:pos x="24" y="5"/>
                </a:cxn>
                <a:cxn ang="0">
                  <a:pos x="26" y="11"/>
                </a:cxn>
                <a:cxn ang="0">
                  <a:pos x="24" y="16"/>
                </a:cxn>
                <a:cxn ang="0">
                  <a:pos x="16" y="19"/>
                </a:cxn>
                <a:cxn ang="0">
                  <a:pos x="14" y="20"/>
                </a:cxn>
                <a:cxn ang="0">
                  <a:pos x="11" y="20"/>
                </a:cxn>
                <a:cxn ang="0">
                  <a:pos x="6" y="19"/>
                </a:cxn>
                <a:cxn ang="0">
                  <a:pos x="4" y="17"/>
                </a:cxn>
                <a:cxn ang="0">
                  <a:pos x="1" y="14"/>
                </a:cxn>
                <a:cxn ang="0">
                  <a:pos x="0" y="11"/>
                </a:cxn>
                <a:cxn ang="0">
                  <a:pos x="2" y="5"/>
                </a:cxn>
                <a:cxn ang="0">
                  <a:pos x="6" y="1"/>
                </a:cxn>
                <a:cxn ang="0">
                  <a:pos x="12" y="0"/>
                </a:cxn>
              </a:cxnLst>
              <a:rect l="0" t="0" r="r" b="b"/>
              <a:pathLst>
                <a:path w="26" h="20">
                  <a:moveTo>
                    <a:pt x="12" y="0"/>
                  </a:moveTo>
                  <a:lnTo>
                    <a:pt x="20" y="1"/>
                  </a:lnTo>
                  <a:lnTo>
                    <a:pt x="24" y="5"/>
                  </a:lnTo>
                  <a:lnTo>
                    <a:pt x="26" y="11"/>
                  </a:lnTo>
                  <a:lnTo>
                    <a:pt x="24" y="16"/>
                  </a:lnTo>
                  <a:lnTo>
                    <a:pt x="16" y="19"/>
                  </a:lnTo>
                  <a:lnTo>
                    <a:pt x="14" y="20"/>
                  </a:lnTo>
                  <a:lnTo>
                    <a:pt x="11" y="20"/>
                  </a:lnTo>
                  <a:lnTo>
                    <a:pt x="6" y="19"/>
                  </a:lnTo>
                  <a:lnTo>
                    <a:pt x="4" y="17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2" y="5"/>
                  </a:lnTo>
                  <a:lnTo>
                    <a:pt x="6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4" name="Freeform 1271"/>
            <p:cNvSpPr>
              <a:spLocks/>
            </p:cNvSpPr>
            <p:nvPr/>
          </p:nvSpPr>
          <p:spPr bwMode="auto">
            <a:xfrm>
              <a:off x="3759297" y="2671216"/>
              <a:ext cx="43524" cy="35234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7" y="0"/>
                </a:cxn>
                <a:cxn ang="0">
                  <a:pos x="18" y="2"/>
                </a:cxn>
                <a:cxn ang="0">
                  <a:pos x="21" y="3"/>
                </a:cxn>
                <a:cxn ang="0">
                  <a:pos x="16" y="8"/>
                </a:cxn>
                <a:cxn ang="0">
                  <a:pos x="7" y="14"/>
                </a:cxn>
                <a:cxn ang="0">
                  <a:pos x="0" y="17"/>
                </a:cxn>
                <a:cxn ang="0">
                  <a:pos x="0" y="12"/>
                </a:cxn>
                <a:cxn ang="0">
                  <a:pos x="2" y="8"/>
                </a:cxn>
                <a:cxn ang="0">
                  <a:pos x="6" y="5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13" y="2"/>
                </a:cxn>
                <a:cxn ang="0">
                  <a:pos x="16" y="0"/>
                </a:cxn>
              </a:cxnLst>
              <a:rect l="0" t="0" r="r" b="b"/>
              <a:pathLst>
                <a:path w="21" h="17">
                  <a:moveTo>
                    <a:pt x="16" y="0"/>
                  </a:moveTo>
                  <a:lnTo>
                    <a:pt x="17" y="0"/>
                  </a:lnTo>
                  <a:lnTo>
                    <a:pt x="18" y="2"/>
                  </a:lnTo>
                  <a:lnTo>
                    <a:pt x="21" y="3"/>
                  </a:lnTo>
                  <a:lnTo>
                    <a:pt x="16" y="8"/>
                  </a:lnTo>
                  <a:lnTo>
                    <a:pt x="7" y="14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5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3" y="2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5" name="Freeform 1272"/>
            <p:cNvSpPr>
              <a:spLocks/>
            </p:cNvSpPr>
            <p:nvPr/>
          </p:nvSpPr>
          <p:spPr bwMode="auto">
            <a:xfrm>
              <a:off x="3825619" y="2219404"/>
              <a:ext cx="113990" cy="4559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8" y="0"/>
                </a:cxn>
                <a:cxn ang="0">
                  <a:pos x="15" y="1"/>
                </a:cxn>
                <a:cxn ang="0">
                  <a:pos x="20" y="1"/>
                </a:cxn>
                <a:cxn ang="0">
                  <a:pos x="28" y="2"/>
                </a:cxn>
                <a:cxn ang="0">
                  <a:pos x="38" y="5"/>
                </a:cxn>
                <a:cxn ang="0">
                  <a:pos x="48" y="10"/>
                </a:cxn>
                <a:cxn ang="0">
                  <a:pos x="55" y="15"/>
                </a:cxn>
                <a:cxn ang="0">
                  <a:pos x="53" y="20"/>
                </a:cxn>
                <a:cxn ang="0">
                  <a:pos x="50" y="21"/>
                </a:cxn>
                <a:cxn ang="0">
                  <a:pos x="44" y="21"/>
                </a:cxn>
                <a:cxn ang="0">
                  <a:pos x="39" y="18"/>
                </a:cxn>
                <a:cxn ang="0">
                  <a:pos x="33" y="18"/>
                </a:cxn>
                <a:cxn ang="0">
                  <a:pos x="29" y="20"/>
                </a:cxn>
                <a:cxn ang="0">
                  <a:pos x="25" y="22"/>
                </a:cxn>
                <a:cxn ang="0">
                  <a:pos x="15" y="22"/>
                </a:cxn>
                <a:cxn ang="0">
                  <a:pos x="12" y="21"/>
                </a:cxn>
                <a:cxn ang="0">
                  <a:pos x="9" y="18"/>
                </a:cxn>
                <a:cxn ang="0">
                  <a:pos x="9" y="13"/>
                </a:cxn>
                <a:cxn ang="0">
                  <a:pos x="4" y="11"/>
                </a:cxn>
                <a:cxn ang="0">
                  <a:pos x="0" y="7"/>
                </a:cxn>
                <a:cxn ang="0">
                  <a:pos x="0" y="5"/>
                </a:cxn>
                <a:cxn ang="0">
                  <a:pos x="1" y="2"/>
                </a:cxn>
                <a:cxn ang="0">
                  <a:pos x="3" y="1"/>
                </a:cxn>
                <a:cxn ang="0">
                  <a:pos x="5" y="0"/>
                </a:cxn>
              </a:cxnLst>
              <a:rect l="0" t="0" r="r" b="b"/>
              <a:pathLst>
                <a:path w="55" h="22">
                  <a:moveTo>
                    <a:pt x="5" y="0"/>
                  </a:moveTo>
                  <a:lnTo>
                    <a:pt x="8" y="0"/>
                  </a:lnTo>
                  <a:lnTo>
                    <a:pt x="15" y="1"/>
                  </a:lnTo>
                  <a:lnTo>
                    <a:pt x="20" y="1"/>
                  </a:lnTo>
                  <a:lnTo>
                    <a:pt x="28" y="2"/>
                  </a:lnTo>
                  <a:lnTo>
                    <a:pt x="38" y="5"/>
                  </a:lnTo>
                  <a:lnTo>
                    <a:pt x="48" y="10"/>
                  </a:lnTo>
                  <a:lnTo>
                    <a:pt x="55" y="15"/>
                  </a:lnTo>
                  <a:lnTo>
                    <a:pt x="53" y="20"/>
                  </a:lnTo>
                  <a:lnTo>
                    <a:pt x="50" y="21"/>
                  </a:lnTo>
                  <a:lnTo>
                    <a:pt x="44" y="21"/>
                  </a:lnTo>
                  <a:lnTo>
                    <a:pt x="39" y="18"/>
                  </a:lnTo>
                  <a:lnTo>
                    <a:pt x="33" y="18"/>
                  </a:lnTo>
                  <a:lnTo>
                    <a:pt x="29" y="20"/>
                  </a:lnTo>
                  <a:lnTo>
                    <a:pt x="25" y="22"/>
                  </a:lnTo>
                  <a:lnTo>
                    <a:pt x="15" y="22"/>
                  </a:lnTo>
                  <a:lnTo>
                    <a:pt x="12" y="21"/>
                  </a:lnTo>
                  <a:lnTo>
                    <a:pt x="9" y="18"/>
                  </a:lnTo>
                  <a:lnTo>
                    <a:pt x="9" y="13"/>
                  </a:lnTo>
                  <a:lnTo>
                    <a:pt x="4" y="11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2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6" name="Freeform 1273"/>
            <p:cNvSpPr>
              <a:spLocks/>
            </p:cNvSpPr>
            <p:nvPr/>
          </p:nvSpPr>
          <p:spPr bwMode="auto">
            <a:xfrm>
              <a:off x="3835981" y="2698160"/>
              <a:ext cx="29015" cy="2279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0" y="0"/>
                </a:cxn>
                <a:cxn ang="0">
                  <a:pos x="12" y="1"/>
                </a:cxn>
                <a:cxn ang="0">
                  <a:pos x="14" y="3"/>
                </a:cxn>
                <a:cxn ang="0">
                  <a:pos x="12" y="8"/>
                </a:cxn>
                <a:cxn ang="0">
                  <a:pos x="10" y="9"/>
                </a:cxn>
                <a:cxn ang="0">
                  <a:pos x="9" y="11"/>
                </a:cxn>
                <a:cxn ang="0">
                  <a:pos x="7" y="11"/>
                </a:cxn>
                <a:cxn ang="0">
                  <a:pos x="5" y="10"/>
                </a:cxn>
                <a:cxn ang="0">
                  <a:pos x="3" y="9"/>
                </a:cxn>
                <a:cxn ang="0">
                  <a:pos x="0" y="6"/>
                </a:cxn>
                <a:cxn ang="0">
                  <a:pos x="0" y="4"/>
                </a:cxn>
                <a:cxn ang="0">
                  <a:pos x="4" y="0"/>
                </a:cxn>
              </a:cxnLst>
              <a:rect l="0" t="0" r="r" b="b"/>
              <a:pathLst>
                <a:path w="14" h="11">
                  <a:moveTo>
                    <a:pt x="4" y="0"/>
                  </a:moveTo>
                  <a:lnTo>
                    <a:pt x="10" y="0"/>
                  </a:lnTo>
                  <a:lnTo>
                    <a:pt x="12" y="1"/>
                  </a:lnTo>
                  <a:lnTo>
                    <a:pt x="14" y="3"/>
                  </a:lnTo>
                  <a:lnTo>
                    <a:pt x="12" y="8"/>
                  </a:lnTo>
                  <a:lnTo>
                    <a:pt x="10" y="9"/>
                  </a:lnTo>
                  <a:lnTo>
                    <a:pt x="9" y="11"/>
                  </a:lnTo>
                  <a:lnTo>
                    <a:pt x="7" y="11"/>
                  </a:lnTo>
                  <a:lnTo>
                    <a:pt x="5" y="10"/>
                  </a:lnTo>
                  <a:lnTo>
                    <a:pt x="3" y="9"/>
                  </a:lnTo>
                  <a:lnTo>
                    <a:pt x="0" y="6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7" name="Freeform 1274"/>
            <p:cNvSpPr>
              <a:spLocks/>
            </p:cNvSpPr>
            <p:nvPr/>
          </p:nvSpPr>
          <p:spPr bwMode="auto">
            <a:xfrm>
              <a:off x="3976913" y="2466036"/>
              <a:ext cx="26944" cy="1658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8" y="0"/>
                </a:cxn>
                <a:cxn ang="0">
                  <a:pos x="13" y="5"/>
                </a:cxn>
                <a:cxn ang="0">
                  <a:pos x="13" y="6"/>
                </a:cxn>
                <a:cxn ang="0">
                  <a:pos x="10" y="6"/>
                </a:cxn>
                <a:cxn ang="0">
                  <a:pos x="9" y="8"/>
                </a:cxn>
                <a:cxn ang="0">
                  <a:pos x="4" y="8"/>
                </a:cxn>
                <a:cxn ang="0">
                  <a:pos x="1" y="6"/>
                </a:cxn>
                <a:cxn ang="0">
                  <a:pos x="0" y="5"/>
                </a:cxn>
                <a:cxn ang="0">
                  <a:pos x="0" y="3"/>
                </a:cxn>
                <a:cxn ang="0">
                  <a:pos x="3" y="1"/>
                </a:cxn>
                <a:cxn ang="0">
                  <a:pos x="4" y="0"/>
                </a:cxn>
              </a:cxnLst>
              <a:rect l="0" t="0" r="r" b="b"/>
              <a:pathLst>
                <a:path w="13" h="8">
                  <a:moveTo>
                    <a:pt x="4" y="0"/>
                  </a:moveTo>
                  <a:lnTo>
                    <a:pt x="8" y="0"/>
                  </a:lnTo>
                  <a:lnTo>
                    <a:pt x="13" y="5"/>
                  </a:lnTo>
                  <a:lnTo>
                    <a:pt x="13" y="6"/>
                  </a:lnTo>
                  <a:lnTo>
                    <a:pt x="10" y="6"/>
                  </a:lnTo>
                  <a:lnTo>
                    <a:pt x="9" y="8"/>
                  </a:lnTo>
                  <a:lnTo>
                    <a:pt x="4" y="8"/>
                  </a:lnTo>
                  <a:lnTo>
                    <a:pt x="1" y="6"/>
                  </a:lnTo>
                  <a:lnTo>
                    <a:pt x="0" y="5"/>
                  </a:lnTo>
                  <a:lnTo>
                    <a:pt x="0" y="3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8" name="Freeform 1275"/>
            <p:cNvSpPr>
              <a:spLocks/>
            </p:cNvSpPr>
            <p:nvPr/>
          </p:nvSpPr>
          <p:spPr bwMode="auto">
            <a:xfrm>
              <a:off x="3864996" y="2416295"/>
              <a:ext cx="20725" cy="2072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0" y="0"/>
                </a:cxn>
                <a:cxn ang="0">
                  <a:pos x="9" y="3"/>
                </a:cxn>
                <a:cxn ang="0">
                  <a:pos x="8" y="6"/>
                </a:cxn>
                <a:cxn ang="0">
                  <a:pos x="4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8" y="0"/>
                </a:cxn>
              </a:cxnLst>
              <a:rect l="0" t="0" r="r" b="b"/>
              <a:pathLst>
                <a:path w="10" h="10">
                  <a:moveTo>
                    <a:pt x="8" y="0"/>
                  </a:moveTo>
                  <a:lnTo>
                    <a:pt x="10" y="0"/>
                  </a:lnTo>
                  <a:lnTo>
                    <a:pt x="9" y="3"/>
                  </a:lnTo>
                  <a:lnTo>
                    <a:pt x="8" y="6"/>
                  </a:lnTo>
                  <a:lnTo>
                    <a:pt x="4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1" y="5"/>
                  </a:lnTo>
                  <a:lnTo>
                    <a:pt x="4" y="4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9" name="Freeform 1276"/>
            <p:cNvSpPr>
              <a:spLocks/>
            </p:cNvSpPr>
            <p:nvPr/>
          </p:nvSpPr>
          <p:spPr bwMode="auto">
            <a:xfrm>
              <a:off x="3605930" y="2215259"/>
              <a:ext cx="690154" cy="501553"/>
            </a:xfrm>
            <a:custGeom>
              <a:avLst/>
              <a:gdLst/>
              <a:ahLst/>
              <a:cxnLst>
                <a:cxn ang="0">
                  <a:pos x="51" y="3"/>
                </a:cxn>
                <a:cxn ang="0">
                  <a:pos x="46" y="14"/>
                </a:cxn>
                <a:cxn ang="0">
                  <a:pos x="42" y="29"/>
                </a:cxn>
                <a:cxn ang="0">
                  <a:pos x="54" y="33"/>
                </a:cxn>
                <a:cxn ang="0">
                  <a:pos x="61" y="10"/>
                </a:cxn>
                <a:cxn ang="0">
                  <a:pos x="109" y="20"/>
                </a:cxn>
                <a:cxn ang="0">
                  <a:pos x="111" y="36"/>
                </a:cxn>
                <a:cxn ang="0">
                  <a:pos x="130" y="36"/>
                </a:cxn>
                <a:cxn ang="0">
                  <a:pos x="154" y="27"/>
                </a:cxn>
                <a:cxn ang="0">
                  <a:pos x="190" y="49"/>
                </a:cxn>
                <a:cxn ang="0">
                  <a:pos x="223" y="61"/>
                </a:cxn>
                <a:cxn ang="0">
                  <a:pos x="262" y="78"/>
                </a:cxn>
                <a:cxn ang="0">
                  <a:pos x="267" y="90"/>
                </a:cxn>
                <a:cxn ang="0">
                  <a:pos x="272" y="96"/>
                </a:cxn>
                <a:cxn ang="0">
                  <a:pos x="261" y="107"/>
                </a:cxn>
                <a:cxn ang="0">
                  <a:pos x="286" y="124"/>
                </a:cxn>
                <a:cxn ang="0">
                  <a:pos x="298" y="140"/>
                </a:cxn>
                <a:cxn ang="0">
                  <a:pos x="313" y="139"/>
                </a:cxn>
                <a:cxn ang="0">
                  <a:pos x="330" y="145"/>
                </a:cxn>
                <a:cxn ang="0">
                  <a:pos x="326" y="160"/>
                </a:cxn>
                <a:cxn ang="0">
                  <a:pos x="312" y="170"/>
                </a:cxn>
                <a:cxn ang="0">
                  <a:pos x="307" y="181"/>
                </a:cxn>
                <a:cxn ang="0">
                  <a:pos x="274" y="156"/>
                </a:cxn>
                <a:cxn ang="0">
                  <a:pos x="258" y="159"/>
                </a:cxn>
                <a:cxn ang="0">
                  <a:pos x="264" y="165"/>
                </a:cxn>
                <a:cxn ang="0">
                  <a:pos x="266" y="174"/>
                </a:cxn>
                <a:cxn ang="0">
                  <a:pos x="278" y="186"/>
                </a:cxn>
                <a:cxn ang="0">
                  <a:pos x="293" y="193"/>
                </a:cxn>
                <a:cxn ang="0">
                  <a:pos x="296" y="202"/>
                </a:cxn>
                <a:cxn ang="0">
                  <a:pos x="296" y="222"/>
                </a:cxn>
                <a:cxn ang="0">
                  <a:pos x="261" y="212"/>
                </a:cxn>
                <a:cxn ang="0">
                  <a:pos x="279" y="237"/>
                </a:cxn>
                <a:cxn ang="0">
                  <a:pos x="273" y="241"/>
                </a:cxn>
                <a:cxn ang="0">
                  <a:pos x="242" y="227"/>
                </a:cxn>
                <a:cxn ang="0">
                  <a:pos x="213" y="214"/>
                </a:cxn>
                <a:cxn ang="0">
                  <a:pos x="176" y="194"/>
                </a:cxn>
                <a:cxn ang="0">
                  <a:pos x="155" y="198"/>
                </a:cxn>
                <a:cxn ang="0">
                  <a:pos x="140" y="192"/>
                </a:cxn>
                <a:cxn ang="0">
                  <a:pos x="145" y="179"/>
                </a:cxn>
                <a:cxn ang="0">
                  <a:pos x="183" y="173"/>
                </a:cxn>
                <a:cxn ang="0">
                  <a:pos x="183" y="159"/>
                </a:cxn>
                <a:cxn ang="0">
                  <a:pos x="203" y="142"/>
                </a:cxn>
                <a:cxn ang="0">
                  <a:pos x="187" y="114"/>
                </a:cxn>
                <a:cxn ang="0">
                  <a:pos x="163" y="110"/>
                </a:cxn>
                <a:cxn ang="0">
                  <a:pos x="154" y="106"/>
                </a:cxn>
                <a:cxn ang="0">
                  <a:pos x="164" y="101"/>
                </a:cxn>
                <a:cxn ang="0">
                  <a:pos x="129" y="81"/>
                </a:cxn>
                <a:cxn ang="0">
                  <a:pos x="115" y="93"/>
                </a:cxn>
                <a:cxn ang="0">
                  <a:pos x="45" y="82"/>
                </a:cxn>
                <a:cxn ang="0">
                  <a:pos x="15" y="71"/>
                </a:cxn>
                <a:cxn ang="0">
                  <a:pos x="22" y="64"/>
                </a:cxn>
                <a:cxn ang="0">
                  <a:pos x="7" y="56"/>
                </a:cxn>
                <a:cxn ang="0">
                  <a:pos x="0" y="37"/>
                </a:cxn>
                <a:cxn ang="0">
                  <a:pos x="10" y="23"/>
                </a:cxn>
              </a:cxnLst>
              <a:rect l="0" t="0" r="r" b="b"/>
              <a:pathLst>
                <a:path w="333" h="242">
                  <a:moveTo>
                    <a:pt x="42" y="0"/>
                  </a:moveTo>
                  <a:lnTo>
                    <a:pt x="43" y="0"/>
                  </a:lnTo>
                  <a:lnTo>
                    <a:pt x="45" y="2"/>
                  </a:lnTo>
                  <a:lnTo>
                    <a:pt x="47" y="2"/>
                  </a:lnTo>
                  <a:lnTo>
                    <a:pt x="51" y="3"/>
                  </a:lnTo>
                  <a:lnTo>
                    <a:pt x="54" y="3"/>
                  </a:lnTo>
                  <a:lnTo>
                    <a:pt x="55" y="4"/>
                  </a:lnTo>
                  <a:lnTo>
                    <a:pt x="56" y="4"/>
                  </a:lnTo>
                  <a:lnTo>
                    <a:pt x="52" y="9"/>
                  </a:lnTo>
                  <a:lnTo>
                    <a:pt x="46" y="14"/>
                  </a:lnTo>
                  <a:lnTo>
                    <a:pt x="41" y="19"/>
                  </a:lnTo>
                  <a:lnTo>
                    <a:pt x="38" y="25"/>
                  </a:lnTo>
                  <a:lnTo>
                    <a:pt x="38" y="28"/>
                  </a:lnTo>
                  <a:lnTo>
                    <a:pt x="40" y="29"/>
                  </a:lnTo>
                  <a:lnTo>
                    <a:pt x="42" y="29"/>
                  </a:lnTo>
                  <a:lnTo>
                    <a:pt x="42" y="43"/>
                  </a:lnTo>
                  <a:lnTo>
                    <a:pt x="43" y="44"/>
                  </a:lnTo>
                  <a:lnTo>
                    <a:pt x="47" y="44"/>
                  </a:lnTo>
                  <a:lnTo>
                    <a:pt x="54" y="38"/>
                  </a:lnTo>
                  <a:lnTo>
                    <a:pt x="54" y="33"/>
                  </a:lnTo>
                  <a:lnTo>
                    <a:pt x="51" y="31"/>
                  </a:lnTo>
                  <a:lnTo>
                    <a:pt x="50" y="28"/>
                  </a:lnTo>
                  <a:lnTo>
                    <a:pt x="50" y="24"/>
                  </a:lnTo>
                  <a:lnTo>
                    <a:pt x="52" y="17"/>
                  </a:lnTo>
                  <a:lnTo>
                    <a:pt x="61" y="10"/>
                  </a:lnTo>
                  <a:lnTo>
                    <a:pt x="71" y="7"/>
                  </a:lnTo>
                  <a:lnTo>
                    <a:pt x="94" y="4"/>
                  </a:lnTo>
                  <a:lnTo>
                    <a:pt x="100" y="7"/>
                  </a:lnTo>
                  <a:lnTo>
                    <a:pt x="105" y="12"/>
                  </a:lnTo>
                  <a:lnTo>
                    <a:pt x="109" y="20"/>
                  </a:lnTo>
                  <a:lnTo>
                    <a:pt x="110" y="28"/>
                  </a:lnTo>
                  <a:lnTo>
                    <a:pt x="110" y="31"/>
                  </a:lnTo>
                  <a:lnTo>
                    <a:pt x="109" y="32"/>
                  </a:lnTo>
                  <a:lnTo>
                    <a:pt x="109" y="36"/>
                  </a:lnTo>
                  <a:lnTo>
                    <a:pt x="111" y="36"/>
                  </a:lnTo>
                  <a:lnTo>
                    <a:pt x="115" y="32"/>
                  </a:lnTo>
                  <a:lnTo>
                    <a:pt x="120" y="32"/>
                  </a:lnTo>
                  <a:lnTo>
                    <a:pt x="123" y="33"/>
                  </a:lnTo>
                  <a:lnTo>
                    <a:pt x="125" y="36"/>
                  </a:lnTo>
                  <a:lnTo>
                    <a:pt x="130" y="36"/>
                  </a:lnTo>
                  <a:lnTo>
                    <a:pt x="136" y="29"/>
                  </a:lnTo>
                  <a:lnTo>
                    <a:pt x="139" y="28"/>
                  </a:lnTo>
                  <a:lnTo>
                    <a:pt x="141" y="25"/>
                  </a:lnTo>
                  <a:lnTo>
                    <a:pt x="144" y="25"/>
                  </a:lnTo>
                  <a:lnTo>
                    <a:pt x="154" y="27"/>
                  </a:lnTo>
                  <a:lnTo>
                    <a:pt x="165" y="28"/>
                  </a:lnTo>
                  <a:lnTo>
                    <a:pt x="174" y="32"/>
                  </a:lnTo>
                  <a:lnTo>
                    <a:pt x="180" y="38"/>
                  </a:lnTo>
                  <a:lnTo>
                    <a:pt x="184" y="44"/>
                  </a:lnTo>
                  <a:lnTo>
                    <a:pt x="190" y="49"/>
                  </a:lnTo>
                  <a:lnTo>
                    <a:pt x="199" y="52"/>
                  </a:lnTo>
                  <a:lnTo>
                    <a:pt x="214" y="52"/>
                  </a:lnTo>
                  <a:lnTo>
                    <a:pt x="222" y="56"/>
                  </a:lnTo>
                  <a:lnTo>
                    <a:pt x="223" y="58"/>
                  </a:lnTo>
                  <a:lnTo>
                    <a:pt x="223" y="61"/>
                  </a:lnTo>
                  <a:lnTo>
                    <a:pt x="233" y="64"/>
                  </a:lnTo>
                  <a:lnTo>
                    <a:pt x="240" y="70"/>
                  </a:lnTo>
                  <a:lnTo>
                    <a:pt x="251" y="72"/>
                  </a:lnTo>
                  <a:lnTo>
                    <a:pt x="251" y="78"/>
                  </a:lnTo>
                  <a:lnTo>
                    <a:pt x="262" y="78"/>
                  </a:lnTo>
                  <a:lnTo>
                    <a:pt x="264" y="80"/>
                  </a:lnTo>
                  <a:lnTo>
                    <a:pt x="266" y="82"/>
                  </a:lnTo>
                  <a:lnTo>
                    <a:pt x="268" y="85"/>
                  </a:lnTo>
                  <a:lnTo>
                    <a:pt x="269" y="88"/>
                  </a:lnTo>
                  <a:lnTo>
                    <a:pt x="267" y="90"/>
                  </a:lnTo>
                  <a:lnTo>
                    <a:pt x="263" y="90"/>
                  </a:lnTo>
                  <a:lnTo>
                    <a:pt x="256" y="93"/>
                  </a:lnTo>
                  <a:lnTo>
                    <a:pt x="259" y="95"/>
                  </a:lnTo>
                  <a:lnTo>
                    <a:pt x="269" y="95"/>
                  </a:lnTo>
                  <a:lnTo>
                    <a:pt x="272" y="96"/>
                  </a:lnTo>
                  <a:lnTo>
                    <a:pt x="273" y="98"/>
                  </a:lnTo>
                  <a:lnTo>
                    <a:pt x="269" y="100"/>
                  </a:lnTo>
                  <a:lnTo>
                    <a:pt x="267" y="102"/>
                  </a:lnTo>
                  <a:lnTo>
                    <a:pt x="264" y="103"/>
                  </a:lnTo>
                  <a:lnTo>
                    <a:pt x="261" y="107"/>
                  </a:lnTo>
                  <a:lnTo>
                    <a:pt x="268" y="111"/>
                  </a:lnTo>
                  <a:lnTo>
                    <a:pt x="272" y="111"/>
                  </a:lnTo>
                  <a:lnTo>
                    <a:pt x="274" y="117"/>
                  </a:lnTo>
                  <a:lnTo>
                    <a:pt x="278" y="121"/>
                  </a:lnTo>
                  <a:lnTo>
                    <a:pt x="286" y="124"/>
                  </a:lnTo>
                  <a:lnTo>
                    <a:pt x="292" y="125"/>
                  </a:lnTo>
                  <a:lnTo>
                    <a:pt x="293" y="129"/>
                  </a:lnTo>
                  <a:lnTo>
                    <a:pt x="293" y="132"/>
                  </a:lnTo>
                  <a:lnTo>
                    <a:pt x="296" y="137"/>
                  </a:lnTo>
                  <a:lnTo>
                    <a:pt x="298" y="140"/>
                  </a:lnTo>
                  <a:lnTo>
                    <a:pt x="304" y="140"/>
                  </a:lnTo>
                  <a:lnTo>
                    <a:pt x="308" y="139"/>
                  </a:lnTo>
                  <a:lnTo>
                    <a:pt x="309" y="137"/>
                  </a:lnTo>
                  <a:lnTo>
                    <a:pt x="312" y="137"/>
                  </a:lnTo>
                  <a:lnTo>
                    <a:pt x="313" y="139"/>
                  </a:lnTo>
                  <a:lnTo>
                    <a:pt x="314" y="141"/>
                  </a:lnTo>
                  <a:lnTo>
                    <a:pt x="317" y="142"/>
                  </a:lnTo>
                  <a:lnTo>
                    <a:pt x="318" y="144"/>
                  </a:lnTo>
                  <a:lnTo>
                    <a:pt x="326" y="144"/>
                  </a:lnTo>
                  <a:lnTo>
                    <a:pt x="330" y="145"/>
                  </a:lnTo>
                  <a:lnTo>
                    <a:pt x="332" y="146"/>
                  </a:lnTo>
                  <a:lnTo>
                    <a:pt x="333" y="149"/>
                  </a:lnTo>
                  <a:lnTo>
                    <a:pt x="333" y="155"/>
                  </a:lnTo>
                  <a:lnTo>
                    <a:pt x="331" y="158"/>
                  </a:lnTo>
                  <a:lnTo>
                    <a:pt x="326" y="160"/>
                  </a:lnTo>
                  <a:lnTo>
                    <a:pt x="321" y="160"/>
                  </a:lnTo>
                  <a:lnTo>
                    <a:pt x="321" y="166"/>
                  </a:lnTo>
                  <a:lnTo>
                    <a:pt x="318" y="169"/>
                  </a:lnTo>
                  <a:lnTo>
                    <a:pt x="316" y="170"/>
                  </a:lnTo>
                  <a:lnTo>
                    <a:pt x="312" y="170"/>
                  </a:lnTo>
                  <a:lnTo>
                    <a:pt x="312" y="173"/>
                  </a:lnTo>
                  <a:lnTo>
                    <a:pt x="311" y="176"/>
                  </a:lnTo>
                  <a:lnTo>
                    <a:pt x="311" y="179"/>
                  </a:lnTo>
                  <a:lnTo>
                    <a:pt x="309" y="180"/>
                  </a:lnTo>
                  <a:lnTo>
                    <a:pt x="307" y="181"/>
                  </a:lnTo>
                  <a:lnTo>
                    <a:pt x="298" y="179"/>
                  </a:lnTo>
                  <a:lnTo>
                    <a:pt x="292" y="174"/>
                  </a:lnTo>
                  <a:lnTo>
                    <a:pt x="286" y="168"/>
                  </a:lnTo>
                  <a:lnTo>
                    <a:pt x="281" y="161"/>
                  </a:lnTo>
                  <a:lnTo>
                    <a:pt x="274" y="156"/>
                  </a:lnTo>
                  <a:lnTo>
                    <a:pt x="266" y="154"/>
                  </a:lnTo>
                  <a:lnTo>
                    <a:pt x="264" y="154"/>
                  </a:lnTo>
                  <a:lnTo>
                    <a:pt x="262" y="156"/>
                  </a:lnTo>
                  <a:lnTo>
                    <a:pt x="259" y="158"/>
                  </a:lnTo>
                  <a:lnTo>
                    <a:pt x="258" y="159"/>
                  </a:lnTo>
                  <a:lnTo>
                    <a:pt x="261" y="160"/>
                  </a:lnTo>
                  <a:lnTo>
                    <a:pt x="264" y="160"/>
                  </a:lnTo>
                  <a:lnTo>
                    <a:pt x="266" y="159"/>
                  </a:lnTo>
                  <a:lnTo>
                    <a:pt x="266" y="164"/>
                  </a:lnTo>
                  <a:lnTo>
                    <a:pt x="264" y="165"/>
                  </a:lnTo>
                  <a:lnTo>
                    <a:pt x="262" y="165"/>
                  </a:lnTo>
                  <a:lnTo>
                    <a:pt x="261" y="164"/>
                  </a:lnTo>
                  <a:lnTo>
                    <a:pt x="261" y="170"/>
                  </a:lnTo>
                  <a:lnTo>
                    <a:pt x="266" y="170"/>
                  </a:lnTo>
                  <a:lnTo>
                    <a:pt x="266" y="174"/>
                  </a:lnTo>
                  <a:lnTo>
                    <a:pt x="268" y="178"/>
                  </a:lnTo>
                  <a:lnTo>
                    <a:pt x="269" y="180"/>
                  </a:lnTo>
                  <a:lnTo>
                    <a:pt x="272" y="184"/>
                  </a:lnTo>
                  <a:lnTo>
                    <a:pt x="274" y="185"/>
                  </a:lnTo>
                  <a:lnTo>
                    <a:pt x="278" y="186"/>
                  </a:lnTo>
                  <a:lnTo>
                    <a:pt x="284" y="186"/>
                  </a:lnTo>
                  <a:lnTo>
                    <a:pt x="284" y="188"/>
                  </a:lnTo>
                  <a:lnTo>
                    <a:pt x="286" y="190"/>
                  </a:lnTo>
                  <a:lnTo>
                    <a:pt x="293" y="190"/>
                  </a:lnTo>
                  <a:lnTo>
                    <a:pt x="293" y="193"/>
                  </a:lnTo>
                  <a:lnTo>
                    <a:pt x="292" y="195"/>
                  </a:lnTo>
                  <a:lnTo>
                    <a:pt x="292" y="197"/>
                  </a:lnTo>
                  <a:lnTo>
                    <a:pt x="293" y="198"/>
                  </a:lnTo>
                  <a:lnTo>
                    <a:pt x="293" y="199"/>
                  </a:lnTo>
                  <a:lnTo>
                    <a:pt x="296" y="202"/>
                  </a:lnTo>
                  <a:lnTo>
                    <a:pt x="297" y="204"/>
                  </a:lnTo>
                  <a:lnTo>
                    <a:pt x="298" y="205"/>
                  </a:lnTo>
                  <a:lnTo>
                    <a:pt x="299" y="208"/>
                  </a:lnTo>
                  <a:lnTo>
                    <a:pt x="299" y="210"/>
                  </a:lnTo>
                  <a:lnTo>
                    <a:pt x="296" y="222"/>
                  </a:lnTo>
                  <a:lnTo>
                    <a:pt x="294" y="224"/>
                  </a:lnTo>
                  <a:lnTo>
                    <a:pt x="288" y="223"/>
                  </a:lnTo>
                  <a:lnTo>
                    <a:pt x="279" y="220"/>
                  </a:lnTo>
                  <a:lnTo>
                    <a:pt x="269" y="217"/>
                  </a:lnTo>
                  <a:lnTo>
                    <a:pt x="261" y="212"/>
                  </a:lnTo>
                  <a:lnTo>
                    <a:pt x="256" y="208"/>
                  </a:lnTo>
                  <a:lnTo>
                    <a:pt x="251" y="208"/>
                  </a:lnTo>
                  <a:lnTo>
                    <a:pt x="258" y="214"/>
                  </a:lnTo>
                  <a:lnTo>
                    <a:pt x="276" y="229"/>
                  </a:lnTo>
                  <a:lnTo>
                    <a:pt x="279" y="237"/>
                  </a:lnTo>
                  <a:lnTo>
                    <a:pt x="279" y="238"/>
                  </a:lnTo>
                  <a:lnTo>
                    <a:pt x="278" y="241"/>
                  </a:lnTo>
                  <a:lnTo>
                    <a:pt x="277" y="242"/>
                  </a:lnTo>
                  <a:lnTo>
                    <a:pt x="274" y="242"/>
                  </a:lnTo>
                  <a:lnTo>
                    <a:pt x="273" y="241"/>
                  </a:lnTo>
                  <a:lnTo>
                    <a:pt x="273" y="237"/>
                  </a:lnTo>
                  <a:lnTo>
                    <a:pt x="272" y="237"/>
                  </a:lnTo>
                  <a:lnTo>
                    <a:pt x="261" y="233"/>
                  </a:lnTo>
                  <a:lnTo>
                    <a:pt x="252" y="231"/>
                  </a:lnTo>
                  <a:lnTo>
                    <a:pt x="242" y="227"/>
                  </a:lnTo>
                  <a:lnTo>
                    <a:pt x="235" y="224"/>
                  </a:lnTo>
                  <a:lnTo>
                    <a:pt x="229" y="223"/>
                  </a:lnTo>
                  <a:lnTo>
                    <a:pt x="222" y="220"/>
                  </a:lnTo>
                  <a:lnTo>
                    <a:pt x="217" y="218"/>
                  </a:lnTo>
                  <a:lnTo>
                    <a:pt x="213" y="214"/>
                  </a:lnTo>
                  <a:lnTo>
                    <a:pt x="214" y="209"/>
                  </a:lnTo>
                  <a:lnTo>
                    <a:pt x="198" y="199"/>
                  </a:lnTo>
                  <a:lnTo>
                    <a:pt x="183" y="189"/>
                  </a:lnTo>
                  <a:lnTo>
                    <a:pt x="179" y="193"/>
                  </a:lnTo>
                  <a:lnTo>
                    <a:pt x="176" y="194"/>
                  </a:lnTo>
                  <a:lnTo>
                    <a:pt x="175" y="195"/>
                  </a:lnTo>
                  <a:lnTo>
                    <a:pt x="173" y="195"/>
                  </a:lnTo>
                  <a:lnTo>
                    <a:pt x="169" y="192"/>
                  </a:lnTo>
                  <a:lnTo>
                    <a:pt x="168" y="192"/>
                  </a:lnTo>
                  <a:lnTo>
                    <a:pt x="155" y="198"/>
                  </a:lnTo>
                  <a:lnTo>
                    <a:pt x="153" y="198"/>
                  </a:lnTo>
                  <a:lnTo>
                    <a:pt x="150" y="197"/>
                  </a:lnTo>
                  <a:lnTo>
                    <a:pt x="146" y="195"/>
                  </a:lnTo>
                  <a:lnTo>
                    <a:pt x="144" y="194"/>
                  </a:lnTo>
                  <a:lnTo>
                    <a:pt x="140" y="192"/>
                  </a:lnTo>
                  <a:lnTo>
                    <a:pt x="138" y="186"/>
                  </a:lnTo>
                  <a:lnTo>
                    <a:pt x="139" y="185"/>
                  </a:lnTo>
                  <a:lnTo>
                    <a:pt x="140" y="183"/>
                  </a:lnTo>
                  <a:lnTo>
                    <a:pt x="143" y="180"/>
                  </a:lnTo>
                  <a:lnTo>
                    <a:pt x="145" y="179"/>
                  </a:lnTo>
                  <a:lnTo>
                    <a:pt x="149" y="176"/>
                  </a:lnTo>
                  <a:lnTo>
                    <a:pt x="151" y="175"/>
                  </a:lnTo>
                  <a:lnTo>
                    <a:pt x="174" y="175"/>
                  </a:lnTo>
                  <a:lnTo>
                    <a:pt x="178" y="174"/>
                  </a:lnTo>
                  <a:lnTo>
                    <a:pt x="183" y="173"/>
                  </a:lnTo>
                  <a:lnTo>
                    <a:pt x="190" y="170"/>
                  </a:lnTo>
                  <a:lnTo>
                    <a:pt x="188" y="169"/>
                  </a:lnTo>
                  <a:lnTo>
                    <a:pt x="185" y="166"/>
                  </a:lnTo>
                  <a:lnTo>
                    <a:pt x="183" y="161"/>
                  </a:lnTo>
                  <a:lnTo>
                    <a:pt x="183" y="159"/>
                  </a:lnTo>
                  <a:lnTo>
                    <a:pt x="184" y="158"/>
                  </a:lnTo>
                  <a:lnTo>
                    <a:pt x="187" y="156"/>
                  </a:lnTo>
                  <a:lnTo>
                    <a:pt x="192" y="156"/>
                  </a:lnTo>
                  <a:lnTo>
                    <a:pt x="198" y="150"/>
                  </a:lnTo>
                  <a:lnTo>
                    <a:pt x="203" y="142"/>
                  </a:lnTo>
                  <a:lnTo>
                    <a:pt x="204" y="140"/>
                  </a:lnTo>
                  <a:lnTo>
                    <a:pt x="205" y="136"/>
                  </a:lnTo>
                  <a:lnTo>
                    <a:pt x="203" y="129"/>
                  </a:lnTo>
                  <a:lnTo>
                    <a:pt x="195" y="121"/>
                  </a:lnTo>
                  <a:lnTo>
                    <a:pt x="187" y="114"/>
                  </a:lnTo>
                  <a:lnTo>
                    <a:pt x="178" y="109"/>
                  </a:lnTo>
                  <a:lnTo>
                    <a:pt x="170" y="106"/>
                  </a:lnTo>
                  <a:lnTo>
                    <a:pt x="168" y="106"/>
                  </a:lnTo>
                  <a:lnTo>
                    <a:pt x="165" y="107"/>
                  </a:lnTo>
                  <a:lnTo>
                    <a:pt x="163" y="110"/>
                  </a:lnTo>
                  <a:lnTo>
                    <a:pt x="160" y="111"/>
                  </a:lnTo>
                  <a:lnTo>
                    <a:pt x="156" y="111"/>
                  </a:lnTo>
                  <a:lnTo>
                    <a:pt x="155" y="109"/>
                  </a:lnTo>
                  <a:lnTo>
                    <a:pt x="154" y="107"/>
                  </a:lnTo>
                  <a:lnTo>
                    <a:pt x="154" y="106"/>
                  </a:lnTo>
                  <a:lnTo>
                    <a:pt x="155" y="103"/>
                  </a:lnTo>
                  <a:lnTo>
                    <a:pt x="156" y="102"/>
                  </a:lnTo>
                  <a:lnTo>
                    <a:pt x="159" y="102"/>
                  </a:lnTo>
                  <a:lnTo>
                    <a:pt x="161" y="101"/>
                  </a:lnTo>
                  <a:lnTo>
                    <a:pt x="164" y="101"/>
                  </a:lnTo>
                  <a:lnTo>
                    <a:pt x="160" y="97"/>
                  </a:lnTo>
                  <a:lnTo>
                    <a:pt x="145" y="85"/>
                  </a:lnTo>
                  <a:lnTo>
                    <a:pt x="139" y="81"/>
                  </a:lnTo>
                  <a:lnTo>
                    <a:pt x="134" y="78"/>
                  </a:lnTo>
                  <a:lnTo>
                    <a:pt x="129" y="81"/>
                  </a:lnTo>
                  <a:lnTo>
                    <a:pt x="126" y="85"/>
                  </a:lnTo>
                  <a:lnTo>
                    <a:pt x="124" y="87"/>
                  </a:lnTo>
                  <a:lnTo>
                    <a:pt x="121" y="91"/>
                  </a:lnTo>
                  <a:lnTo>
                    <a:pt x="119" y="92"/>
                  </a:lnTo>
                  <a:lnTo>
                    <a:pt x="115" y="93"/>
                  </a:lnTo>
                  <a:lnTo>
                    <a:pt x="112" y="93"/>
                  </a:lnTo>
                  <a:lnTo>
                    <a:pt x="111" y="92"/>
                  </a:lnTo>
                  <a:lnTo>
                    <a:pt x="111" y="85"/>
                  </a:lnTo>
                  <a:lnTo>
                    <a:pt x="47" y="85"/>
                  </a:lnTo>
                  <a:lnTo>
                    <a:pt x="45" y="82"/>
                  </a:lnTo>
                  <a:lnTo>
                    <a:pt x="42" y="81"/>
                  </a:lnTo>
                  <a:lnTo>
                    <a:pt x="37" y="76"/>
                  </a:lnTo>
                  <a:lnTo>
                    <a:pt x="18" y="76"/>
                  </a:lnTo>
                  <a:lnTo>
                    <a:pt x="17" y="73"/>
                  </a:lnTo>
                  <a:lnTo>
                    <a:pt x="15" y="71"/>
                  </a:lnTo>
                  <a:lnTo>
                    <a:pt x="12" y="70"/>
                  </a:lnTo>
                  <a:lnTo>
                    <a:pt x="10" y="64"/>
                  </a:lnTo>
                  <a:lnTo>
                    <a:pt x="13" y="63"/>
                  </a:lnTo>
                  <a:lnTo>
                    <a:pt x="18" y="63"/>
                  </a:lnTo>
                  <a:lnTo>
                    <a:pt x="22" y="64"/>
                  </a:lnTo>
                  <a:lnTo>
                    <a:pt x="27" y="66"/>
                  </a:lnTo>
                  <a:lnTo>
                    <a:pt x="27" y="61"/>
                  </a:lnTo>
                  <a:lnTo>
                    <a:pt x="22" y="59"/>
                  </a:lnTo>
                  <a:lnTo>
                    <a:pt x="15" y="57"/>
                  </a:lnTo>
                  <a:lnTo>
                    <a:pt x="7" y="56"/>
                  </a:lnTo>
                  <a:lnTo>
                    <a:pt x="5" y="56"/>
                  </a:lnTo>
                  <a:lnTo>
                    <a:pt x="3" y="53"/>
                  </a:lnTo>
                  <a:lnTo>
                    <a:pt x="2" y="52"/>
                  </a:lnTo>
                  <a:lnTo>
                    <a:pt x="0" y="47"/>
                  </a:lnTo>
                  <a:lnTo>
                    <a:pt x="0" y="37"/>
                  </a:lnTo>
                  <a:lnTo>
                    <a:pt x="1" y="33"/>
                  </a:lnTo>
                  <a:lnTo>
                    <a:pt x="2" y="31"/>
                  </a:lnTo>
                  <a:lnTo>
                    <a:pt x="5" y="29"/>
                  </a:lnTo>
                  <a:lnTo>
                    <a:pt x="8" y="25"/>
                  </a:lnTo>
                  <a:lnTo>
                    <a:pt x="10" y="23"/>
                  </a:lnTo>
                  <a:lnTo>
                    <a:pt x="10" y="15"/>
                  </a:lnTo>
                  <a:lnTo>
                    <a:pt x="18" y="8"/>
                  </a:lnTo>
                  <a:lnTo>
                    <a:pt x="30" y="3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0" name="Freeform 1277"/>
            <p:cNvSpPr>
              <a:spLocks/>
            </p:cNvSpPr>
            <p:nvPr/>
          </p:nvSpPr>
          <p:spPr bwMode="auto">
            <a:xfrm>
              <a:off x="3887795" y="2654636"/>
              <a:ext cx="18653" cy="621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5" y="0"/>
                </a:cxn>
                <a:cxn ang="0">
                  <a:pos x="7" y="1"/>
                </a:cxn>
                <a:cxn ang="0">
                  <a:pos x="9" y="2"/>
                </a:cxn>
                <a:cxn ang="0">
                  <a:pos x="7" y="3"/>
                </a:cxn>
                <a:cxn ang="0">
                  <a:pos x="3" y="3"/>
                </a:cxn>
                <a:cxn ang="0">
                  <a:pos x="0" y="2"/>
                </a:cxn>
                <a:cxn ang="0">
                  <a:pos x="2" y="0"/>
                </a:cxn>
              </a:cxnLst>
              <a:rect l="0" t="0" r="r" b="b"/>
              <a:pathLst>
                <a:path w="9" h="3">
                  <a:moveTo>
                    <a:pt x="2" y="0"/>
                  </a:moveTo>
                  <a:lnTo>
                    <a:pt x="5" y="0"/>
                  </a:lnTo>
                  <a:lnTo>
                    <a:pt x="7" y="1"/>
                  </a:lnTo>
                  <a:lnTo>
                    <a:pt x="9" y="2"/>
                  </a:lnTo>
                  <a:lnTo>
                    <a:pt x="7" y="3"/>
                  </a:lnTo>
                  <a:lnTo>
                    <a:pt x="3" y="3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1" name="Freeform 1278"/>
            <p:cNvSpPr>
              <a:spLocks/>
            </p:cNvSpPr>
            <p:nvPr/>
          </p:nvSpPr>
          <p:spPr bwMode="auto">
            <a:xfrm>
              <a:off x="3748934" y="2553082"/>
              <a:ext cx="14508" cy="1450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5" y="2"/>
                </a:cxn>
                <a:cxn ang="0">
                  <a:pos x="5" y="3"/>
                </a:cxn>
                <a:cxn ang="0">
                  <a:pos x="6" y="5"/>
                </a:cxn>
                <a:cxn ang="0">
                  <a:pos x="7" y="7"/>
                </a:cxn>
                <a:cxn ang="0">
                  <a:pos x="3" y="6"/>
                </a:cxn>
                <a:cxn ang="0">
                  <a:pos x="1" y="5"/>
                </a:cxn>
                <a:cxn ang="0">
                  <a:pos x="0" y="3"/>
                </a:cxn>
                <a:cxn ang="0">
                  <a:pos x="0" y="1"/>
                </a:cxn>
                <a:cxn ang="0">
                  <a:pos x="2" y="0"/>
                </a:cxn>
              </a:cxnLst>
              <a:rect l="0" t="0" r="r" b="b"/>
              <a:pathLst>
                <a:path w="7" h="7">
                  <a:moveTo>
                    <a:pt x="2" y="0"/>
                  </a:moveTo>
                  <a:lnTo>
                    <a:pt x="5" y="2"/>
                  </a:lnTo>
                  <a:lnTo>
                    <a:pt x="5" y="3"/>
                  </a:lnTo>
                  <a:lnTo>
                    <a:pt x="6" y="5"/>
                  </a:lnTo>
                  <a:lnTo>
                    <a:pt x="7" y="7"/>
                  </a:lnTo>
                  <a:lnTo>
                    <a:pt x="3" y="6"/>
                  </a:lnTo>
                  <a:lnTo>
                    <a:pt x="1" y="5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2" name="Freeform 1279"/>
            <p:cNvSpPr>
              <a:spLocks/>
            </p:cNvSpPr>
            <p:nvPr/>
          </p:nvSpPr>
          <p:spPr bwMode="auto">
            <a:xfrm>
              <a:off x="3560334" y="1713706"/>
              <a:ext cx="741967" cy="387564"/>
            </a:xfrm>
            <a:custGeom>
              <a:avLst/>
              <a:gdLst/>
              <a:ahLst/>
              <a:cxnLst>
                <a:cxn ang="0">
                  <a:pos x="225" y="2"/>
                </a:cxn>
                <a:cxn ang="0">
                  <a:pos x="291" y="10"/>
                </a:cxn>
                <a:cxn ang="0">
                  <a:pos x="324" y="7"/>
                </a:cxn>
                <a:cxn ang="0">
                  <a:pos x="331" y="15"/>
                </a:cxn>
                <a:cxn ang="0">
                  <a:pos x="358" y="25"/>
                </a:cxn>
                <a:cxn ang="0">
                  <a:pos x="352" y="30"/>
                </a:cxn>
                <a:cxn ang="0">
                  <a:pos x="305" y="41"/>
                </a:cxn>
                <a:cxn ang="0">
                  <a:pos x="311" y="47"/>
                </a:cxn>
                <a:cxn ang="0">
                  <a:pos x="273" y="68"/>
                </a:cxn>
                <a:cxn ang="0">
                  <a:pos x="235" y="98"/>
                </a:cxn>
                <a:cxn ang="0">
                  <a:pos x="196" y="104"/>
                </a:cxn>
                <a:cxn ang="0">
                  <a:pos x="198" y="115"/>
                </a:cxn>
                <a:cxn ang="0">
                  <a:pos x="188" y="115"/>
                </a:cxn>
                <a:cxn ang="0">
                  <a:pos x="200" y="125"/>
                </a:cxn>
                <a:cxn ang="0">
                  <a:pos x="161" y="144"/>
                </a:cxn>
                <a:cxn ang="0">
                  <a:pos x="161" y="158"/>
                </a:cxn>
                <a:cxn ang="0">
                  <a:pos x="147" y="169"/>
                </a:cxn>
                <a:cxn ang="0">
                  <a:pos x="163" y="173"/>
                </a:cxn>
                <a:cxn ang="0">
                  <a:pos x="131" y="187"/>
                </a:cxn>
                <a:cxn ang="0">
                  <a:pos x="119" y="181"/>
                </a:cxn>
                <a:cxn ang="0">
                  <a:pos x="74" y="184"/>
                </a:cxn>
                <a:cxn ang="0">
                  <a:pos x="33" y="181"/>
                </a:cxn>
                <a:cxn ang="0">
                  <a:pos x="27" y="178"/>
                </a:cxn>
                <a:cxn ang="0">
                  <a:pos x="45" y="166"/>
                </a:cxn>
                <a:cxn ang="0">
                  <a:pos x="44" y="154"/>
                </a:cxn>
                <a:cxn ang="0">
                  <a:pos x="53" y="145"/>
                </a:cxn>
                <a:cxn ang="0">
                  <a:pos x="79" y="157"/>
                </a:cxn>
                <a:cxn ang="0">
                  <a:pos x="71" y="143"/>
                </a:cxn>
                <a:cxn ang="0">
                  <a:pos x="59" y="138"/>
                </a:cxn>
                <a:cxn ang="0">
                  <a:pos x="54" y="129"/>
                </a:cxn>
                <a:cxn ang="0">
                  <a:pos x="78" y="119"/>
                </a:cxn>
                <a:cxn ang="0">
                  <a:pos x="76" y="99"/>
                </a:cxn>
                <a:cxn ang="0">
                  <a:pos x="58" y="88"/>
                </a:cxn>
                <a:cxn ang="0">
                  <a:pos x="63" y="83"/>
                </a:cxn>
                <a:cxn ang="0">
                  <a:pos x="103" y="90"/>
                </a:cxn>
                <a:cxn ang="0">
                  <a:pos x="112" y="93"/>
                </a:cxn>
                <a:cxn ang="0">
                  <a:pos x="102" y="84"/>
                </a:cxn>
                <a:cxn ang="0">
                  <a:pos x="123" y="79"/>
                </a:cxn>
                <a:cxn ang="0">
                  <a:pos x="128" y="73"/>
                </a:cxn>
                <a:cxn ang="0">
                  <a:pos x="94" y="74"/>
                </a:cxn>
                <a:cxn ang="0">
                  <a:pos x="73" y="76"/>
                </a:cxn>
                <a:cxn ang="0">
                  <a:pos x="55" y="74"/>
                </a:cxn>
                <a:cxn ang="0">
                  <a:pos x="32" y="65"/>
                </a:cxn>
                <a:cxn ang="0">
                  <a:pos x="23" y="61"/>
                </a:cxn>
                <a:cxn ang="0">
                  <a:pos x="45" y="47"/>
                </a:cxn>
                <a:cxn ang="0">
                  <a:pos x="27" y="55"/>
                </a:cxn>
                <a:cxn ang="0">
                  <a:pos x="17" y="51"/>
                </a:cxn>
                <a:cxn ang="0">
                  <a:pos x="15" y="45"/>
                </a:cxn>
                <a:cxn ang="0">
                  <a:pos x="4" y="42"/>
                </a:cxn>
                <a:cxn ang="0">
                  <a:pos x="53" y="31"/>
                </a:cxn>
                <a:cxn ang="0">
                  <a:pos x="64" y="23"/>
                </a:cxn>
                <a:cxn ang="0">
                  <a:pos x="77" y="21"/>
                </a:cxn>
                <a:cxn ang="0">
                  <a:pos x="104" y="16"/>
                </a:cxn>
                <a:cxn ang="0">
                  <a:pos x="121" y="12"/>
                </a:cxn>
                <a:cxn ang="0">
                  <a:pos x="132" y="5"/>
                </a:cxn>
                <a:cxn ang="0">
                  <a:pos x="193" y="3"/>
                </a:cxn>
                <a:cxn ang="0">
                  <a:pos x="207" y="5"/>
                </a:cxn>
              </a:cxnLst>
              <a:rect l="0" t="0" r="r" b="b"/>
              <a:pathLst>
                <a:path w="358" h="187">
                  <a:moveTo>
                    <a:pt x="215" y="0"/>
                  </a:moveTo>
                  <a:lnTo>
                    <a:pt x="219" y="0"/>
                  </a:lnTo>
                  <a:lnTo>
                    <a:pt x="222" y="1"/>
                  </a:lnTo>
                  <a:lnTo>
                    <a:pt x="225" y="2"/>
                  </a:lnTo>
                  <a:lnTo>
                    <a:pt x="260" y="2"/>
                  </a:lnTo>
                  <a:lnTo>
                    <a:pt x="273" y="3"/>
                  </a:lnTo>
                  <a:lnTo>
                    <a:pt x="284" y="6"/>
                  </a:lnTo>
                  <a:lnTo>
                    <a:pt x="291" y="10"/>
                  </a:lnTo>
                  <a:lnTo>
                    <a:pt x="290" y="11"/>
                  </a:lnTo>
                  <a:lnTo>
                    <a:pt x="288" y="12"/>
                  </a:lnTo>
                  <a:lnTo>
                    <a:pt x="316" y="5"/>
                  </a:lnTo>
                  <a:lnTo>
                    <a:pt x="324" y="7"/>
                  </a:lnTo>
                  <a:lnTo>
                    <a:pt x="326" y="8"/>
                  </a:lnTo>
                  <a:lnTo>
                    <a:pt x="329" y="11"/>
                  </a:lnTo>
                  <a:lnTo>
                    <a:pt x="330" y="13"/>
                  </a:lnTo>
                  <a:lnTo>
                    <a:pt x="331" y="15"/>
                  </a:lnTo>
                  <a:lnTo>
                    <a:pt x="335" y="17"/>
                  </a:lnTo>
                  <a:lnTo>
                    <a:pt x="343" y="18"/>
                  </a:lnTo>
                  <a:lnTo>
                    <a:pt x="355" y="21"/>
                  </a:lnTo>
                  <a:lnTo>
                    <a:pt x="358" y="25"/>
                  </a:lnTo>
                  <a:lnTo>
                    <a:pt x="358" y="27"/>
                  </a:lnTo>
                  <a:lnTo>
                    <a:pt x="355" y="29"/>
                  </a:lnTo>
                  <a:lnTo>
                    <a:pt x="354" y="29"/>
                  </a:lnTo>
                  <a:lnTo>
                    <a:pt x="352" y="30"/>
                  </a:lnTo>
                  <a:lnTo>
                    <a:pt x="349" y="30"/>
                  </a:lnTo>
                  <a:lnTo>
                    <a:pt x="334" y="37"/>
                  </a:lnTo>
                  <a:lnTo>
                    <a:pt x="320" y="40"/>
                  </a:lnTo>
                  <a:lnTo>
                    <a:pt x="305" y="41"/>
                  </a:lnTo>
                  <a:lnTo>
                    <a:pt x="289" y="46"/>
                  </a:lnTo>
                  <a:lnTo>
                    <a:pt x="294" y="49"/>
                  </a:lnTo>
                  <a:lnTo>
                    <a:pt x="303" y="49"/>
                  </a:lnTo>
                  <a:lnTo>
                    <a:pt x="311" y="47"/>
                  </a:lnTo>
                  <a:lnTo>
                    <a:pt x="320" y="47"/>
                  </a:lnTo>
                  <a:lnTo>
                    <a:pt x="310" y="54"/>
                  </a:lnTo>
                  <a:lnTo>
                    <a:pt x="285" y="64"/>
                  </a:lnTo>
                  <a:lnTo>
                    <a:pt x="273" y="68"/>
                  </a:lnTo>
                  <a:lnTo>
                    <a:pt x="262" y="73"/>
                  </a:lnTo>
                  <a:lnTo>
                    <a:pt x="252" y="81"/>
                  </a:lnTo>
                  <a:lnTo>
                    <a:pt x="244" y="90"/>
                  </a:lnTo>
                  <a:lnTo>
                    <a:pt x="235" y="98"/>
                  </a:lnTo>
                  <a:lnTo>
                    <a:pt x="229" y="100"/>
                  </a:lnTo>
                  <a:lnTo>
                    <a:pt x="221" y="99"/>
                  </a:lnTo>
                  <a:lnTo>
                    <a:pt x="214" y="99"/>
                  </a:lnTo>
                  <a:lnTo>
                    <a:pt x="196" y="104"/>
                  </a:lnTo>
                  <a:lnTo>
                    <a:pt x="188" y="109"/>
                  </a:lnTo>
                  <a:lnTo>
                    <a:pt x="200" y="109"/>
                  </a:lnTo>
                  <a:lnTo>
                    <a:pt x="200" y="114"/>
                  </a:lnTo>
                  <a:lnTo>
                    <a:pt x="198" y="115"/>
                  </a:lnTo>
                  <a:lnTo>
                    <a:pt x="196" y="117"/>
                  </a:lnTo>
                  <a:lnTo>
                    <a:pt x="195" y="117"/>
                  </a:lnTo>
                  <a:lnTo>
                    <a:pt x="191" y="115"/>
                  </a:lnTo>
                  <a:lnTo>
                    <a:pt x="188" y="115"/>
                  </a:lnTo>
                  <a:lnTo>
                    <a:pt x="192" y="118"/>
                  </a:lnTo>
                  <a:lnTo>
                    <a:pt x="195" y="119"/>
                  </a:lnTo>
                  <a:lnTo>
                    <a:pt x="197" y="122"/>
                  </a:lnTo>
                  <a:lnTo>
                    <a:pt x="200" y="125"/>
                  </a:lnTo>
                  <a:lnTo>
                    <a:pt x="192" y="130"/>
                  </a:lnTo>
                  <a:lnTo>
                    <a:pt x="185" y="142"/>
                  </a:lnTo>
                  <a:lnTo>
                    <a:pt x="182" y="144"/>
                  </a:lnTo>
                  <a:lnTo>
                    <a:pt x="161" y="144"/>
                  </a:lnTo>
                  <a:lnTo>
                    <a:pt x="163" y="147"/>
                  </a:lnTo>
                  <a:lnTo>
                    <a:pt x="165" y="149"/>
                  </a:lnTo>
                  <a:lnTo>
                    <a:pt x="165" y="154"/>
                  </a:lnTo>
                  <a:lnTo>
                    <a:pt x="161" y="158"/>
                  </a:lnTo>
                  <a:lnTo>
                    <a:pt x="158" y="158"/>
                  </a:lnTo>
                  <a:lnTo>
                    <a:pt x="148" y="163"/>
                  </a:lnTo>
                  <a:lnTo>
                    <a:pt x="147" y="166"/>
                  </a:lnTo>
                  <a:lnTo>
                    <a:pt x="147" y="169"/>
                  </a:lnTo>
                  <a:lnTo>
                    <a:pt x="160" y="169"/>
                  </a:lnTo>
                  <a:lnTo>
                    <a:pt x="162" y="171"/>
                  </a:lnTo>
                  <a:lnTo>
                    <a:pt x="163" y="172"/>
                  </a:lnTo>
                  <a:lnTo>
                    <a:pt x="163" y="173"/>
                  </a:lnTo>
                  <a:lnTo>
                    <a:pt x="160" y="178"/>
                  </a:lnTo>
                  <a:lnTo>
                    <a:pt x="151" y="182"/>
                  </a:lnTo>
                  <a:lnTo>
                    <a:pt x="140" y="186"/>
                  </a:lnTo>
                  <a:lnTo>
                    <a:pt x="131" y="187"/>
                  </a:lnTo>
                  <a:lnTo>
                    <a:pt x="128" y="187"/>
                  </a:lnTo>
                  <a:lnTo>
                    <a:pt x="126" y="186"/>
                  </a:lnTo>
                  <a:lnTo>
                    <a:pt x="122" y="182"/>
                  </a:lnTo>
                  <a:lnTo>
                    <a:pt x="119" y="181"/>
                  </a:lnTo>
                  <a:lnTo>
                    <a:pt x="84" y="181"/>
                  </a:lnTo>
                  <a:lnTo>
                    <a:pt x="83" y="182"/>
                  </a:lnTo>
                  <a:lnTo>
                    <a:pt x="78" y="184"/>
                  </a:lnTo>
                  <a:lnTo>
                    <a:pt x="74" y="184"/>
                  </a:lnTo>
                  <a:lnTo>
                    <a:pt x="55" y="182"/>
                  </a:lnTo>
                  <a:lnTo>
                    <a:pt x="37" y="177"/>
                  </a:lnTo>
                  <a:lnTo>
                    <a:pt x="35" y="179"/>
                  </a:lnTo>
                  <a:lnTo>
                    <a:pt x="33" y="181"/>
                  </a:lnTo>
                  <a:lnTo>
                    <a:pt x="29" y="181"/>
                  </a:lnTo>
                  <a:lnTo>
                    <a:pt x="28" y="179"/>
                  </a:lnTo>
                  <a:lnTo>
                    <a:pt x="27" y="179"/>
                  </a:lnTo>
                  <a:lnTo>
                    <a:pt x="27" y="178"/>
                  </a:lnTo>
                  <a:lnTo>
                    <a:pt x="28" y="172"/>
                  </a:lnTo>
                  <a:lnTo>
                    <a:pt x="33" y="168"/>
                  </a:lnTo>
                  <a:lnTo>
                    <a:pt x="38" y="166"/>
                  </a:lnTo>
                  <a:lnTo>
                    <a:pt x="45" y="166"/>
                  </a:lnTo>
                  <a:lnTo>
                    <a:pt x="52" y="164"/>
                  </a:lnTo>
                  <a:lnTo>
                    <a:pt x="57" y="162"/>
                  </a:lnTo>
                  <a:lnTo>
                    <a:pt x="47" y="157"/>
                  </a:lnTo>
                  <a:lnTo>
                    <a:pt x="44" y="154"/>
                  </a:lnTo>
                  <a:lnTo>
                    <a:pt x="43" y="152"/>
                  </a:lnTo>
                  <a:lnTo>
                    <a:pt x="43" y="147"/>
                  </a:lnTo>
                  <a:lnTo>
                    <a:pt x="44" y="145"/>
                  </a:lnTo>
                  <a:lnTo>
                    <a:pt x="53" y="145"/>
                  </a:lnTo>
                  <a:lnTo>
                    <a:pt x="62" y="147"/>
                  </a:lnTo>
                  <a:lnTo>
                    <a:pt x="68" y="149"/>
                  </a:lnTo>
                  <a:lnTo>
                    <a:pt x="73" y="153"/>
                  </a:lnTo>
                  <a:lnTo>
                    <a:pt x="79" y="157"/>
                  </a:lnTo>
                  <a:lnTo>
                    <a:pt x="86" y="157"/>
                  </a:lnTo>
                  <a:lnTo>
                    <a:pt x="81" y="152"/>
                  </a:lnTo>
                  <a:lnTo>
                    <a:pt x="74" y="148"/>
                  </a:lnTo>
                  <a:lnTo>
                    <a:pt x="71" y="143"/>
                  </a:lnTo>
                  <a:lnTo>
                    <a:pt x="68" y="137"/>
                  </a:lnTo>
                  <a:lnTo>
                    <a:pt x="62" y="137"/>
                  </a:lnTo>
                  <a:lnTo>
                    <a:pt x="60" y="138"/>
                  </a:lnTo>
                  <a:lnTo>
                    <a:pt x="59" y="138"/>
                  </a:lnTo>
                  <a:lnTo>
                    <a:pt x="58" y="139"/>
                  </a:lnTo>
                  <a:lnTo>
                    <a:pt x="52" y="139"/>
                  </a:lnTo>
                  <a:lnTo>
                    <a:pt x="52" y="134"/>
                  </a:lnTo>
                  <a:lnTo>
                    <a:pt x="54" y="129"/>
                  </a:lnTo>
                  <a:lnTo>
                    <a:pt x="57" y="125"/>
                  </a:lnTo>
                  <a:lnTo>
                    <a:pt x="64" y="120"/>
                  </a:lnTo>
                  <a:lnTo>
                    <a:pt x="72" y="119"/>
                  </a:lnTo>
                  <a:lnTo>
                    <a:pt x="78" y="119"/>
                  </a:lnTo>
                  <a:lnTo>
                    <a:pt x="83" y="117"/>
                  </a:lnTo>
                  <a:lnTo>
                    <a:pt x="86" y="110"/>
                  </a:lnTo>
                  <a:lnTo>
                    <a:pt x="83" y="104"/>
                  </a:lnTo>
                  <a:lnTo>
                    <a:pt x="76" y="99"/>
                  </a:lnTo>
                  <a:lnTo>
                    <a:pt x="68" y="95"/>
                  </a:lnTo>
                  <a:lnTo>
                    <a:pt x="60" y="93"/>
                  </a:lnTo>
                  <a:lnTo>
                    <a:pt x="58" y="89"/>
                  </a:lnTo>
                  <a:lnTo>
                    <a:pt x="58" y="88"/>
                  </a:lnTo>
                  <a:lnTo>
                    <a:pt x="59" y="86"/>
                  </a:lnTo>
                  <a:lnTo>
                    <a:pt x="65" y="86"/>
                  </a:lnTo>
                  <a:lnTo>
                    <a:pt x="64" y="85"/>
                  </a:lnTo>
                  <a:lnTo>
                    <a:pt x="63" y="83"/>
                  </a:lnTo>
                  <a:lnTo>
                    <a:pt x="63" y="81"/>
                  </a:lnTo>
                  <a:lnTo>
                    <a:pt x="91" y="81"/>
                  </a:lnTo>
                  <a:lnTo>
                    <a:pt x="97" y="85"/>
                  </a:lnTo>
                  <a:lnTo>
                    <a:pt x="103" y="90"/>
                  </a:lnTo>
                  <a:lnTo>
                    <a:pt x="108" y="94"/>
                  </a:lnTo>
                  <a:lnTo>
                    <a:pt x="116" y="95"/>
                  </a:lnTo>
                  <a:lnTo>
                    <a:pt x="114" y="94"/>
                  </a:lnTo>
                  <a:lnTo>
                    <a:pt x="112" y="93"/>
                  </a:lnTo>
                  <a:lnTo>
                    <a:pt x="108" y="90"/>
                  </a:lnTo>
                  <a:lnTo>
                    <a:pt x="106" y="88"/>
                  </a:lnTo>
                  <a:lnTo>
                    <a:pt x="103" y="86"/>
                  </a:lnTo>
                  <a:lnTo>
                    <a:pt x="102" y="84"/>
                  </a:lnTo>
                  <a:lnTo>
                    <a:pt x="101" y="83"/>
                  </a:lnTo>
                  <a:lnTo>
                    <a:pt x="102" y="80"/>
                  </a:lnTo>
                  <a:lnTo>
                    <a:pt x="103" y="79"/>
                  </a:lnTo>
                  <a:lnTo>
                    <a:pt x="123" y="79"/>
                  </a:lnTo>
                  <a:lnTo>
                    <a:pt x="134" y="75"/>
                  </a:lnTo>
                  <a:lnTo>
                    <a:pt x="143" y="68"/>
                  </a:lnTo>
                  <a:lnTo>
                    <a:pt x="137" y="68"/>
                  </a:lnTo>
                  <a:lnTo>
                    <a:pt x="128" y="73"/>
                  </a:lnTo>
                  <a:lnTo>
                    <a:pt x="118" y="76"/>
                  </a:lnTo>
                  <a:lnTo>
                    <a:pt x="107" y="78"/>
                  </a:lnTo>
                  <a:lnTo>
                    <a:pt x="102" y="78"/>
                  </a:lnTo>
                  <a:lnTo>
                    <a:pt x="94" y="74"/>
                  </a:lnTo>
                  <a:lnTo>
                    <a:pt x="89" y="74"/>
                  </a:lnTo>
                  <a:lnTo>
                    <a:pt x="86" y="78"/>
                  </a:lnTo>
                  <a:lnTo>
                    <a:pt x="77" y="78"/>
                  </a:lnTo>
                  <a:lnTo>
                    <a:pt x="73" y="76"/>
                  </a:lnTo>
                  <a:lnTo>
                    <a:pt x="68" y="74"/>
                  </a:lnTo>
                  <a:lnTo>
                    <a:pt x="68" y="70"/>
                  </a:lnTo>
                  <a:lnTo>
                    <a:pt x="63" y="70"/>
                  </a:lnTo>
                  <a:lnTo>
                    <a:pt x="55" y="74"/>
                  </a:lnTo>
                  <a:lnTo>
                    <a:pt x="53" y="74"/>
                  </a:lnTo>
                  <a:lnTo>
                    <a:pt x="44" y="73"/>
                  </a:lnTo>
                  <a:lnTo>
                    <a:pt x="37" y="69"/>
                  </a:lnTo>
                  <a:lnTo>
                    <a:pt x="32" y="65"/>
                  </a:lnTo>
                  <a:lnTo>
                    <a:pt x="34" y="64"/>
                  </a:lnTo>
                  <a:lnTo>
                    <a:pt x="35" y="62"/>
                  </a:lnTo>
                  <a:lnTo>
                    <a:pt x="38" y="61"/>
                  </a:lnTo>
                  <a:lnTo>
                    <a:pt x="23" y="61"/>
                  </a:lnTo>
                  <a:lnTo>
                    <a:pt x="28" y="55"/>
                  </a:lnTo>
                  <a:lnTo>
                    <a:pt x="33" y="51"/>
                  </a:lnTo>
                  <a:lnTo>
                    <a:pt x="48" y="49"/>
                  </a:lnTo>
                  <a:lnTo>
                    <a:pt x="45" y="47"/>
                  </a:lnTo>
                  <a:lnTo>
                    <a:pt x="37" y="47"/>
                  </a:lnTo>
                  <a:lnTo>
                    <a:pt x="34" y="49"/>
                  </a:lnTo>
                  <a:lnTo>
                    <a:pt x="29" y="54"/>
                  </a:lnTo>
                  <a:lnTo>
                    <a:pt x="27" y="55"/>
                  </a:lnTo>
                  <a:lnTo>
                    <a:pt x="22" y="55"/>
                  </a:lnTo>
                  <a:lnTo>
                    <a:pt x="20" y="52"/>
                  </a:lnTo>
                  <a:lnTo>
                    <a:pt x="18" y="51"/>
                  </a:lnTo>
                  <a:lnTo>
                    <a:pt x="17" y="51"/>
                  </a:lnTo>
                  <a:lnTo>
                    <a:pt x="19" y="49"/>
                  </a:lnTo>
                  <a:lnTo>
                    <a:pt x="24" y="46"/>
                  </a:lnTo>
                  <a:lnTo>
                    <a:pt x="28" y="45"/>
                  </a:lnTo>
                  <a:lnTo>
                    <a:pt x="15" y="45"/>
                  </a:lnTo>
                  <a:lnTo>
                    <a:pt x="12" y="46"/>
                  </a:lnTo>
                  <a:lnTo>
                    <a:pt x="9" y="47"/>
                  </a:lnTo>
                  <a:lnTo>
                    <a:pt x="0" y="47"/>
                  </a:lnTo>
                  <a:lnTo>
                    <a:pt x="4" y="42"/>
                  </a:lnTo>
                  <a:lnTo>
                    <a:pt x="13" y="37"/>
                  </a:lnTo>
                  <a:lnTo>
                    <a:pt x="33" y="32"/>
                  </a:lnTo>
                  <a:lnTo>
                    <a:pt x="52" y="32"/>
                  </a:lnTo>
                  <a:lnTo>
                    <a:pt x="53" y="31"/>
                  </a:lnTo>
                  <a:lnTo>
                    <a:pt x="53" y="29"/>
                  </a:lnTo>
                  <a:lnTo>
                    <a:pt x="57" y="29"/>
                  </a:lnTo>
                  <a:lnTo>
                    <a:pt x="62" y="26"/>
                  </a:lnTo>
                  <a:lnTo>
                    <a:pt x="64" y="23"/>
                  </a:lnTo>
                  <a:lnTo>
                    <a:pt x="64" y="22"/>
                  </a:lnTo>
                  <a:lnTo>
                    <a:pt x="67" y="20"/>
                  </a:lnTo>
                  <a:lnTo>
                    <a:pt x="69" y="20"/>
                  </a:lnTo>
                  <a:lnTo>
                    <a:pt x="77" y="21"/>
                  </a:lnTo>
                  <a:lnTo>
                    <a:pt x="92" y="26"/>
                  </a:lnTo>
                  <a:lnTo>
                    <a:pt x="97" y="29"/>
                  </a:lnTo>
                  <a:lnTo>
                    <a:pt x="99" y="22"/>
                  </a:lnTo>
                  <a:lnTo>
                    <a:pt x="104" y="16"/>
                  </a:lnTo>
                  <a:lnTo>
                    <a:pt x="109" y="12"/>
                  </a:lnTo>
                  <a:lnTo>
                    <a:pt x="117" y="11"/>
                  </a:lnTo>
                  <a:lnTo>
                    <a:pt x="119" y="11"/>
                  </a:lnTo>
                  <a:lnTo>
                    <a:pt x="121" y="12"/>
                  </a:lnTo>
                  <a:lnTo>
                    <a:pt x="123" y="12"/>
                  </a:lnTo>
                  <a:lnTo>
                    <a:pt x="126" y="10"/>
                  </a:lnTo>
                  <a:lnTo>
                    <a:pt x="127" y="7"/>
                  </a:lnTo>
                  <a:lnTo>
                    <a:pt x="132" y="5"/>
                  </a:lnTo>
                  <a:lnTo>
                    <a:pt x="182" y="5"/>
                  </a:lnTo>
                  <a:lnTo>
                    <a:pt x="185" y="2"/>
                  </a:lnTo>
                  <a:lnTo>
                    <a:pt x="190" y="2"/>
                  </a:lnTo>
                  <a:lnTo>
                    <a:pt x="193" y="3"/>
                  </a:lnTo>
                  <a:lnTo>
                    <a:pt x="196" y="6"/>
                  </a:lnTo>
                  <a:lnTo>
                    <a:pt x="198" y="7"/>
                  </a:lnTo>
                  <a:lnTo>
                    <a:pt x="202" y="7"/>
                  </a:lnTo>
                  <a:lnTo>
                    <a:pt x="207" y="5"/>
                  </a:lnTo>
                  <a:lnTo>
                    <a:pt x="210" y="2"/>
                  </a:lnTo>
                  <a:lnTo>
                    <a:pt x="2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3" name="Freeform 1280"/>
            <p:cNvSpPr>
              <a:spLocks/>
            </p:cNvSpPr>
            <p:nvPr/>
          </p:nvSpPr>
          <p:spPr bwMode="auto">
            <a:xfrm>
              <a:off x="4026654" y="1676400"/>
              <a:ext cx="1444556" cy="1100516"/>
            </a:xfrm>
            <a:custGeom>
              <a:avLst/>
              <a:gdLst/>
              <a:ahLst/>
              <a:cxnLst>
                <a:cxn ang="0">
                  <a:pos x="577" y="26"/>
                </a:cxn>
                <a:cxn ang="0">
                  <a:pos x="492" y="50"/>
                </a:cxn>
                <a:cxn ang="0">
                  <a:pos x="543" y="62"/>
                </a:cxn>
                <a:cxn ang="0">
                  <a:pos x="583" y="58"/>
                </a:cxn>
                <a:cxn ang="0">
                  <a:pos x="581" y="73"/>
                </a:cxn>
                <a:cxn ang="0">
                  <a:pos x="645" y="53"/>
                </a:cxn>
                <a:cxn ang="0">
                  <a:pos x="697" y="62"/>
                </a:cxn>
                <a:cxn ang="0">
                  <a:pos x="646" y="87"/>
                </a:cxn>
                <a:cxn ang="0">
                  <a:pos x="642" y="98"/>
                </a:cxn>
                <a:cxn ang="0">
                  <a:pos x="632" y="112"/>
                </a:cxn>
                <a:cxn ang="0">
                  <a:pos x="602" y="138"/>
                </a:cxn>
                <a:cxn ang="0">
                  <a:pos x="605" y="156"/>
                </a:cxn>
                <a:cxn ang="0">
                  <a:pos x="622" y="171"/>
                </a:cxn>
                <a:cxn ang="0">
                  <a:pos x="600" y="189"/>
                </a:cxn>
                <a:cxn ang="0">
                  <a:pos x="610" y="204"/>
                </a:cxn>
                <a:cxn ang="0">
                  <a:pos x="603" y="229"/>
                </a:cxn>
                <a:cxn ang="0">
                  <a:pos x="617" y="244"/>
                </a:cxn>
                <a:cxn ang="0">
                  <a:pos x="606" y="257"/>
                </a:cxn>
                <a:cxn ang="0">
                  <a:pos x="573" y="267"/>
                </a:cxn>
                <a:cxn ang="0">
                  <a:pos x="587" y="284"/>
                </a:cxn>
                <a:cxn ang="0">
                  <a:pos x="558" y="274"/>
                </a:cxn>
                <a:cxn ang="0">
                  <a:pos x="595" y="326"/>
                </a:cxn>
                <a:cxn ang="0">
                  <a:pos x="567" y="319"/>
                </a:cxn>
                <a:cxn ang="0">
                  <a:pos x="549" y="318"/>
                </a:cxn>
                <a:cxn ang="0">
                  <a:pos x="559" y="336"/>
                </a:cxn>
                <a:cxn ang="0">
                  <a:pos x="552" y="356"/>
                </a:cxn>
                <a:cxn ang="0">
                  <a:pos x="470" y="381"/>
                </a:cxn>
                <a:cxn ang="0">
                  <a:pos x="414" y="424"/>
                </a:cxn>
                <a:cxn ang="0">
                  <a:pos x="386" y="431"/>
                </a:cxn>
                <a:cxn ang="0">
                  <a:pos x="370" y="457"/>
                </a:cxn>
                <a:cxn ang="0">
                  <a:pos x="349" y="511"/>
                </a:cxn>
                <a:cxn ang="0">
                  <a:pos x="327" y="530"/>
                </a:cxn>
                <a:cxn ang="0">
                  <a:pos x="296" y="514"/>
                </a:cxn>
                <a:cxn ang="0">
                  <a:pos x="273" y="501"/>
                </a:cxn>
                <a:cxn ang="0">
                  <a:pos x="251" y="455"/>
                </a:cxn>
                <a:cxn ang="0">
                  <a:pos x="239" y="452"/>
                </a:cxn>
                <a:cxn ang="0">
                  <a:pos x="222" y="413"/>
                </a:cxn>
                <a:cxn ang="0">
                  <a:pos x="234" y="374"/>
                </a:cxn>
                <a:cxn ang="0">
                  <a:pos x="257" y="343"/>
                </a:cxn>
                <a:cxn ang="0">
                  <a:pos x="246" y="332"/>
                </a:cxn>
                <a:cxn ang="0">
                  <a:pos x="219" y="303"/>
                </a:cxn>
                <a:cxn ang="0">
                  <a:pos x="208" y="289"/>
                </a:cxn>
                <a:cxn ang="0">
                  <a:pos x="181" y="239"/>
                </a:cxn>
                <a:cxn ang="0">
                  <a:pos x="89" y="208"/>
                </a:cxn>
                <a:cxn ang="0">
                  <a:pos x="69" y="210"/>
                </a:cxn>
                <a:cxn ang="0">
                  <a:pos x="37" y="190"/>
                </a:cxn>
                <a:cxn ang="0">
                  <a:pos x="22" y="180"/>
                </a:cxn>
                <a:cxn ang="0">
                  <a:pos x="74" y="169"/>
                </a:cxn>
                <a:cxn ang="0">
                  <a:pos x="20" y="165"/>
                </a:cxn>
                <a:cxn ang="0">
                  <a:pos x="22" y="142"/>
                </a:cxn>
                <a:cxn ang="0">
                  <a:pos x="83" y="124"/>
                </a:cxn>
                <a:cxn ang="0">
                  <a:pos x="60" y="96"/>
                </a:cxn>
                <a:cxn ang="0">
                  <a:pos x="122" y="73"/>
                </a:cxn>
                <a:cxn ang="0">
                  <a:pos x="160" y="49"/>
                </a:cxn>
                <a:cxn ang="0">
                  <a:pos x="217" y="47"/>
                </a:cxn>
                <a:cxn ang="0">
                  <a:pos x="242" y="40"/>
                </a:cxn>
                <a:cxn ang="0">
                  <a:pos x="288" y="49"/>
                </a:cxn>
                <a:cxn ang="0">
                  <a:pos x="288" y="29"/>
                </a:cxn>
                <a:cxn ang="0">
                  <a:pos x="327" y="14"/>
                </a:cxn>
                <a:cxn ang="0">
                  <a:pos x="418" y="1"/>
                </a:cxn>
              </a:cxnLst>
              <a:rect l="0" t="0" r="r" b="b"/>
              <a:pathLst>
                <a:path w="697" h="531">
                  <a:moveTo>
                    <a:pt x="433" y="0"/>
                  </a:moveTo>
                  <a:lnTo>
                    <a:pt x="492" y="0"/>
                  </a:lnTo>
                  <a:lnTo>
                    <a:pt x="508" y="2"/>
                  </a:lnTo>
                  <a:lnTo>
                    <a:pt x="523" y="9"/>
                  </a:lnTo>
                  <a:lnTo>
                    <a:pt x="538" y="16"/>
                  </a:lnTo>
                  <a:lnTo>
                    <a:pt x="552" y="24"/>
                  </a:lnTo>
                  <a:lnTo>
                    <a:pt x="564" y="26"/>
                  </a:lnTo>
                  <a:lnTo>
                    <a:pt x="577" y="26"/>
                  </a:lnTo>
                  <a:lnTo>
                    <a:pt x="588" y="28"/>
                  </a:lnTo>
                  <a:lnTo>
                    <a:pt x="585" y="34"/>
                  </a:lnTo>
                  <a:lnTo>
                    <a:pt x="576" y="38"/>
                  </a:lnTo>
                  <a:lnTo>
                    <a:pt x="556" y="43"/>
                  </a:lnTo>
                  <a:lnTo>
                    <a:pt x="547" y="44"/>
                  </a:lnTo>
                  <a:lnTo>
                    <a:pt x="458" y="49"/>
                  </a:lnTo>
                  <a:lnTo>
                    <a:pt x="464" y="50"/>
                  </a:lnTo>
                  <a:lnTo>
                    <a:pt x="492" y="50"/>
                  </a:lnTo>
                  <a:lnTo>
                    <a:pt x="507" y="49"/>
                  </a:lnTo>
                  <a:lnTo>
                    <a:pt x="541" y="49"/>
                  </a:lnTo>
                  <a:lnTo>
                    <a:pt x="538" y="53"/>
                  </a:lnTo>
                  <a:lnTo>
                    <a:pt x="533" y="58"/>
                  </a:lnTo>
                  <a:lnTo>
                    <a:pt x="526" y="68"/>
                  </a:lnTo>
                  <a:lnTo>
                    <a:pt x="526" y="69"/>
                  </a:lnTo>
                  <a:lnTo>
                    <a:pt x="533" y="67"/>
                  </a:lnTo>
                  <a:lnTo>
                    <a:pt x="543" y="62"/>
                  </a:lnTo>
                  <a:lnTo>
                    <a:pt x="553" y="54"/>
                  </a:lnTo>
                  <a:lnTo>
                    <a:pt x="564" y="49"/>
                  </a:lnTo>
                  <a:lnTo>
                    <a:pt x="573" y="47"/>
                  </a:lnTo>
                  <a:lnTo>
                    <a:pt x="577" y="48"/>
                  </a:lnTo>
                  <a:lnTo>
                    <a:pt x="579" y="49"/>
                  </a:lnTo>
                  <a:lnTo>
                    <a:pt x="582" y="52"/>
                  </a:lnTo>
                  <a:lnTo>
                    <a:pt x="583" y="55"/>
                  </a:lnTo>
                  <a:lnTo>
                    <a:pt x="583" y="58"/>
                  </a:lnTo>
                  <a:lnTo>
                    <a:pt x="581" y="62"/>
                  </a:lnTo>
                  <a:lnTo>
                    <a:pt x="577" y="68"/>
                  </a:lnTo>
                  <a:lnTo>
                    <a:pt x="569" y="75"/>
                  </a:lnTo>
                  <a:lnTo>
                    <a:pt x="563" y="83"/>
                  </a:lnTo>
                  <a:lnTo>
                    <a:pt x="556" y="94"/>
                  </a:lnTo>
                  <a:lnTo>
                    <a:pt x="563" y="89"/>
                  </a:lnTo>
                  <a:lnTo>
                    <a:pt x="572" y="82"/>
                  </a:lnTo>
                  <a:lnTo>
                    <a:pt x="581" y="73"/>
                  </a:lnTo>
                  <a:lnTo>
                    <a:pt x="588" y="64"/>
                  </a:lnTo>
                  <a:lnTo>
                    <a:pt x="593" y="59"/>
                  </a:lnTo>
                  <a:lnTo>
                    <a:pt x="623" y="59"/>
                  </a:lnTo>
                  <a:lnTo>
                    <a:pt x="626" y="60"/>
                  </a:lnTo>
                  <a:lnTo>
                    <a:pt x="630" y="60"/>
                  </a:lnTo>
                  <a:lnTo>
                    <a:pt x="637" y="57"/>
                  </a:lnTo>
                  <a:lnTo>
                    <a:pt x="641" y="54"/>
                  </a:lnTo>
                  <a:lnTo>
                    <a:pt x="645" y="53"/>
                  </a:lnTo>
                  <a:lnTo>
                    <a:pt x="665" y="53"/>
                  </a:lnTo>
                  <a:lnTo>
                    <a:pt x="667" y="48"/>
                  </a:lnTo>
                  <a:lnTo>
                    <a:pt x="670" y="47"/>
                  </a:lnTo>
                  <a:lnTo>
                    <a:pt x="672" y="47"/>
                  </a:lnTo>
                  <a:lnTo>
                    <a:pt x="679" y="48"/>
                  </a:lnTo>
                  <a:lnTo>
                    <a:pt x="686" y="52"/>
                  </a:lnTo>
                  <a:lnTo>
                    <a:pt x="694" y="57"/>
                  </a:lnTo>
                  <a:lnTo>
                    <a:pt x="697" y="62"/>
                  </a:lnTo>
                  <a:lnTo>
                    <a:pt x="696" y="64"/>
                  </a:lnTo>
                  <a:lnTo>
                    <a:pt x="692" y="68"/>
                  </a:lnTo>
                  <a:lnTo>
                    <a:pt x="690" y="69"/>
                  </a:lnTo>
                  <a:lnTo>
                    <a:pt x="687" y="69"/>
                  </a:lnTo>
                  <a:lnTo>
                    <a:pt x="686" y="70"/>
                  </a:lnTo>
                  <a:lnTo>
                    <a:pt x="669" y="80"/>
                  </a:lnTo>
                  <a:lnTo>
                    <a:pt x="659" y="86"/>
                  </a:lnTo>
                  <a:lnTo>
                    <a:pt x="646" y="87"/>
                  </a:lnTo>
                  <a:lnTo>
                    <a:pt x="648" y="88"/>
                  </a:lnTo>
                  <a:lnTo>
                    <a:pt x="654" y="88"/>
                  </a:lnTo>
                  <a:lnTo>
                    <a:pt x="655" y="87"/>
                  </a:lnTo>
                  <a:lnTo>
                    <a:pt x="655" y="91"/>
                  </a:lnTo>
                  <a:lnTo>
                    <a:pt x="654" y="93"/>
                  </a:lnTo>
                  <a:lnTo>
                    <a:pt x="651" y="96"/>
                  </a:lnTo>
                  <a:lnTo>
                    <a:pt x="646" y="98"/>
                  </a:lnTo>
                  <a:lnTo>
                    <a:pt x="642" y="98"/>
                  </a:lnTo>
                  <a:lnTo>
                    <a:pt x="640" y="99"/>
                  </a:lnTo>
                  <a:lnTo>
                    <a:pt x="637" y="99"/>
                  </a:lnTo>
                  <a:lnTo>
                    <a:pt x="638" y="102"/>
                  </a:lnTo>
                  <a:lnTo>
                    <a:pt x="638" y="103"/>
                  </a:lnTo>
                  <a:lnTo>
                    <a:pt x="637" y="103"/>
                  </a:lnTo>
                  <a:lnTo>
                    <a:pt x="637" y="106"/>
                  </a:lnTo>
                  <a:lnTo>
                    <a:pt x="636" y="108"/>
                  </a:lnTo>
                  <a:lnTo>
                    <a:pt x="632" y="112"/>
                  </a:lnTo>
                  <a:lnTo>
                    <a:pt x="628" y="113"/>
                  </a:lnTo>
                  <a:lnTo>
                    <a:pt x="626" y="113"/>
                  </a:lnTo>
                  <a:lnTo>
                    <a:pt x="618" y="116"/>
                  </a:lnTo>
                  <a:lnTo>
                    <a:pt x="618" y="122"/>
                  </a:lnTo>
                  <a:lnTo>
                    <a:pt x="617" y="126"/>
                  </a:lnTo>
                  <a:lnTo>
                    <a:pt x="616" y="128"/>
                  </a:lnTo>
                  <a:lnTo>
                    <a:pt x="613" y="131"/>
                  </a:lnTo>
                  <a:lnTo>
                    <a:pt x="602" y="138"/>
                  </a:lnTo>
                  <a:lnTo>
                    <a:pt x="600" y="141"/>
                  </a:lnTo>
                  <a:lnTo>
                    <a:pt x="598" y="143"/>
                  </a:lnTo>
                  <a:lnTo>
                    <a:pt x="597" y="147"/>
                  </a:lnTo>
                  <a:lnTo>
                    <a:pt x="597" y="151"/>
                  </a:lnTo>
                  <a:lnTo>
                    <a:pt x="595" y="156"/>
                  </a:lnTo>
                  <a:lnTo>
                    <a:pt x="598" y="157"/>
                  </a:lnTo>
                  <a:lnTo>
                    <a:pt x="601" y="157"/>
                  </a:lnTo>
                  <a:lnTo>
                    <a:pt x="605" y="156"/>
                  </a:lnTo>
                  <a:lnTo>
                    <a:pt x="607" y="156"/>
                  </a:lnTo>
                  <a:lnTo>
                    <a:pt x="612" y="157"/>
                  </a:lnTo>
                  <a:lnTo>
                    <a:pt x="616" y="158"/>
                  </a:lnTo>
                  <a:lnTo>
                    <a:pt x="623" y="163"/>
                  </a:lnTo>
                  <a:lnTo>
                    <a:pt x="618" y="166"/>
                  </a:lnTo>
                  <a:lnTo>
                    <a:pt x="616" y="166"/>
                  </a:lnTo>
                  <a:lnTo>
                    <a:pt x="617" y="169"/>
                  </a:lnTo>
                  <a:lnTo>
                    <a:pt x="622" y="171"/>
                  </a:lnTo>
                  <a:lnTo>
                    <a:pt x="626" y="172"/>
                  </a:lnTo>
                  <a:lnTo>
                    <a:pt x="631" y="175"/>
                  </a:lnTo>
                  <a:lnTo>
                    <a:pt x="632" y="177"/>
                  </a:lnTo>
                  <a:lnTo>
                    <a:pt x="633" y="181"/>
                  </a:lnTo>
                  <a:lnTo>
                    <a:pt x="631" y="185"/>
                  </a:lnTo>
                  <a:lnTo>
                    <a:pt x="626" y="187"/>
                  </a:lnTo>
                  <a:lnTo>
                    <a:pt x="602" y="187"/>
                  </a:lnTo>
                  <a:lnTo>
                    <a:pt x="600" y="189"/>
                  </a:lnTo>
                  <a:lnTo>
                    <a:pt x="598" y="191"/>
                  </a:lnTo>
                  <a:lnTo>
                    <a:pt x="597" y="192"/>
                  </a:lnTo>
                  <a:lnTo>
                    <a:pt x="597" y="195"/>
                  </a:lnTo>
                  <a:lnTo>
                    <a:pt x="598" y="197"/>
                  </a:lnTo>
                  <a:lnTo>
                    <a:pt x="601" y="199"/>
                  </a:lnTo>
                  <a:lnTo>
                    <a:pt x="602" y="200"/>
                  </a:lnTo>
                  <a:lnTo>
                    <a:pt x="610" y="200"/>
                  </a:lnTo>
                  <a:lnTo>
                    <a:pt x="610" y="204"/>
                  </a:lnTo>
                  <a:lnTo>
                    <a:pt x="611" y="208"/>
                  </a:lnTo>
                  <a:lnTo>
                    <a:pt x="612" y="210"/>
                  </a:lnTo>
                  <a:lnTo>
                    <a:pt x="615" y="213"/>
                  </a:lnTo>
                  <a:lnTo>
                    <a:pt x="616" y="215"/>
                  </a:lnTo>
                  <a:lnTo>
                    <a:pt x="616" y="226"/>
                  </a:lnTo>
                  <a:lnTo>
                    <a:pt x="607" y="226"/>
                  </a:lnTo>
                  <a:lnTo>
                    <a:pt x="605" y="228"/>
                  </a:lnTo>
                  <a:lnTo>
                    <a:pt x="603" y="229"/>
                  </a:lnTo>
                  <a:lnTo>
                    <a:pt x="603" y="231"/>
                  </a:lnTo>
                  <a:lnTo>
                    <a:pt x="606" y="236"/>
                  </a:lnTo>
                  <a:lnTo>
                    <a:pt x="608" y="238"/>
                  </a:lnTo>
                  <a:lnTo>
                    <a:pt x="611" y="238"/>
                  </a:lnTo>
                  <a:lnTo>
                    <a:pt x="615" y="239"/>
                  </a:lnTo>
                  <a:lnTo>
                    <a:pt x="617" y="239"/>
                  </a:lnTo>
                  <a:lnTo>
                    <a:pt x="620" y="240"/>
                  </a:lnTo>
                  <a:lnTo>
                    <a:pt x="617" y="244"/>
                  </a:lnTo>
                  <a:lnTo>
                    <a:pt x="615" y="247"/>
                  </a:lnTo>
                  <a:lnTo>
                    <a:pt x="611" y="249"/>
                  </a:lnTo>
                  <a:lnTo>
                    <a:pt x="606" y="250"/>
                  </a:lnTo>
                  <a:lnTo>
                    <a:pt x="601" y="250"/>
                  </a:lnTo>
                  <a:lnTo>
                    <a:pt x="601" y="253"/>
                  </a:lnTo>
                  <a:lnTo>
                    <a:pt x="602" y="255"/>
                  </a:lnTo>
                  <a:lnTo>
                    <a:pt x="605" y="257"/>
                  </a:lnTo>
                  <a:lnTo>
                    <a:pt x="606" y="257"/>
                  </a:lnTo>
                  <a:lnTo>
                    <a:pt x="602" y="263"/>
                  </a:lnTo>
                  <a:lnTo>
                    <a:pt x="597" y="265"/>
                  </a:lnTo>
                  <a:lnTo>
                    <a:pt x="591" y="267"/>
                  </a:lnTo>
                  <a:lnTo>
                    <a:pt x="586" y="269"/>
                  </a:lnTo>
                  <a:lnTo>
                    <a:pt x="583" y="273"/>
                  </a:lnTo>
                  <a:lnTo>
                    <a:pt x="579" y="270"/>
                  </a:lnTo>
                  <a:lnTo>
                    <a:pt x="577" y="268"/>
                  </a:lnTo>
                  <a:lnTo>
                    <a:pt x="573" y="267"/>
                  </a:lnTo>
                  <a:lnTo>
                    <a:pt x="571" y="263"/>
                  </a:lnTo>
                  <a:lnTo>
                    <a:pt x="564" y="263"/>
                  </a:lnTo>
                  <a:lnTo>
                    <a:pt x="568" y="268"/>
                  </a:lnTo>
                  <a:lnTo>
                    <a:pt x="574" y="272"/>
                  </a:lnTo>
                  <a:lnTo>
                    <a:pt x="581" y="273"/>
                  </a:lnTo>
                  <a:lnTo>
                    <a:pt x="585" y="277"/>
                  </a:lnTo>
                  <a:lnTo>
                    <a:pt x="587" y="282"/>
                  </a:lnTo>
                  <a:lnTo>
                    <a:pt x="587" y="284"/>
                  </a:lnTo>
                  <a:lnTo>
                    <a:pt x="586" y="288"/>
                  </a:lnTo>
                  <a:lnTo>
                    <a:pt x="585" y="291"/>
                  </a:lnTo>
                  <a:lnTo>
                    <a:pt x="583" y="292"/>
                  </a:lnTo>
                  <a:lnTo>
                    <a:pt x="581" y="293"/>
                  </a:lnTo>
                  <a:lnTo>
                    <a:pt x="574" y="291"/>
                  </a:lnTo>
                  <a:lnTo>
                    <a:pt x="567" y="287"/>
                  </a:lnTo>
                  <a:lnTo>
                    <a:pt x="562" y="280"/>
                  </a:lnTo>
                  <a:lnTo>
                    <a:pt x="558" y="274"/>
                  </a:lnTo>
                  <a:lnTo>
                    <a:pt x="553" y="274"/>
                  </a:lnTo>
                  <a:lnTo>
                    <a:pt x="553" y="280"/>
                  </a:lnTo>
                  <a:lnTo>
                    <a:pt x="562" y="288"/>
                  </a:lnTo>
                  <a:lnTo>
                    <a:pt x="571" y="293"/>
                  </a:lnTo>
                  <a:lnTo>
                    <a:pt x="579" y="299"/>
                  </a:lnTo>
                  <a:lnTo>
                    <a:pt x="587" y="307"/>
                  </a:lnTo>
                  <a:lnTo>
                    <a:pt x="592" y="316"/>
                  </a:lnTo>
                  <a:lnTo>
                    <a:pt x="595" y="326"/>
                  </a:lnTo>
                  <a:lnTo>
                    <a:pt x="593" y="328"/>
                  </a:lnTo>
                  <a:lnTo>
                    <a:pt x="592" y="330"/>
                  </a:lnTo>
                  <a:lnTo>
                    <a:pt x="588" y="330"/>
                  </a:lnTo>
                  <a:lnTo>
                    <a:pt x="586" y="331"/>
                  </a:lnTo>
                  <a:lnTo>
                    <a:pt x="583" y="331"/>
                  </a:lnTo>
                  <a:lnTo>
                    <a:pt x="576" y="330"/>
                  </a:lnTo>
                  <a:lnTo>
                    <a:pt x="571" y="326"/>
                  </a:lnTo>
                  <a:lnTo>
                    <a:pt x="567" y="319"/>
                  </a:lnTo>
                  <a:lnTo>
                    <a:pt x="563" y="314"/>
                  </a:lnTo>
                  <a:lnTo>
                    <a:pt x="558" y="311"/>
                  </a:lnTo>
                  <a:lnTo>
                    <a:pt x="551" y="309"/>
                  </a:lnTo>
                  <a:lnTo>
                    <a:pt x="546" y="309"/>
                  </a:lnTo>
                  <a:lnTo>
                    <a:pt x="546" y="313"/>
                  </a:lnTo>
                  <a:lnTo>
                    <a:pt x="547" y="314"/>
                  </a:lnTo>
                  <a:lnTo>
                    <a:pt x="548" y="317"/>
                  </a:lnTo>
                  <a:lnTo>
                    <a:pt x="549" y="318"/>
                  </a:lnTo>
                  <a:lnTo>
                    <a:pt x="549" y="321"/>
                  </a:lnTo>
                  <a:lnTo>
                    <a:pt x="547" y="323"/>
                  </a:lnTo>
                  <a:lnTo>
                    <a:pt x="544" y="324"/>
                  </a:lnTo>
                  <a:lnTo>
                    <a:pt x="542" y="324"/>
                  </a:lnTo>
                  <a:lnTo>
                    <a:pt x="541" y="326"/>
                  </a:lnTo>
                  <a:lnTo>
                    <a:pt x="543" y="331"/>
                  </a:lnTo>
                  <a:lnTo>
                    <a:pt x="551" y="333"/>
                  </a:lnTo>
                  <a:lnTo>
                    <a:pt x="559" y="336"/>
                  </a:lnTo>
                  <a:lnTo>
                    <a:pt x="569" y="337"/>
                  </a:lnTo>
                  <a:lnTo>
                    <a:pt x="578" y="337"/>
                  </a:lnTo>
                  <a:lnTo>
                    <a:pt x="585" y="338"/>
                  </a:lnTo>
                  <a:lnTo>
                    <a:pt x="577" y="343"/>
                  </a:lnTo>
                  <a:lnTo>
                    <a:pt x="572" y="346"/>
                  </a:lnTo>
                  <a:lnTo>
                    <a:pt x="567" y="347"/>
                  </a:lnTo>
                  <a:lnTo>
                    <a:pt x="559" y="351"/>
                  </a:lnTo>
                  <a:lnTo>
                    <a:pt x="552" y="356"/>
                  </a:lnTo>
                  <a:lnTo>
                    <a:pt x="546" y="362"/>
                  </a:lnTo>
                  <a:lnTo>
                    <a:pt x="538" y="366"/>
                  </a:lnTo>
                  <a:lnTo>
                    <a:pt x="524" y="370"/>
                  </a:lnTo>
                  <a:lnTo>
                    <a:pt x="510" y="372"/>
                  </a:lnTo>
                  <a:lnTo>
                    <a:pt x="497" y="376"/>
                  </a:lnTo>
                  <a:lnTo>
                    <a:pt x="477" y="376"/>
                  </a:lnTo>
                  <a:lnTo>
                    <a:pt x="474" y="377"/>
                  </a:lnTo>
                  <a:lnTo>
                    <a:pt x="470" y="381"/>
                  </a:lnTo>
                  <a:lnTo>
                    <a:pt x="469" y="384"/>
                  </a:lnTo>
                  <a:lnTo>
                    <a:pt x="459" y="391"/>
                  </a:lnTo>
                  <a:lnTo>
                    <a:pt x="453" y="397"/>
                  </a:lnTo>
                  <a:lnTo>
                    <a:pt x="449" y="405"/>
                  </a:lnTo>
                  <a:lnTo>
                    <a:pt x="445" y="411"/>
                  </a:lnTo>
                  <a:lnTo>
                    <a:pt x="435" y="416"/>
                  </a:lnTo>
                  <a:lnTo>
                    <a:pt x="424" y="420"/>
                  </a:lnTo>
                  <a:lnTo>
                    <a:pt x="414" y="424"/>
                  </a:lnTo>
                  <a:lnTo>
                    <a:pt x="408" y="424"/>
                  </a:lnTo>
                  <a:lnTo>
                    <a:pt x="408" y="415"/>
                  </a:lnTo>
                  <a:lnTo>
                    <a:pt x="405" y="416"/>
                  </a:lnTo>
                  <a:lnTo>
                    <a:pt x="404" y="419"/>
                  </a:lnTo>
                  <a:lnTo>
                    <a:pt x="403" y="420"/>
                  </a:lnTo>
                  <a:lnTo>
                    <a:pt x="400" y="425"/>
                  </a:lnTo>
                  <a:lnTo>
                    <a:pt x="394" y="429"/>
                  </a:lnTo>
                  <a:lnTo>
                    <a:pt x="386" y="431"/>
                  </a:lnTo>
                  <a:lnTo>
                    <a:pt x="377" y="434"/>
                  </a:lnTo>
                  <a:lnTo>
                    <a:pt x="372" y="438"/>
                  </a:lnTo>
                  <a:lnTo>
                    <a:pt x="370" y="444"/>
                  </a:lnTo>
                  <a:lnTo>
                    <a:pt x="370" y="448"/>
                  </a:lnTo>
                  <a:lnTo>
                    <a:pt x="367" y="450"/>
                  </a:lnTo>
                  <a:lnTo>
                    <a:pt x="367" y="453"/>
                  </a:lnTo>
                  <a:lnTo>
                    <a:pt x="369" y="455"/>
                  </a:lnTo>
                  <a:lnTo>
                    <a:pt x="370" y="457"/>
                  </a:lnTo>
                  <a:lnTo>
                    <a:pt x="372" y="462"/>
                  </a:lnTo>
                  <a:lnTo>
                    <a:pt x="370" y="468"/>
                  </a:lnTo>
                  <a:lnTo>
                    <a:pt x="366" y="472"/>
                  </a:lnTo>
                  <a:lnTo>
                    <a:pt x="360" y="474"/>
                  </a:lnTo>
                  <a:lnTo>
                    <a:pt x="356" y="478"/>
                  </a:lnTo>
                  <a:lnTo>
                    <a:pt x="354" y="483"/>
                  </a:lnTo>
                  <a:lnTo>
                    <a:pt x="354" y="506"/>
                  </a:lnTo>
                  <a:lnTo>
                    <a:pt x="349" y="511"/>
                  </a:lnTo>
                  <a:lnTo>
                    <a:pt x="347" y="517"/>
                  </a:lnTo>
                  <a:lnTo>
                    <a:pt x="345" y="523"/>
                  </a:lnTo>
                  <a:lnTo>
                    <a:pt x="342" y="528"/>
                  </a:lnTo>
                  <a:lnTo>
                    <a:pt x="337" y="531"/>
                  </a:lnTo>
                  <a:lnTo>
                    <a:pt x="335" y="531"/>
                  </a:lnTo>
                  <a:lnTo>
                    <a:pt x="334" y="530"/>
                  </a:lnTo>
                  <a:lnTo>
                    <a:pt x="332" y="527"/>
                  </a:lnTo>
                  <a:lnTo>
                    <a:pt x="327" y="530"/>
                  </a:lnTo>
                  <a:lnTo>
                    <a:pt x="325" y="530"/>
                  </a:lnTo>
                  <a:lnTo>
                    <a:pt x="320" y="528"/>
                  </a:lnTo>
                  <a:lnTo>
                    <a:pt x="316" y="523"/>
                  </a:lnTo>
                  <a:lnTo>
                    <a:pt x="313" y="518"/>
                  </a:lnTo>
                  <a:lnTo>
                    <a:pt x="310" y="513"/>
                  </a:lnTo>
                  <a:lnTo>
                    <a:pt x="305" y="512"/>
                  </a:lnTo>
                  <a:lnTo>
                    <a:pt x="301" y="513"/>
                  </a:lnTo>
                  <a:lnTo>
                    <a:pt x="296" y="514"/>
                  </a:lnTo>
                  <a:lnTo>
                    <a:pt x="288" y="517"/>
                  </a:lnTo>
                  <a:lnTo>
                    <a:pt x="286" y="513"/>
                  </a:lnTo>
                  <a:lnTo>
                    <a:pt x="285" y="511"/>
                  </a:lnTo>
                  <a:lnTo>
                    <a:pt x="282" y="509"/>
                  </a:lnTo>
                  <a:lnTo>
                    <a:pt x="280" y="509"/>
                  </a:lnTo>
                  <a:lnTo>
                    <a:pt x="277" y="508"/>
                  </a:lnTo>
                  <a:lnTo>
                    <a:pt x="273" y="504"/>
                  </a:lnTo>
                  <a:lnTo>
                    <a:pt x="273" y="501"/>
                  </a:lnTo>
                  <a:lnTo>
                    <a:pt x="272" y="499"/>
                  </a:lnTo>
                  <a:lnTo>
                    <a:pt x="272" y="498"/>
                  </a:lnTo>
                  <a:lnTo>
                    <a:pt x="265" y="491"/>
                  </a:lnTo>
                  <a:lnTo>
                    <a:pt x="257" y="480"/>
                  </a:lnTo>
                  <a:lnTo>
                    <a:pt x="251" y="470"/>
                  </a:lnTo>
                  <a:lnTo>
                    <a:pt x="248" y="460"/>
                  </a:lnTo>
                  <a:lnTo>
                    <a:pt x="248" y="458"/>
                  </a:lnTo>
                  <a:lnTo>
                    <a:pt x="251" y="455"/>
                  </a:lnTo>
                  <a:lnTo>
                    <a:pt x="253" y="454"/>
                  </a:lnTo>
                  <a:lnTo>
                    <a:pt x="255" y="453"/>
                  </a:lnTo>
                  <a:lnTo>
                    <a:pt x="252" y="450"/>
                  </a:lnTo>
                  <a:lnTo>
                    <a:pt x="247" y="450"/>
                  </a:lnTo>
                  <a:lnTo>
                    <a:pt x="246" y="452"/>
                  </a:lnTo>
                  <a:lnTo>
                    <a:pt x="243" y="453"/>
                  </a:lnTo>
                  <a:lnTo>
                    <a:pt x="242" y="453"/>
                  </a:lnTo>
                  <a:lnTo>
                    <a:pt x="239" y="452"/>
                  </a:lnTo>
                  <a:lnTo>
                    <a:pt x="237" y="446"/>
                  </a:lnTo>
                  <a:lnTo>
                    <a:pt x="237" y="443"/>
                  </a:lnTo>
                  <a:lnTo>
                    <a:pt x="236" y="439"/>
                  </a:lnTo>
                  <a:lnTo>
                    <a:pt x="232" y="433"/>
                  </a:lnTo>
                  <a:lnTo>
                    <a:pt x="228" y="428"/>
                  </a:lnTo>
                  <a:lnTo>
                    <a:pt x="223" y="423"/>
                  </a:lnTo>
                  <a:lnTo>
                    <a:pt x="222" y="415"/>
                  </a:lnTo>
                  <a:lnTo>
                    <a:pt x="222" y="413"/>
                  </a:lnTo>
                  <a:lnTo>
                    <a:pt x="226" y="405"/>
                  </a:lnTo>
                  <a:lnTo>
                    <a:pt x="223" y="404"/>
                  </a:lnTo>
                  <a:lnTo>
                    <a:pt x="219" y="404"/>
                  </a:lnTo>
                  <a:lnTo>
                    <a:pt x="218" y="405"/>
                  </a:lnTo>
                  <a:lnTo>
                    <a:pt x="218" y="395"/>
                  </a:lnTo>
                  <a:lnTo>
                    <a:pt x="223" y="387"/>
                  </a:lnTo>
                  <a:lnTo>
                    <a:pt x="227" y="380"/>
                  </a:lnTo>
                  <a:lnTo>
                    <a:pt x="234" y="374"/>
                  </a:lnTo>
                  <a:lnTo>
                    <a:pt x="234" y="372"/>
                  </a:lnTo>
                  <a:lnTo>
                    <a:pt x="237" y="371"/>
                  </a:lnTo>
                  <a:lnTo>
                    <a:pt x="238" y="370"/>
                  </a:lnTo>
                  <a:lnTo>
                    <a:pt x="243" y="370"/>
                  </a:lnTo>
                  <a:lnTo>
                    <a:pt x="246" y="371"/>
                  </a:lnTo>
                  <a:lnTo>
                    <a:pt x="250" y="361"/>
                  </a:lnTo>
                  <a:lnTo>
                    <a:pt x="253" y="353"/>
                  </a:lnTo>
                  <a:lnTo>
                    <a:pt x="257" y="343"/>
                  </a:lnTo>
                  <a:lnTo>
                    <a:pt x="248" y="341"/>
                  </a:lnTo>
                  <a:lnTo>
                    <a:pt x="226" y="336"/>
                  </a:lnTo>
                  <a:lnTo>
                    <a:pt x="217" y="332"/>
                  </a:lnTo>
                  <a:lnTo>
                    <a:pt x="213" y="326"/>
                  </a:lnTo>
                  <a:lnTo>
                    <a:pt x="221" y="326"/>
                  </a:lnTo>
                  <a:lnTo>
                    <a:pt x="229" y="327"/>
                  </a:lnTo>
                  <a:lnTo>
                    <a:pt x="237" y="331"/>
                  </a:lnTo>
                  <a:lnTo>
                    <a:pt x="246" y="332"/>
                  </a:lnTo>
                  <a:lnTo>
                    <a:pt x="247" y="332"/>
                  </a:lnTo>
                  <a:lnTo>
                    <a:pt x="250" y="330"/>
                  </a:lnTo>
                  <a:lnTo>
                    <a:pt x="250" y="326"/>
                  </a:lnTo>
                  <a:lnTo>
                    <a:pt x="243" y="322"/>
                  </a:lnTo>
                  <a:lnTo>
                    <a:pt x="237" y="316"/>
                  </a:lnTo>
                  <a:lnTo>
                    <a:pt x="232" y="309"/>
                  </a:lnTo>
                  <a:lnTo>
                    <a:pt x="227" y="306"/>
                  </a:lnTo>
                  <a:lnTo>
                    <a:pt x="219" y="303"/>
                  </a:lnTo>
                  <a:lnTo>
                    <a:pt x="217" y="304"/>
                  </a:lnTo>
                  <a:lnTo>
                    <a:pt x="214" y="307"/>
                  </a:lnTo>
                  <a:lnTo>
                    <a:pt x="209" y="309"/>
                  </a:lnTo>
                  <a:lnTo>
                    <a:pt x="202" y="309"/>
                  </a:lnTo>
                  <a:lnTo>
                    <a:pt x="199" y="308"/>
                  </a:lnTo>
                  <a:lnTo>
                    <a:pt x="198" y="306"/>
                  </a:lnTo>
                  <a:lnTo>
                    <a:pt x="198" y="299"/>
                  </a:lnTo>
                  <a:lnTo>
                    <a:pt x="208" y="289"/>
                  </a:lnTo>
                  <a:lnTo>
                    <a:pt x="208" y="283"/>
                  </a:lnTo>
                  <a:lnTo>
                    <a:pt x="204" y="279"/>
                  </a:lnTo>
                  <a:lnTo>
                    <a:pt x="202" y="279"/>
                  </a:lnTo>
                  <a:lnTo>
                    <a:pt x="199" y="278"/>
                  </a:lnTo>
                  <a:lnTo>
                    <a:pt x="197" y="278"/>
                  </a:lnTo>
                  <a:lnTo>
                    <a:pt x="197" y="273"/>
                  </a:lnTo>
                  <a:lnTo>
                    <a:pt x="189" y="255"/>
                  </a:lnTo>
                  <a:lnTo>
                    <a:pt x="181" y="239"/>
                  </a:lnTo>
                  <a:lnTo>
                    <a:pt x="167" y="224"/>
                  </a:lnTo>
                  <a:lnTo>
                    <a:pt x="152" y="213"/>
                  </a:lnTo>
                  <a:lnTo>
                    <a:pt x="133" y="205"/>
                  </a:lnTo>
                  <a:lnTo>
                    <a:pt x="111" y="202"/>
                  </a:lnTo>
                  <a:lnTo>
                    <a:pt x="96" y="202"/>
                  </a:lnTo>
                  <a:lnTo>
                    <a:pt x="94" y="204"/>
                  </a:lnTo>
                  <a:lnTo>
                    <a:pt x="91" y="206"/>
                  </a:lnTo>
                  <a:lnTo>
                    <a:pt x="89" y="208"/>
                  </a:lnTo>
                  <a:lnTo>
                    <a:pt x="84" y="208"/>
                  </a:lnTo>
                  <a:lnTo>
                    <a:pt x="80" y="205"/>
                  </a:lnTo>
                  <a:lnTo>
                    <a:pt x="78" y="204"/>
                  </a:lnTo>
                  <a:lnTo>
                    <a:pt x="70" y="204"/>
                  </a:lnTo>
                  <a:lnTo>
                    <a:pt x="68" y="205"/>
                  </a:lnTo>
                  <a:lnTo>
                    <a:pt x="66" y="205"/>
                  </a:lnTo>
                  <a:lnTo>
                    <a:pt x="70" y="209"/>
                  </a:lnTo>
                  <a:lnTo>
                    <a:pt x="69" y="210"/>
                  </a:lnTo>
                  <a:lnTo>
                    <a:pt x="65" y="210"/>
                  </a:lnTo>
                  <a:lnTo>
                    <a:pt x="55" y="209"/>
                  </a:lnTo>
                  <a:lnTo>
                    <a:pt x="46" y="205"/>
                  </a:lnTo>
                  <a:lnTo>
                    <a:pt x="39" y="200"/>
                  </a:lnTo>
                  <a:lnTo>
                    <a:pt x="44" y="197"/>
                  </a:lnTo>
                  <a:lnTo>
                    <a:pt x="48" y="194"/>
                  </a:lnTo>
                  <a:lnTo>
                    <a:pt x="42" y="191"/>
                  </a:lnTo>
                  <a:lnTo>
                    <a:pt x="37" y="190"/>
                  </a:lnTo>
                  <a:lnTo>
                    <a:pt x="34" y="187"/>
                  </a:lnTo>
                  <a:lnTo>
                    <a:pt x="25" y="187"/>
                  </a:lnTo>
                  <a:lnTo>
                    <a:pt x="24" y="189"/>
                  </a:lnTo>
                  <a:lnTo>
                    <a:pt x="19" y="189"/>
                  </a:lnTo>
                  <a:lnTo>
                    <a:pt x="16" y="187"/>
                  </a:lnTo>
                  <a:lnTo>
                    <a:pt x="17" y="184"/>
                  </a:lnTo>
                  <a:lnTo>
                    <a:pt x="20" y="181"/>
                  </a:lnTo>
                  <a:lnTo>
                    <a:pt x="22" y="180"/>
                  </a:lnTo>
                  <a:lnTo>
                    <a:pt x="26" y="179"/>
                  </a:lnTo>
                  <a:lnTo>
                    <a:pt x="42" y="179"/>
                  </a:lnTo>
                  <a:lnTo>
                    <a:pt x="45" y="177"/>
                  </a:lnTo>
                  <a:lnTo>
                    <a:pt x="46" y="175"/>
                  </a:lnTo>
                  <a:lnTo>
                    <a:pt x="69" y="175"/>
                  </a:lnTo>
                  <a:lnTo>
                    <a:pt x="71" y="174"/>
                  </a:lnTo>
                  <a:lnTo>
                    <a:pt x="74" y="171"/>
                  </a:lnTo>
                  <a:lnTo>
                    <a:pt x="74" y="169"/>
                  </a:lnTo>
                  <a:lnTo>
                    <a:pt x="75" y="166"/>
                  </a:lnTo>
                  <a:lnTo>
                    <a:pt x="59" y="166"/>
                  </a:lnTo>
                  <a:lnTo>
                    <a:pt x="58" y="167"/>
                  </a:lnTo>
                  <a:lnTo>
                    <a:pt x="56" y="170"/>
                  </a:lnTo>
                  <a:lnTo>
                    <a:pt x="55" y="171"/>
                  </a:lnTo>
                  <a:lnTo>
                    <a:pt x="40" y="171"/>
                  </a:lnTo>
                  <a:lnTo>
                    <a:pt x="29" y="167"/>
                  </a:lnTo>
                  <a:lnTo>
                    <a:pt x="20" y="165"/>
                  </a:lnTo>
                  <a:lnTo>
                    <a:pt x="10" y="161"/>
                  </a:lnTo>
                  <a:lnTo>
                    <a:pt x="2" y="157"/>
                  </a:lnTo>
                  <a:lnTo>
                    <a:pt x="0" y="153"/>
                  </a:lnTo>
                  <a:lnTo>
                    <a:pt x="1" y="147"/>
                  </a:lnTo>
                  <a:lnTo>
                    <a:pt x="5" y="145"/>
                  </a:lnTo>
                  <a:lnTo>
                    <a:pt x="11" y="143"/>
                  </a:lnTo>
                  <a:lnTo>
                    <a:pt x="16" y="143"/>
                  </a:lnTo>
                  <a:lnTo>
                    <a:pt x="22" y="142"/>
                  </a:lnTo>
                  <a:lnTo>
                    <a:pt x="29" y="138"/>
                  </a:lnTo>
                  <a:lnTo>
                    <a:pt x="35" y="136"/>
                  </a:lnTo>
                  <a:lnTo>
                    <a:pt x="42" y="132"/>
                  </a:lnTo>
                  <a:lnTo>
                    <a:pt x="51" y="131"/>
                  </a:lnTo>
                  <a:lnTo>
                    <a:pt x="60" y="131"/>
                  </a:lnTo>
                  <a:lnTo>
                    <a:pt x="69" y="132"/>
                  </a:lnTo>
                  <a:lnTo>
                    <a:pt x="76" y="130"/>
                  </a:lnTo>
                  <a:lnTo>
                    <a:pt x="83" y="124"/>
                  </a:lnTo>
                  <a:lnTo>
                    <a:pt x="86" y="117"/>
                  </a:lnTo>
                  <a:lnTo>
                    <a:pt x="88" y="108"/>
                  </a:lnTo>
                  <a:lnTo>
                    <a:pt x="81" y="108"/>
                  </a:lnTo>
                  <a:lnTo>
                    <a:pt x="66" y="106"/>
                  </a:lnTo>
                  <a:lnTo>
                    <a:pt x="60" y="103"/>
                  </a:lnTo>
                  <a:lnTo>
                    <a:pt x="58" y="99"/>
                  </a:lnTo>
                  <a:lnTo>
                    <a:pt x="59" y="98"/>
                  </a:lnTo>
                  <a:lnTo>
                    <a:pt x="60" y="96"/>
                  </a:lnTo>
                  <a:lnTo>
                    <a:pt x="63" y="94"/>
                  </a:lnTo>
                  <a:lnTo>
                    <a:pt x="65" y="94"/>
                  </a:lnTo>
                  <a:lnTo>
                    <a:pt x="80" y="88"/>
                  </a:lnTo>
                  <a:lnTo>
                    <a:pt x="94" y="79"/>
                  </a:lnTo>
                  <a:lnTo>
                    <a:pt x="105" y="72"/>
                  </a:lnTo>
                  <a:lnTo>
                    <a:pt x="110" y="74"/>
                  </a:lnTo>
                  <a:lnTo>
                    <a:pt x="117" y="74"/>
                  </a:lnTo>
                  <a:lnTo>
                    <a:pt x="122" y="73"/>
                  </a:lnTo>
                  <a:lnTo>
                    <a:pt x="124" y="69"/>
                  </a:lnTo>
                  <a:lnTo>
                    <a:pt x="124" y="64"/>
                  </a:lnTo>
                  <a:lnTo>
                    <a:pt x="125" y="60"/>
                  </a:lnTo>
                  <a:lnTo>
                    <a:pt x="128" y="57"/>
                  </a:lnTo>
                  <a:lnTo>
                    <a:pt x="133" y="54"/>
                  </a:lnTo>
                  <a:lnTo>
                    <a:pt x="143" y="53"/>
                  </a:lnTo>
                  <a:lnTo>
                    <a:pt x="152" y="50"/>
                  </a:lnTo>
                  <a:lnTo>
                    <a:pt x="160" y="49"/>
                  </a:lnTo>
                  <a:lnTo>
                    <a:pt x="170" y="48"/>
                  </a:lnTo>
                  <a:lnTo>
                    <a:pt x="191" y="40"/>
                  </a:lnTo>
                  <a:lnTo>
                    <a:pt x="201" y="39"/>
                  </a:lnTo>
                  <a:lnTo>
                    <a:pt x="206" y="41"/>
                  </a:lnTo>
                  <a:lnTo>
                    <a:pt x="213" y="49"/>
                  </a:lnTo>
                  <a:lnTo>
                    <a:pt x="218" y="52"/>
                  </a:lnTo>
                  <a:lnTo>
                    <a:pt x="218" y="49"/>
                  </a:lnTo>
                  <a:lnTo>
                    <a:pt x="217" y="47"/>
                  </a:lnTo>
                  <a:lnTo>
                    <a:pt x="216" y="45"/>
                  </a:lnTo>
                  <a:lnTo>
                    <a:pt x="216" y="43"/>
                  </a:lnTo>
                  <a:lnTo>
                    <a:pt x="219" y="39"/>
                  </a:lnTo>
                  <a:lnTo>
                    <a:pt x="224" y="44"/>
                  </a:lnTo>
                  <a:lnTo>
                    <a:pt x="239" y="49"/>
                  </a:lnTo>
                  <a:lnTo>
                    <a:pt x="246" y="49"/>
                  </a:lnTo>
                  <a:lnTo>
                    <a:pt x="244" y="45"/>
                  </a:lnTo>
                  <a:lnTo>
                    <a:pt x="242" y="40"/>
                  </a:lnTo>
                  <a:lnTo>
                    <a:pt x="242" y="38"/>
                  </a:lnTo>
                  <a:lnTo>
                    <a:pt x="243" y="36"/>
                  </a:lnTo>
                  <a:lnTo>
                    <a:pt x="246" y="35"/>
                  </a:lnTo>
                  <a:lnTo>
                    <a:pt x="252" y="35"/>
                  </a:lnTo>
                  <a:lnTo>
                    <a:pt x="263" y="36"/>
                  </a:lnTo>
                  <a:lnTo>
                    <a:pt x="273" y="40"/>
                  </a:lnTo>
                  <a:lnTo>
                    <a:pt x="281" y="45"/>
                  </a:lnTo>
                  <a:lnTo>
                    <a:pt x="288" y="49"/>
                  </a:lnTo>
                  <a:lnTo>
                    <a:pt x="307" y="49"/>
                  </a:lnTo>
                  <a:lnTo>
                    <a:pt x="301" y="47"/>
                  </a:lnTo>
                  <a:lnTo>
                    <a:pt x="293" y="43"/>
                  </a:lnTo>
                  <a:lnTo>
                    <a:pt x="287" y="38"/>
                  </a:lnTo>
                  <a:lnTo>
                    <a:pt x="285" y="33"/>
                  </a:lnTo>
                  <a:lnTo>
                    <a:pt x="285" y="30"/>
                  </a:lnTo>
                  <a:lnTo>
                    <a:pt x="287" y="29"/>
                  </a:lnTo>
                  <a:lnTo>
                    <a:pt x="288" y="29"/>
                  </a:lnTo>
                  <a:lnTo>
                    <a:pt x="291" y="28"/>
                  </a:lnTo>
                  <a:lnTo>
                    <a:pt x="300" y="28"/>
                  </a:lnTo>
                  <a:lnTo>
                    <a:pt x="297" y="26"/>
                  </a:lnTo>
                  <a:lnTo>
                    <a:pt x="296" y="25"/>
                  </a:lnTo>
                  <a:lnTo>
                    <a:pt x="293" y="24"/>
                  </a:lnTo>
                  <a:lnTo>
                    <a:pt x="292" y="21"/>
                  </a:lnTo>
                  <a:lnTo>
                    <a:pt x="308" y="15"/>
                  </a:lnTo>
                  <a:lnTo>
                    <a:pt x="327" y="14"/>
                  </a:lnTo>
                  <a:lnTo>
                    <a:pt x="344" y="14"/>
                  </a:lnTo>
                  <a:lnTo>
                    <a:pt x="352" y="16"/>
                  </a:lnTo>
                  <a:lnTo>
                    <a:pt x="360" y="16"/>
                  </a:lnTo>
                  <a:lnTo>
                    <a:pt x="360" y="11"/>
                  </a:lnTo>
                  <a:lnTo>
                    <a:pt x="376" y="11"/>
                  </a:lnTo>
                  <a:lnTo>
                    <a:pt x="390" y="10"/>
                  </a:lnTo>
                  <a:lnTo>
                    <a:pt x="404" y="5"/>
                  </a:lnTo>
                  <a:lnTo>
                    <a:pt x="418" y="1"/>
                  </a:lnTo>
                  <a:lnTo>
                    <a:pt x="4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4" name="Freeform 1281"/>
            <p:cNvSpPr>
              <a:spLocks/>
            </p:cNvSpPr>
            <p:nvPr/>
          </p:nvSpPr>
          <p:spPr bwMode="auto">
            <a:xfrm>
              <a:off x="4455669" y="2370699"/>
              <a:ext cx="66321" cy="4559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9" y="0"/>
                </a:cxn>
                <a:cxn ang="0">
                  <a:pos x="15" y="1"/>
                </a:cxn>
                <a:cxn ang="0">
                  <a:pos x="20" y="6"/>
                </a:cxn>
                <a:cxn ang="0">
                  <a:pos x="32" y="13"/>
                </a:cxn>
                <a:cxn ang="0">
                  <a:pos x="32" y="16"/>
                </a:cxn>
                <a:cxn ang="0">
                  <a:pos x="29" y="20"/>
                </a:cxn>
                <a:cxn ang="0">
                  <a:pos x="24" y="22"/>
                </a:cxn>
                <a:cxn ang="0">
                  <a:pos x="7" y="22"/>
                </a:cxn>
                <a:cxn ang="0">
                  <a:pos x="5" y="21"/>
                </a:cxn>
                <a:cxn ang="0">
                  <a:pos x="4" y="17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0" y="3"/>
                </a:cxn>
                <a:cxn ang="0">
                  <a:pos x="2" y="2"/>
                </a:cxn>
                <a:cxn ang="0">
                  <a:pos x="4" y="1"/>
                </a:cxn>
                <a:cxn ang="0">
                  <a:pos x="6" y="0"/>
                </a:cxn>
              </a:cxnLst>
              <a:rect l="0" t="0" r="r" b="b"/>
              <a:pathLst>
                <a:path w="32" h="22">
                  <a:moveTo>
                    <a:pt x="6" y="0"/>
                  </a:moveTo>
                  <a:lnTo>
                    <a:pt x="9" y="0"/>
                  </a:lnTo>
                  <a:lnTo>
                    <a:pt x="15" y="1"/>
                  </a:lnTo>
                  <a:lnTo>
                    <a:pt x="20" y="6"/>
                  </a:lnTo>
                  <a:lnTo>
                    <a:pt x="32" y="13"/>
                  </a:lnTo>
                  <a:lnTo>
                    <a:pt x="32" y="16"/>
                  </a:lnTo>
                  <a:lnTo>
                    <a:pt x="29" y="20"/>
                  </a:lnTo>
                  <a:lnTo>
                    <a:pt x="24" y="22"/>
                  </a:lnTo>
                  <a:lnTo>
                    <a:pt x="7" y="22"/>
                  </a:lnTo>
                  <a:lnTo>
                    <a:pt x="5" y="21"/>
                  </a:lnTo>
                  <a:lnTo>
                    <a:pt x="4" y="17"/>
                  </a:lnTo>
                  <a:lnTo>
                    <a:pt x="1" y="15"/>
                  </a:lnTo>
                  <a:lnTo>
                    <a:pt x="0" y="11"/>
                  </a:lnTo>
                  <a:lnTo>
                    <a:pt x="0" y="3"/>
                  </a:lnTo>
                  <a:lnTo>
                    <a:pt x="2" y="2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5" name="Freeform 1282"/>
            <p:cNvSpPr>
              <a:spLocks/>
            </p:cNvSpPr>
            <p:nvPr/>
          </p:nvSpPr>
          <p:spPr bwMode="auto">
            <a:xfrm>
              <a:off x="5315769" y="2132357"/>
              <a:ext cx="39379" cy="2279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1" y="0"/>
                </a:cxn>
                <a:cxn ang="0">
                  <a:pos x="11" y="5"/>
                </a:cxn>
                <a:cxn ang="0">
                  <a:pos x="19" y="5"/>
                </a:cxn>
                <a:cxn ang="0">
                  <a:pos x="14" y="8"/>
                </a:cxn>
                <a:cxn ang="0">
                  <a:pos x="11" y="10"/>
                </a:cxn>
                <a:cxn ang="0">
                  <a:pos x="8" y="11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1" y="9"/>
                </a:cxn>
                <a:cxn ang="0">
                  <a:pos x="0" y="8"/>
                </a:cxn>
                <a:cxn ang="0">
                  <a:pos x="0" y="4"/>
                </a:cxn>
                <a:cxn ang="0">
                  <a:pos x="4" y="0"/>
                </a:cxn>
              </a:cxnLst>
              <a:rect l="0" t="0" r="r" b="b"/>
              <a:pathLst>
                <a:path w="19" h="11">
                  <a:moveTo>
                    <a:pt x="4" y="0"/>
                  </a:moveTo>
                  <a:lnTo>
                    <a:pt x="11" y="0"/>
                  </a:lnTo>
                  <a:lnTo>
                    <a:pt x="11" y="5"/>
                  </a:lnTo>
                  <a:lnTo>
                    <a:pt x="19" y="5"/>
                  </a:lnTo>
                  <a:lnTo>
                    <a:pt x="14" y="8"/>
                  </a:lnTo>
                  <a:lnTo>
                    <a:pt x="11" y="10"/>
                  </a:lnTo>
                  <a:lnTo>
                    <a:pt x="8" y="11"/>
                  </a:lnTo>
                  <a:lnTo>
                    <a:pt x="5" y="11"/>
                  </a:lnTo>
                  <a:lnTo>
                    <a:pt x="4" y="10"/>
                  </a:lnTo>
                  <a:lnTo>
                    <a:pt x="1" y="9"/>
                  </a:lnTo>
                  <a:lnTo>
                    <a:pt x="0" y="8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6" name="Freeform 1283"/>
            <p:cNvSpPr>
              <a:spLocks/>
            </p:cNvSpPr>
            <p:nvPr/>
          </p:nvSpPr>
          <p:spPr bwMode="auto">
            <a:xfrm>
              <a:off x="4352042" y="3069142"/>
              <a:ext cx="155441" cy="153367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41" y="3"/>
                </a:cxn>
                <a:cxn ang="0">
                  <a:pos x="34" y="17"/>
                </a:cxn>
                <a:cxn ang="0">
                  <a:pos x="30" y="29"/>
                </a:cxn>
                <a:cxn ang="0">
                  <a:pos x="35" y="25"/>
                </a:cxn>
                <a:cxn ang="0">
                  <a:pos x="42" y="27"/>
                </a:cxn>
                <a:cxn ang="0">
                  <a:pos x="40" y="32"/>
                </a:cxn>
                <a:cxn ang="0">
                  <a:pos x="47" y="35"/>
                </a:cxn>
                <a:cxn ang="0">
                  <a:pos x="65" y="34"/>
                </a:cxn>
                <a:cxn ang="0">
                  <a:pos x="64" y="39"/>
                </a:cxn>
                <a:cxn ang="0">
                  <a:pos x="65" y="46"/>
                </a:cxn>
                <a:cxn ang="0">
                  <a:pos x="69" y="45"/>
                </a:cxn>
                <a:cxn ang="0">
                  <a:pos x="65" y="50"/>
                </a:cxn>
                <a:cxn ang="0">
                  <a:pos x="66" y="54"/>
                </a:cxn>
                <a:cxn ang="0">
                  <a:pos x="67" y="58"/>
                </a:cxn>
                <a:cxn ang="0">
                  <a:pos x="72" y="55"/>
                </a:cxn>
                <a:cxn ang="0">
                  <a:pos x="74" y="59"/>
                </a:cxn>
                <a:cxn ang="0">
                  <a:pos x="75" y="63"/>
                </a:cxn>
                <a:cxn ang="0">
                  <a:pos x="74" y="70"/>
                </a:cxn>
                <a:cxn ang="0">
                  <a:pos x="69" y="74"/>
                </a:cxn>
                <a:cxn ang="0">
                  <a:pos x="66" y="71"/>
                </a:cxn>
                <a:cxn ang="0">
                  <a:pos x="65" y="69"/>
                </a:cxn>
                <a:cxn ang="0">
                  <a:pos x="64" y="68"/>
                </a:cxn>
                <a:cxn ang="0">
                  <a:pos x="60" y="65"/>
                </a:cxn>
                <a:cxn ang="0">
                  <a:pos x="59" y="59"/>
                </a:cxn>
                <a:cxn ang="0">
                  <a:pos x="55" y="61"/>
                </a:cxn>
                <a:cxn ang="0">
                  <a:pos x="46" y="68"/>
                </a:cxn>
                <a:cxn ang="0">
                  <a:pos x="44" y="66"/>
                </a:cxn>
                <a:cxn ang="0">
                  <a:pos x="46" y="61"/>
                </a:cxn>
                <a:cxn ang="0">
                  <a:pos x="40" y="63"/>
                </a:cxn>
                <a:cxn ang="0">
                  <a:pos x="32" y="61"/>
                </a:cxn>
                <a:cxn ang="0">
                  <a:pos x="25" y="63"/>
                </a:cxn>
                <a:cxn ang="0">
                  <a:pos x="20" y="59"/>
                </a:cxn>
                <a:cxn ang="0">
                  <a:pos x="10" y="60"/>
                </a:cxn>
                <a:cxn ang="0">
                  <a:pos x="6" y="61"/>
                </a:cxn>
                <a:cxn ang="0">
                  <a:pos x="0" y="59"/>
                </a:cxn>
                <a:cxn ang="0">
                  <a:pos x="2" y="55"/>
                </a:cxn>
                <a:cxn ang="0">
                  <a:pos x="5" y="51"/>
                </a:cxn>
                <a:cxn ang="0">
                  <a:pos x="7" y="47"/>
                </a:cxn>
                <a:cxn ang="0">
                  <a:pos x="3" y="45"/>
                </a:cxn>
                <a:cxn ang="0">
                  <a:pos x="16" y="30"/>
                </a:cxn>
                <a:cxn ang="0">
                  <a:pos x="26" y="12"/>
                </a:cxn>
                <a:cxn ang="0">
                  <a:pos x="29" y="6"/>
                </a:cxn>
                <a:cxn ang="0">
                  <a:pos x="32" y="1"/>
                </a:cxn>
              </a:cxnLst>
              <a:rect l="0" t="0" r="r" b="b"/>
              <a:pathLst>
                <a:path w="75" h="74">
                  <a:moveTo>
                    <a:pt x="35" y="0"/>
                  </a:moveTo>
                  <a:lnTo>
                    <a:pt x="39" y="0"/>
                  </a:lnTo>
                  <a:lnTo>
                    <a:pt x="41" y="2"/>
                  </a:lnTo>
                  <a:lnTo>
                    <a:pt x="41" y="3"/>
                  </a:lnTo>
                  <a:lnTo>
                    <a:pt x="39" y="11"/>
                  </a:lnTo>
                  <a:lnTo>
                    <a:pt x="34" y="17"/>
                  </a:lnTo>
                  <a:lnTo>
                    <a:pt x="30" y="25"/>
                  </a:lnTo>
                  <a:lnTo>
                    <a:pt x="30" y="29"/>
                  </a:lnTo>
                  <a:lnTo>
                    <a:pt x="32" y="27"/>
                  </a:lnTo>
                  <a:lnTo>
                    <a:pt x="35" y="25"/>
                  </a:lnTo>
                  <a:lnTo>
                    <a:pt x="40" y="25"/>
                  </a:lnTo>
                  <a:lnTo>
                    <a:pt x="42" y="27"/>
                  </a:lnTo>
                  <a:lnTo>
                    <a:pt x="40" y="29"/>
                  </a:lnTo>
                  <a:lnTo>
                    <a:pt x="40" y="32"/>
                  </a:lnTo>
                  <a:lnTo>
                    <a:pt x="47" y="32"/>
                  </a:lnTo>
                  <a:lnTo>
                    <a:pt x="47" y="35"/>
                  </a:lnTo>
                  <a:lnTo>
                    <a:pt x="52" y="34"/>
                  </a:lnTo>
                  <a:lnTo>
                    <a:pt x="65" y="34"/>
                  </a:lnTo>
                  <a:lnTo>
                    <a:pt x="65" y="36"/>
                  </a:lnTo>
                  <a:lnTo>
                    <a:pt x="64" y="39"/>
                  </a:lnTo>
                  <a:lnTo>
                    <a:pt x="64" y="46"/>
                  </a:lnTo>
                  <a:lnTo>
                    <a:pt x="65" y="46"/>
                  </a:lnTo>
                  <a:lnTo>
                    <a:pt x="67" y="45"/>
                  </a:lnTo>
                  <a:lnTo>
                    <a:pt x="69" y="45"/>
                  </a:lnTo>
                  <a:lnTo>
                    <a:pt x="67" y="47"/>
                  </a:lnTo>
                  <a:lnTo>
                    <a:pt x="65" y="50"/>
                  </a:lnTo>
                  <a:lnTo>
                    <a:pt x="65" y="52"/>
                  </a:lnTo>
                  <a:lnTo>
                    <a:pt x="66" y="54"/>
                  </a:lnTo>
                  <a:lnTo>
                    <a:pt x="67" y="56"/>
                  </a:lnTo>
                  <a:lnTo>
                    <a:pt x="67" y="58"/>
                  </a:lnTo>
                  <a:lnTo>
                    <a:pt x="70" y="58"/>
                  </a:lnTo>
                  <a:lnTo>
                    <a:pt x="72" y="55"/>
                  </a:lnTo>
                  <a:lnTo>
                    <a:pt x="72" y="58"/>
                  </a:lnTo>
                  <a:lnTo>
                    <a:pt x="74" y="59"/>
                  </a:lnTo>
                  <a:lnTo>
                    <a:pt x="74" y="60"/>
                  </a:lnTo>
                  <a:lnTo>
                    <a:pt x="75" y="63"/>
                  </a:lnTo>
                  <a:lnTo>
                    <a:pt x="75" y="68"/>
                  </a:lnTo>
                  <a:lnTo>
                    <a:pt x="74" y="70"/>
                  </a:lnTo>
                  <a:lnTo>
                    <a:pt x="71" y="73"/>
                  </a:lnTo>
                  <a:lnTo>
                    <a:pt x="69" y="74"/>
                  </a:lnTo>
                  <a:lnTo>
                    <a:pt x="67" y="74"/>
                  </a:lnTo>
                  <a:lnTo>
                    <a:pt x="66" y="71"/>
                  </a:lnTo>
                  <a:lnTo>
                    <a:pt x="65" y="70"/>
                  </a:lnTo>
                  <a:lnTo>
                    <a:pt x="65" y="69"/>
                  </a:lnTo>
                  <a:lnTo>
                    <a:pt x="64" y="69"/>
                  </a:lnTo>
                  <a:lnTo>
                    <a:pt x="64" y="68"/>
                  </a:lnTo>
                  <a:lnTo>
                    <a:pt x="61" y="68"/>
                  </a:lnTo>
                  <a:lnTo>
                    <a:pt x="60" y="65"/>
                  </a:lnTo>
                  <a:lnTo>
                    <a:pt x="60" y="61"/>
                  </a:lnTo>
                  <a:lnTo>
                    <a:pt x="59" y="59"/>
                  </a:lnTo>
                  <a:lnTo>
                    <a:pt x="57" y="58"/>
                  </a:lnTo>
                  <a:lnTo>
                    <a:pt x="55" y="61"/>
                  </a:lnTo>
                  <a:lnTo>
                    <a:pt x="50" y="66"/>
                  </a:lnTo>
                  <a:lnTo>
                    <a:pt x="46" y="68"/>
                  </a:lnTo>
                  <a:lnTo>
                    <a:pt x="44" y="68"/>
                  </a:lnTo>
                  <a:lnTo>
                    <a:pt x="44" y="66"/>
                  </a:lnTo>
                  <a:lnTo>
                    <a:pt x="49" y="61"/>
                  </a:lnTo>
                  <a:lnTo>
                    <a:pt x="46" y="61"/>
                  </a:lnTo>
                  <a:lnTo>
                    <a:pt x="42" y="63"/>
                  </a:lnTo>
                  <a:lnTo>
                    <a:pt x="40" y="63"/>
                  </a:lnTo>
                  <a:lnTo>
                    <a:pt x="37" y="60"/>
                  </a:lnTo>
                  <a:lnTo>
                    <a:pt x="32" y="61"/>
                  </a:lnTo>
                  <a:lnTo>
                    <a:pt x="29" y="63"/>
                  </a:lnTo>
                  <a:lnTo>
                    <a:pt x="25" y="63"/>
                  </a:lnTo>
                  <a:lnTo>
                    <a:pt x="22" y="60"/>
                  </a:lnTo>
                  <a:lnTo>
                    <a:pt x="20" y="59"/>
                  </a:lnTo>
                  <a:lnTo>
                    <a:pt x="12" y="59"/>
                  </a:lnTo>
                  <a:lnTo>
                    <a:pt x="10" y="60"/>
                  </a:lnTo>
                  <a:lnTo>
                    <a:pt x="8" y="60"/>
                  </a:lnTo>
                  <a:lnTo>
                    <a:pt x="6" y="61"/>
                  </a:lnTo>
                  <a:lnTo>
                    <a:pt x="2" y="61"/>
                  </a:lnTo>
                  <a:lnTo>
                    <a:pt x="0" y="59"/>
                  </a:lnTo>
                  <a:lnTo>
                    <a:pt x="0" y="56"/>
                  </a:lnTo>
                  <a:lnTo>
                    <a:pt x="2" y="55"/>
                  </a:lnTo>
                  <a:lnTo>
                    <a:pt x="3" y="54"/>
                  </a:lnTo>
                  <a:lnTo>
                    <a:pt x="5" y="51"/>
                  </a:lnTo>
                  <a:lnTo>
                    <a:pt x="7" y="50"/>
                  </a:lnTo>
                  <a:lnTo>
                    <a:pt x="7" y="47"/>
                  </a:lnTo>
                  <a:lnTo>
                    <a:pt x="5" y="46"/>
                  </a:lnTo>
                  <a:lnTo>
                    <a:pt x="3" y="45"/>
                  </a:lnTo>
                  <a:lnTo>
                    <a:pt x="11" y="39"/>
                  </a:lnTo>
                  <a:lnTo>
                    <a:pt x="16" y="30"/>
                  </a:lnTo>
                  <a:lnTo>
                    <a:pt x="21" y="20"/>
                  </a:lnTo>
                  <a:lnTo>
                    <a:pt x="26" y="12"/>
                  </a:lnTo>
                  <a:lnTo>
                    <a:pt x="27" y="10"/>
                  </a:lnTo>
                  <a:lnTo>
                    <a:pt x="29" y="6"/>
                  </a:lnTo>
                  <a:lnTo>
                    <a:pt x="30" y="3"/>
                  </a:lnTo>
                  <a:lnTo>
                    <a:pt x="32" y="1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7" name="Freeform 1284"/>
            <p:cNvSpPr>
              <a:spLocks/>
            </p:cNvSpPr>
            <p:nvPr/>
          </p:nvSpPr>
          <p:spPr bwMode="auto">
            <a:xfrm>
              <a:off x="3804893" y="3019402"/>
              <a:ext cx="29015" cy="145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4" y="5"/>
                </a:cxn>
                <a:cxn ang="0">
                  <a:pos x="14" y="7"/>
                </a:cxn>
                <a:cxn ang="0">
                  <a:pos x="9" y="7"/>
                </a:cxn>
                <a:cxn ang="0">
                  <a:pos x="5" y="6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14" h="7">
                  <a:moveTo>
                    <a:pt x="0" y="0"/>
                  </a:moveTo>
                  <a:lnTo>
                    <a:pt x="6" y="0"/>
                  </a:lnTo>
                  <a:lnTo>
                    <a:pt x="11" y="2"/>
                  </a:lnTo>
                  <a:lnTo>
                    <a:pt x="14" y="5"/>
                  </a:lnTo>
                  <a:lnTo>
                    <a:pt x="14" y="7"/>
                  </a:lnTo>
                  <a:lnTo>
                    <a:pt x="9" y="7"/>
                  </a:lnTo>
                  <a:lnTo>
                    <a:pt x="5" y="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8" name="Freeform 1285"/>
            <p:cNvSpPr>
              <a:spLocks/>
            </p:cNvSpPr>
            <p:nvPr/>
          </p:nvSpPr>
          <p:spPr bwMode="auto">
            <a:xfrm>
              <a:off x="2689870" y="3100231"/>
              <a:ext cx="113990" cy="7253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9" y="0"/>
                </a:cxn>
                <a:cxn ang="0">
                  <a:pos x="11" y="1"/>
                </a:cxn>
                <a:cxn ang="0">
                  <a:pos x="15" y="5"/>
                </a:cxn>
                <a:cxn ang="0">
                  <a:pos x="18" y="6"/>
                </a:cxn>
                <a:cxn ang="0">
                  <a:pos x="33" y="12"/>
                </a:cxn>
                <a:cxn ang="0">
                  <a:pos x="44" y="21"/>
                </a:cxn>
                <a:cxn ang="0">
                  <a:pos x="55" y="32"/>
                </a:cxn>
                <a:cxn ang="0">
                  <a:pos x="55" y="35"/>
                </a:cxn>
                <a:cxn ang="0">
                  <a:pos x="51" y="35"/>
                </a:cxn>
                <a:cxn ang="0">
                  <a:pos x="44" y="34"/>
                </a:cxn>
                <a:cxn ang="0">
                  <a:pos x="35" y="29"/>
                </a:cxn>
                <a:cxn ang="0">
                  <a:pos x="28" y="25"/>
                </a:cxn>
                <a:cxn ang="0">
                  <a:pos x="21" y="20"/>
                </a:cxn>
                <a:cxn ang="0">
                  <a:pos x="25" y="16"/>
                </a:cxn>
                <a:cxn ang="0">
                  <a:pos x="16" y="15"/>
                </a:cxn>
                <a:cxn ang="0">
                  <a:pos x="9" y="12"/>
                </a:cxn>
                <a:cxn ang="0">
                  <a:pos x="4" y="7"/>
                </a:cxn>
                <a:cxn ang="0">
                  <a:pos x="6" y="5"/>
                </a:cxn>
                <a:cxn ang="0">
                  <a:pos x="9" y="4"/>
                </a:cxn>
                <a:cxn ang="0">
                  <a:pos x="6" y="4"/>
                </a:cxn>
                <a:cxn ang="0">
                  <a:pos x="5" y="2"/>
                </a:cxn>
                <a:cxn ang="0">
                  <a:pos x="0" y="2"/>
                </a:cxn>
                <a:cxn ang="0">
                  <a:pos x="2" y="1"/>
                </a:cxn>
                <a:cxn ang="0">
                  <a:pos x="4" y="0"/>
                </a:cxn>
              </a:cxnLst>
              <a:rect l="0" t="0" r="r" b="b"/>
              <a:pathLst>
                <a:path w="55" h="35">
                  <a:moveTo>
                    <a:pt x="4" y="0"/>
                  </a:moveTo>
                  <a:lnTo>
                    <a:pt x="9" y="0"/>
                  </a:lnTo>
                  <a:lnTo>
                    <a:pt x="11" y="1"/>
                  </a:lnTo>
                  <a:lnTo>
                    <a:pt x="15" y="5"/>
                  </a:lnTo>
                  <a:lnTo>
                    <a:pt x="18" y="6"/>
                  </a:lnTo>
                  <a:lnTo>
                    <a:pt x="33" y="12"/>
                  </a:lnTo>
                  <a:lnTo>
                    <a:pt x="44" y="21"/>
                  </a:lnTo>
                  <a:lnTo>
                    <a:pt x="55" y="32"/>
                  </a:lnTo>
                  <a:lnTo>
                    <a:pt x="55" y="35"/>
                  </a:lnTo>
                  <a:lnTo>
                    <a:pt x="51" y="35"/>
                  </a:lnTo>
                  <a:lnTo>
                    <a:pt x="44" y="34"/>
                  </a:lnTo>
                  <a:lnTo>
                    <a:pt x="35" y="29"/>
                  </a:lnTo>
                  <a:lnTo>
                    <a:pt x="28" y="25"/>
                  </a:lnTo>
                  <a:lnTo>
                    <a:pt x="21" y="20"/>
                  </a:lnTo>
                  <a:lnTo>
                    <a:pt x="25" y="16"/>
                  </a:lnTo>
                  <a:lnTo>
                    <a:pt x="16" y="15"/>
                  </a:lnTo>
                  <a:lnTo>
                    <a:pt x="9" y="12"/>
                  </a:lnTo>
                  <a:lnTo>
                    <a:pt x="4" y="7"/>
                  </a:lnTo>
                  <a:lnTo>
                    <a:pt x="6" y="5"/>
                  </a:lnTo>
                  <a:lnTo>
                    <a:pt x="9" y="4"/>
                  </a:lnTo>
                  <a:lnTo>
                    <a:pt x="6" y="4"/>
                  </a:lnTo>
                  <a:lnTo>
                    <a:pt x="5" y="2"/>
                  </a:lnTo>
                  <a:lnTo>
                    <a:pt x="0" y="2"/>
                  </a:lnTo>
                  <a:lnTo>
                    <a:pt x="2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9" name="Freeform 1286"/>
            <p:cNvSpPr>
              <a:spLocks/>
            </p:cNvSpPr>
            <p:nvPr/>
          </p:nvSpPr>
          <p:spPr bwMode="auto">
            <a:xfrm>
              <a:off x="2577953" y="2992459"/>
              <a:ext cx="33161" cy="601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0"/>
                </a:cxn>
                <a:cxn ang="0">
                  <a:pos x="5" y="1"/>
                </a:cxn>
                <a:cxn ang="0">
                  <a:pos x="6" y="3"/>
                </a:cxn>
                <a:cxn ang="0">
                  <a:pos x="9" y="4"/>
                </a:cxn>
                <a:cxn ang="0">
                  <a:pos x="8" y="5"/>
                </a:cxn>
                <a:cxn ang="0">
                  <a:pos x="8" y="6"/>
                </a:cxn>
                <a:cxn ang="0">
                  <a:pos x="6" y="8"/>
                </a:cxn>
                <a:cxn ang="0">
                  <a:pos x="6" y="9"/>
                </a:cxn>
                <a:cxn ang="0">
                  <a:pos x="8" y="9"/>
                </a:cxn>
                <a:cxn ang="0">
                  <a:pos x="11" y="5"/>
                </a:cxn>
                <a:cxn ang="0">
                  <a:pos x="13" y="3"/>
                </a:cxn>
                <a:cxn ang="0">
                  <a:pos x="13" y="14"/>
                </a:cxn>
                <a:cxn ang="0">
                  <a:pos x="14" y="17"/>
                </a:cxn>
                <a:cxn ang="0">
                  <a:pos x="14" y="18"/>
                </a:cxn>
                <a:cxn ang="0">
                  <a:pos x="13" y="19"/>
                </a:cxn>
                <a:cxn ang="0">
                  <a:pos x="13" y="23"/>
                </a:cxn>
                <a:cxn ang="0">
                  <a:pos x="16" y="27"/>
                </a:cxn>
                <a:cxn ang="0">
                  <a:pos x="16" y="29"/>
                </a:cxn>
                <a:cxn ang="0">
                  <a:pos x="15" y="29"/>
                </a:cxn>
                <a:cxn ang="0">
                  <a:pos x="14" y="28"/>
                </a:cxn>
                <a:cxn ang="0">
                  <a:pos x="11" y="27"/>
                </a:cxn>
                <a:cxn ang="0">
                  <a:pos x="10" y="24"/>
                </a:cxn>
                <a:cxn ang="0">
                  <a:pos x="10" y="19"/>
                </a:cxn>
                <a:cxn ang="0">
                  <a:pos x="11" y="18"/>
                </a:cxn>
                <a:cxn ang="0">
                  <a:pos x="11" y="17"/>
                </a:cxn>
                <a:cxn ang="0">
                  <a:pos x="9" y="15"/>
                </a:cxn>
                <a:cxn ang="0">
                  <a:pos x="8" y="14"/>
                </a:cxn>
                <a:cxn ang="0">
                  <a:pos x="6" y="11"/>
                </a:cxn>
                <a:cxn ang="0">
                  <a:pos x="5" y="11"/>
                </a:cxn>
                <a:cxn ang="0">
                  <a:pos x="3" y="9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16" h="29">
                  <a:moveTo>
                    <a:pt x="0" y="0"/>
                  </a:moveTo>
                  <a:lnTo>
                    <a:pt x="3" y="0"/>
                  </a:lnTo>
                  <a:lnTo>
                    <a:pt x="5" y="1"/>
                  </a:lnTo>
                  <a:lnTo>
                    <a:pt x="6" y="3"/>
                  </a:lnTo>
                  <a:lnTo>
                    <a:pt x="9" y="4"/>
                  </a:lnTo>
                  <a:lnTo>
                    <a:pt x="8" y="5"/>
                  </a:lnTo>
                  <a:lnTo>
                    <a:pt x="8" y="6"/>
                  </a:lnTo>
                  <a:lnTo>
                    <a:pt x="6" y="8"/>
                  </a:lnTo>
                  <a:lnTo>
                    <a:pt x="6" y="9"/>
                  </a:lnTo>
                  <a:lnTo>
                    <a:pt x="8" y="9"/>
                  </a:lnTo>
                  <a:lnTo>
                    <a:pt x="11" y="5"/>
                  </a:lnTo>
                  <a:lnTo>
                    <a:pt x="13" y="3"/>
                  </a:lnTo>
                  <a:lnTo>
                    <a:pt x="13" y="14"/>
                  </a:lnTo>
                  <a:lnTo>
                    <a:pt x="14" y="17"/>
                  </a:lnTo>
                  <a:lnTo>
                    <a:pt x="14" y="18"/>
                  </a:lnTo>
                  <a:lnTo>
                    <a:pt x="13" y="19"/>
                  </a:lnTo>
                  <a:lnTo>
                    <a:pt x="13" y="23"/>
                  </a:lnTo>
                  <a:lnTo>
                    <a:pt x="16" y="27"/>
                  </a:lnTo>
                  <a:lnTo>
                    <a:pt x="16" y="29"/>
                  </a:lnTo>
                  <a:lnTo>
                    <a:pt x="15" y="29"/>
                  </a:lnTo>
                  <a:lnTo>
                    <a:pt x="14" y="28"/>
                  </a:lnTo>
                  <a:lnTo>
                    <a:pt x="11" y="27"/>
                  </a:lnTo>
                  <a:lnTo>
                    <a:pt x="10" y="24"/>
                  </a:lnTo>
                  <a:lnTo>
                    <a:pt x="10" y="19"/>
                  </a:lnTo>
                  <a:lnTo>
                    <a:pt x="11" y="18"/>
                  </a:lnTo>
                  <a:lnTo>
                    <a:pt x="11" y="17"/>
                  </a:lnTo>
                  <a:lnTo>
                    <a:pt x="9" y="15"/>
                  </a:lnTo>
                  <a:lnTo>
                    <a:pt x="8" y="14"/>
                  </a:lnTo>
                  <a:lnTo>
                    <a:pt x="6" y="11"/>
                  </a:lnTo>
                  <a:lnTo>
                    <a:pt x="5" y="11"/>
                  </a:lnTo>
                  <a:lnTo>
                    <a:pt x="3" y="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0" name="Freeform 1287"/>
            <p:cNvSpPr>
              <a:spLocks/>
            </p:cNvSpPr>
            <p:nvPr/>
          </p:nvSpPr>
          <p:spPr bwMode="auto">
            <a:xfrm>
              <a:off x="2063965" y="2866034"/>
              <a:ext cx="47669" cy="3316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3" y="0"/>
                </a:cxn>
                <a:cxn ang="0">
                  <a:pos x="23" y="5"/>
                </a:cxn>
                <a:cxn ang="0">
                  <a:pos x="16" y="10"/>
                </a:cxn>
                <a:cxn ang="0">
                  <a:pos x="12" y="13"/>
                </a:cxn>
                <a:cxn ang="0">
                  <a:pos x="8" y="16"/>
                </a:cxn>
                <a:cxn ang="0">
                  <a:pos x="3" y="13"/>
                </a:cxn>
                <a:cxn ang="0">
                  <a:pos x="2" y="12"/>
                </a:cxn>
                <a:cxn ang="0">
                  <a:pos x="0" y="11"/>
                </a:cxn>
                <a:cxn ang="0">
                  <a:pos x="0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23" h="16">
                  <a:moveTo>
                    <a:pt x="20" y="0"/>
                  </a:moveTo>
                  <a:lnTo>
                    <a:pt x="23" y="0"/>
                  </a:lnTo>
                  <a:lnTo>
                    <a:pt x="23" y="5"/>
                  </a:lnTo>
                  <a:lnTo>
                    <a:pt x="16" y="10"/>
                  </a:lnTo>
                  <a:lnTo>
                    <a:pt x="12" y="13"/>
                  </a:lnTo>
                  <a:lnTo>
                    <a:pt x="8" y="16"/>
                  </a:lnTo>
                  <a:lnTo>
                    <a:pt x="3" y="13"/>
                  </a:lnTo>
                  <a:lnTo>
                    <a:pt x="2" y="12"/>
                  </a:lnTo>
                  <a:lnTo>
                    <a:pt x="0" y="11"/>
                  </a:lnTo>
                  <a:lnTo>
                    <a:pt x="0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1" name="Freeform 1288"/>
            <p:cNvSpPr>
              <a:spLocks/>
            </p:cNvSpPr>
            <p:nvPr/>
          </p:nvSpPr>
          <p:spPr bwMode="auto">
            <a:xfrm>
              <a:off x="4229762" y="3123028"/>
              <a:ext cx="60104" cy="269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6" y="3"/>
                </a:cxn>
                <a:cxn ang="0">
                  <a:pos x="29" y="10"/>
                </a:cxn>
                <a:cxn ang="0">
                  <a:pos x="27" y="11"/>
                </a:cxn>
                <a:cxn ang="0">
                  <a:pos x="25" y="13"/>
                </a:cxn>
                <a:cxn ang="0">
                  <a:pos x="22" y="13"/>
                </a:cxn>
                <a:cxn ang="0">
                  <a:pos x="15" y="10"/>
                </a:cxn>
                <a:cxn ang="0">
                  <a:pos x="6" y="6"/>
                </a:cxn>
                <a:cxn ang="0">
                  <a:pos x="0" y="1"/>
                </a:cxn>
                <a:cxn ang="0">
                  <a:pos x="8" y="0"/>
                </a:cxn>
              </a:cxnLst>
              <a:rect l="0" t="0" r="r" b="b"/>
              <a:pathLst>
                <a:path w="29" h="13">
                  <a:moveTo>
                    <a:pt x="8" y="0"/>
                  </a:moveTo>
                  <a:lnTo>
                    <a:pt x="16" y="3"/>
                  </a:lnTo>
                  <a:lnTo>
                    <a:pt x="29" y="10"/>
                  </a:lnTo>
                  <a:lnTo>
                    <a:pt x="27" y="11"/>
                  </a:lnTo>
                  <a:lnTo>
                    <a:pt x="25" y="13"/>
                  </a:lnTo>
                  <a:lnTo>
                    <a:pt x="22" y="13"/>
                  </a:lnTo>
                  <a:lnTo>
                    <a:pt x="15" y="10"/>
                  </a:lnTo>
                  <a:lnTo>
                    <a:pt x="6" y="6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2" name="Freeform 1289"/>
            <p:cNvSpPr>
              <a:spLocks/>
            </p:cNvSpPr>
            <p:nvPr/>
          </p:nvSpPr>
          <p:spPr bwMode="auto">
            <a:xfrm>
              <a:off x="4231835" y="3216293"/>
              <a:ext cx="47669" cy="26944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3"/>
                </a:cxn>
                <a:cxn ang="0">
                  <a:pos x="11" y="7"/>
                </a:cxn>
                <a:cxn ang="0">
                  <a:pos x="23" y="7"/>
                </a:cxn>
                <a:cxn ang="0">
                  <a:pos x="23" y="10"/>
                </a:cxn>
                <a:cxn ang="0">
                  <a:pos x="20" y="12"/>
                </a:cxn>
                <a:cxn ang="0">
                  <a:pos x="19" y="13"/>
                </a:cxn>
                <a:cxn ang="0">
                  <a:pos x="16" y="13"/>
                </a:cxn>
                <a:cxn ang="0">
                  <a:pos x="14" y="12"/>
                </a:cxn>
                <a:cxn ang="0">
                  <a:pos x="10" y="9"/>
                </a:cxn>
                <a:cxn ang="0">
                  <a:pos x="6" y="8"/>
                </a:cxn>
                <a:cxn ang="0">
                  <a:pos x="2" y="5"/>
                </a:cxn>
                <a:cxn ang="0">
                  <a:pos x="0" y="3"/>
                </a:cxn>
                <a:cxn ang="0">
                  <a:pos x="2" y="0"/>
                </a:cxn>
              </a:cxnLst>
              <a:rect l="0" t="0" r="r" b="b"/>
              <a:pathLst>
                <a:path w="23" h="13">
                  <a:moveTo>
                    <a:pt x="2" y="0"/>
                  </a:moveTo>
                  <a:lnTo>
                    <a:pt x="4" y="3"/>
                  </a:lnTo>
                  <a:lnTo>
                    <a:pt x="11" y="7"/>
                  </a:lnTo>
                  <a:lnTo>
                    <a:pt x="23" y="7"/>
                  </a:lnTo>
                  <a:lnTo>
                    <a:pt x="23" y="10"/>
                  </a:lnTo>
                  <a:lnTo>
                    <a:pt x="20" y="12"/>
                  </a:lnTo>
                  <a:lnTo>
                    <a:pt x="19" y="13"/>
                  </a:lnTo>
                  <a:lnTo>
                    <a:pt x="16" y="13"/>
                  </a:lnTo>
                  <a:lnTo>
                    <a:pt x="14" y="12"/>
                  </a:lnTo>
                  <a:lnTo>
                    <a:pt x="10" y="9"/>
                  </a:lnTo>
                  <a:lnTo>
                    <a:pt x="6" y="8"/>
                  </a:lnTo>
                  <a:lnTo>
                    <a:pt x="2" y="5"/>
                  </a:ln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3" name="Freeform 1290"/>
            <p:cNvSpPr>
              <a:spLocks/>
            </p:cNvSpPr>
            <p:nvPr/>
          </p:nvSpPr>
          <p:spPr bwMode="auto">
            <a:xfrm>
              <a:off x="4302301" y="3216293"/>
              <a:ext cx="31089" cy="39379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0" y="2"/>
                </a:cxn>
                <a:cxn ang="0">
                  <a:pos x="11" y="4"/>
                </a:cxn>
                <a:cxn ang="0">
                  <a:pos x="11" y="5"/>
                </a:cxn>
                <a:cxn ang="0">
                  <a:pos x="10" y="7"/>
                </a:cxn>
                <a:cxn ang="0">
                  <a:pos x="10" y="8"/>
                </a:cxn>
                <a:cxn ang="0">
                  <a:pos x="9" y="9"/>
                </a:cxn>
                <a:cxn ang="0">
                  <a:pos x="10" y="10"/>
                </a:cxn>
                <a:cxn ang="0">
                  <a:pos x="15" y="10"/>
                </a:cxn>
                <a:cxn ang="0">
                  <a:pos x="15" y="13"/>
                </a:cxn>
                <a:cxn ang="0">
                  <a:pos x="12" y="18"/>
                </a:cxn>
                <a:cxn ang="0">
                  <a:pos x="9" y="19"/>
                </a:cxn>
                <a:cxn ang="0">
                  <a:pos x="4" y="19"/>
                </a:cxn>
                <a:cxn ang="0">
                  <a:pos x="1" y="18"/>
                </a:cxn>
                <a:cxn ang="0">
                  <a:pos x="0" y="15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2" y="7"/>
                </a:cxn>
                <a:cxn ang="0">
                  <a:pos x="5" y="4"/>
                </a:cxn>
                <a:cxn ang="0">
                  <a:pos x="6" y="2"/>
                </a:cxn>
                <a:cxn ang="0">
                  <a:pos x="9" y="0"/>
                </a:cxn>
              </a:cxnLst>
              <a:rect l="0" t="0" r="r" b="b"/>
              <a:pathLst>
                <a:path w="15" h="19">
                  <a:moveTo>
                    <a:pt x="9" y="0"/>
                  </a:moveTo>
                  <a:lnTo>
                    <a:pt x="10" y="2"/>
                  </a:lnTo>
                  <a:lnTo>
                    <a:pt x="11" y="4"/>
                  </a:lnTo>
                  <a:lnTo>
                    <a:pt x="11" y="5"/>
                  </a:lnTo>
                  <a:lnTo>
                    <a:pt x="10" y="7"/>
                  </a:lnTo>
                  <a:lnTo>
                    <a:pt x="10" y="8"/>
                  </a:lnTo>
                  <a:lnTo>
                    <a:pt x="9" y="9"/>
                  </a:lnTo>
                  <a:lnTo>
                    <a:pt x="10" y="10"/>
                  </a:lnTo>
                  <a:lnTo>
                    <a:pt x="15" y="10"/>
                  </a:lnTo>
                  <a:lnTo>
                    <a:pt x="15" y="13"/>
                  </a:lnTo>
                  <a:lnTo>
                    <a:pt x="12" y="18"/>
                  </a:lnTo>
                  <a:lnTo>
                    <a:pt x="9" y="19"/>
                  </a:lnTo>
                  <a:lnTo>
                    <a:pt x="4" y="19"/>
                  </a:lnTo>
                  <a:lnTo>
                    <a:pt x="1" y="18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1" y="9"/>
                  </a:lnTo>
                  <a:lnTo>
                    <a:pt x="2" y="7"/>
                  </a:lnTo>
                  <a:lnTo>
                    <a:pt x="5" y="4"/>
                  </a:lnTo>
                  <a:lnTo>
                    <a:pt x="6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4" name="Freeform 1291"/>
            <p:cNvSpPr>
              <a:spLocks/>
            </p:cNvSpPr>
            <p:nvPr/>
          </p:nvSpPr>
          <p:spPr bwMode="auto">
            <a:xfrm>
              <a:off x="1761375" y="2776916"/>
              <a:ext cx="39379" cy="1450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5" y="0"/>
                </a:cxn>
                <a:cxn ang="0">
                  <a:pos x="16" y="1"/>
                </a:cxn>
                <a:cxn ang="0">
                  <a:pos x="18" y="4"/>
                </a:cxn>
                <a:cxn ang="0">
                  <a:pos x="18" y="5"/>
                </a:cxn>
                <a:cxn ang="0">
                  <a:pos x="19" y="7"/>
                </a:cxn>
                <a:cxn ang="0">
                  <a:pos x="5" y="7"/>
                </a:cxn>
                <a:cxn ang="0">
                  <a:pos x="3" y="5"/>
                </a:cxn>
                <a:cxn ang="0">
                  <a:pos x="0" y="4"/>
                </a:cxn>
                <a:cxn ang="0">
                  <a:pos x="6" y="4"/>
                </a:cxn>
                <a:cxn ang="0">
                  <a:pos x="8" y="1"/>
                </a:cxn>
                <a:cxn ang="0">
                  <a:pos x="9" y="0"/>
                </a:cxn>
              </a:cxnLst>
              <a:rect l="0" t="0" r="r" b="b"/>
              <a:pathLst>
                <a:path w="19" h="7">
                  <a:moveTo>
                    <a:pt x="9" y="0"/>
                  </a:moveTo>
                  <a:lnTo>
                    <a:pt x="15" y="0"/>
                  </a:lnTo>
                  <a:lnTo>
                    <a:pt x="16" y="1"/>
                  </a:lnTo>
                  <a:lnTo>
                    <a:pt x="18" y="4"/>
                  </a:lnTo>
                  <a:lnTo>
                    <a:pt x="18" y="5"/>
                  </a:lnTo>
                  <a:lnTo>
                    <a:pt x="19" y="7"/>
                  </a:lnTo>
                  <a:lnTo>
                    <a:pt x="5" y="7"/>
                  </a:lnTo>
                  <a:lnTo>
                    <a:pt x="3" y="5"/>
                  </a:lnTo>
                  <a:lnTo>
                    <a:pt x="0" y="4"/>
                  </a:lnTo>
                  <a:lnTo>
                    <a:pt x="6" y="4"/>
                  </a:lnTo>
                  <a:lnTo>
                    <a:pt x="8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5" name="Freeform 1292"/>
            <p:cNvSpPr>
              <a:spLocks/>
            </p:cNvSpPr>
            <p:nvPr/>
          </p:nvSpPr>
          <p:spPr bwMode="auto">
            <a:xfrm>
              <a:off x="2043240" y="3972767"/>
              <a:ext cx="16580" cy="1865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0"/>
                </a:cxn>
                <a:cxn ang="0">
                  <a:pos x="6" y="1"/>
                </a:cxn>
                <a:cxn ang="0">
                  <a:pos x="8" y="4"/>
                </a:cxn>
                <a:cxn ang="0">
                  <a:pos x="8" y="6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3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lnTo>
                    <a:pt x="3" y="0"/>
                  </a:lnTo>
                  <a:lnTo>
                    <a:pt x="6" y="1"/>
                  </a:lnTo>
                  <a:lnTo>
                    <a:pt x="8" y="4"/>
                  </a:lnTo>
                  <a:lnTo>
                    <a:pt x="8" y="6"/>
                  </a:lnTo>
                  <a:lnTo>
                    <a:pt x="7" y="8"/>
                  </a:lnTo>
                  <a:lnTo>
                    <a:pt x="5" y="8"/>
                  </a:lnTo>
                  <a:lnTo>
                    <a:pt x="3" y="9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6" name="Freeform 1293"/>
            <p:cNvSpPr>
              <a:spLocks/>
            </p:cNvSpPr>
            <p:nvPr/>
          </p:nvSpPr>
          <p:spPr bwMode="auto">
            <a:xfrm>
              <a:off x="2024586" y="3943751"/>
              <a:ext cx="12435" cy="82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  <a:cxn ang="0">
                  <a:pos x="5" y="2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0" y="0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2" y="0"/>
                  </a:lnTo>
                  <a:lnTo>
                    <a:pt x="5" y="2"/>
                  </a:lnTo>
                  <a:lnTo>
                    <a:pt x="6" y="4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7" name="Freeform 1294"/>
            <p:cNvSpPr>
              <a:spLocks/>
            </p:cNvSpPr>
            <p:nvPr/>
          </p:nvSpPr>
          <p:spPr bwMode="auto">
            <a:xfrm>
              <a:off x="2003861" y="3935461"/>
              <a:ext cx="14508" cy="62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5" y="3"/>
                </a:cxn>
                <a:cxn ang="0">
                  <a:pos x="2" y="3"/>
                </a:cxn>
                <a:cxn ang="0">
                  <a:pos x="0" y="0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lnTo>
                    <a:pt x="7" y="0"/>
                  </a:lnTo>
                  <a:lnTo>
                    <a:pt x="5" y="3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8" name="Freeform 1295"/>
            <p:cNvSpPr>
              <a:spLocks/>
            </p:cNvSpPr>
            <p:nvPr/>
          </p:nvSpPr>
          <p:spPr bwMode="auto">
            <a:xfrm>
              <a:off x="1983136" y="3925099"/>
              <a:ext cx="12435" cy="829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6" y="0"/>
                </a:cxn>
                <a:cxn ang="0">
                  <a:pos x="6" y="4"/>
                </a:cxn>
                <a:cxn ang="0">
                  <a:pos x="2" y="4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3" y="0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lnTo>
                    <a:pt x="6" y="0"/>
                  </a:lnTo>
                  <a:lnTo>
                    <a:pt x="6" y="4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2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9" name="Freeform 1296"/>
            <p:cNvSpPr>
              <a:spLocks/>
            </p:cNvSpPr>
            <p:nvPr/>
          </p:nvSpPr>
          <p:spPr bwMode="auto">
            <a:xfrm>
              <a:off x="1947903" y="3908519"/>
              <a:ext cx="14508" cy="10363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4" y="1"/>
                </a:cxn>
                <a:cxn ang="0">
                  <a:pos x="7" y="1"/>
                </a:cxn>
                <a:cxn ang="0">
                  <a:pos x="7" y="5"/>
                </a:cxn>
                <a:cxn ang="0">
                  <a:pos x="3" y="5"/>
                </a:cxn>
                <a:cxn ang="0">
                  <a:pos x="0" y="2"/>
                </a:cxn>
                <a:cxn ang="0">
                  <a:pos x="0" y="1"/>
                </a:cxn>
                <a:cxn ang="0">
                  <a:pos x="2" y="1"/>
                </a:cxn>
                <a:cxn ang="0">
                  <a:pos x="3" y="0"/>
                </a:cxn>
              </a:cxnLst>
              <a:rect l="0" t="0" r="r" b="b"/>
              <a:pathLst>
                <a:path w="7" h="5">
                  <a:moveTo>
                    <a:pt x="3" y="0"/>
                  </a:moveTo>
                  <a:lnTo>
                    <a:pt x="4" y="1"/>
                  </a:lnTo>
                  <a:lnTo>
                    <a:pt x="7" y="1"/>
                  </a:lnTo>
                  <a:lnTo>
                    <a:pt x="7" y="5"/>
                  </a:lnTo>
                  <a:lnTo>
                    <a:pt x="3" y="5"/>
                  </a:lnTo>
                  <a:lnTo>
                    <a:pt x="0" y="2"/>
                  </a:lnTo>
                  <a:lnTo>
                    <a:pt x="0" y="1"/>
                  </a:lnTo>
                  <a:lnTo>
                    <a:pt x="2" y="1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02" name="Freeform 1226"/>
          <p:cNvSpPr>
            <a:spLocks/>
          </p:cNvSpPr>
          <p:nvPr/>
        </p:nvSpPr>
        <p:spPr bwMode="auto">
          <a:xfrm>
            <a:off x="7231106" y="4507937"/>
            <a:ext cx="21779" cy="15556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12" y="3"/>
              </a:cxn>
              <a:cxn ang="0">
                <a:pos x="14" y="3"/>
              </a:cxn>
              <a:cxn ang="0">
                <a:pos x="14" y="8"/>
              </a:cxn>
              <a:cxn ang="0">
                <a:pos x="12" y="10"/>
              </a:cxn>
              <a:cxn ang="0">
                <a:pos x="7" y="10"/>
              </a:cxn>
              <a:cxn ang="0">
                <a:pos x="3" y="9"/>
              </a:cxn>
              <a:cxn ang="0">
                <a:pos x="2" y="9"/>
              </a:cxn>
              <a:cxn ang="0">
                <a:pos x="0" y="8"/>
              </a:cxn>
              <a:cxn ang="0">
                <a:pos x="0" y="5"/>
              </a:cxn>
              <a:cxn ang="0">
                <a:pos x="4" y="1"/>
              </a:cxn>
              <a:cxn ang="0">
                <a:pos x="7" y="1"/>
              </a:cxn>
              <a:cxn ang="0">
                <a:pos x="9" y="0"/>
              </a:cxn>
            </a:cxnLst>
            <a:rect l="0" t="0" r="r" b="b"/>
            <a:pathLst>
              <a:path w="14" h="10">
                <a:moveTo>
                  <a:pt x="9" y="0"/>
                </a:moveTo>
                <a:lnTo>
                  <a:pt x="12" y="3"/>
                </a:lnTo>
                <a:lnTo>
                  <a:pt x="14" y="3"/>
                </a:lnTo>
                <a:lnTo>
                  <a:pt x="14" y="8"/>
                </a:lnTo>
                <a:lnTo>
                  <a:pt x="12" y="10"/>
                </a:lnTo>
                <a:lnTo>
                  <a:pt x="7" y="10"/>
                </a:lnTo>
                <a:lnTo>
                  <a:pt x="3" y="9"/>
                </a:lnTo>
                <a:lnTo>
                  <a:pt x="2" y="9"/>
                </a:lnTo>
                <a:lnTo>
                  <a:pt x="0" y="8"/>
                </a:lnTo>
                <a:lnTo>
                  <a:pt x="0" y="5"/>
                </a:lnTo>
                <a:lnTo>
                  <a:pt x="4" y="1"/>
                </a:lnTo>
                <a:lnTo>
                  <a:pt x="7" y="1"/>
                </a:lnTo>
                <a:lnTo>
                  <a:pt x="9" y="0"/>
                </a:lnTo>
                <a:close/>
              </a:path>
            </a:pathLst>
          </a:custGeom>
          <a:solidFill>
            <a:srgbClr val="5EFF9B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603" name="Group 1113"/>
          <p:cNvGrpSpPr/>
          <p:nvPr/>
        </p:nvGrpSpPr>
        <p:grpSpPr>
          <a:xfrm>
            <a:off x="6084574" y="3965006"/>
            <a:ext cx="1172978" cy="1141865"/>
            <a:chOff x="8486745" y="4130279"/>
            <a:chExt cx="1562691" cy="1521241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695" name="Freeform 1220"/>
            <p:cNvSpPr>
              <a:spLocks/>
            </p:cNvSpPr>
            <p:nvPr/>
          </p:nvSpPr>
          <p:spPr bwMode="auto">
            <a:xfrm>
              <a:off x="9237002" y="5471209"/>
              <a:ext cx="91191" cy="89120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4" y="8"/>
                </a:cxn>
                <a:cxn ang="0">
                  <a:pos x="44" y="12"/>
                </a:cxn>
                <a:cxn ang="0">
                  <a:pos x="43" y="20"/>
                </a:cxn>
                <a:cxn ang="0">
                  <a:pos x="38" y="31"/>
                </a:cxn>
                <a:cxn ang="0">
                  <a:pos x="32" y="39"/>
                </a:cxn>
                <a:cxn ang="0">
                  <a:pos x="25" y="43"/>
                </a:cxn>
                <a:cxn ang="0">
                  <a:pos x="18" y="39"/>
                </a:cxn>
                <a:cxn ang="0">
                  <a:pos x="11" y="32"/>
                </a:cxn>
                <a:cxn ang="0">
                  <a:pos x="5" y="22"/>
                </a:cxn>
                <a:cxn ang="0">
                  <a:pos x="1" y="12"/>
                </a:cxn>
                <a:cxn ang="0">
                  <a:pos x="0" y="4"/>
                </a:cxn>
                <a:cxn ang="0">
                  <a:pos x="3" y="2"/>
                </a:cxn>
                <a:cxn ang="0">
                  <a:pos x="8" y="2"/>
                </a:cxn>
                <a:cxn ang="0">
                  <a:pos x="14" y="3"/>
                </a:cxn>
                <a:cxn ang="0">
                  <a:pos x="19" y="4"/>
                </a:cxn>
                <a:cxn ang="0">
                  <a:pos x="21" y="4"/>
                </a:cxn>
                <a:cxn ang="0">
                  <a:pos x="40" y="0"/>
                </a:cxn>
              </a:cxnLst>
              <a:rect l="0" t="0" r="r" b="b"/>
              <a:pathLst>
                <a:path w="44" h="43">
                  <a:moveTo>
                    <a:pt x="40" y="0"/>
                  </a:moveTo>
                  <a:lnTo>
                    <a:pt x="44" y="8"/>
                  </a:lnTo>
                  <a:lnTo>
                    <a:pt x="44" y="12"/>
                  </a:lnTo>
                  <a:lnTo>
                    <a:pt x="43" y="20"/>
                  </a:lnTo>
                  <a:lnTo>
                    <a:pt x="38" y="31"/>
                  </a:lnTo>
                  <a:lnTo>
                    <a:pt x="32" y="39"/>
                  </a:lnTo>
                  <a:lnTo>
                    <a:pt x="25" y="43"/>
                  </a:lnTo>
                  <a:lnTo>
                    <a:pt x="18" y="39"/>
                  </a:lnTo>
                  <a:lnTo>
                    <a:pt x="11" y="32"/>
                  </a:lnTo>
                  <a:lnTo>
                    <a:pt x="5" y="22"/>
                  </a:lnTo>
                  <a:lnTo>
                    <a:pt x="1" y="12"/>
                  </a:lnTo>
                  <a:lnTo>
                    <a:pt x="0" y="4"/>
                  </a:lnTo>
                  <a:lnTo>
                    <a:pt x="3" y="2"/>
                  </a:lnTo>
                  <a:lnTo>
                    <a:pt x="8" y="2"/>
                  </a:lnTo>
                  <a:lnTo>
                    <a:pt x="14" y="3"/>
                  </a:lnTo>
                  <a:lnTo>
                    <a:pt x="19" y="4"/>
                  </a:lnTo>
                  <a:lnTo>
                    <a:pt x="21" y="4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6" name="Freeform 1221"/>
            <p:cNvSpPr>
              <a:spLocks/>
            </p:cNvSpPr>
            <p:nvPr/>
          </p:nvSpPr>
          <p:spPr bwMode="auto">
            <a:xfrm>
              <a:off x="9315759" y="5448411"/>
              <a:ext cx="12435" cy="124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0"/>
                </a:cxn>
                <a:cxn ang="0">
                  <a:pos x="6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2" y="5"/>
                </a:cxn>
                <a:cxn ang="0">
                  <a:pos x="1" y="4"/>
                </a:cxn>
                <a:cxn ang="0">
                  <a:pos x="0" y="1"/>
                </a:cxn>
                <a:cxn ang="0">
                  <a:pos x="0" y="0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6" y="0"/>
                  </a:lnTo>
                  <a:lnTo>
                    <a:pt x="6" y="4"/>
                  </a:lnTo>
                  <a:lnTo>
                    <a:pt x="5" y="5"/>
                  </a:lnTo>
                  <a:lnTo>
                    <a:pt x="5" y="6"/>
                  </a:lnTo>
                  <a:lnTo>
                    <a:pt x="2" y="5"/>
                  </a:lnTo>
                  <a:lnTo>
                    <a:pt x="1" y="4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7" name="Freeform 1222"/>
            <p:cNvSpPr>
              <a:spLocks/>
            </p:cNvSpPr>
            <p:nvPr/>
          </p:nvSpPr>
          <p:spPr bwMode="auto">
            <a:xfrm>
              <a:off x="9042184" y="5334422"/>
              <a:ext cx="29015" cy="1036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9" y="0"/>
                </a:cxn>
                <a:cxn ang="0">
                  <a:pos x="14" y="2"/>
                </a:cxn>
                <a:cxn ang="0">
                  <a:pos x="9" y="5"/>
                </a:cxn>
                <a:cxn ang="0">
                  <a:pos x="5" y="5"/>
                </a:cxn>
                <a:cxn ang="0">
                  <a:pos x="0" y="2"/>
                </a:cxn>
                <a:cxn ang="0">
                  <a:pos x="4" y="1"/>
                </a:cxn>
                <a:cxn ang="0">
                  <a:pos x="6" y="0"/>
                </a:cxn>
              </a:cxnLst>
              <a:rect l="0" t="0" r="r" b="b"/>
              <a:pathLst>
                <a:path w="14" h="5">
                  <a:moveTo>
                    <a:pt x="6" y="0"/>
                  </a:moveTo>
                  <a:lnTo>
                    <a:pt x="9" y="0"/>
                  </a:lnTo>
                  <a:lnTo>
                    <a:pt x="14" y="2"/>
                  </a:lnTo>
                  <a:lnTo>
                    <a:pt x="9" y="5"/>
                  </a:lnTo>
                  <a:lnTo>
                    <a:pt x="5" y="5"/>
                  </a:lnTo>
                  <a:lnTo>
                    <a:pt x="0" y="2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8" name="Freeform 1223"/>
            <p:cNvSpPr>
              <a:spLocks/>
            </p:cNvSpPr>
            <p:nvPr/>
          </p:nvSpPr>
          <p:spPr bwMode="auto">
            <a:xfrm>
              <a:off x="8486745" y="4691937"/>
              <a:ext cx="965801" cy="735750"/>
            </a:xfrm>
            <a:custGeom>
              <a:avLst/>
              <a:gdLst/>
              <a:ahLst/>
              <a:cxnLst>
                <a:cxn ang="0">
                  <a:pos x="350" y="35"/>
                </a:cxn>
                <a:cxn ang="0">
                  <a:pos x="360" y="44"/>
                </a:cxn>
                <a:cxn ang="0">
                  <a:pos x="373" y="69"/>
                </a:cxn>
                <a:cxn ang="0">
                  <a:pos x="405" y="112"/>
                </a:cxn>
                <a:cxn ang="0">
                  <a:pos x="419" y="135"/>
                </a:cxn>
                <a:cxn ang="0">
                  <a:pos x="441" y="159"/>
                </a:cxn>
                <a:cxn ang="0">
                  <a:pos x="465" y="200"/>
                </a:cxn>
                <a:cxn ang="0">
                  <a:pos x="460" y="252"/>
                </a:cxn>
                <a:cxn ang="0">
                  <a:pos x="444" y="278"/>
                </a:cxn>
                <a:cxn ang="0">
                  <a:pos x="426" y="325"/>
                </a:cxn>
                <a:cxn ang="0">
                  <a:pos x="389" y="347"/>
                </a:cxn>
                <a:cxn ang="0">
                  <a:pos x="365" y="342"/>
                </a:cxn>
                <a:cxn ang="0">
                  <a:pos x="355" y="350"/>
                </a:cxn>
                <a:cxn ang="0">
                  <a:pos x="317" y="341"/>
                </a:cxn>
                <a:cxn ang="0">
                  <a:pos x="301" y="307"/>
                </a:cxn>
                <a:cxn ang="0">
                  <a:pos x="288" y="308"/>
                </a:cxn>
                <a:cxn ang="0">
                  <a:pos x="287" y="292"/>
                </a:cxn>
                <a:cxn ang="0">
                  <a:pos x="278" y="305"/>
                </a:cxn>
                <a:cxn ang="0">
                  <a:pos x="281" y="291"/>
                </a:cxn>
                <a:cxn ang="0">
                  <a:pos x="263" y="296"/>
                </a:cxn>
                <a:cxn ang="0">
                  <a:pos x="250" y="288"/>
                </a:cxn>
                <a:cxn ang="0">
                  <a:pos x="219" y="258"/>
                </a:cxn>
                <a:cxn ang="0">
                  <a:pos x="175" y="262"/>
                </a:cxn>
                <a:cxn ang="0">
                  <a:pos x="123" y="277"/>
                </a:cxn>
                <a:cxn ang="0">
                  <a:pos x="86" y="287"/>
                </a:cxn>
                <a:cxn ang="0">
                  <a:pos x="56" y="300"/>
                </a:cxn>
                <a:cxn ang="0">
                  <a:pos x="18" y="287"/>
                </a:cxn>
                <a:cxn ang="0">
                  <a:pos x="26" y="276"/>
                </a:cxn>
                <a:cxn ang="0">
                  <a:pos x="16" y="232"/>
                </a:cxn>
                <a:cxn ang="0">
                  <a:pos x="0" y="194"/>
                </a:cxn>
                <a:cxn ang="0">
                  <a:pos x="5" y="186"/>
                </a:cxn>
                <a:cxn ang="0">
                  <a:pos x="1" y="163"/>
                </a:cxn>
                <a:cxn ang="0">
                  <a:pos x="6" y="139"/>
                </a:cxn>
                <a:cxn ang="0">
                  <a:pos x="46" y="117"/>
                </a:cxn>
                <a:cxn ang="0">
                  <a:pos x="99" y="96"/>
                </a:cxn>
                <a:cxn ang="0">
                  <a:pos x="111" y="76"/>
                </a:cxn>
                <a:cxn ang="0">
                  <a:pos x="117" y="68"/>
                </a:cxn>
                <a:cxn ang="0">
                  <a:pos x="134" y="53"/>
                </a:cxn>
                <a:cxn ang="0">
                  <a:pos x="158" y="38"/>
                </a:cxn>
                <a:cxn ang="0">
                  <a:pos x="171" y="52"/>
                </a:cxn>
                <a:cxn ang="0">
                  <a:pos x="187" y="49"/>
                </a:cxn>
                <a:cxn ang="0">
                  <a:pos x="192" y="28"/>
                </a:cxn>
                <a:cxn ang="0">
                  <a:pos x="218" y="19"/>
                </a:cxn>
                <a:cxn ang="0">
                  <a:pos x="219" y="13"/>
                </a:cxn>
                <a:cxn ang="0">
                  <a:pos x="252" y="18"/>
                </a:cxn>
                <a:cxn ang="0">
                  <a:pos x="271" y="20"/>
                </a:cxn>
                <a:cxn ang="0">
                  <a:pos x="266" y="28"/>
                </a:cxn>
                <a:cxn ang="0">
                  <a:pos x="258" y="53"/>
                </a:cxn>
                <a:cxn ang="0">
                  <a:pos x="268" y="58"/>
                </a:cxn>
                <a:cxn ang="0">
                  <a:pos x="302" y="77"/>
                </a:cxn>
                <a:cxn ang="0">
                  <a:pos x="318" y="82"/>
                </a:cxn>
                <a:cxn ang="0">
                  <a:pos x="332" y="12"/>
                </a:cxn>
              </a:cxnLst>
              <a:rect l="0" t="0" r="r" b="b"/>
              <a:pathLst>
                <a:path w="466" h="355">
                  <a:moveTo>
                    <a:pt x="341" y="0"/>
                  </a:moveTo>
                  <a:lnTo>
                    <a:pt x="343" y="10"/>
                  </a:lnTo>
                  <a:lnTo>
                    <a:pt x="347" y="19"/>
                  </a:lnTo>
                  <a:lnTo>
                    <a:pt x="350" y="27"/>
                  </a:lnTo>
                  <a:lnTo>
                    <a:pt x="350" y="35"/>
                  </a:lnTo>
                  <a:lnTo>
                    <a:pt x="351" y="38"/>
                  </a:lnTo>
                  <a:lnTo>
                    <a:pt x="351" y="41"/>
                  </a:lnTo>
                  <a:lnTo>
                    <a:pt x="353" y="43"/>
                  </a:lnTo>
                  <a:lnTo>
                    <a:pt x="356" y="44"/>
                  </a:lnTo>
                  <a:lnTo>
                    <a:pt x="360" y="44"/>
                  </a:lnTo>
                  <a:lnTo>
                    <a:pt x="365" y="47"/>
                  </a:lnTo>
                  <a:lnTo>
                    <a:pt x="367" y="47"/>
                  </a:lnTo>
                  <a:lnTo>
                    <a:pt x="371" y="53"/>
                  </a:lnTo>
                  <a:lnTo>
                    <a:pt x="372" y="62"/>
                  </a:lnTo>
                  <a:lnTo>
                    <a:pt x="373" y="69"/>
                  </a:lnTo>
                  <a:lnTo>
                    <a:pt x="378" y="83"/>
                  </a:lnTo>
                  <a:lnTo>
                    <a:pt x="383" y="96"/>
                  </a:lnTo>
                  <a:lnTo>
                    <a:pt x="389" y="102"/>
                  </a:lnTo>
                  <a:lnTo>
                    <a:pt x="396" y="107"/>
                  </a:lnTo>
                  <a:lnTo>
                    <a:pt x="405" y="112"/>
                  </a:lnTo>
                  <a:lnTo>
                    <a:pt x="411" y="117"/>
                  </a:lnTo>
                  <a:lnTo>
                    <a:pt x="414" y="121"/>
                  </a:lnTo>
                  <a:lnTo>
                    <a:pt x="416" y="126"/>
                  </a:lnTo>
                  <a:lnTo>
                    <a:pt x="417" y="131"/>
                  </a:lnTo>
                  <a:lnTo>
                    <a:pt x="419" y="135"/>
                  </a:lnTo>
                  <a:lnTo>
                    <a:pt x="424" y="140"/>
                  </a:lnTo>
                  <a:lnTo>
                    <a:pt x="426" y="141"/>
                  </a:lnTo>
                  <a:lnTo>
                    <a:pt x="432" y="141"/>
                  </a:lnTo>
                  <a:lnTo>
                    <a:pt x="435" y="151"/>
                  </a:lnTo>
                  <a:lnTo>
                    <a:pt x="441" y="159"/>
                  </a:lnTo>
                  <a:lnTo>
                    <a:pt x="449" y="165"/>
                  </a:lnTo>
                  <a:lnTo>
                    <a:pt x="455" y="171"/>
                  </a:lnTo>
                  <a:lnTo>
                    <a:pt x="455" y="173"/>
                  </a:lnTo>
                  <a:lnTo>
                    <a:pt x="461" y="185"/>
                  </a:lnTo>
                  <a:lnTo>
                    <a:pt x="465" y="200"/>
                  </a:lnTo>
                  <a:lnTo>
                    <a:pt x="466" y="215"/>
                  </a:lnTo>
                  <a:lnTo>
                    <a:pt x="465" y="225"/>
                  </a:lnTo>
                  <a:lnTo>
                    <a:pt x="464" y="234"/>
                  </a:lnTo>
                  <a:lnTo>
                    <a:pt x="460" y="240"/>
                  </a:lnTo>
                  <a:lnTo>
                    <a:pt x="460" y="252"/>
                  </a:lnTo>
                  <a:lnTo>
                    <a:pt x="459" y="254"/>
                  </a:lnTo>
                  <a:lnTo>
                    <a:pt x="459" y="257"/>
                  </a:lnTo>
                  <a:lnTo>
                    <a:pt x="458" y="258"/>
                  </a:lnTo>
                  <a:lnTo>
                    <a:pt x="456" y="261"/>
                  </a:lnTo>
                  <a:lnTo>
                    <a:pt x="444" y="278"/>
                  </a:lnTo>
                  <a:lnTo>
                    <a:pt x="437" y="288"/>
                  </a:lnTo>
                  <a:lnTo>
                    <a:pt x="434" y="300"/>
                  </a:lnTo>
                  <a:lnTo>
                    <a:pt x="429" y="312"/>
                  </a:lnTo>
                  <a:lnTo>
                    <a:pt x="426" y="326"/>
                  </a:lnTo>
                  <a:lnTo>
                    <a:pt x="426" y="325"/>
                  </a:lnTo>
                  <a:lnTo>
                    <a:pt x="422" y="332"/>
                  </a:lnTo>
                  <a:lnTo>
                    <a:pt x="415" y="336"/>
                  </a:lnTo>
                  <a:lnTo>
                    <a:pt x="406" y="340"/>
                  </a:lnTo>
                  <a:lnTo>
                    <a:pt x="396" y="342"/>
                  </a:lnTo>
                  <a:lnTo>
                    <a:pt x="389" y="347"/>
                  </a:lnTo>
                  <a:lnTo>
                    <a:pt x="385" y="355"/>
                  </a:lnTo>
                  <a:lnTo>
                    <a:pt x="381" y="352"/>
                  </a:lnTo>
                  <a:lnTo>
                    <a:pt x="373" y="349"/>
                  </a:lnTo>
                  <a:lnTo>
                    <a:pt x="367" y="345"/>
                  </a:lnTo>
                  <a:lnTo>
                    <a:pt x="365" y="342"/>
                  </a:lnTo>
                  <a:lnTo>
                    <a:pt x="361" y="344"/>
                  </a:lnTo>
                  <a:lnTo>
                    <a:pt x="360" y="345"/>
                  </a:lnTo>
                  <a:lnTo>
                    <a:pt x="357" y="346"/>
                  </a:lnTo>
                  <a:lnTo>
                    <a:pt x="356" y="349"/>
                  </a:lnTo>
                  <a:lnTo>
                    <a:pt x="355" y="350"/>
                  </a:lnTo>
                  <a:lnTo>
                    <a:pt x="352" y="351"/>
                  </a:lnTo>
                  <a:lnTo>
                    <a:pt x="348" y="351"/>
                  </a:lnTo>
                  <a:lnTo>
                    <a:pt x="338" y="350"/>
                  </a:lnTo>
                  <a:lnTo>
                    <a:pt x="327" y="346"/>
                  </a:lnTo>
                  <a:lnTo>
                    <a:pt x="317" y="341"/>
                  </a:lnTo>
                  <a:lnTo>
                    <a:pt x="309" y="334"/>
                  </a:lnTo>
                  <a:lnTo>
                    <a:pt x="307" y="324"/>
                  </a:lnTo>
                  <a:lnTo>
                    <a:pt x="304" y="316"/>
                  </a:lnTo>
                  <a:lnTo>
                    <a:pt x="302" y="312"/>
                  </a:lnTo>
                  <a:lnTo>
                    <a:pt x="301" y="307"/>
                  </a:lnTo>
                  <a:lnTo>
                    <a:pt x="301" y="306"/>
                  </a:lnTo>
                  <a:lnTo>
                    <a:pt x="298" y="307"/>
                  </a:lnTo>
                  <a:lnTo>
                    <a:pt x="296" y="307"/>
                  </a:lnTo>
                  <a:lnTo>
                    <a:pt x="292" y="308"/>
                  </a:lnTo>
                  <a:lnTo>
                    <a:pt x="288" y="308"/>
                  </a:lnTo>
                  <a:lnTo>
                    <a:pt x="291" y="303"/>
                  </a:lnTo>
                  <a:lnTo>
                    <a:pt x="291" y="297"/>
                  </a:lnTo>
                  <a:lnTo>
                    <a:pt x="288" y="292"/>
                  </a:lnTo>
                  <a:lnTo>
                    <a:pt x="287" y="291"/>
                  </a:lnTo>
                  <a:lnTo>
                    <a:pt x="287" y="292"/>
                  </a:lnTo>
                  <a:lnTo>
                    <a:pt x="286" y="295"/>
                  </a:lnTo>
                  <a:lnTo>
                    <a:pt x="286" y="296"/>
                  </a:lnTo>
                  <a:lnTo>
                    <a:pt x="283" y="298"/>
                  </a:lnTo>
                  <a:lnTo>
                    <a:pt x="282" y="301"/>
                  </a:lnTo>
                  <a:lnTo>
                    <a:pt x="278" y="305"/>
                  </a:lnTo>
                  <a:lnTo>
                    <a:pt x="274" y="305"/>
                  </a:lnTo>
                  <a:lnTo>
                    <a:pt x="272" y="302"/>
                  </a:lnTo>
                  <a:lnTo>
                    <a:pt x="272" y="301"/>
                  </a:lnTo>
                  <a:lnTo>
                    <a:pt x="277" y="297"/>
                  </a:lnTo>
                  <a:lnTo>
                    <a:pt x="281" y="291"/>
                  </a:lnTo>
                  <a:lnTo>
                    <a:pt x="283" y="276"/>
                  </a:lnTo>
                  <a:lnTo>
                    <a:pt x="283" y="271"/>
                  </a:lnTo>
                  <a:lnTo>
                    <a:pt x="277" y="278"/>
                  </a:lnTo>
                  <a:lnTo>
                    <a:pt x="271" y="288"/>
                  </a:lnTo>
                  <a:lnTo>
                    <a:pt x="263" y="296"/>
                  </a:lnTo>
                  <a:lnTo>
                    <a:pt x="257" y="300"/>
                  </a:lnTo>
                  <a:lnTo>
                    <a:pt x="256" y="300"/>
                  </a:lnTo>
                  <a:lnTo>
                    <a:pt x="254" y="298"/>
                  </a:lnTo>
                  <a:lnTo>
                    <a:pt x="254" y="292"/>
                  </a:lnTo>
                  <a:lnTo>
                    <a:pt x="250" y="288"/>
                  </a:lnTo>
                  <a:lnTo>
                    <a:pt x="247" y="282"/>
                  </a:lnTo>
                  <a:lnTo>
                    <a:pt x="242" y="273"/>
                  </a:lnTo>
                  <a:lnTo>
                    <a:pt x="239" y="268"/>
                  </a:lnTo>
                  <a:lnTo>
                    <a:pt x="230" y="262"/>
                  </a:lnTo>
                  <a:lnTo>
                    <a:pt x="219" y="258"/>
                  </a:lnTo>
                  <a:lnTo>
                    <a:pt x="207" y="257"/>
                  </a:lnTo>
                  <a:lnTo>
                    <a:pt x="195" y="256"/>
                  </a:lnTo>
                  <a:lnTo>
                    <a:pt x="187" y="257"/>
                  </a:lnTo>
                  <a:lnTo>
                    <a:pt x="180" y="259"/>
                  </a:lnTo>
                  <a:lnTo>
                    <a:pt x="175" y="262"/>
                  </a:lnTo>
                  <a:lnTo>
                    <a:pt x="169" y="264"/>
                  </a:lnTo>
                  <a:lnTo>
                    <a:pt x="158" y="267"/>
                  </a:lnTo>
                  <a:lnTo>
                    <a:pt x="138" y="269"/>
                  </a:lnTo>
                  <a:lnTo>
                    <a:pt x="129" y="272"/>
                  </a:lnTo>
                  <a:lnTo>
                    <a:pt x="123" y="277"/>
                  </a:lnTo>
                  <a:lnTo>
                    <a:pt x="119" y="286"/>
                  </a:lnTo>
                  <a:lnTo>
                    <a:pt x="107" y="287"/>
                  </a:lnTo>
                  <a:lnTo>
                    <a:pt x="95" y="288"/>
                  </a:lnTo>
                  <a:lnTo>
                    <a:pt x="92" y="287"/>
                  </a:lnTo>
                  <a:lnTo>
                    <a:pt x="86" y="287"/>
                  </a:lnTo>
                  <a:lnTo>
                    <a:pt x="84" y="288"/>
                  </a:lnTo>
                  <a:lnTo>
                    <a:pt x="82" y="288"/>
                  </a:lnTo>
                  <a:lnTo>
                    <a:pt x="74" y="291"/>
                  </a:lnTo>
                  <a:lnTo>
                    <a:pt x="65" y="296"/>
                  </a:lnTo>
                  <a:lnTo>
                    <a:pt x="56" y="300"/>
                  </a:lnTo>
                  <a:lnTo>
                    <a:pt x="45" y="302"/>
                  </a:lnTo>
                  <a:lnTo>
                    <a:pt x="37" y="301"/>
                  </a:lnTo>
                  <a:lnTo>
                    <a:pt x="28" y="297"/>
                  </a:lnTo>
                  <a:lnTo>
                    <a:pt x="21" y="292"/>
                  </a:lnTo>
                  <a:lnTo>
                    <a:pt x="18" y="287"/>
                  </a:lnTo>
                  <a:lnTo>
                    <a:pt x="18" y="285"/>
                  </a:lnTo>
                  <a:lnTo>
                    <a:pt x="20" y="282"/>
                  </a:lnTo>
                  <a:lnTo>
                    <a:pt x="22" y="281"/>
                  </a:lnTo>
                  <a:lnTo>
                    <a:pt x="23" y="278"/>
                  </a:lnTo>
                  <a:lnTo>
                    <a:pt x="26" y="276"/>
                  </a:lnTo>
                  <a:lnTo>
                    <a:pt x="27" y="273"/>
                  </a:lnTo>
                  <a:lnTo>
                    <a:pt x="27" y="269"/>
                  </a:lnTo>
                  <a:lnTo>
                    <a:pt x="26" y="258"/>
                  </a:lnTo>
                  <a:lnTo>
                    <a:pt x="22" y="251"/>
                  </a:lnTo>
                  <a:lnTo>
                    <a:pt x="16" y="232"/>
                  </a:lnTo>
                  <a:lnTo>
                    <a:pt x="15" y="223"/>
                  </a:lnTo>
                  <a:lnTo>
                    <a:pt x="12" y="214"/>
                  </a:lnTo>
                  <a:lnTo>
                    <a:pt x="8" y="204"/>
                  </a:lnTo>
                  <a:lnTo>
                    <a:pt x="7" y="202"/>
                  </a:lnTo>
                  <a:lnTo>
                    <a:pt x="0" y="194"/>
                  </a:lnTo>
                  <a:lnTo>
                    <a:pt x="0" y="189"/>
                  </a:lnTo>
                  <a:lnTo>
                    <a:pt x="1" y="188"/>
                  </a:lnTo>
                  <a:lnTo>
                    <a:pt x="1" y="186"/>
                  </a:lnTo>
                  <a:lnTo>
                    <a:pt x="2" y="184"/>
                  </a:lnTo>
                  <a:lnTo>
                    <a:pt x="5" y="186"/>
                  </a:lnTo>
                  <a:lnTo>
                    <a:pt x="6" y="189"/>
                  </a:lnTo>
                  <a:lnTo>
                    <a:pt x="6" y="184"/>
                  </a:lnTo>
                  <a:lnTo>
                    <a:pt x="5" y="178"/>
                  </a:lnTo>
                  <a:lnTo>
                    <a:pt x="2" y="171"/>
                  </a:lnTo>
                  <a:lnTo>
                    <a:pt x="1" y="163"/>
                  </a:lnTo>
                  <a:lnTo>
                    <a:pt x="1" y="137"/>
                  </a:lnTo>
                  <a:lnTo>
                    <a:pt x="2" y="136"/>
                  </a:lnTo>
                  <a:lnTo>
                    <a:pt x="5" y="135"/>
                  </a:lnTo>
                  <a:lnTo>
                    <a:pt x="6" y="135"/>
                  </a:lnTo>
                  <a:lnTo>
                    <a:pt x="6" y="139"/>
                  </a:lnTo>
                  <a:lnTo>
                    <a:pt x="13" y="135"/>
                  </a:lnTo>
                  <a:lnTo>
                    <a:pt x="22" y="129"/>
                  </a:lnTo>
                  <a:lnTo>
                    <a:pt x="27" y="124"/>
                  </a:lnTo>
                  <a:lnTo>
                    <a:pt x="35" y="120"/>
                  </a:lnTo>
                  <a:lnTo>
                    <a:pt x="46" y="117"/>
                  </a:lnTo>
                  <a:lnTo>
                    <a:pt x="55" y="116"/>
                  </a:lnTo>
                  <a:lnTo>
                    <a:pt x="65" y="113"/>
                  </a:lnTo>
                  <a:lnTo>
                    <a:pt x="77" y="110"/>
                  </a:lnTo>
                  <a:lnTo>
                    <a:pt x="90" y="103"/>
                  </a:lnTo>
                  <a:lnTo>
                    <a:pt x="99" y="96"/>
                  </a:lnTo>
                  <a:lnTo>
                    <a:pt x="102" y="88"/>
                  </a:lnTo>
                  <a:lnTo>
                    <a:pt x="102" y="78"/>
                  </a:lnTo>
                  <a:lnTo>
                    <a:pt x="105" y="73"/>
                  </a:lnTo>
                  <a:lnTo>
                    <a:pt x="107" y="71"/>
                  </a:lnTo>
                  <a:lnTo>
                    <a:pt x="111" y="76"/>
                  </a:lnTo>
                  <a:lnTo>
                    <a:pt x="114" y="79"/>
                  </a:lnTo>
                  <a:lnTo>
                    <a:pt x="116" y="78"/>
                  </a:lnTo>
                  <a:lnTo>
                    <a:pt x="116" y="76"/>
                  </a:lnTo>
                  <a:lnTo>
                    <a:pt x="117" y="73"/>
                  </a:lnTo>
                  <a:lnTo>
                    <a:pt x="117" y="68"/>
                  </a:lnTo>
                  <a:lnTo>
                    <a:pt x="119" y="66"/>
                  </a:lnTo>
                  <a:lnTo>
                    <a:pt x="126" y="69"/>
                  </a:lnTo>
                  <a:lnTo>
                    <a:pt x="128" y="62"/>
                  </a:lnTo>
                  <a:lnTo>
                    <a:pt x="131" y="57"/>
                  </a:lnTo>
                  <a:lnTo>
                    <a:pt x="134" y="53"/>
                  </a:lnTo>
                  <a:lnTo>
                    <a:pt x="136" y="47"/>
                  </a:lnTo>
                  <a:lnTo>
                    <a:pt x="143" y="46"/>
                  </a:lnTo>
                  <a:lnTo>
                    <a:pt x="148" y="43"/>
                  </a:lnTo>
                  <a:lnTo>
                    <a:pt x="153" y="39"/>
                  </a:lnTo>
                  <a:lnTo>
                    <a:pt x="158" y="38"/>
                  </a:lnTo>
                  <a:lnTo>
                    <a:pt x="161" y="39"/>
                  </a:lnTo>
                  <a:lnTo>
                    <a:pt x="164" y="41"/>
                  </a:lnTo>
                  <a:lnTo>
                    <a:pt x="166" y="43"/>
                  </a:lnTo>
                  <a:lnTo>
                    <a:pt x="170" y="54"/>
                  </a:lnTo>
                  <a:lnTo>
                    <a:pt x="171" y="52"/>
                  </a:lnTo>
                  <a:lnTo>
                    <a:pt x="176" y="49"/>
                  </a:lnTo>
                  <a:lnTo>
                    <a:pt x="180" y="49"/>
                  </a:lnTo>
                  <a:lnTo>
                    <a:pt x="183" y="51"/>
                  </a:lnTo>
                  <a:lnTo>
                    <a:pt x="185" y="53"/>
                  </a:lnTo>
                  <a:lnTo>
                    <a:pt x="187" y="49"/>
                  </a:lnTo>
                  <a:lnTo>
                    <a:pt x="187" y="39"/>
                  </a:lnTo>
                  <a:lnTo>
                    <a:pt x="188" y="37"/>
                  </a:lnTo>
                  <a:lnTo>
                    <a:pt x="190" y="34"/>
                  </a:lnTo>
                  <a:lnTo>
                    <a:pt x="192" y="32"/>
                  </a:lnTo>
                  <a:lnTo>
                    <a:pt x="192" y="28"/>
                  </a:lnTo>
                  <a:lnTo>
                    <a:pt x="194" y="24"/>
                  </a:lnTo>
                  <a:lnTo>
                    <a:pt x="200" y="22"/>
                  </a:lnTo>
                  <a:lnTo>
                    <a:pt x="209" y="20"/>
                  </a:lnTo>
                  <a:lnTo>
                    <a:pt x="215" y="19"/>
                  </a:lnTo>
                  <a:lnTo>
                    <a:pt x="218" y="19"/>
                  </a:lnTo>
                  <a:lnTo>
                    <a:pt x="219" y="18"/>
                  </a:lnTo>
                  <a:lnTo>
                    <a:pt x="222" y="17"/>
                  </a:lnTo>
                  <a:lnTo>
                    <a:pt x="223" y="17"/>
                  </a:lnTo>
                  <a:lnTo>
                    <a:pt x="222" y="14"/>
                  </a:lnTo>
                  <a:lnTo>
                    <a:pt x="219" y="13"/>
                  </a:lnTo>
                  <a:lnTo>
                    <a:pt x="215" y="9"/>
                  </a:lnTo>
                  <a:lnTo>
                    <a:pt x="215" y="7"/>
                  </a:lnTo>
                  <a:lnTo>
                    <a:pt x="228" y="13"/>
                  </a:lnTo>
                  <a:lnTo>
                    <a:pt x="239" y="17"/>
                  </a:lnTo>
                  <a:lnTo>
                    <a:pt x="252" y="18"/>
                  </a:lnTo>
                  <a:lnTo>
                    <a:pt x="256" y="18"/>
                  </a:lnTo>
                  <a:lnTo>
                    <a:pt x="261" y="15"/>
                  </a:lnTo>
                  <a:lnTo>
                    <a:pt x="264" y="15"/>
                  </a:lnTo>
                  <a:lnTo>
                    <a:pt x="267" y="17"/>
                  </a:lnTo>
                  <a:lnTo>
                    <a:pt x="271" y="20"/>
                  </a:lnTo>
                  <a:lnTo>
                    <a:pt x="272" y="23"/>
                  </a:lnTo>
                  <a:lnTo>
                    <a:pt x="272" y="25"/>
                  </a:lnTo>
                  <a:lnTo>
                    <a:pt x="271" y="27"/>
                  </a:lnTo>
                  <a:lnTo>
                    <a:pt x="268" y="28"/>
                  </a:lnTo>
                  <a:lnTo>
                    <a:pt x="266" y="28"/>
                  </a:lnTo>
                  <a:lnTo>
                    <a:pt x="264" y="29"/>
                  </a:lnTo>
                  <a:lnTo>
                    <a:pt x="262" y="30"/>
                  </a:lnTo>
                  <a:lnTo>
                    <a:pt x="257" y="51"/>
                  </a:lnTo>
                  <a:lnTo>
                    <a:pt x="257" y="52"/>
                  </a:lnTo>
                  <a:lnTo>
                    <a:pt x="258" y="53"/>
                  </a:lnTo>
                  <a:lnTo>
                    <a:pt x="262" y="53"/>
                  </a:lnTo>
                  <a:lnTo>
                    <a:pt x="264" y="54"/>
                  </a:lnTo>
                  <a:lnTo>
                    <a:pt x="266" y="54"/>
                  </a:lnTo>
                  <a:lnTo>
                    <a:pt x="267" y="56"/>
                  </a:lnTo>
                  <a:lnTo>
                    <a:pt x="268" y="58"/>
                  </a:lnTo>
                  <a:lnTo>
                    <a:pt x="268" y="62"/>
                  </a:lnTo>
                  <a:lnTo>
                    <a:pt x="269" y="63"/>
                  </a:lnTo>
                  <a:lnTo>
                    <a:pt x="297" y="73"/>
                  </a:lnTo>
                  <a:lnTo>
                    <a:pt x="299" y="74"/>
                  </a:lnTo>
                  <a:lnTo>
                    <a:pt x="302" y="77"/>
                  </a:lnTo>
                  <a:lnTo>
                    <a:pt x="303" y="79"/>
                  </a:lnTo>
                  <a:lnTo>
                    <a:pt x="306" y="82"/>
                  </a:lnTo>
                  <a:lnTo>
                    <a:pt x="308" y="83"/>
                  </a:lnTo>
                  <a:lnTo>
                    <a:pt x="312" y="85"/>
                  </a:lnTo>
                  <a:lnTo>
                    <a:pt x="318" y="82"/>
                  </a:lnTo>
                  <a:lnTo>
                    <a:pt x="323" y="76"/>
                  </a:lnTo>
                  <a:lnTo>
                    <a:pt x="328" y="58"/>
                  </a:lnTo>
                  <a:lnTo>
                    <a:pt x="330" y="51"/>
                  </a:lnTo>
                  <a:lnTo>
                    <a:pt x="330" y="14"/>
                  </a:lnTo>
                  <a:lnTo>
                    <a:pt x="332" y="12"/>
                  </a:lnTo>
                  <a:lnTo>
                    <a:pt x="336" y="4"/>
                  </a:lnTo>
                  <a:lnTo>
                    <a:pt x="338" y="3"/>
                  </a:lnTo>
                  <a:lnTo>
                    <a:pt x="3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9" name="Freeform 1224"/>
            <p:cNvSpPr>
              <a:spLocks/>
            </p:cNvSpPr>
            <p:nvPr/>
          </p:nvSpPr>
          <p:spPr bwMode="auto">
            <a:xfrm>
              <a:off x="9759281" y="5471209"/>
              <a:ext cx="184456" cy="180311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72" y="2"/>
                </a:cxn>
                <a:cxn ang="0">
                  <a:pos x="74" y="4"/>
                </a:cxn>
                <a:cxn ang="0">
                  <a:pos x="74" y="8"/>
                </a:cxn>
                <a:cxn ang="0">
                  <a:pos x="76" y="9"/>
                </a:cxn>
                <a:cxn ang="0">
                  <a:pos x="77" y="9"/>
                </a:cxn>
                <a:cxn ang="0">
                  <a:pos x="84" y="5"/>
                </a:cxn>
                <a:cxn ang="0">
                  <a:pos x="87" y="8"/>
                </a:cxn>
                <a:cxn ang="0">
                  <a:pos x="88" y="12"/>
                </a:cxn>
                <a:cxn ang="0">
                  <a:pos x="89" y="14"/>
                </a:cxn>
                <a:cxn ang="0">
                  <a:pos x="83" y="27"/>
                </a:cxn>
                <a:cxn ang="0">
                  <a:pos x="78" y="32"/>
                </a:cxn>
                <a:cxn ang="0">
                  <a:pos x="73" y="34"/>
                </a:cxn>
                <a:cxn ang="0">
                  <a:pos x="73" y="47"/>
                </a:cxn>
                <a:cxn ang="0">
                  <a:pos x="68" y="47"/>
                </a:cxn>
                <a:cxn ang="0">
                  <a:pos x="64" y="48"/>
                </a:cxn>
                <a:cxn ang="0">
                  <a:pos x="58" y="48"/>
                </a:cxn>
                <a:cxn ang="0">
                  <a:pos x="57" y="53"/>
                </a:cxn>
                <a:cxn ang="0">
                  <a:pos x="49" y="68"/>
                </a:cxn>
                <a:cxn ang="0">
                  <a:pos x="47" y="75"/>
                </a:cxn>
                <a:cxn ang="0">
                  <a:pos x="46" y="77"/>
                </a:cxn>
                <a:cxn ang="0">
                  <a:pos x="43" y="80"/>
                </a:cxn>
                <a:cxn ang="0">
                  <a:pos x="39" y="82"/>
                </a:cxn>
                <a:cxn ang="0">
                  <a:pos x="37" y="85"/>
                </a:cxn>
                <a:cxn ang="0">
                  <a:pos x="33" y="86"/>
                </a:cxn>
                <a:cxn ang="0">
                  <a:pos x="30" y="87"/>
                </a:cxn>
                <a:cxn ang="0">
                  <a:pos x="29" y="87"/>
                </a:cxn>
                <a:cxn ang="0">
                  <a:pos x="24" y="85"/>
                </a:cxn>
                <a:cxn ang="0">
                  <a:pos x="20" y="85"/>
                </a:cxn>
                <a:cxn ang="0">
                  <a:pos x="18" y="83"/>
                </a:cxn>
                <a:cxn ang="0">
                  <a:pos x="14" y="82"/>
                </a:cxn>
                <a:cxn ang="0">
                  <a:pos x="12" y="81"/>
                </a:cxn>
                <a:cxn ang="0">
                  <a:pos x="8" y="80"/>
                </a:cxn>
                <a:cxn ang="0">
                  <a:pos x="5" y="78"/>
                </a:cxn>
                <a:cxn ang="0">
                  <a:pos x="4" y="78"/>
                </a:cxn>
                <a:cxn ang="0">
                  <a:pos x="3" y="77"/>
                </a:cxn>
                <a:cxn ang="0">
                  <a:pos x="2" y="77"/>
                </a:cxn>
                <a:cxn ang="0">
                  <a:pos x="0" y="76"/>
                </a:cxn>
                <a:cxn ang="0">
                  <a:pos x="3" y="68"/>
                </a:cxn>
                <a:cxn ang="0">
                  <a:pos x="7" y="63"/>
                </a:cxn>
                <a:cxn ang="0">
                  <a:pos x="13" y="58"/>
                </a:cxn>
                <a:cxn ang="0">
                  <a:pos x="17" y="53"/>
                </a:cxn>
                <a:cxn ang="0">
                  <a:pos x="18" y="51"/>
                </a:cxn>
                <a:cxn ang="0">
                  <a:pos x="22" y="47"/>
                </a:cxn>
                <a:cxn ang="0">
                  <a:pos x="24" y="47"/>
                </a:cxn>
                <a:cxn ang="0">
                  <a:pos x="32" y="44"/>
                </a:cxn>
                <a:cxn ang="0">
                  <a:pos x="39" y="38"/>
                </a:cxn>
                <a:cxn ang="0">
                  <a:pos x="47" y="34"/>
                </a:cxn>
                <a:cxn ang="0">
                  <a:pos x="49" y="32"/>
                </a:cxn>
                <a:cxn ang="0">
                  <a:pos x="51" y="29"/>
                </a:cxn>
                <a:cxn ang="0">
                  <a:pos x="52" y="28"/>
                </a:cxn>
                <a:cxn ang="0">
                  <a:pos x="53" y="25"/>
                </a:cxn>
                <a:cxn ang="0">
                  <a:pos x="54" y="24"/>
                </a:cxn>
                <a:cxn ang="0">
                  <a:pos x="54" y="20"/>
                </a:cxn>
                <a:cxn ang="0">
                  <a:pos x="58" y="17"/>
                </a:cxn>
                <a:cxn ang="0">
                  <a:pos x="61" y="17"/>
                </a:cxn>
                <a:cxn ang="0">
                  <a:pos x="62" y="15"/>
                </a:cxn>
                <a:cxn ang="0">
                  <a:pos x="62" y="13"/>
                </a:cxn>
                <a:cxn ang="0">
                  <a:pos x="63" y="9"/>
                </a:cxn>
                <a:cxn ang="0">
                  <a:pos x="64" y="7"/>
                </a:cxn>
                <a:cxn ang="0">
                  <a:pos x="69" y="2"/>
                </a:cxn>
                <a:cxn ang="0">
                  <a:pos x="72" y="0"/>
                </a:cxn>
              </a:cxnLst>
              <a:rect l="0" t="0" r="r" b="b"/>
              <a:pathLst>
                <a:path w="89" h="87">
                  <a:moveTo>
                    <a:pt x="72" y="0"/>
                  </a:moveTo>
                  <a:lnTo>
                    <a:pt x="72" y="2"/>
                  </a:lnTo>
                  <a:lnTo>
                    <a:pt x="74" y="4"/>
                  </a:lnTo>
                  <a:lnTo>
                    <a:pt x="74" y="8"/>
                  </a:lnTo>
                  <a:lnTo>
                    <a:pt x="76" y="9"/>
                  </a:lnTo>
                  <a:lnTo>
                    <a:pt x="77" y="9"/>
                  </a:lnTo>
                  <a:lnTo>
                    <a:pt x="84" y="5"/>
                  </a:lnTo>
                  <a:lnTo>
                    <a:pt x="87" y="8"/>
                  </a:lnTo>
                  <a:lnTo>
                    <a:pt x="88" y="12"/>
                  </a:lnTo>
                  <a:lnTo>
                    <a:pt x="89" y="14"/>
                  </a:lnTo>
                  <a:lnTo>
                    <a:pt x="83" y="27"/>
                  </a:lnTo>
                  <a:lnTo>
                    <a:pt x="78" y="32"/>
                  </a:lnTo>
                  <a:lnTo>
                    <a:pt x="73" y="34"/>
                  </a:lnTo>
                  <a:lnTo>
                    <a:pt x="73" y="47"/>
                  </a:lnTo>
                  <a:lnTo>
                    <a:pt x="68" y="47"/>
                  </a:lnTo>
                  <a:lnTo>
                    <a:pt x="64" y="48"/>
                  </a:lnTo>
                  <a:lnTo>
                    <a:pt x="58" y="48"/>
                  </a:lnTo>
                  <a:lnTo>
                    <a:pt x="57" y="53"/>
                  </a:lnTo>
                  <a:lnTo>
                    <a:pt x="49" y="68"/>
                  </a:lnTo>
                  <a:lnTo>
                    <a:pt x="47" y="75"/>
                  </a:lnTo>
                  <a:lnTo>
                    <a:pt x="46" y="77"/>
                  </a:lnTo>
                  <a:lnTo>
                    <a:pt x="43" y="80"/>
                  </a:lnTo>
                  <a:lnTo>
                    <a:pt x="39" y="82"/>
                  </a:lnTo>
                  <a:lnTo>
                    <a:pt x="37" y="85"/>
                  </a:lnTo>
                  <a:lnTo>
                    <a:pt x="33" y="86"/>
                  </a:lnTo>
                  <a:lnTo>
                    <a:pt x="30" y="87"/>
                  </a:lnTo>
                  <a:lnTo>
                    <a:pt x="29" y="87"/>
                  </a:lnTo>
                  <a:lnTo>
                    <a:pt x="24" y="85"/>
                  </a:lnTo>
                  <a:lnTo>
                    <a:pt x="20" y="85"/>
                  </a:lnTo>
                  <a:lnTo>
                    <a:pt x="18" y="83"/>
                  </a:lnTo>
                  <a:lnTo>
                    <a:pt x="14" y="82"/>
                  </a:lnTo>
                  <a:lnTo>
                    <a:pt x="12" y="81"/>
                  </a:lnTo>
                  <a:lnTo>
                    <a:pt x="8" y="80"/>
                  </a:lnTo>
                  <a:lnTo>
                    <a:pt x="5" y="78"/>
                  </a:lnTo>
                  <a:lnTo>
                    <a:pt x="4" y="78"/>
                  </a:lnTo>
                  <a:lnTo>
                    <a:pt x="3" y="77"/>
                  </a:lnTo>
                  <a:lnTo>
                    <a:pt x="2" y="77"/>
                  </a:lnTo>
                  <a:lnTo>
                    <a:pt x="0" y="76"/>
                  </a:lnTo>
                  <a:lnTo>
                    <a:pt x="3" y="68"/>
                  </a:lnTo>
                  <a:lnTo>
                    <a:pt x="7" y="63"/>
                  </a:lnTo>
                  <a:lnTo>
                    <a:pt x="13" y="58"/>
                  </a:lnTo>
                  <a:lnTo>
                    <a:pt x="17" y="53"/>
                  </a:lnTo>
                  <a:lnTo>
                    <a:pt x="18" y="51"/>
                  </a:lnTo>
                  <a:lnTo>
                    <a:pt x="22" y="47"/>
                  </a:lnTo>
                  <a:lnTo>
                    <a:pt x="24" y="47"/>
                  </a:lnTo>
                  <a:lnTo>
                    <a:pt x="32" y="44"/>
                  </a:lnTo>
                  <a:lnTo>
                    <a:pt x="39" y="38"/>
                  </a:lnTo>
                  <a:lnTo>
                    <a:pt x="47" y="34"/>
                  </a:lnTo>
                  <a:lnTo>
                    <a:pt x="49" y="32"/>
                  </a:lnTo>
                  <a:lnTo>
                    <a:pt x="51" y="29"/>
                  </a:lnTo>
                  <a:lnTo>
                    <a:pt x="52" y="28"/>
                  </a:lnTo>
                  <a:lnTo>
                    <a:pt x="53" y="25"/>
                  </a:lnTo>
                  <a:lnTo>
                    <a:pt x="54" y="24"/>
                  </a:lnTo>
                  <a:lnTo>
                    <a:pt x="54" y="20"/>
                  </a:lnTo>
                  <a:lnTo>
                    <a:pt x="58" y="17"/>
                  </a:lnTo>
                  <a:lnTo>
                    <a:pt x="61" y="17"/>
                  </a:lnTo>
                  <a:lnTo>
                    <a:pt x="62" y="15"/>
                  </a:lnTo>
                  <a:lnTo>
                    <a:pt x="62" y="13"/>
                  </a:lnTo>
                  <a:lnTo>
                    <a:pt x="63" y="9"/>
                  </a:lnTo>
                  <a:lnTo>
                    <a:pt x="64" y="7"/>
                  </a:lnTo>
                  <a:lnTo>
                    <a:pt x="69" y="2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0" name="Freeform 1225"/>
            <p:cNvSpPr>
              <a:spLocks/>
            </p:cNvSpPr>
            <p:nvPr/>
          </p:nvSpPr>
          <p:spPr bwMode="auto">
            <a:xfrm>
              <a:off x="9910576" y="5297116"/>
              <a:ext cx="138860" cy="198963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9" y="8"/>
                </a:cxn>
                <a:cxn ang="0">
                  <a:pos x="16" y="13"/>
                </a:cxn>
                <a:cxn ang="0">
                  <a:pos x="20" y="18"/>
                </a:cxn>
                <a:cxn ang="0">
                  <a:pos x="19" y="19"/>
                </a:cxn>
                <a:cxn ang="0">
                  <a:pos x="20" y="24"/>
                </a:cxn>
                <a:cxn ang="0">
                  <a:pos x="24" y="33"/>
                </a:cxn>
                <a:cxn ang="0">
                  <a:pos x="28" y="34"/>
                </a:cxn>
                <a:cxn ang="0">
                  <a:pos x="29" y="30"/>
                </a:cxn>
                <a:cxn ang="0">
                  <a:pos x="34" y="29"/>
                </a:cxn>
                <a:cxn ang="0">
                  <a:pos x="35" y="39"/>
                </a:cxn>
                <a:cxn ang="0">
                  <a:pos x="44" y="47"/>
                </a:cxn>
                <a:cxn ang="0">
                  <a:pos x="54" y="45"/>
                </a:cxn>
                <a:cxn ang="0">
                  <a:pos x="58" y="43"/>
                </a:cxn>
                <a:cxn ang="0">
                  <a:pos x="63" y="42"/>
                </a:cxn>
                <a:cxn ang="0">
                  <a:pos x="67" y="44"/>
                </a:cxn>
                <a:cxn ang="0">
                  <a:pos x="60" y="58"/>
                </a:cxn>
                <a:cxn ang="0">
                  <a:pos x="57" y="63"/>
                </a:cxn>
                <a:cxn ang="0">
                  <a:pos x="53" y="65"/>
                </a:cxn>
                <a:cxn ang="0">
                  <a:pos x="47" y="69"/>
                </a:cxn>
                <a:cxn ang="0">
                  <a:pos x="48" y="72"/>
                </a:cxn>
                <a:cxn ang="0">
                  <a:pos x="47" y="78"/>
                </a:cxn>
                <a:cxn ang="0">
                  <a:pos x="42" y="86"/>
                </a:cxn>
                <a:cxn ang="0">
                  <a:pos x="38" y="91"/>
                </a:cxn>
                <a:cxn ang="0">
                  <a:pos x="31" y="96"/>
                </a:cxn>
                <a:cxn ang="0">
                  <a:pos x="23" y="94"/>
                </a:cxn>
                <a:cxn ang="0">
                  <a:pos x="21" y="88"/>
                </a:cxn>
                <a:cxn ang="0">
                  <a:pos x="25" y="84"/>
                </a:cxn>
                <a:cxn ang="0">
                  <a:pos x="26" y="77"/>
                </a:cxn>
                <a:cxn ang="0">
                  <a:pos x="23" y="74"/>
                </a:cxn>
                <a:cxn ang="0">
                  <a:pos x="15" y="72"/>
                </a:cxn>
                <a:cxn ang="0">
                  <a:pos x="11" y="69"/>
                </a:cxn>
                <a:cxn ang="0">
                  <a:pos x="13" y="64"/>
                </a:cxn>
                <a:cxn ang="0">
                  <a:pos x="18" y="60"/>
                </a:cxn>
                <a:cxn ang="0">
                  <a:pos x="23" y="42"/>
                </a:cxn>
                <a:cxn ang="0">
                  <a:pos x="18" y="33"/>
                </a:cxn>
                <a:cxn ang="0">
                  <a:pos x="16" y="28"/>
                </a:cxn>
                <a:cxn ang="0">
                  <a:pos x="11" y="21"/>
                </a:cxn>
                <a:cxn ang="0">
                  <a:pos x="3" y="8"/>
                </a:cxn>
              </a:cxnLst>
              <a:rect l="0" t="0" r="r" b="b"/>
              <a:pathLst>
                <a:path w="67" h="96">
                  <a:moveTo>
                    <a:pt x="0" y="0"/>
                  </a:moveTo>
                  <a:lnTo>
                    <a:pt x="3" y="4"/>
                  </a:lnTo>
                  <a:lnTo>
                    <a:pt x="6" y="5"/>
                  </a:lnTo>
                  <a:lnTo>
                    <a:pt x="9" y="8"/>
                  </a:lnTo>
                  <a:lnTo>
                    <a:pt x="13" y="9"/>
                  </a:lnTo>
                  <a:lnTo>
                    <a:pt x="16" y="13"/>
                  </a:lnTo>
                  <a:lnTo>
                    <a:pt x="18" y="15"/>
                  </a:lnTo>
                  <a:lnTo>
                    <a:pt x="20" y="18"/>
                  </a:lnTo>
                  <a:lnTo>
                    <a:pt x="20" y="19"/>
                  </a:lnTo>
                  <a:lnTo>
                    <a:pt x="19" y="19"/>
                  </a:lnTo>
                  <a:lnTo>
                    <a:pt x="19" y="21"/>
                  </a:lnTo>
                  <a:lnTo>
                    <a:pt x="20" y="24"/>
                  </a:lnTo>
                  <a:lnTo>
                    <a:pt x="21" y="28"/>
                  </a:lnTo>
                  <a:lnTo>
                    <a:pt x="24" y="33"/>
                  </a:lnTo>
                  <a:lnTo>
                    <a:pt x="25" y="34"/>
                  </a:lnTo>
                  <a:lnTo>
                    <a:pt x="28" y="34"/>
                  </a:lnTo>
                  <a:lnTo>
                    <a:pt x="28" y="33"/>
                  </a:lnTo>
                  <a:lnTo>
                    <a:pt x="29" y="30"/>
                  </a:lnTo>
                  <a:lnTo>
                    <a:pt x="30" y="29"/>
                  </a:lnTo>
                  <a:lnTo>
                    <a:pt x="34" y="29"/>
                  </a:lnTo>
                  <a:lnTo>
                    <a:pt x="34" y="34"/>
                  </a:lnTo>
                  <a:lnTo>
                    <a:pt x="35" y="39"/>
                  </a:lnTo>
                  <a:lnTo>
                    <a:pt x="40" y="44"/>
                  </a:lnTo>
                  <a:lnTo>
                    <a:pt x="44" y="47"/>
                  </a:lnTo>
                  <a:lnTo>
                    <a:pt x="53" y="47"/>
                  </a:lnTo>
                  <a:lnTo>
                    <a:pt x="54" y="45"/>
                  </a:lnTo>
                  <a:lnTo>
                    <a:pt x="57" y="44"/>
                  </a:lnTo>
                  <a:lnTo>
                    <a:pt x="58" y="43"/>
                  </a:lnTo>
                  <a:lnTo>
                    <a:pt x="60" y="42"/>
                  </a:lnTo>
                  <a:lnTo>
                    <a:pt x="63" y="42"/>
                  </a:lnTo>
                  <a:lnTo>
                    <a:pt x="65" y="43"/>
                  </a:lnTo>
                  <a:lnTo>
                    <a:pt x="67" y="44"/>
                  </a:lnTo>
                  <a:lnTo>
                    <a:pt x="63" y="52"/>
                  </a:lnTo>
                  <a:lnTo>
                    <a:pt x="60" y="58"/>
                  </a:lnTo>
                  <a:lnTo>
                    <a:pt x="58" y="65"/>
                  </a:lnTo>
                  <a:lnTo>
                    <a:pt x="57" y="63"/>
                  </a:lnTo>
                  <a:lnTo>
                    <a:pt x="55" y="64"/>
                  </a:lnTo>
                  <a:lnTo>
                    <a:pt x="53" y="65"/>
                  </a:lnTo>
                  <a:lnTo>
                    <a:pt x="49" y="67"/>
                  </a:lnTo>
                  <a:lnTo>
                    <a:pt x="47" y="69"/>
                  </a:lnTo>
                  <a:lnTo>
                    <a:pt x="48" y="71"/>
                  </a:lnTo>
                  <a:lnTo>
                    <a:pt x="48" y="72"/>
                  </a:lnTo>
                  <a:lnTo>
                    <a:pt x="49" y="73"/>
                  </a:lnTo>
                  <a:lnTo>
                    <a:pt x="47" y="78"/>
                  </a:lnTo>
                  <a:lnTo>
                    <a:pt x="43" y="82"/>
                  </a:lnTo>
                  <a:lnTo>
                    <a:pt x="42" y="86"/>
                  </a:lnTo>
                  <a:lnTo>
                    <a:pt x="39" y="88"/>
                  </a:lnTo>
                  <a:lnTo>
                    <a:pt x="38" y="91"/>
                  </a:lnTo>
                  <a:lnTo>
                    <a:pt x="35" y="93"/>
                  </a:lnTo>
                  <a:lnTo>
                    <a:pt x="31" y="96"/>
                  </a:lnTo>
                  <a:lnTo>
                    <a:pt x="25" y="96"/>
                  </a:lnTo>
                  <a:lnTo>
                    <a:pt x="23" y="94"/>
                  </a:lnTo>
                  <a:lnTo>
                    <a:pt x="21" y="93"/>
                  </a:lnTo>
                  <a:lnTo>
                    <a:pt x="21" y="88"/>
                  </a:lnTo>
                  <a:lnTo>
                    <a:pt x="23" y="86"/>
                  </a:lnTo>
                  <a:lnTo>
                    <a:pt x="25" y="84"/>
                  </a:lnTo>
                  <a:lnTo>
                    <a:pt x="26" y="82"/>
                  </a:lnTo>
                  <a:lnTo>
                    <a:pt x="26" y="77"/>
                  </a:lnTo>
                  <a:lnTo>
                    <a:pt x="24" y="76"/>
                  </a:lnTo>
                  <a:lnTo>
                    <a:pt x="23" y="74"/>
                  </a:lnTo>
                  <a:lnTo>
                    <a:pt x="18" y="72"/>
                  </a:lnTo>
                  <a:lnTo>
                    <a:pt x="15" y="72"/>
                  </a:lnTo>
                  <a:lnTo>
                    <a:pt x="14" y="71"/>
                  </a:lnTo>
                  <a:lnTo>
                    <a:pt x="11" y="69"/>
                  </a:lnTo>
                  <a:lnTo>
                    <a:pt x="11" y="67"/>
                  </a:lnTo>
                  <a:lnTo>
                    <a:pt x="13" y="64"/>
                  </a:lnTo>
                  <a:lnTo>
                    <a:pt x="15" y="62"/>
                  </a:lnTo>
                  <a:lnTo>
                    <a:pt x="18" y="60"/>
                  </a:lnTo>
                  <a:lnTo>
                    <a:pt x="23" y="50"/>
                  </a:lnTo>
                  <a:lnTo>
                    <a:pt x="23" y="42"/>
                  </a:lnTo>
                  <a:lnTo>
                    <a:pt x="19" y="34"/>
                  </a:lnTo>
                  <a:lnTo>
                    <a:pt x="18" y="33"/>
                  </a:lnTo>
                  <a:lnTo>
                    <a:pt x="16" y="30"/>
                  </a:lnTo>
                  <a:lnTo>
                    <a:pt x="16" y="28"/>
                  </a:lnTo>
                  <a:lnTo>
                    <a:pt x="18" y="25"/>
                  </a:lnTo>
                  <a:lnTo>
                    <a:pt x="11" y="21"/>
                  </a:lnTo>
                  <a:lnTo>
                    <a:pt x="6" y="15"/>
                  </a:lnTo>
                  <a:lnTo>
                    <a:pt x="3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1" name="Freeform 1209"/>
            <p:cNvSpPr>
              <a:spLocks/>
            </p:cNvSpPr>
            <p:nvPr/>
          </p:nvSpPr>
          <p:spPr bwMode="auto">
            <a:xfrm>
              <a:off x="8982082" y="4565511"/>
              <a:ext cx="16580" cy="35234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2"/>
                </a:cxn>
                <a:cxn ang="0">
                  <a:pos x="8" y="2"/>
                </a:cxn>
                <a:cxn ang="0">
                  <a:pos x="8" y="7"/>
                </a:cxn>
                <a:cxn ang="0">
                  <a:pos x="6" y="8"/>
                </a:cxn>
                <a:cxn ang="0">
                  <a:pos x="5" y="8"/>
                </a:cxn>
                <a:cxn ang="0">
                  <a:pos x="5" y="15"/>
                </a:cxn>
                <a:cxn ang="0">
                  <a:pos x="4" y="17"/>
                </a:cxn>
                <a:cxn ang="0">
                  <a:pos x="3" y="17"/>
                </a:cxn>
                <a:cxn ang="0">
                  <a:pos x="0" y="15"/>
                </a:cxn>
                <a:cxn ang="0">
                  <a:pos x="0" y="11"/>
                </a:cxn>
                <a:cxn ang="0">
                  <a:pos x="3" y="10"/>
                </a:cxn>
                <a:cxn ang="0">
                  <a:pos x="4" y="8"/>
                </a:cxn>
                <a:cxn ang="0">
                  <a:pos x="4" y="2"/>
                </a:cxn>
                <a:cxn ang="0">
                  <a:pos x="6" y="0"/>
                </a:cxn>
              </a:cxnLst>
              <a:rect l="0" t="0" r="r" b="b"/>
              <a:pathLst>
                <a:path w="8" h="17">
                  <a:moveTo>
                    <a:pt x="6" y="0"/>
                  </a:moveTo>
                  <a:lnTo>
                    <a:pt x="6" y="2"/>
                  </a:lnTo>
                  <a:lnTo>
                    <a:pt x="8" y="2"/>
                  </a:lnTo>
                  <a:lnTo>
                    <a:pt x="8" y="7"/>
                  </a:lnTo>
                  <a:lnTo>
                    <a:pt x="6" y="8"/>
                  </a:lnTo>
                  <a:lnTo>
                    <a:pt x="5" y="8"/>
                  </a:lnTo>
                  <a:lnTo>
                    <a:pt x="5" y="15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3" y="10"/>
                  </a:lnTo>
                  <a:lnTo>
                    <a:pt x="4" y="8"/>
                  </a:lnTo>
                  <a:lnTo>
                    <a:pt x="4" y="2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2" name="Freeform 1210"/>
            <p:cNvSpPr>
              <a:spLocks noEditPoints="1"/>
            </p:cNvSpPr>
            <p:nvPr/>
          </p:nvSpPr>
          <p:spPr bwMode="auto">
            <a:xfrm>
              <a:off x="9330267" y="4530279"/>
              <a:ext cx="93265" cy="55959"/>
            </a:xfrm>
            <a:custGeom>
              <a:avLst/>
              <a:gdLst/>
              <a:ahLst/>
              <a:cxnLst>
                <a:cxn ang="0">
                  <a:pos x="12" y="24"/>
                </a:cxn>
                <a:cxn ang="0">
                  <a:pos x="13" y="25"/>
                </a:cxn>
                <a:cxn ang="0">
                  <a:pos x="12" y="24"/>
                </a:cxn>
                <a:cxn ang="0">
                  <a:pos x="40" y="0"/>
                </a:cxn>
                <a:cxn ang="0">
                  <a:pos x="43" y="0"/>
                </a:cxn>
                <a:cxn ang="0">
                  <a:pos x="45" y="3"/>
                </a:cxn>
                <a:cxn ang="0">
                  <a:pos x="45" y="9"/>
                </a:cxn>
                <a:cxn ang="0">
                  <a:pos x="44" y="12"/>
                </a:cxn>
                <a:cxn ang="0">
                  <a:pos x="43" y="13"/>
                </a:cxn>
                <a:cxn ang="0">
                  <a:pos x="40" y="14"/>
                </a:cxn>
                <a:cxn ang="0">
                  <a:pos x="39" y="15"/>
                </a:cxn>
                <a:cxn ang="0">
                  <a:pos x="38" y="18"/>
                </a:cxn>
                <a:cxn ang="0">
                  <a:pos x="38" y="20"/>
                </a:cxn>
                <a:cxn ang="0">
                  <a:pos x="25" y="25"/>
                </a:cxn>
                <a:cxn ang="0">
                  <a:pos x="18" y="27"/>
                </a:cxn>
                <a:cxn ang="0">
                  <a:pos x="17" y="27"/>
                </a:cxn>
                <a:cxn ang="0">
                  <a:pos x="13" y="25"/>
                </a:cxn>
                <a:cxn ang="0">
                  <a:pos x="13" y="24"/>
                </a:cxn>
                <a:cxn ang="0">
                  <a:pos x="12" y="24"/>
                </a:cxn>
                <a:cxn ang="0">
                  <a:pos x="12" y="23"/>
                </a:cxn>
                <a:cxn ang="0">
                  <a:pos x="9" y="22"/>
                </a:cxn>
                <a:cxn ang="0">
                  <a:pos x="8" y="22"/>
                </a:cxn>
                <a:cxn ang="0">
                  <a:pos x="5" y="20"/>
                </a:cxn>
                <a:cxn ang="0">
                  <a:pos x="3" y="20"/>
                </a:cxn>
                <a:cxn ang="0">
                  <a:pos x="2" y="19"/>
                </a:cxn>
                <a:cxn ang="0">
                  <a:pos x="0" y="17"/>
                </a:cxn>
                <a:cxn ang="0">
                  <a:pos x="15" y="17"/>
                </a:cxn>
                <a:cxn ang="0">
                  <a:pos x="18" y="15"/>
                </a:cxn>
                <a:cxn ang="0">
                  <a:pos x="22" y="14"/>
                </a:cxn>
                <a:cxn ang="0">
                  <a:pos x="25" y="14"/>
                </a:cxn>
                <a:cxn ang="0">
                  <a:pos x="28" y="13"/>
                </a:cxn>
                <a:cxn ang="0">
                  <a:pos x="30" y="13"/>
                </a:cxn>
                <a:cxn ang="0">
                  <a:pos x="35" y="10"/>
                </a:cxn>
                <a:cxn ang="0">
                  <a:pos x="37" y="8"/>
                </a:cxn>
                <a:cxn ang="0">
                  <a:pos x="38" y="7"/>
                </a:cxn>
                <a:cxn ang="0">
                  <a:pos x="38" y="4"/>
                </a:cxn>
                <a:cxn ang="0">
                  <a:pos x="39" y="2"/>
                </a:cxn>
                <a:cxn ang="0">
                  <a:pos x="40" y="0"/>
                </a:cxn>
              </a:cxnLst>
              <a:rect l="0" t="0" r="r" b="b"/>
              <a:pathLst>
                <a:path w="45" h="27">
                  <a:moveTo>
                    <a:pt x="12" y="24"/>
                  </a:moveTo>
                  <a:lnTo>
                    <a:pt x="13" y="25"/>
                  </a:lnTo>
                  <a:lnTo>
                    <a:pt x="12" y="24"/>
                  </a:lnTo>
                  <a:close/>
                  <a:moveTo>
                    <a:pt x="40" y="0"/>
                  </a:moveTo>
                  <a:lnTo>
                    <a:pt x="43" y="0"/>
                  </a:lnTo>
                  <a:lnTo>
                    <a:pt x="45" y="3"/>
                  </a:lnTo>
                  <a:lnTo>
                    <a:pt x="45" y="9"/>
                  </a:lnTo>
                  <a:lnTo>
                    <a:pt x="44" y="12"/>
                  </a:lnTo>
                  <a:lnTo>
                    <a:pt x="43" y="13"/>
                  </a:lnTo>
                  <a:lnTo>
                    <a:pt x="40" y="14"/>
                  </a:lnTo>
                  <a:lnTo>
                    <a:pt x="39" y="15"/>
                  </a:lnTo>
                  <a:lnTo>
                    <a:pt x="38" y="18"/>
                  </a:lnTo>
                  <a:lnTo>
                    <a:pt x="38" y="20"/>
                  </a:lnTo>
                  <a:lnTo>
                    <a:pt x="25" y="25"/>
                  </a:lnTo>
                  <a:lnTo>
                    <a:pt x="18" y="27"/>
                  </a:lnTo>
                  <a:lnTo>
                    <a:pt x="17" y="27"/>
                  </a:lnTo>
                  <a:lnTo>
                    <a:pt x="13" y="25"/>
                  </a:lnTo>
                  <a:lnTo>
                    <a:pt x="13" y="24"/>
                  </a:lnTo>
                  <a:lnTo>
                    <a:pt x="12" y="24"/>
                  </a:lnTo>
                  <a:lnTo>
                    <a:pt x="12" y="23"/>
                  </a:lnTo>
                  <a:lnTo>
                    <a:pt x="9" y="22"/>
                  </a:lnTo>
                  <a:lnTo>
                    <a:pt x="8" y="22"/>
                  </a:lnTo>
                  <a:lnTo>
                    <a:pt x="5" y="20"/>
                  </a:lnTo>
                  <a:lnTo>
                    <a:pt x="3" y="20"/>
                  </a:lnTo>
                  <a:lnTo>
                    <a:pt x="2" y="19"/>
                  </a:lnTo>
                  <a:lnTo>
                    <a:pt x="0" y="17"/>
                  </a:lnTo>
                  <a:lnTo>
                    <a:pt x="15" y="17"/>
                  </a:lnTo>
                  <a:lnTo>
                    <a:pt x="18" y="15"/>
                  </a:lnTo>
                  <a:lnTo>
                    <a:pt x="22" y="14"/>
                  </a:lnTo>
                  <a:lnTo>
                    <a:pt x="25" y="14"/>
                  </a:lnTo>
                  <a:lnTo>
                    <a:pt x="28" y="13"/>
                  </a:lnTo>
                  <a:lnTo>
                    <a:pt x="30" y="13"/>
                  </a:lnTo>
                  <a:lnTo>
                    <a:pt x="35" y="10"/>
                  </a:lnTo>
                  <a:lnTo>
                    <a:pt x="37" y="8"/>
                  </a:lnTo>
                  <a:lnTo>
                    <a:pt x="38" y="7"/>
                  </a:lnTo>
                  <a:lnTo>
                    <a:pt x="38" y="4"/>
                  </a:lnTo>
                  <a:lnTo>
                    <a:pt x="39" y="2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3" name="Freeform 1211"/>
            <p:cNvSpPr>
              <a:spLocks/>
            </p:cNvSpPr>
            <p:nvPr/>
          </p:nvSpPr>
          <p:spPr bwMode="auto">
            <a:xfrm>
              <a:off x="8901252" y="4437014"/>
              <a:ext cx="489118" cy="252849"/>
            </a:xfrm>
            <a:custGeom>
              <a:avLst/>
              <a:gdLst/>
              <a:ahLst/>
              <a:cxnLst>
                <a:cxn ang="0">
                  <a:pos x="29" y="3"/>
                </a:cxn>
                <a:cxn ang="0">
                  <a:pos x="40" y="24"/>
                </a:cxn>
                <a:cxn ang="0">
                  <a:pos x="47" y="26"/>
                </a:cxn>
                <a:cxn ang="0">
                  <a:pos x="56" y="35"/>
                </a:cxn>
                <a:cxn ang="0">
                  <a:pos x="61" y="31"/>
                </a:cxn>
                <a:cxn ang="0">
                  <a:pos x="67" y="25"/>
                </a:cxn>
                <a:cxn ang="0">
                  <a:pos x="74" y="21"/>
                </a:cxn>
                <a:cxn ang="0">
                  <a:pos x="86" y="13"/>
                </a:cxn>
                <a:cxn ang="0">
                  <a:pos x="91" y="15"/>
                </a:cxn>
                <a:cxn ang="0">
                  <a:pos x="98" y="21"/>
                </a:cxn>
                <a:cxn ang="0">
                  <a:pos x="113" y="24"/>
                </a:cxn>
                <a:cxn ang="0">
                  <a:pos x="119" y="26"/>
                </a:cxn>
                <a:cxn ang="0">
                  <a:pos x="148" y="35"/>
                </a:cxn>
                <a:cxn ang="0">
                  <a:pos x="160" y="41"/>
                </a:cxn>
                <a:cxn ang="0">
                  <a:pos x="163" y="45"/>
                </a:cxn>
                <a:cxn ang="0">
                  <a:pos x="178" y="55"/>
                </a:cxn>
                <a:cxn ang="0">
                  <a:pos x="190" y="67"/>
                </a:cxn>
                <a:cxn ang="0">
                  <a:pos x="200" y="73"/>
                </a:cxn>
                <a:cxn ang="0">
                  <a:pos x="192" y="77"/>
                </a:cxn>
                <a:cxn ang="0">
                  <a:pos x="197" y="86"/>
                </a:cxn>
                <a:cxn ang="0">
                  <a:pos x="202" y="91"/>
                </a:cxn>
                <a:cxn ang="0">
                  <a:pos x="209" y="101"/>
                </a:cxn>
                <a:cxn ang="0">
                  <a:pos x="216" y="104"/>
                </a:cxn>
                <a:cxn ang="0">
                  <a:pos x="220" y="109"/>
                </a:cxn>
                <a:cxn ang="0">
                  <a:pos x="227" y="113"/>
                </a:cxn>
                <a:cxn ang="0">
                  <a:pos x="236" y="116"/>
                </a:cxn>
                <a:cxn ang="0">
                  <a:pos x="227" y="122"/>
                </a:cxn>
                <a:cxn ang="0">
                  <a:pos x="210" y="117"/>
                </a:cxn>
                <a:cxn ang="0">
                  <a:pos x="196" y="109"/>
                </a:cxn>
                <a:cxn ang="0">
                  <a:pos x="194" y="106"/>
                </a:cxn>
                <a:cxn ang="0">
                  <a:pos x="178" y="91"/>
                </a:cxn>
                <a:cxn ang="0">
                  <a:pos x="158" y="84"/>
                </a:cxn>
                <a:cxn ang="0">
                  <a:pos x="152" y="89"/>
                </a:cxn>
                <a:cxn ang="0">
                  <a:pos x="147" y="94"/>
                </a:cxn>
                <a:cxn ang="0">
                  <a:pos x="145" y="103"/>
                </a:cxn>
                <a:cxn ang="0">
                  <a:pos x="122" y="102"/>
                </a:cxn>
                <a:cxn ang="0">
                  <a:pos x="102" y="92"/>
                </a:cxn>
                <a:cxn ang="0">
                  <a:pos x="87" y="94"/>
                </a:cxn>
                <a:cxn ang="0">
                  <a:pos x="87" y="87"/>
                </a:cxn>
                <a:cxn ang="0">
                  <a:pos x="93" y="84"/>
                </a:cxn>
                <a:cxn ang="0">
                  <a:pos x="91" y="75"/>
                </a:cxn>
                <a:cxn ang="0">
                  <a:pos x="84" y="60"/>
                </a:cxn>
                <a:cxn ang="0">
                  <a:pos x="74" y="55"/>
                </a:cxn>
                <a:cxn ang="0">
                  <a:pos x="49" y="50"/>
                </a:cxn>
                <a:cxn ang="0">
                  <a:pos x="43" y="47"/>
                </a:cxn>
                <a:cxn ang="0">
                  <a:pos x="34" y="41"/>
                </a:cxn>
                <a:cxn ang="0">
                  <a:pos x="29" y="45"/>
                </a:cxn>
                <a:cxn ang="0">
                  <a:pos x="24" y="39"/>
                </a:cxn>
                <a:cxn ang="0">
                  <a:pos x="22" y="34"/>
                </a:cxn>
                <a:cxn ang="0">
                  <a:pos x="15" y="31"/>
                </a:cxn>
                <a:cxn ang="0">
                  <a:pos x="27" y="26"/>
                </a:cxn>
                <a:cxn ang="0">
                  <a:pos x="33" y="23"/>
                </a:cxn>
                <a:cxn ang="0">
                  <a:pos x="19" y="25"/>
                </a:cxn>
                <a:cxn ang="0">
                  <a:pos x="14" y="23"/>
                </a:cxn>
                <a:cxn ang="0">
                  <a:pos x="4" y="15"/>
                </a:cxn>
                <a:cxn ang="0">
                  <a:pos x="0" y="11"/>
                </a:cxn>
                <a:cxn ang="0">
                  <a:pos x="13" y="4"/>
                </a:cxn>
              </a:cxnLst>
              <a:rect l="0" t="0" r="r" b="b"/>
              <a:pathLst>
                <a:path w="236" h="122">
                  <a:moveTo>
                    <a:pt x="18" y="0"/>
                  </a:moveTo>
                  <a:lnTo>
                    <a:pt x="22" y="0"/>
                  </a:lnTo>
                  <a:lnTo>
                    <a:pt x="29" y="3"/>
                  </a:lnTo>
                  <a:lnTo>
                    <a:pt x="37" y="8"/>
                  </a:lnTo>
                  <a:lnTo>
                    <a:pt x="40" y="9"/>
                  </a:lnTo>
                  <a:lnTo>
                    <a:pt x="40" y="24"/>
                  </a:lnTo>
                  <a:lnTo>
                    <a:pt x="42" y="25"/>
                  </a:lnTo>
                  <a:lnTo>
                    <a:pt x="44" y="26"/>
                  </a:lnTo>
                  <a:lnTo>
                    <a:pt x="47" y="26"/>
                  </a:lnTo>
                  <a:lnTo>
                    <a:pt x="47" y="28"/>
                  </a:lnTo>
                  <a:lnTo>
                    <a:pt x="54" y="35"/>
                  </a:lnTo>
                  <a:lnTo>
                    <a:pt x="56" y="35"/>
                  </a:lnTo>
                  <a:lnTo>
                    <a:pt x="57" y="34"/>
                  </a:lnTo>
                  <a:lnTo>
                    <a:pt x="59" y="33"/>
                  </a:lnTo>
                  <a:lnTo>
                    <a:pt x="61" y="31"/>
                  </a:lnTo>
                  <a:lnTo>
                    <a:pt x="62" y="29"/>
                  </a:lnTo>
                  <a:lnTo>
                    <a:pt x="62" y="28"/>
                  </a:lnTo>
                  <a:lnTo>
                    <a:pt x="67" y="25"/>
                  </a:lnTo>
                  <a:lnTo>
                    <a:pt x="68" y="24"/>
                  </a:lnTo>
                  <a:lnTo>
                    <a:pt x="72" y="23"/>
                  </a:lnTo>
                  <a:lnTo>
                    <a:pt x="74" y="21"/>
                  </a:lnTo>
                  <a:lnTo>
                    <a:pt x="79" y="16"/>
                  </a:lnTo>
                  <a:lnTo>
                    <a:pt x="83" y="14"/>
                  </a:lnTo>
                  <a:lnTo>
                    <a:pt x="86" y="13"/>
                  </a:lnTo>
                  <a:lnTo>
                    <a:pt x="86" y="14"/>
                  </a:lnTo>
                  <a:lnTo>
                    <a:pt x="88" y="15"/>
                  </a:lnTo>
                  <a:lnTo>
                    <a:pt x="91" y="15"/>
                  </a:lnTo>
                  <a:lnTo>
                    <a:pt x="94" y="16"/>
                  </a:lnTo>
                  <a:lnTo>
                    <a:pt x="97" y="19"/>
                  </a:lnTo>
                  <a:lnTo>
                    <a:pt x="98" y="21"/>
                  </a:lnTo>
                  <a:lnTo>
                    <a:pt x="101" y="23"/>
                  </a:lnTo>
                  <a:lnTo>
                    <a:pt x="112" y="23"/>
                  </a:lnTo>
                  <a:lnTo>
                    <a:pt x="113" y="24"/>
                  </a:lnTo>
                  <a:lnTo>
                    <a:pt x="116" y="25"/>
                  </a:lnTo>
                  <a:lnTo>
                    <a:pt x="117" y="25"/>
                  </a:lnTo>
                  <a:lnTo>
                    <a:pt x="119" y="26"/>
                  </a:lnTo>
                  <a:lnTo>
                    <a:pt x="127" y="31"/>
                  </a:lnTo>
                  <a:lnTo>
                    <a:pt x="138" y="34"/>
                  </a:lnTo>
                  <a:lnTo>
                    <a:pt x="148" y="35"/>
                  </a:lnTo>
                  <a:lnTo>
                    <a:pt x="151" y="36"/>
                  </a:lnTo>
                  <a:lnTo>
                    <a:pt x="152" y="38"/>
                  </a:lnTo>
                  <a:lnTo>
                    <a:pt x="160" y="41"/>
                  </a:lnTo>
                  <a:lnTo>
                    <a:pt x="160" y="43"/>
                  </a:lnTo>
                  <a:lnTo>
                    <a:pt x="162" y="44"/>
                  </a:lnTo>
                  <a:lnTo>
                    <a:pt x="163" y="45"/>
                  </a:lnTo>
                  <a:lnTo>
                    <a:pt x="165" y="45"/>
                  </a:lnTo>
                  <a:lnTo>
                    <a:pt x="172" y="49"/>
                  </a:lnTo>
                  <a:lnTo>
                    <a:pt x="178" y="55"/>
                  </a:lnTo>
                  <a:lnTo>
                    <a:pt x="182" y="60"/>
                  </a:lnTo>
                  <a:lnTo>
                    <a:pt x="187" y="65"/>
                  </a:lnTo>
                  <a:lnTo>
                    <a:pt x="190" y="67"/>
                  </a:lnTo>
                  <a:lnTo>
                    <a:pt x="197" y="67"/>
                  </a:lnTo>
                  <a:lnTo>
                    <a:pt x="200" y="69"/>
                  </a:lnTo>
                  <a:lnTo>
                    <a:pt x="200" y="73"/>
                  </a:lnTo>
                  <a:lnTo>
                    <a:pt x="197" y="75"/>
                  </a:lnTo>
                  <a:lnTo>
                    <a:pt x="194" y="75"/>
                  </a:lnTo>
                  <a:lnTo>
                    <a:pt x="192" y="77"/>
                  </a:lnTo>
                  <a:lnTo>
                    <a:pt x="192" y="79"/>
                  </a:lnTo>
                  <a:lnTo>
                    <a:pt x="196" y="83"/>
                  </a:lnTo>
                  <a:lnTo>
                    <a:pt x="197" y="86"/>
                  </a:lnTo>
                  <a:lnTo>
                    <a:pt x="200" y="87"/>
                  </a:lnTo>
                  <a:lnTo>
                    <a:pt x="200" y="88"/>
                  </a:lnTo>
                  <a:lnTo>
                    <a:pt x="202" y="91"/>
                  </a:lnTo>
                  <a:lnTo>
                    <a:pt x="204" y="94"/>
                  </a:lnTo>
                  <a:lnTo>
                    <a:pt x="205" y="97"/>
                  </a:lnTo>
                  <a:lnTo>
                    <a:pt x="209" y="101"/>
                  </a:lnTo>
                  <a:lnTo>
                    <a:pt x="210" y="103"/>
                  </a:lnTo>
                  <a:lnTo>
                    <a:pt x="214" y="104"/>
                  </a:lnTo>
                  <a:lnTo>
                    <a:pt x="216" y="104"/>
                  </a:lnTo>
                  <a:lnTo>
                    <a:pt x="219" y="107"/>
                  </a:lnTo>
                  <a:lnTo>
                    <a:pt x="219" y="108"/>
                  </a:lnTo>
                  <a:lnTo>
                    <a:pt x="220" y="109"/>
                  </a:lnTo>
                  <a:lnTo>
                    <a:pt x="224" y="109"/>
                  </a:lnTo>
                  <a:lnTo>
                    <a:pt x="226" y="111"/>
                  </a:lnTo>
                  <a:lnTo>
                    <a:pt x="227" y="113"/>
                  </a:lnTo>
                  <a:lnTo>
                    <a:pt x="227" y="114"/>
                  </a:lnTo>
                  <a:lnTo>
                    <a:pt x="229" y="116"/>
                  </a:lnTo>
                  <a:lnTo>
                    <a:pt x="236" y="116"/>
                  </a:lnTo>
                  <a:lnTo>
                    <a:pt x="234" y="117"/>
                  </a:lnTo>
                  <a:lnTo>
                    <a:pt x="231" y="122"/>
                  </a:lnTo>
                  <a:lnTo>
                    <a:pt x="227" y="122"/>
                  </a:lnTo>
                  <a:lnTo>
                    <a:pt x="225" y="121"/>
                  </a:lnTo>
                  <a:lnTo>
                    <a:pt x="221" y="117"/>
                  </a:lnTo>
                  <a:lnTo>
                    <a:pt x="210" y="117"/>
                  </a:lnTo>
                  <a:lnTo>
                    <a:pt x="202" y="114"/>
                  </a:lnTo>
                  <a:lnTo>
                    <a:pt x="199" y="112"/>
                  </a:lnTo>
                  <a:lnTo>
                    <a:pt x="196" y="109"/>
                  </a:lnTo>
                  <a:lnTo>
                    <a:pt x="195" y="107"/>
                  </a:lnTo>
                  <a:lnTo>
                    <a:pt x="195" y="106"/>
                  </a:lnTo>
                  <a:lnTo>
                    <a:pt x="194" y="106"/>
                  </a:lnTo>
                  <a:lnTo>
                    <a:pt x="191" y="104"/>
                  </a:lnTo>
                  <a:lnTo>
                    <a:pt x="185" y="98"/>
                  </a:lnTo>
                  <a:lnTo>
                    <a:pt x="178" y="91"/>
                  </a:lnTo>
                  <a:lnTo>
                    <a:pt x="171" y="87"/>
                  </a:lnTo>
                  <a:lnTo>
                    <a:pt x="162" y="84"/>
                  </a:lnTo>
                  <a:lnTo>
                    <a:pt x="158" y="84"/>
                  </a:lnTo>
                  <a:lnTo>
                    <a:pt x="155" y="86"/>
                  </a:lnTo>
                  <a:lnTo>
                    <a:pt x="153" y="88"/>
                  </a:lnTo>
                  <a:lnTo>
                    <a:pt x="152" y="89"/>
                  </a:lnTo>
                  <a:lnTo>
                    <a:pt x="151" y="92"/>
                  </a:lnTo>
                  <a:lnTo>
                    <a:pt x="148" y="93"/>
                  </a:lnTo>
                  <a:lnTo>
                    <a:pt x="147" y="94"/>
                  </a:lnTo>
                  <a:lnTo>
                    <a:pt x="147" y="99"/>
                  </a:lnTo>
                  <a:lnTo>
                    <a:pt x="146" y="101"/>
                  </a:lnTo>
                  <a:lnTo>
                    <a:pt x="145" y="103"/>
                  </a:lnTo>
                  <a:lnTo>
                    <a:pt x="145" y="104"/>
                  </a:lnTo>
                  <a:lnTo>
                    <a:pt x="130" y="104"/>
                  </a:lnTo>
                  <a:lnTo>
                    <a:pt x="122" y="102"/>
                  </a:lnTo>
                  <a:lnTo>
                    <a:pt x="112" y="94"/>
                  </a:lnTo>
                  <a:lnTo>
                    <a:pt x="104" y="92"/>
                  </a:lnTo>
                  <a:lnTo>
                    <a:pt x="102" y="92"/>
                  </a:lnTo>
                  <a:lnTo>
                    <a:pt x="99" y="93"/>
                  </a:lnTo>
                  <a:lnTo>
                    <a:pt x="99" y="94"/>
                  </a:lnTo>
                  <a:lnTo>
                    <a:pt x="87" y="94"/>
                  </a:lnTo>
                  <a:lnTo>
                    <a:pt x="84" y="92"/>
                  </a:lnTo>
                  <a:lnTo>
                    <a:pt x="84" y="88"/>
                  </a:lnTo>
                  <a:lnTo>
                    <a:pt x="87" y="87"/>
                  </a:lnTo>
                  <a:lnTo>
                    <a:pt x="88" y="86"/>
                  </a:lnTo>
                  <a:lnTo>
                    <a:pt x="91" y="84"/>
                  </a:lnTo>
                  <a:lnTo>
                    <a:pt x="93" y="84"/>
                  </a:lnTo>
                  <a:lnTo>
                    <a:pt x="94" y="83"/>
                  </a:lnTo>
                  <a:lnTo>
                    <a:pt x="92" y="79"/>
                  </a:lnTo>
                  <a:lnTo>
                    <a:pt x="91" y="75"/>
                  </a:lnTo>
                  <a:lnTo>
                    <a:pt x="89" y="73"/>
                  </a:lnTo>
                  <a:lnTo>
                    <a:pt x="89" y="65"/>
                  </a:lnTo>
                  <a:lnTo>
                    <a:pt x="84" y="60"/>
                  </a:lnTo>
                  <a:lnTo>
                    <a:pt x="81" y="58"/>
                  </a:lnTo>
                  <a:lnTo>
                    <a:pt x="78" y="57"/>
                  </a:lnTo>
                  <a:lnTo>
                    <a:pt x="74" y="55"/>
                  </a:lnTo>
                  <a:lnTo>
                    <a:pt x="72" y="54"/>
                  </a:lnTo>
                  <a:lnTo>
                    <a:pt x="62" y="52"/>
                  </a:lnTo>
                  <a:lnTo>
                    <a:pt x="49" y="50"/>
                  </a:lnTo>
                  <a:lnTo>
                    <a:pt x="47" y="50"/>
                  </a:lnTo>
                  <a:lnTo>
                    <a:pt x="45" y="48"/>
                  </a:lnTo>
                  <a:lnTo>
                    <a:pt x="43" y="47"/>
                  </a:lnTo>
                  <a:lnTo>
                    <a:pt x="42" y="44"/>
                  </a:lnTo>
                  <a:lnTo>
                    <a:pt x="37" y="41"/>
                  </a:lnTo>
                  <a:lnTo>
                    <a:pt x="34" y="41"/>
                  </a:lnTo>
                  <a:lnTo>
                    <a:pt x="34" y="38"/>
                  </a:lnTo>
                  <a:lnTo>
                    <a:pt x="32" y="43"/>
                  </a:lnTo>
                  <a:lnTo>
                    <a:pt x="29" y="45"/>
                  </a:lnTo>
                  <a:lnTo>
                    <a:pt x="25" y="45"/>
                  </a:lnTo>
                  <a:lnTo>
                    <a:pt x="24" y="44"/>
                  </a:lnTo>
                  <a:lnTo>
                    <a:pt x="24" y="39"/>
                  </a:lnTo>
                  <a:lnTo>
                    <a:pt x="23" y="38"/>
                  </a:lnTo>
                  <a:lnTo>
                    <a:pt x="23" y="35"/>
                  </a:lnTo>
                  <a:lnTo>
                    <a:pt x="22" y="34"/>
                  </a:lnTo>
                  <a:lnTo>
                    <a:pt x="19" y="33"/>
                  </a:lnTo>
                  <a:lnTo>
                    <a:pt x="18" y="31"/>
                  </a:lnTo>
                  <a:lnTo>
                    <a:pt x="15" y="31"/>
                  </a:lnTo>
                  <a:lnTo>
                    <a:pt x="15" y="30"/>
                  </a:lnTo>
                  <a:lnTo>
                    <a:pt x="20" y="28"/>
                  </a:lnTo>
                  <a:lnTo>
                    <a:pt x="27" y="26"/>
                  </a:lnTo>
                  <a:lnTo>
                    <a:pt x="32" y="25"/>
                  </a:lnTo>
                  <a:lnTo>
                    <a:pt x="35" y="23"/>
                  </a:lnTo>
                  <a:lnTo>
                    <a:pt x="33" y="23"/>
                  </a:lnTo>
                  <a:lnTo>
                    <a:pt x="28" y="24"/>
                  </a:lnTo>
                  <a:lnTo>
                    <a:pt x="22" y="25"/>
                  </a:lnTo>
                  <a:lnTo>
                    <a:pt x="19" y="25"/>
                  </a:lnTo>
                  <a:lnTo>
                    <a:pt x="18" y="24"/>
                  </a:lnTo>
                  <a:lnTo>
                    <a:pt x="15" y="24"/>
                  </a:lnTo>
                  <a:lnTo>
                    <a:pt x="14" y="23"/>
                  </a:lnTo>
                  <a:lnTo>
                    <a:pt x="12" y="18"/>
                  </a:lnTo>
                  <a:lnTo>
                    <a:pt x="7" y="15"/>
                  </a:lnTo>
                  <a:lnTo>
                    <a:pt x="4" y="15"/>
                  </a:lnTo>
                  <a:lnTo>
                    <a:pt x="3" y="14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4" y="8"/>
                  </a:lnTo>
                  <a:lnTo>
                    <a:pt x="9" y="8"/>
                  </a:lnTo>
                  <a:lnTo>
                    <a:pt x="13" y="4"/>
                  </a:lnTo>
                  <a:lnTo>
                    <a:pt x="15" y="3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4" name="Freeform 1212"/>
            <p:cNvSpPr>
              <a:spLocks/>
            </p:cNvSpPr>
            <p:nvPr/>
          </p:nvSpPr>
          <p:spPr bwMode="auto">
            <a:xfrm>
              <a:off x="9398660" y="4490900"/>
              <a:ext cx="49741" cy="497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3"/>
                </a:cxn>
                <a:cxn ang="0">
                  <a:pos x="9" y="5"/>
                </a:cxn>
                <a:cxn ang="0">
                  <a:pos x="12" y="9"/>
                </a:cxn>
                <a:cxn ang="0">
                  <a:pos x="15" y="13"/>
                </a:cxn>
                <a:cxn ang="0">
                  <a:pos x="20" y="15"/>
                </a:cxn>
                <a:cxn ang="0">
                  <a:pos x="21" y="17"/>
                </a:cxn>
                <a:cxn ang="0">
                  <a:pos x="24" y="18"/>
                </a:cxn>
                <a:cxn ang="0">
                  <a:pos x="24" y="24"/>
                </a:cxn>
                <a:cxn ang="0">
                  <a:pos x="21" y="24"/>
                </a:cxn>
                <a:cxn ang="0">
                  <a:pos x="19" y="23"/>
                </a:cxn>
                <a:cxn ang="0">
                  <a:pos x="18" y="22"/>
                </a:cxn>
                <a:cxn ang="0">
                  <a:pos x="16" y="19"/>
                </a:cxn>
                <a:cxn ang="0">
                  <a:pos x="16" y="15"/>
                </a:cxn>
                <a:cxn ang="0">
                  <a:pos x="14" y="14"/>
                </a:cxn>
                <a:cxn ang="0">
                  <a:pos x="12" y="13"/>
                </a:cxn>
                <a:cxn ang="0">
                  <a:pos x="10" y="8"/>
                </a:cxn>
                <a:cxn ang="0">
                  <a:pos x="7" y="5"/>
                </a:cxn>
                <a:cxn ang="0">
                  <a:pos x="5" y="4"/>
                </a:cxn>
                <a:cxn ang="0">
                  <a:pos x="2" y="4"/>
                </a:cxn>
                <a:cxn ang="0">
                  <a:pos x="1" y="3"/>
                </a:cxn>
                <a:cxn ang="0">
                  <a:pos x="0" y="0"/>
                </a:cxn>
              </a:cxnLst>
              <a:rect l="0" t="0" r="r" b="b"/>
              <a:pathLst>
                <a:path w="24" h="24">
                  <a:moveTo>
                    <a:pt x="0" y="0"/>
                  </a:moveTo>
                  <a:lnTo>
                    <a:pt x="5" y="3"/>
                  </a:lnTo>
                  <a:lnTo>
                    <a:pt x="9" y="5"/>
                  </a:lnTo>
                  <a:lnTo>
                    <a:pt x="12" y="9"/>
                  </a:lnTo>
                  <a:lnTo>
                    <a:pt x="15" y="13"/>
                  </a:lnTo>
                  <a:lnTo>
                    <a:pt x="20" y="15"/>
                  </a:lnTo>
                  <a:lnTo>
                    <a:pt x="21" y="17"/>
                  </a:lnTo>
                  <a:lnTo>
                    <a:pt x="24" y="18"/>
                  </a:lnTo>
                  <a:lnTo>
                    <a:pt x="24" y="24"/>
                  </a:lnTo>
                  <a:lnTo>
                    <a:pt x="21" y="24"/>
                  </a:lnTo>
                  <a:lnTo>
                    <a:pt x="19" y="23"/>
                  </a:lnTo>
                  <a:lnTo>
                    <a:pt x="18" y="22"/>
                  </a:lnTo>
                  <a:lnTo>
                    <a:pt x="16" y="19"/>
                  </a:lnTo>
                  <a:lnTo>
                    <a:pt x="16" y="15"/>
                  </a:lnTo>
                  <a:lnTo>
                    <a:pt x="14" y="14"/>
                  </a:lnTo>
                  <a:lnTo>
                    <a:pt x="12" y="13"/>
                  </a:lnTo>
                  <a:lnTo>
                    <a:pt x="10" y="8"/>
                  </a:lnTo>
                  <a:lnTo>
                    <a:pt x="7" y="5"/>
                  </a:lnTo>
                  <a:lnTo>
                    <a:pt x="5" y="4"/>
                  </a:lnTo>
                  <a:lnTo>
                    <a:pt x="2" y="4"/>
                  </a:ln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5" name="Freeform 1213"/>
            <p:cNvSpPr>
              <a:spLocks/>
            </p:cNvSpPr>
            <p:nvPr/>
          </p:nvSpPr>
          <p:spPr bwMode="auto">
            <a:xfrm>
              <a:off x="9483635" y="4561366"/>
              <a:ext cx="24870" cy="3108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2"/>
                </a:cxn>
                <a:cxn ang="0">
                  <a:pos x="4" y="3"/>
                </a:cxn>
                <a:cxn ang="0">
                  <a:pos x="5" y="5"/>
                </a:cxn>
                <a:cxn ang="0">
                  <a:pos x="8" y="7"/>
                </a:cxn>
                <a:cxn ang="0">
                  <a:pos x="12" y="10"/>
                </a:cxn>
                <a:cxn ang="0">
                  <a:pos x="12" y="13"/>
                </a:cxn>
                <a:cxn ang="0">
                  <a:pos x="9" y="15"/>
                </a:cxn>
                <a:cxn ang="0">
                  <a:pos x="7" y="13"/>
                </a:cxn>
                <a:cxn ang="0">
                  <a:pos x="7" y="9"/>
                </a:cxn>
                <a:cxn ang="0">
                  <a:pos x="4" y="9"/>
                </a:cxn>
                <a:cxn ang="0">
                  <a:pos x="3" y="7"/>
                </a:cxn>
                <a:cxn ang="0">
                  <a:pos x="2" y="5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2" h="15">
                  <a:moveTo>
                    <a:pt x="0" y="0"/>
                  </a:moveTo>
                  <a:lnTo>
                    <a:pt x="2" y="2"/>
                  </a:lnTo>
                  <a:lnTo>
                    <a:pt x="4" y="3"/>
                  </a:lnTo>
                  <a:lnTo>
                    <a:pt x="5" y="5"/>
                  </a:lnTo>
                  <a:lnTo>
                    <a:pt x="8" y="7"/>
                  </a:lnTo>
                  <a:lnTo>
                    <a:pt x="12" y="10"/>
                  </a:lnTo>
                  <a:lnTo>
                    <a:pt x="12" y="13"/>
                  </a:lnTo>
                  <a:lnTo>
                    <a:pt x="9" y="15"/>
                  </a:lnTo>
                  <a:lnTo>
                    <a:pt x="7" y="13"/>
                  </a:lnTo>
                  <a:lnTo>
                    <a:pt x="7" y="9"/>
                  </a:lnTo>
                  <a:lnTo>
                    <a:pt x="4" y="9"/>
                  </a:lnTo>
                  <a:lnTo>
                    <a:pt x="3" y="7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6" name="Freeform 1214"/>
            <p:cNvSpPr>
              <a:spLocks/>
            </p:cNvSpPr>
            <p:nvPr/>
          </p:nvSpPr>
          <p:spPr bwMode="auto">
            <a:xfrm>
              <a:off x="9647364" y="4673283"/>
              <a:ext cx="14508" cy="1865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2"/>
                </a:cxn>
                <a:cxn ang="0">
                  <a:pos x="7" y="5"/>
                </a:cxn>
                <a:cxn ang="0">
                  <a:pos x="7" y="9"/>
                </a:cxn>
                <a:cxn ang="0">
                  <a:pos x="4" y="8"/>
                </a:cxn>
                <a:cxn ang="0">
                  <a:pos x="3" y="7"/>
                </a:cxn>
                <a:cxn ang="0">
                  <a:pos x="0" y="2"/>
                </a:cxn>
                <a:cxn ang="0">
                  <a:pos x="0" y="0"/>
                </a:cxn>
              </a:cxnLst>
              <a:rect l="0" t="0" r="r" b="b"/>
              <a:pathLst>
                <a:path w="7" h="9">
                  <a:moveTo>
                    <a:pt x="0" y="0"/>
                  </a:moveTo>
                  <a:lnTo>
                    <a:pt x="3" y="2"/>
                  </a:lnTo>
                  <a:lnTo>
                    <a:pt x="7" y="5"/>
                  </a:lnTo>
                  <a:lnTo>
                    <a:pt x="7" y="9"/>
                  </a:lnTo>
                  <a:lnTo>
                    <a:pt x="4" y="8"/>
                  </a:lnTo>
                  <a:lnTo>
                    <a:pt x="3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7" name="Freeform 1215"/>
            <p:cNvSpPr>
              <a:spLocks/>
            </p:cNvSpPr>
            <p:nvPr/>
          </p:nvSpPr>
          <p:spPr bwMode="auto">
            <a:xfrm>
              <a:off x="9612132" y="4660848"/>
              <a:ext cx="24870" cy="124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7" y="1"/>
                </a:cxn>
                <a:cxn ang="0">
                  <a:pos x="12" y="6"/>
                </a:cxn>
                <a:cxn ang="0">
                  <a:pos x="9" y="6"/>
                </a:cxn>
                <a:cxn ang="0">
                  <a:pos x="5" y="5"/>
                </a:cxn>
                <a:cxn ang="0">
                  <a:pos x="2" y="4"/>
                </a:cxn>
                <a:cxn ang="0">
                  <a:pos x="1" y="3"/>
                </a:cxn>
                <a:cxn ang="0">
                  <a:pos x="0" y="0"/>
                </a:cxn>
              </a:cxnLst>
              <a:rect l="0" t="0" r="r" b="b"/>
              <a:pathLst>
                <a:path w="12" h="6">
                  <a:moveTo>
                    <a:pt x="0" y="0"/>
                  </a:moveTo>
                  <a:lnTo>
                    <a:pt x="4" y="0"/>
                  </a:lnTo>
                  <a:lnTo>
                    <a:pt x="7" y="1"/>
                  </a:lnTo>
                  <a:lnTo>
                    <a:pt x="12" y="6"/>
                  </a:lnTo>
                  <a:lnTo>
                    <a:pt x="9" y="6"/>
                  </a:lnTo>
                  <a:lnTo>
                    <a:pt x="5" y="5"/>
                  </a:lnTo>
                  <a:lnTo>
                    <a:pt x="2" y="4"/>
                  </a:ln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8" name="Freeform 1216"/>
            <p:cNvSpPr>
              <a:spLocks/>
            </p:cNvSpPr>
            <p:nvPr/>
          </p:nvSpPr>
          <p:spPr bwMode="auto">
            <a:xfrm>
              <a:off x="9614204" y="4629761"/>
              <a:ext cx="26944" cy="269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5"/>
                </a:cxn>
                <a:cxn ang="0">
                  <a:pos x="13" y="13"/>
                </a:cxn>
                <a:cxn ang="0">
                  <a:pos x="8" y="10"/>
                </a:cxn>
                <a:cxn ang="0">
                  <a:pos x="5" y="8"/>
                </a:cxn>
                <a:cxn ang="0">
                  <a:pos x="3" y="4"/>
                </a:cxn>
                <a:cxn ang="0">
                  <a:pos x="1" y="1"/>
                </a:cxn>
                <a:cxn ang="0">
                  <a:pos x="0" y="0"/>
                </a:cxn>
              </a:cxnLst>
              <a:rect l="0" t="0" r="r" b="b"/>
              <a:pathLst>
                <a:path w="13" h="13">
                  <a:moveTo>
                    <a:pt x="0" y="0"/>
                  </a:moveTo>
                  <a:lnTo>
                    <a:pt x="8" y="5"/>
                  </a:lnTo>
                  <a:lnTo>
                    <a:pt x="13" y="13"/>
                  </a:lnTo>
                  <a:lnTo>
                    <a:pt x="8" y="10"/>
                  </a:lnTo>
                  <a:lnTo>
                    <a:pt x="5" y="8"/>
                  </a:lnTo>
                  <a:lnTo>
                    <a:pt x="3" y="4"/>
                  </a:lnTo>
                  <a:lnTo>
                    <a:pt x="1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9" name="Freeform 1217"/>
            <p:cNvSpPr>
              <a:spLocks/>
            </p:cNvSpPr>
            <p:nvPr/>
          </p:nvSpPr>
          <p:spPr bwMode="auto">
            <a:xfrm>
              <a:off x="9564463" y="4609035"/>
              <a:ext cx="31089" cy="18653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4" y="1"/>
                </a:cxn>
                <a:cxn ang="0">
                  <a:pos x="8" y="3"/>
                </a:cxn>
                <a:cxn ang="0">
                  <a:pos x="13" y="5"/>
                </a:cxn>
                <a:cxn ang="0">
                  <a:pos x="15" y="8"/>
                </a:cxn>
                <a:cxn ang="0">
                  <a:pos x="15" y="9"/>
                </a:cxn>
                <a:cxn ang="0">
                  <a:pos x="10" y="9"/>
                </a:cxn>
                <a:cxn ang="0">
                  <a:pos x="7" y="8"/>
                </a:cxn>
                <a:cxn ang="0">
                  <a:pos x="4" y="5"/>
                </a:cxn>
                <a:cxn ang="0">
                  <a:pos x="1" y="4"/>
                </a:cxn>
                <a:cxn ang="0">
                  <a:pos x="0" y="1"/>
                </a:cxn>
                <a:cxn ang="0">
                  <a:pos x="1" y="0"/>
                </a:cxn>
              </a:cxnLst>
              <a:rect l="0" t="0" r="r" b="b"/>
              <a:pathLst>
                <a:path w="15" h="9">
                  <a:moveTo>
                    <a:pt x="1" y="0"/>
                  </a:moveTo>
                  <a:lnTo>
                    <a:pt x="4" y="1"/>
                  </a:lnTo>
                  <a:lnTo>
                    <a:pt x="8" y="3"/>
                  </a:lnTo>
                  <a:lnTo>
                    <a:pt x="13" y="5"/>
                  </a:lnTo>
                  <a:lnTo>
                    <a:pt x="15" y="8"/>
                  </a:lnTo>
                  <a:lnTo>
                    <a:pt x="15" y="9"/>
                  </a:lnTo>
                  <a:lnTo>
                    <a:pt x="10" y="9"/>
                  </a:lnTo>
                  <a:lnTo>
                    <a:pt x="7" y="8"/>
                  </a:lnTo>
                  <a:lnTo>
                    <a:pt x="4" y="5"/>
                  </a:lnTo>
                  <a:lnTo>
                    <a:pt x="1" y="4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0" name="Freeform 1218"/>
            <p:cNvSpPr>
              <a:spLocks/>
            </p:cNvSpPr>
            <p:nvPr/>
          </p:nvSpPr>
          <p:spPr bwMode="auto">
            <a:xfrm>
              <a:off x="9525085" y="4590382"/>
              <a:ext cx="20725" cy="82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0"/>
                </a:cxn>
                <a:cxn ang="0">
                  <a:pos x="10" y="4"/>
                </a:cxn>
                <a:cxn ang="0">
                  <a:pos x="7" y="4"/>
                </a:cxn>
                <a:cxn ang="0">
                  <a:pos x="0" y="0"/>
                </a:cxn>
              </a:cxnLst>
              <a:rect l="0" t="0" r="r" b="b"/>
              <a:pathLst>
                <a:path w="10" h="4">
                  <a:moveTo>
                    <a:pt x="0" y="0"/>
                  </a:moveTo>
                  <a:lnTo>
                    <a:pt x="3" y="0"/>
                  </a:lnTo>
                  <a:lnTo>
                    <a:pt x="10" y="4"/>
                  </a:lnTo>
                  <a:lnTo>
                    <a:pt x="7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1" name="Freeform 1219"/>
            <p:cNvSpPr>
              <a:spLocks noEditPoints="1"/>
            </p:cNvSpPr>
            <p:nvPr/>
          </p:nvSpPr>
          <p:spPr bwMode="auto">
            <a:xfrm>
              <a:off x="9525085" y="4588310"/>
              <a:ext cx="6218" cy="2073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3" y="1"/>
                </a:cxn>
                <a:cxn ang="0">
                  <a:pos x="2" y="1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1"/>
                </a:cxn>
                <a:cxn ang="0">
                  <a:pos x="0" y="0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lnTo>
                    <a:pt x="3" y="1"/>
                  </a:lnTo>
                  <a:lnTo>
                    <a:pt x="2" y="1"/>
                  </a:lnTo>
                  <a:close/>
                  <a:moveTo>
                    <a:pt x="0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2" name="Freeform 1308"/>
            <p:cNvSpPr>
              <a:spLocks/>
            </p:cNvSpPr>
            <p:nvPr/>
          </p:nvSpPr>
          <p:spPr bwMode="auto">
            <a:xfrm>
              <a:off x="8834931" y="4501264"/>
              <a:ext cx="70466" cy="2072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1" y="0"/>
                </a:cxn>
                <a:cxn ang="0">
                  <a:pos x="21" y="2"/>
                </a:cxn>
                <a:cxn ang="0">
                  <a:pos x="29" y="2"/>
                </a:cxn>
                <a:cxn ang="0">
                  <a:pos x="29" y="3"/>
                </a:cxn>
                <a:cxn ang="0">
                  <a:pos x="30" y="5"/>
                </a:cxn>
                <a:cxn ang="0">
                  <a:pos x="32" y="5"/>
                </a:cxn>
                <a:cxn ang="0">
                  <a:pos x="34" y="8"/>
                </a:cxn>
                <a:cxn ang="0">
                  <a:pos x="34" y="10"/>
                </a:cxn>
                <a:cxn ang="0">
                  <a:pos x="27" y="10"/>
                </a:cxn>
                <a:cxn ang="0">
                  <a:pos x="25" y="9"/>
                </a:cxn>
                <a:cxn ang="0">
                  <a:pos x="22" y="7"/>
                </a:cxn>
                <a:cxn ang="0">
                  <a:pos x="20" y="5"/>
                </a:cxn>
                <a:cxn ang="0">
                  <a:pos x="2" y="5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3"/>
                </a:cxn>
                <a:cxn ang="0">
                  <a:pos x="1" y="2"/>
                </a:cxn>
                <a:cxn ang="0">
                  <a:pos x="2" y="2"/>
                </a:cxn>
                <a:cxn ang="0">
                  <a:pos x="2" y="0"/>
                </a:cxn>
              </a:cxnLst>
              <a:rect l="0" t="0" r="r" b="b"/>
              <a:pathLst>
                <a:path w="34" h="10">
                  <a:moveTo>
                    <a:pt x="2" y="0"/>
                  </a:moveTo>
                  <a:lnTo>
                    <a:pt x="21" y="0"/>
                  </a:lnTo>
                  <a:lnTo>
                    <a:pt x="21" y="2"/>
                  </a:lnTo>
                  <a:lnTo>
                    <a:pt x="29" y="2"/>
                  </a:lnTo>
                  <a:lnTo>
                    <a:pt x="29" y="3"/>
                  </a:lnTo>
                  <a:lnTo>
                    <a:pt x="30" y="5"/>
                  </a:lnTo>
                  <a:lnTo>
                    <a:pt x="32" y="5"/>
                  </a:lnTo>
                  <a:lnTo>
                    <a:pt x="34" y="8"/>
                  </a:lnTo>
                  <a:lnTo>
                    <a:pt x="34" y="10"/>
                  </a:lnTo>
                  <a:lnTo>
                    <a:pt x="27" y="10"/>
                  </a:lnTo>
                  <a:lnTo>
                    <a:pt x="25" y="9"/>
                  </a:lnTo>
                  <a:lnTo>
                    <a:pt x="22" y="7"/>
                  </a:lnTo>
                  <a:lnTo>
                    <a:pt x="20" y="5"/>
                  </a:lnTo>
                  <a:lnTo>
                    <a:pt x="2" y="5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3" name="Freeform 1314"/>
            <p:cNvSpPr>
              <a:spLocks/>
            </p:cNvSpPr>
            <p:nvPr/>
          </p:nvSpPr>
          <p:spPr bwMode="auto">
            <a:xfrm>
              <a:off x="8743740" y="4130279"/>
              <a:ext cx="33161" cy="58031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6" y="1"/>
                </a:cxn>
                <a:cxn ang="0">
                  <a:pos x="9" y="1"/>
                </a:cxn>
                <a:cxn ang="0">
                  <a:pos x="11" y="2"/>
                </a:cxn>
                <a:cxn ang="0">
                  <a:pos x="11" y="5"/>
                </a:cxn>
                <a:cxn ang="0">
                  <a:pos x="14" y="5"/>
                </a:cxn>
                <a:cxn ang="0">
                  <a:pos x="14" y="11"/>
                </a:cxn>
                <a:cxn ang="0">
                  <a:pos x="15" y="13"/>
                </a:cxn>
                <a:cxn ang="0">
                  <a:pos x="16" y="15"/>
                </a:cxn>
                <a:cxn ang="0">
                  <a:pos x="16" y="17"/>
                </a:cxn>
                <a:cxn ang="0">
                  <a:pos x="15" y="18"/>
                </a:cxn>
                <a:cxn ang="0">
                  <a:pos x="10" y="18"/>
                </a:cxn>
                <a:cxn ang="0">
                  <a:pos x="10" y="21"/>
                </a:cxn>
                <a:cxn ang="0">
                  <a:pos x="12" y="26"/>
                </a:cxn>
                <a:cxn ang="0">
                  <a:pos x="12" y="28"/>
                </a:cxn>
                <a:cxn ang="0">
                  <a:pos x="11" y="28"/>
                </a:cxn>
                <a:cxn ang="0">
                  <a:pos x="10" y="27"/>
                </a:cxn>
                <a:cxn ang="0">
                  <a:pos x="9" y="27"/>
                </a:cxn>
                <a:cxn ang="0">
                  <a:pos x="7" y="26"/>
                </a:cxn>
                <a:cxn ang="0">
                  <a:pos x="7" y="21"/>
                </a:cxn>
                <a:cxn ang="0">
                  <a:pos x="6" y="21"/>
                </a:cxn>
                <a:cxn ang="0">
                  <a:pos x="2" y="17"/>
                </a:cxn>
                <a:cxn ang="0">
                  <a:pos x="2" y="13"/>
                </a:cxn>
                <a:cxn ang="0">
                  <a:pos x="7" y="13"/>
                </a:cxn>
                <a:cxn ang="0">
                  <a:pos x="9" y="12"/>
                </a:cxn>
                <a:cxn ang="0">
                  <a:pos x="6" y="7"/>
                </a:cxn>
                <a:cxn ang="0">
                  <a:pos x="4" y="5"/>
                </a:cxn>
                <a:cxn ang="0">
                  <a:pos x="1" y="3"/>
                </a:cxn>
                <a:cxn ang="0">
                  <a:pos x="0" y="1"/>
                </a:cxn>
                <a:cxn ang="0">
                  <a:pos x="2" y="1"/>
                </a:cxn>
                <a:cxn ang="0">
                  <a:pos x="4" y="0"/>
                </a:cxn>
              </a:cxnLst>
              <a:rect l="0" t="0" r="r" b="b"/>
              <a:pathLst>
                <a:path w="16" h="28">
                  <a:moveTo>
                    <a:pt x="4" y="0"/>
                  </a:moveTo>
                  <a:lnTo>
                    <a:pt x="6" y="1"/>
                  </a:lnTo>
                  <a:lnTo>
                    <a:pt x="9" y="1"/>
                  </a:lnTo>
                  <a:lnTo>
                    <a:pt x="11" y="2"/>
                  </a:lnTo>
                  <a:lnTo>
                    <a:pt x="11" y="5"/>
                  </a:lnTo>
                  <a:lnTo>
                    <a:pt x="14" y="5"/>
                  </a:lnTo>
                  <a:lnTo>
                    <a:pt x="14" y="11"/>
                  </a:lnTo>
                  <a:lnTo>
                    <a:pt x="15" y="13"/>
                  </a:lnTo>
                  <a:lnTo>
                    <a:pt x="16" y="15"/>
                  </a:lnTo>
                  <a:lnTo>
                    <a:pt x="16" y="17"/>
                  </a:lnTo>
                  <a:lnTo>
                    <a:pt x="15" y="18"/>
                  </a:lnTo>
                  <a:lnTo>
                    <a:pt x="10" y="18"/>
                  </a:lnTo>
                  <a:lnTo>
                    <a:pt x="10" y="21"/>
                  </a:lnTo>
                  <a:lnTo>
                    <a:pt x="12" y="26"/>
                  </a:lnTo>
                  <a:lnTo>
                    <a:pt x="12" y="28"/>
                  </a:lnTo>
                  <a:lnTo>
                    <a:pt x="11" y="28"/>
                  </a:lnTo>
                  <a:lnTo>
                    <a:pt x="10" y="27"/>
                  </a:lnTo>
                  <a:lnTo>
                    <a:pt x="9" y="27"/>
                  </a:lnTo>
                  <a:lnTo>
                    <a:pt x="7" y="26"/>
                  </a:lnTo>
                  <a:lnTo>
                    <a:pt x="7" y="21"/>
                  </a:lnTo>
                  <a:lnTo>
                    <a:pt x="6" y="21"/>
                  </a:lnTo>
                  <a:lnTo>
                    <a:pt x="2" y="17"/>
                  </a:lnTo>
                  <a:lnTo>
                    <a:pt x="2" y="13"/>
                  </a:lnTo>
                  <a:lnTo>
                    <a:pt x="7" y="13"/>
                  </a:lnTo>
                  <a:lnTo>
                    <a:pt x="9" y="12"/>
                  </a:lnTo>
                  <a:lnTo>
                    <a:pt x="6" y="7"/>
                  </a:lnTo>
                  <a:lnTo>
                    <a:pt x="4" y="5"/>
                  </a:lnTo>
                  <a:lnTo>
                    <a:pt x="1" y="3"/>
                  </a:lnTo>
                  <a:lnTo>
                    <a:pt x="0" y="1"/>
                  </a:lnTo>
                  <a:lnTo>
                    <a:pt x="2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4" name="Freeform 1318"/>
            <p:cNvSpPr>
              <a:spLocks/>
            </p:cNvSpPr>
            <p:nvPr/>
          </p:nvSpPr>
          <p:spPr bwMode="auto">
            <a:xfrm>
              <a:off x="8737523" y="4188310"/>
              <a:ext cx="18653" cy="1658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2"/>
                </a:cxn>
                <a:cxn ang="0">
                  <a:pos x="8" y="2"/>
                </a:cxn>
                <a:cxn ang="0">
                  <a:pos x="9" y="0"/>
                </a:cxn>
                <a:cxn ang="0">
                  <a:pos x="9" y="3"/>
                </a:cxn>
                <a:cxn ang="0">
                  <a:pos x="8" y="6"/>
                </a:cxn>
                <a:cxn ang="0">
                  <a:pos x="3" y="8"/>
                </a:cxn>
                <a:cxn ang="0">
                  <a:pos x="2" y="7"/>
                </a:cxn>
                <a:cxn ang="0">
                  <a:pos x="0" y="7"/>
                </a:cxn>
                <a:cxn ang="0">
                  <a:pos x="0" y="4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7" y="2"/>
                  </a:lnTo>
                  <a:lnTo>
                    <a:pt x="8" y="2"/>
                  </a:lnTo>
                  <a:lnTo>
                    <a:pt x="9" y="0"/>
                  </a:lnTo>
                  <a:lnTo>
                    <a:pt x="9" y="3"/>
                  </a:lnTo>
                  <a:lnTo>
                    <a:pt x="8" y="6"/>
                  </a:lnTo>
                  <a:lnTo>
                    <a:pt x="3" y="8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04" name="Group 1114"/>
          <p:cNvGrpSpPr/>
          <p:nvPr/>
        </p:nvGrpSpPr>
        <p:grpSpPr>
          <a:xfrm>
            <a:off x="4510234" y="2228876"/>
            <a:ext cx="2955778" cy="2177942"/>
            <a:chOff x="6389342" y="1817332"/>
            <a:chExt cx="3937813" cy="2901547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643" name="Freeform 1297"/>
            <p:cNvSpPr>
              <a:spLocks/>
            </p:cNvSpPr>
            <p:nvPr/>
          </p:nvSpPr>
          <p:spPr bwMode="auto">
            <a:xfrm>
              <a:off x="7676385" y="4196600"/>
              <a:ext cx="47669" cy="95337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7"/>
                </a:cxn>
                <a:cxn ang="0">
                  <a:pos x="17" y="13"/>
                </a:cxn>
                <a:cxn ang="0">
                  <a:pos x="22" y="19"/>
                </a:cxn>
                <a:cxn ang="0">
                  <a:pos x="23" y="28"/>
                </a:cxn>
                <a:cxn ang="0">
                  <a:pos x="23" y="32"/>
                </a:cxn>
                <a:cxn ang="0">
                  <a:pos x="22" y="35"/>
                </a:cxn>
                <a:cxn ang="0">
                  <a:pos x="17" y="43"/>
                </a:cxn>
                <a:cxn ang="0">
                  <a:pos x="14" y="44"/>
                </a:cxn>
                <a:cxn ang="0">
                  <a:pos x="10" y="46"/>
                </a:cxn>
                <a:cxn ang="0">
                  <a:pos x="7" y="44"/>
                </a:cxn>
                <a:cxn ang="0">
                  <a:pos x="4" y="43"/>
                </a:cxn>
                <a:cxn ang="0">
                  <a:pos x="2" y="41"/>
                </a:cxn>
                <a:cxn ang="0">
                  <a:pos x="0" y="37"/>
                </a:cxn>
                <a:cxn ang="0">
                  <a:pos x="0" y="34"/>
                </a:cxn>
                <a:cxn ang="0">
                  <a:pos x="2" y="23"/>
                </a:cxn>
                <a:cxn ang="0">
                  <a:pos x="4" y="12"/>
                </a:cxn>
                <a:cxn ang="0">
                  <a:pos x="5" y="0"/>
                </a:cxn>
              </a:cxnLst>
              <a:rect l="0" t="0" r="r" b="b"/>
              <a:pathLst>
                <a:path w="23" h="46">
                  <a:moveTo>
                    <a:pt x="5" y="0"/>
                  </a:moveTo>
                  <a:lnTo>
                    <a:pt x="10" y="7"/>
                  </a:lnTo>
                  <a:lnTo>
                    <a:pt x="17" y="13"/>
                  </a:lnTo>
                  <a:lnTo>
                    <a:pt x="22" y="19"/>
                  </a:lnTo>
                  <a:lnTo>
                    <a:pt x="23" y="28"/>
                  </a:lnTo>
                  <a:lnTo>
                    <a:pt x="23" y="32"/>
                  </a:lnTo>
                  <a:lnTo>
                    <a:pt x="22" y="35"/>
                  </a:lnTo>
                  <a:lnTo>
                    <a:pt x="17" y="43"/>
                  </a:lnTo>
                  <a:lnTo>
                    <a:pt x="14" y="44"/>
                  </a:lnTo>
                  <a:lnTo>
                    <a:pt x="10" y="46"/>
                  </a:lnTo>
                  <a:lnTo>
                    <a:pt x="7" y="44"/>
                  </a:lnTo>
                  <a:lnTo>
                    <a:pt x="4" y="43"/>
                  </a:lnTo>
                  <a:lnTo>
                    <a:pt x="2" y="41"/>
                  </a:lnTo>
                  <a:lnTo>
                    <a:pt x="0" y="37"/>
                  </a:lnTo>
                  <a:lnTo>
                    <a:pt x="0" y="34"/>
                  </a:lnTo>
                  <a:lnTo>
                    <a:pt x="2" y="23"/>
                  </a:lnTo>
                  <a:lnTo>
                    <a:pt x="4" y="12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4" name="Freeform 1298"/>
            <p:cNvSpPr>
              <a:spLocks/>
            </p:cNvSpPr>
            <p:nvPr/>
          </p:nvSpPr>
          <p:spPr bwMode="auto">
            <a:xfrm>
              <a:off x="8051513" y="4296082"/>
              <a:ext cx="254922" cy="27564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9" y="3"/>
                </a:cxn>
                <a:cxn ang="0">
                  <a:pos x="24" y="4"/>
                </a:cxn>
                <a:cxn ang="0">
                  <a:pos x="34" y="11"/>
                </a:cxn>
                <a:cxn ang="0">
                  <a:pos x="40" y="20"/>
                </a:cxn>
                <a:cxn ang="0">
                  <a:pos x="41" y="21"/>
                </a:cxn>
                <a:cxn ang="0">
                  <a:pos x="46" y="23"/>
                </a:cxn>
                <a:cxn ang="0">
                  <a:pos x="54" y="29"/>
                </a:cxn>
                <a:cxn ang="0">
                  <a:pos x="64" y="39"/>
                </a:cxn>
                <a:cxn ang="0">
                  <a:pos x="80" y="49"/>
                </a:cxn>
                <a:cxn ang="0">
                  <a:pos x="85" y="50"/>
                </a:cxn>
                <a:cxn ang="0">
                  <a:pos x="93" y="57"/>
                </a:cxn>
                <a:cxn ang="0">
                  <a:pos x="92" y="60"/>
                </a:cxn>
                <a:cxn ang="0">
                  <a:pos x="95" y="62"/>
                </a:cxn>
                <a:cxn ang="0">
                  <a:pos x="99" y="65"/>
                </a:cxn>
                <a:cxn ang="0">
                  <a:pos x="98" y="72"/>
                </a:cxn>
                <a:cxn ang="0">
                  <a:pos x="105" y="76"/>
                </a:cxn>
                <a:cxn ang="0">
                  <a:pos x="107" y="83"/>
                </a:cxn>
                <a:cxn ang="0">
                  <a:pos x="110" y="87"/>
                </a:cxn>
                <a:cxn ang="0">
                  <a:pos x="114" y="91"/>
                </a:cxn>
                <a:cxn ang="0">
                  <a:pos x="120" y="94"/>
                </a:cxn>
                <a:cxn ang="0">
                  <a:pos x="123" y="98"/>
                </a:cxn>
                <a:cxn ang="0">
                  <a:pos x="120" y="117"/>
                </a:cxn>
                <a:cxn ang="0">
                  <a:pos x="118" y="131"/>
                </a:cxn>
                <a:cxn ang="0">
                  <a:pos x="114" y="133"/>
                </a:cxn>
                <a:cxn ang="0">
                  <a:pos x="107" y="131"/>
                </a:cxn>
                <a:cxn ang="0">
                  <a:pos x="102" y="125"/>
                </a:cxn>
                <a:cxn ang="0">
                  <a:pos x="100" y="122"/>
                </a:cxn>
                <a:cxn ang="0">
                  <a:pos x="70" y="96"/>
                </a:cxn>
                <a:cxn ang="0">
                  <a:pos x="62" y="79"/>
                </a:cxn>
                <a:cxn ang="0">
                  <a:pos x="55" y="69"/>
                </a:cxn>
                <a:cxn ang="0">
                  <a:pos x="54" y="65"/>
                </a:cxn>
                <a:cxn ang="0">
                  <a:pos x="48" y="64"/>
                </a:cxn>
                <a:cxn ang="0">
                  <a:pos x="44" y="58"/>
                </a:cxn>
                <a:cxn ang="0">
                  <a:pos x="41" y="49"/>
                </a:cxn>
                <a:cxn ang="0">
                  <a:pos x="38" y="43"/>
                </a:cxn>
                <a:cxn ang="0">
                  <a:pos x="26" y="35"/>
                </a:cxn>
                <a:cxn ang="0">
                  <a:pos x="24" y="29"/>
                </a:cxn>
                <a:cxn ang="0">
                  <a:pos x="20" y="23"/>
                </a:cxn>
                <a:cxn ang="0">
                  <a:pos x="16" y="20"/>
                </a:cxn>
                <a:cxn ang="0">
                  <a:pos x="9" y="19"/>
                </a:cxn>
                <a:cxn ang="0">
                  <a:pos x="3" y="9"/>
                </a:cxn>
                <a:cxn ang="0">
                  <a:pos x="0" y="0"/>
                </a:cxn>
              </a:cxnLst>
              <a:rect l="0" t="0" r="r" b="b"/>
              <a:pathLst>
                <a:path w="123" h="133">
                  <a:moveTo>
                    <a:pt x="0" y="0"/>
                  </a:moveTo>
                  <a:lnTo>
                    <a:pt x="5" y="0"/>
                  </a:lnTo>
                  <a:lnTo>
                    <a:pt x="6" y="1"/>
                  </a:lnTo>
                  <a:lnTo>
                    <a:pt x="9" y="3"/>
                  </a:lnTo>
                  <a:lnTo>
                    <a:pt x="10" y="4"/>
                  </a:lnTo>
                  <a:lnTo>
                    <a:pt x="24" y="4"/>
                  </a:lnTo>
                  <a:lnTo>
                    <a:pt x="29" y="6"/>
                  </a:lnTo>
                  <a:lnTo>
                    <a:pt x="34" y="11"/>
                  </a:lnTo>
                  <a:lnTo>
                    <a:pt x="39" y="19"/>
                  </a:lnTo>
                  <a:lnTo>
                    <a:pt x="40" y="20"/>
                  </a:lnTo>
                  <a:lnTo>
                    <a:pt x="41" y="20"/>
                  </a:lnTo>
                  <a:lnTo>
                    <a:pt x="41" y="21"/>
                  </a:lnTo>
                  <a:lnTo>
                    <a:pt x="43" y="21"/>
                  </a:lnTo>
                  <a:lnTo>
                    <a:pt x="46" y="23"/>
                  </a:lnTo>
                  <a:lnTo>
                    <a:pt x="50" y="25"/>
                  </a:lnTo>
                  <a:lnTo>
                    <a:pt x="54" y="29"/>
                  </a:lnTo>
                  <a:lnTo>
                    <a:pt x="56" y="33"/>
                  </a:lnTo>
                  <a:lnTo>
                    <a:pt x="64" y="39"/>
                  </a:lnTo>
                  <a:lnTo>
                    <a:pt x="70" y="45"/>
                  </a:lnTo>
                  <a:lnTo>
                    <a:pt x="80" y="49"/>
                  </a:lnTo>
                  <a:lnTo>
                    <a:pt x="83" y="50"/>
                  </a:lnTo>
                  <a:lnTo>
                    <a:pt x="85" y="50"/>
                  </a:lnTo>
                  <a:lnTo>
                    <a:pt x="89" y="53"/>
                  </a:lnTo>
                  <a:lnTo>
                    <a:pt x="93" y="57"/>
                  </a:lnTo>
                  <a:lnTo>
                    <a:pt x="93" y="59"/>
                  </a:lnTo>
                  <a:lnTo>
                    <a:pt x="92" y="60"/>
                  </a:lnTo>
                  <a:lnTo>
                    <a:pt x="92" y="62"/>
                  </a:lnTo>
                  <a:lnTo>
                    <a:pt x="95" y="62"/>
                  </a:lnTo>
                  <a:lnTo>
                    <a:pt x="98" y="63"/>
                  </a:lnTo>
                  <a:lnTo>
                    <a:pt x="99" y="65"/>
                  </a:lnTo>
                  <a:lnTo>
                    <a:pt x="98" y="69"/>
                  </a:lnTo>
                  <a:lnTo>
                    <a:pt x="98" y="72"/>
                  </a:lnTo>
                  <a:lnTo>
                    <a:pt x="102" y="76"/>
                  </a:lnTo>
                  <a:lnTo>
                    <a:pt x="105" y="76"/>
                  </a:lnTo>
                  <a:lnTo>
                    <a:pt x="105" y="79"/>
                  </a:lnTo>
                  <a:lnTo>
                    <a:pt x="107" y="83"/>
                  </a:lnTo>
                  <a:lnTo>
                    <a:pt x="108" y="86"/>
                  </a:lnTo>
                  <a:lnTo>
                    <a:pt x="110" y="87"/>
                  </a:lnTo>
                  <a:lnTo>
                    <a:pt x="112" y="89"/>
                  </a:lnTo>
                  <a:lnTo>
                    <a:pt x="114" y="91"/>
                  </a:lnTo>
                  <a:lnTo>
                    <a:pt x="115" y="92"/>
                  </a:lnTo>
                  <a:lnTo>
                    <a:pt x="120" y="94"/>
                  </a:lnTo>
                  <a:lnTo>
                    <a:pt x="122" y="96"/>
                  </a:lnTo>
                  <a:lnTo>
                    <a:pt x="123" y="98"/>
                  </a:lnTo>
                  <a:lnTo>
                    <a:pt x="123" y="116"/>
                  </a:lnTo>
                  <a:lnTo>
                    <a:pt x="120" y="117"/>
                  </a:lnTo>
                  <a:lnTo>
                    <a:pt x="120" y="130"/>
                  </a:lnTo>
                  <a:lnTo>
                    <a:pt x="118" y="131"/>
                  </a:lnTo>
                  <a:lnTo>
                    <a:pt x="117" y="132"/>
                  </a:lnTo>
                  <a:lnTo>
                    <a:pt x="114" y="133"/>
                  </a:lnTo>
                  <a:lnTo>
                    <a:pt x="108" y="133"/>
                  </a:lnTo>
                  <a:lnTo>
                    <a:pt x="107" y="131"/>
                  </a:lnTo>
                  <a:lnTo>
                    <a:pt x="103" y="127"/>
                  </a:lnTo>
                  <a:lnTo>
                    <a:pt x="102" y="125"/>
                  </a:lnTo>
                  <a:lnTo>
                    <a:pt x="100" y="123"/>
                  </a:lnTo>
                  <a:lnTo>
                    <a:pt x="100" y="122"/>
                  </a:lnTo>
                  <a:lnTo>
                    <a:pt x="78" y="104"/>
                  </a:lnTo>
                  <a:lnTo>
                    <a:pt x="70" y="96"/>
                  </a:lnTo>
                  <a:lnTo>
                    <a:pt x="67" y="88"/>
                  </a:lnTo>
                  <a:lnTo>
                    <a:pt x="62" y="79"/>
                  </a:lnTo>
                  <a:lnTo>
                    <a:pt x="58" y="72"/>
                  </a:lnTo>
                  <a:lnTo>
                    <a:pt x="55" y="69"/>
                  </a:lnTo>
                  <a:lnTo>
                    <a:pt x="54" y="69"/>
                  </a:lnTo>
                  <a:lnTo>
                    <a:pt x="54" y="65"/>
                  </a:lnTo>
                  <a:lnTo>
                    <a:pt x="53" y="64"/>
                  </a:lnTo>
                  <a:lnTo>
                    <a:pt x="48" y="64"/>
                  </a:lnTo>
                  <a:lnTo>
                    <a:pt x="45" y="62"/>
                  </a:lnTo>
                  <a:lnTo>
                    <a:pt x="44" y="58"/>
                  </a:lnTo>
                  <a:lnTo>
                    <a:pt x="44" y="54"/>
                  </a:lnTo>
                  <a:lnTo>
                    <a:pt x="41" y="49"/>
                  </a:lnTo>
                  <a:lnTo>
                    <a:pt x="40" y="45"/>
                  </a:lnTo>
                  <a:lnTo>
                    <a:pt x="38" y="43"/>
                  </a:lnTo>
                  <a:lnTo>
                    <a:pt x="28" y="38"/>
                  </a:lnTo>
                  <a:lnTo>
                    <a:pt x="26" y="35"/>
                  </a:lnTo>
                  <a:lnTo>
                    <a:pt x="25" y="32"/>
                  </a:lnTo>
                  <a:lnTo>
                    <a:pt x="24" y="29"/>
                  </a:lnTo>
                  <a:lnTo>
                    <a:pt x="21" y="26"/>
                  </a:lnTo>
                  <a:lnTo>
                    <a:pt x="20" y="23"/>
                  </a:lnTo>
                  <a:lnTo>
                    <a:pt x="19" y="21"/>
                  </a:lnTo>
                  <a:lnTo>
                    <a:pt x="16" y="20"/>
                  </a:lnTo>
                  <a:lnTo>
                    <a:pt x="11" y="20"/>
                  </a:lnTo>
                  <a:lnTo>
                    <a:pt x="9" y="19"/>
                  </a:lnTo>
                  <a:lnTo>
                    <a:pt x="8" y="16"/>
                  </a:lnTo>
                  <a:lnTo>
                    <a:pt x="3" y="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5" name="Freeform 1299"/>
            <p:cNvSpPr>
              <a:spLocks/>
            </p:cNvSpPr>
            <p:nvPr/>
          </p:nvSpPr>
          <p:spPr bwMode="auto">
            <a:xfrm>
              <a:off x="8378974" y="4262922"/>
              <a:ext cx="244559" cy="267357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100" y="2"/>
                </a:cxn>
                <a:cxn ang="0">
                  <a:pos x="108" y="16"/>
                </a:cxn>
                <a:cxn ang="0">
                  <a:pos x="113" y="17"/>
                </a:cxn>
                <a:cxn ang="0">
                  <a:pos x="118" y="19"/>
                </a:cxn>
                <a:cxn ang="0">
                  <a:pos x="117" y="24"/>
                </a:cxn>
                <a:cxn ang="0">
                  <a:pos x="109" y="25"/>
                </a:cxn>
                <a:cxn ang="0">
                  <a:pos x="111" y="29"/>
                </a:cxn>
                <a:cxn ang="0">
                  <a:pos x="107" y="30"/>
                </a:cxn>
                <a:cxn ang="0">
                  <a:pos x="100" y="34"/>
                </a:cxn>
                <a:cxn ang="0">
                  <a:pos x="100" y="36"/>
                </a:cxn>
                <a:cxn ang="0">
                  <a:pos x="98" y="40"/>
                </a:cxn>
                <a:cxn ang="0">
                  <a:pos x="104" y="55"/>
                </a:cxn>
                <a:cxn ang="0">
                  <a:pos x="116" y="66"/>
                </a:cxn>
                <a:cxn ang="0">
                  <a:pos x="103" y="71"/>
                </a:cxn>
                <a:cxn ang="0">
                  <a:pos x="99" y="81"/>
                </a:cxn>
                <a:cxn ang="0">
                  <a:pos x="95" y="90"/>
                </a:cxn>
                <a:cxn ang="0">
                  <a:pos x="93" y="95"/>
                </a:cxn>
                <a:cxn ang="0">
                  <a:pos x="87" y="105"/>
                </a:cxn>
                <a:cxn ang="0">
                  <a:pos x="89" y="112"/>
                </a:cxn>
                <a:cxn ang="0">
                  <a:pos x="85" y="118"/>
                </a:cxn>
                <a:cxn ang="0">
                  <a:pos x="84" y="123"/>
                </a:cxn>
                <a:cxn ang="0">
                  <a:pos x="77" y="128"/>
                </a:cxn>
                <a:cxn ang="0">
                  <a:pos x="69" y="129"/>
                </a:cxn>
                <a:cxn ang="0">
                  <a:pos x="65" y="125"/>
                </a:cxn>
                <a:cxn ang="0">
                  <a:pos x="62" y="123"/>
                </a:cxn>
                <a:cxn ang="0">
                  <a:pos x="55" y="119"/>
                </a:cxn>
                <a:cxn ang="0">
                  <a:pos x="45" y="118"/>
                </a:cxn>
                <a:cxn ang="0">
                  <a:pos x="42" y="122"/>
                </a:cxn>
                <a:cxn ang="0">
                  <a:pos x="34" y="120"/>
                </a:cxn>
                <a:cxn ang="0">
                  <a:pos x="30" y="114"/>
                </a:cxn>
                <a:cxn ang="0">
                  <a:pos x="25" y="115"/>
                </a:cxn>
                <a:cxn ang="0">
                  <a:pos x="15" y="110"/>
                </a:cxn>
                <a:cxn ang="0">
                  <a:pos x="14" y="99"/>
                </a:cxn>
                <a:cxn ang="0">
                  <a:pos x="11" y="90"/>
                </a:cxn>
                <a:cxn ang="0">
                  <a:pos x="6" y="89"/>
                </a:cxn>
                <a:cxn ang="0">
                  <a:pos x="1" y="79"/>
                </a:cxn>
                <a:cxn ang="0">
                  <a:pos x="0" y="73"/>
                </a:cxn>
                <a:cxn ang="0">
                  <a:pos x="3" y="68"/>
                </a:cxn>
                <a:cxn ang="0">
                  <a:pos x="21" y="66"/>
                </a:cxn>
                <a:cxn ang="0">
                  <a:pos x="28" y="56"/>
                </a:cxn>
                <a:cxn ang="0">
                  <a:pos x="30" y="53"/>
                </a:cxn>
                <a:cxn ang="0">
                  <a:pos x="34" y="48"/>
                </a:cxn>
                <a:cxn ang="0">
                  <a:pos x="43" y="46"/>
                </a:cxn>
                <a:cxn ang="0">
                  <a:pos x="50" y="39"/>
                </a:cxn>
                <a:cxn ang="0">
                  <a:pos x="52" y="36"/>
                </a:cxn>
                <a:cxn ang="0">
                  <a:pos x="58" y="31"/>
                </a:cxn>
                <a:cxn ang="0">
                  <a:pos x="59" y="30"/>
                </a:cxn>
                <a:cxn ang="0">
                  <a:pos x="62" y="26"/>
                </a:cxn>
                <a:cxn ang="0">
                  <a:pos x="72" y="24"/>
                </a:cxn>
                <a:cxn ang="0">
                  <a:pos x="75" y="21"/>
                </a:cxn>
                <a:cxn ang="0">
                  <a:pos x="89" y="2"/>
                </a:cxn>
              </a:cxnLst>
              <a:rect l="0" t="0" r="r" b="b"/>
              <a:pathLst>
                <a:path w="118" h="129">
                  <a:moveTo>
                    <a:pt x="94" y="0"/>
                  </a:moveTo>
                  <a:lnTo>
                    <a:pt x="97" y="0"/>
                  </a:lnTo>
                  <a:lnTo>
                    <a:pt x="99" y="1"/>
                  </a:lnTo>
                  <a:lnTo>
                    <a:pt x="100" y="2"/>
                  </a:lnTo>
                  <a:lnTo>
                    <a:pt x="100" y="12"/>
                  </a:lnTo>
                  <a:lnTo>
                    <a:pt x="108" y="16"/>
                  </a:lnTo>
                  <a:lnTo>
                    <a:pt x="111" y="16"/>
                  </a:lnTo>
                  <a:lnTo>
                    <a:pt x="113" y="17"/>
                  </a:lnTo>
                  <a:lnTo>
                    <a:pt x="116" y="17"/>
                  </a:lnTo>
                  <a:lnTo>
                    <a:pt x="118" y="19"/>
                  </a:lnTo>
                  <a:lnTo>
                    <a:pt x="118" y="22"/>
                  </a:lnTo>
                  <a:lnTo>
                    <a:pt x="117" y="24"/>
                  </a:lnTo>
                  <a:lnTo>
                    <a:pt x="111" y="24"/>
                  </a:lnTo>
                  <a:lnTo>
                    <a:pt x="109" y="25"/>
                  </a:lnTo>
                  <a:lnTo>
                    <a:pt x="109" y="29"/>
                  </a:lnTo>
                  <a:lnTo>
                    <a:pt x="111" y="29"/>
                  </a:lnTo>
                  <a:lnTo>
                    <a:pt x="109" y="30"/>
                  </a:lnTo>
                  <a:lnTo>
                    <a:pt x="107" y="30"/>
                  </a:lnTo>
                  <a:lnTo>
                    <a:pt x="102" y="32"/>
                  </a:lnTo>
                  <a:lnTo>
                    <a:pt x="100" y="34"/>
                  </a:lnTo>
                  <a:lnTo>
                    <a:pt x="99" y="34"/>
                  </a:lnTo>
                  <a:lnTo>
                    <a:pt x="100" y="36"/>
                  </a:lnTo>
                  <a:lnTo>
                    <a:pt x="100" y="37"/>
                  </a:lnTo>
                  <a:lnTo>
                    <a:pt x="98" y="40"/>
                  </a:lnTo>
                  <a:lnTo>
                    <a:pt x="99" y="46"/>
                  </a:lnTo>
                  <a:lnTo>
                    <a:pt x="104" y="55"/>
                  </a:lnTo>
                  <a:lnTo>
                    <a:pt x="109" y="63"/>
                  </a:lnTo>
                  <a:lnTo>
                    <a:pt x="116" y="66"/>
                  </a:lnTo>
                  <a:lnTo>
                    <a:pt x="113" y="71"/>
                  </a:lnTo>
                  <a:lnTo>
                    <a:pt x="103" y="71"/>
                  </a:lnTo>
                  <a:lnTo>
                    <a:pt x="100" y="76"/>
                  </a:lnTo>
                  <a:lnTo>
                    <a:pt x="99" y="81"/>
                  </a:lnTo>
                  <a:lnTo>
                    <a:pt x="98" y="85"/>
                  </a:lnTo>
                  <a:lnTo>
                    <a:pt x="95" y="90"/>
                  </a:lnTo>
                  <a:lnTo>
                    <a:pt x="95" y="94"/>
                  </a:lnTo>
                  <a:lnTo>
                    <a:pt x="93" y="95"/>
                  </a:lnTo>
                  <a:lnTo>
                    <a:pt x="87" y="102"/>
                  </a:lnTo>
                  <a:lnTo>
                    <a:pt x="87" y="105"/>
                  </a:lnTo>
                  <a:lnTo>
                    <a:pt x="89" y="108"/>
                  </a:lnTo>
                  <a:lnTo>
                    <a:pt x="89" y="112"/>
                  </a:lnTo>
                  <a:lnTo>
                    <a:pt x="88" y="114"/>
                  </a:lnTo>
                  <a:lnTo>
                    <a:pt x="85" y="118"/>
                  </a:lnTo>
                  <a:lnTo>
                    <a:pt x="84" y="120"/>
                  </a:lnTo>
                  <a:lnTo>
                    <a:pt x="84" y="123"/>
                  </a:lnTo>
                  <a:lnTo>
                    <a:pt x="80" y="124"/>
                  </a:lnTo>
                  <a:lnTo>
                    <a:pt x="77" y="128"/>
                  </a:lnTo>
                  <a:lnTo>
                    <a:pt x="74" y="129"/>
                  </a:lnTo>
                  <a:lnTo>
                    <a:pt x="69" y="129"/>
                  </a:lnTo>
                  <a:lnTo>
                    <a:pt x="67" y="128"/>
                  </a:lnTo>
                  <a:lnTo>
                    <a:pt x="65" y="125"/>
                  </a:lnTo>
                  <a:lnTo>
                    <a:pt x="65" y="124"/>
                  </a:lnTo>
                  <a:lnTo>
                    <a:pt x="62" y="123"/>
                  </a:lnTo>
                  <a:lnTo>
                    <a:pt x="59" y="122"/>
                  </a:lnTo>
                  <a:lnTo>
                    <a:pt x="55" y="119"/>
                  </a:lnTo>
                  <a:lnTo>
                    <a:pt x="52" y="118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2" y="122"/>
                  </a:lnTo>
                  <a:lnTo>
                    <a:pt x="37" y="122"/>
                  </a:lnTo>
                  <a:lnTo>
                    <a:pt x="34" y="120"/>
                  </a:lnTo>
                  <a:lnTo>
                    <a:pt x="34" y="114"/>
                  </a:lnTo>
                  <a:lnTo>
                    <a:pt x="30" y="114"/>
                  </a:lnTo>
                  <a:lnTo>
                    <a:pt x="28" y="115"/>
                  </a:lnTo>
                  <a:lnTo>
                    <a:pt x="25" y="115"/>
                  </a:lnTo>
                  <a:lnTo>
                    <a:pt x="19" y="114"/>
                  </a:lnTo>
                  <a:lnTo>
                    <a:pt x="15" y="110"/>
                  </a:lnTo>
                  <a:lnTo>
                    <a:pt x="14" y="105"/>
                  </a:lnTo>
                  <a:lnTo>
                    <a:pt x="14" y="99"/>
                  </a:lnTo>
                  <a:lnTo>
                    <a:pt x="11" y="94"/>
                  </a:lnTo>
                  <a:lnTo>
                    <a:pt x="11" y="90"/>
                  </a:lnTo>
                  <a:lnTo>
                    <a:pt x="10" y="89"/>
                  </a:lnTo>
                  <a:lnTo>
                    <a:pt x="6" y="89"/>
                  </a:lnTo>
                  <a:lnTo>
                    <a:pt x="4" y="87"/>
                  </a:lnTo>
                  <a:lnTo>
                    <a:pt x="1" y="79"/>
                  </a:lnTo>
                  <a:lnTo>
                    <a:pt x="1" y="76"/>
                  </a:lnTo>
                  <a:lnTo>
                    <a:pt x="0" y="73"/>
                  </a:lnTo>
                  <a:lnTo>
                    <a:pt x="0" y="69"/>
                  </a:lnTo>
                  <a:lnTo>
                    <a:pt x="3" y="68"/>
                  </a:lnTo>
                  <a:lnTo>
                    <a:pt x="19" y="68"/>
                  </a:lnTo>
                  <a:lnTo>
                    <a:pt x="21" y="66"/>
                  </a:lnTo>
                  <a:lnTo>
                    <a:pt x="24" y="64"/>
                  </a:lnTo>
                  <a:lnTo>
                    <a:pt x="28" y="56"/>
                  </a:lnTo>
                  <a:lnTo>
                    <a:pt x="28" y="54"/>
                  </a:lnTo>
                  <a:lnTo>
                    <a:pt x="30" y="53"/>
                  </a:lnTo>
                  <a:lnTo>
                    <a:pt x="31" y="50"/>
                  </a:lnTo>
                  <a:lnTo>
                    <a:pt x="34" y="48"/>
                  </a:lnTo>
                  <a:lnTo>
                    <a:pt x="37" y="46"/>
                  </a:lnTo>
                  <a:lnTo>
                    <a:pt x="43" y="46"/>
                  </a:lnTo>
                  <a:lnTo>
                    <a:pt x="48" y="44"/>
                  </a:lnTo>
                  <a:lnTo>
                    <a:pt x="50" y="39"/>
                  </a:lnTo>
                  <a:lnTo>
                    <a:pt x="52" y="37"/>
                  </a:lnTo>
                  <a:lnTo>
                    <a:pt x="52" y="36"/>
                  </a:lnTo>
                  <a:lnTo>
                    <a:pt x="57" y="31"/>
                  </a:lnTo>
                  <a:lnTo>
                    <a:pt x="58" y="31"/>
                  </a:lnTo>
                  <a:lnTo>
                    <a:pt x="58" y="30"/>
                  </a:lnTo>
                  <a:lnTo>
                    <a:pt x="59" y="30"/>
                  </a:lnTo>
                  <a:lnTo>
                    <a:pt x="60" y="29"/>
                  </a:lnTo>
                  <a:lnTo>
                    <a:pt x="62" y="26"/>
                  </a:lnTo>
                  <a:lnTo>
                    <a:pt x="67" y="24"/>
                  </a:lnTo>
                  <a:lnTo>
                    <a:pt x="72" y="24"/>
                  </a:lnTo>
                  <a:lnTo>
                    <a:pt x="74" y="22"/>
                  </a:lnTo>
                  <a:lnTo>
                    <a:pt x="75" y="21"/>
                  </a:lnTo>
                  <a:lnTo>
                    <a:pt x="79" y="15"/>
                  </a:lnTo>
                  <a:lnTo>
                    <a:pt x="89" y="2"/>
                  </a:lnTo>
                  <a:lnTo>
                    <a:pt x="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6" name="Freeform 1300"/>
            <p:cNvSpPr>
              <a:spLocks/>
            </p:cNvSpPr>
            <p:nvPr/>
          </p:nvSpPr>
          <p:spPr bwMode="auto">
            <a:xfrm>
              <a:off x="8615242" y="4389347"/>
              <a:ext cx="151296" cy="180311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72" y="4"/>
                </a:cxn>
                <a:cxn ang="0">
                  <a:pos x="67" y="14"/>
                </a:cxn>
                <a:cxn ang="0">
                  <a:pos x="55" y="17"/>
                </a:cxn>
                <a:cxn ang="0">
                  <a:pos x="49" y="14"/>
                </a:cxn>
                <a:cxn ang="0">
                  <a:pos x="38" y="15"/>
                </a:cxn>
                <a:cxn ang="0">
                  <a:pos x="19" y="17"/>
                </a:cxn>
                <a:cxn ang="0">
                  <a:pos x="17" y="19"/>
                </a:cxn>
                <a:cxn ang="0">
                  <a:pos x="19" y="33"/>
                </a:cxn>
                <a:cxn ang="0">
                  <a:pos x="27" y="36"/>
                </a:cxn>
                <a:cxn ang="0">
                  <a:pos x="30" y="33"/>
                </a:cxn>
                <a:cxn ang="0">
                  <a:pos x="49" y="27"/>
                </a:cxn>
                <a:cxn ang="0">
                  <a:pos x="53" y="29"/>
                </a:cxn>
                <a:cxn ang="0">
                  <a:pos x="43" y="37"/>
                </a:cxn>
                <a:cxn ang="0">
                  <a:pos x="32" y="42"/>
                </a:cxn>
                <a:cxn ang="0">
                  <a:pos x="33" y="46"/>
                </a:cxn>
                <a:cxn ang="0">
                  <a:pos x="37" y="52"/>
                </a:cxn>
                <a:cxn ang="0">
                  <a:pos x="40" y="57"/>
                </a:cxn>
                <a:cxn ang="0">
                  <a:pos x="39" y="61"/>
                </a:cxn>
                <a:cxn ang="0">
                  <a:pos x="40" y="64"/>
                </a:cxn>
                <a:cxn ang="0">
                  <a:pos x="44" y="68"/>
                </a:cxn>
                <a:cxn ang="0">
                  <a:pos x="45" y="70"/>
                </a:cxn>
                <a:cxn ang="0">
                  <a:pos x="42" y="72"/>
                </a:cxn>
                <a:cxn ang="0">
                  <a:pos x="38" y="75"/>
                </a:cxn>
                <a:cxn ang="0">
                  <a:pos x="37" y="77"/>
                </a:cxn>
                <a:cxn ang="0">
                  <a:pos x="32" y="73"/>
                </a:cxn>
                <a:cxn ang="0">
                  <a:pos x="27" y="66"/>
                </a:cxn>
                <a:cxn ang="0">
                  <a:pos x="27" y="52"/>
                </a:cxn>
                <a:cxn ang="0">
                  <a:pos x="19" y="53"/>
                </a:cxn>
                <a:cxn ang="0">
                  <a:pos x="17" y="57"/>
                </a:cxn>
                <a:cxn ang="0">
                  <a:pos x="20" y="67"/>
                </a:cxn>
                <a:cxn ang="0">
                  <a:pos x="19" y="78"/>
                </a:cxn>
                <a:cxn ang="0">
                  <a:pos x="18" y="85"/>
                </a:cxn>
                <a:cxn ang="0">
                  <a:pos x="14" y="87"/>
                </a:cxn>
                <a:cxn ang="0">
                  <a:pos x="10" y="85"/>
                </a:cxn>
                <a:cxn ang="0">
                  <a:pos x="8" y="81"/>
                </a:cxn>
                <a:cxn ang="0">
                  <a:pos x="4" y="62"/>
                </a:cxn>
                <a:cxn ang="0">
                  <a:pos x="0" y="59"/>
                </a:cxn>
                <a:cxn ang="0">
                  <a:pos x="2" y="49"/>
                </a:cxn>
                <a:cxn ang="0">
                  <a:pos x="7" y="34"/>
                </a:cxn>
                <a:cxn ang="0">
                  <a:pos x="10" y="28"/>
                </a:cxn>
                <a:cxn ang="0">
                  <a:pos x="14" y="13"/>
                </a:cxn>
                <a:cxn ang="0">
                  <a:pos x="27" y="5"/>
                </a:cxn>
                <a:cxn ang="0">
                  <a:pos x="58" y="10"/>
                </a:cxn>
                <a:cxn ang="0">
                  <a:pos x="71" y="0"/>
                </a:cxn>
              </a:cxnLst>
              <a:rect l="0" t="0" r="r" b="b"/>
              <a:pathLst>
                <a:path w="73" h="87">
                  <a:moveTo>
                    <a:pt x="71" y="0"/>
                  </a:moveTo>
                  <a:lnTo>
                    <a:pt x="73" y="0"/>
                  </a:lnTo>
                  <a:lnTo>
                    <a:pt x="73" y="4"/>
                  </a:lnTo>
                  <a:lnTo>
                    <a:pt x="72" y="4"/>
                  </a:lnTo>
                  <a:lnTo>
                    <a:pt x="69" y="12"/>
                  </a:lnTo>
                  <a:lnTo>
                    <a:pt x="67" y="14"/>
                  </a:lnTo>
                  <a:lnTo>
                    <a:pt x="59" y="17"/>
                  </a:lnTo>
                  <a:lnTo>
                    <a:pt x="55" y="17"/>
                  </a:lnTo>
                  <a:lnTo>
                    <a:pt x="53" y="15"/>
                  </a:lnTo>
                  <a:lnTo>
                    <a:pt x="49" y="14"/>
                  </a:lnTo>
                  <a:lnTo>
                    <a:pt x="42" y="14"/>
                  </a:lnTo>
                  <a:lnTo>
                    <a:pt x="38" y="15"/>
                  </a:lnTo>
                  <a:lnTo>
                    <a:pt x="22" y="15"/>
                  </a:lnTo>
                  <a:lnTo>
                    <a:pt x="19" y="17"/>
                  </a:lnTo>
                  <a:lnTo>
                    <a:pt x="18" y="17"/>
                  </a:lnTo>
                  <a:lnTo>
                    <a:pt x="17" y="19"/>
                  </a:lnTo>
                  <a:lnTo>
                    <a:pt x="17" y="26"/>
                  </a:lnTo>
                  <a:lnTo>
                    <a:pt x="19" y="33"/>
                  </a:lnTo>
                  <a:lnTo>
                    <a:pt x="24" y="36"/>
                  </a:lnTo>
                  <a:lnTo>
                    <a:pt x="27" y="36"/>
                  </a:lnTo>
                  <a:lnTo>
                    <a:pt x="28" y="34"/>
                  </a:lnTo>
                  <a:lnTo>
                    <a:pt x="30" y="33"/>
                  </a:lnTo>
                  <a:lnTo>
                    <a:pt x="43" y="28"/>
                  </a:lnTo>
                  <a:lnTo>
                    <a:pt x="49" y="27"/>
                  </a:lnTo>
                  <a:lnTo>
                    <a:pt x="53" y="27"/>
                  </a:lnTo>
                  <a:lnTo>
                    <a:pt x="53" y="29"/>
                  </a:lnTo>
                  <a:lnTo>
                    <a:pt x="47" y="33"/>
                  </a:lnTo>
                  <a:lnTo>
                    <a:pt x="43" y="37"/>
                  </a:lnTo>
                  <a:lnTo>
                    <a:pt x="38" y="41"/>
                  </a:lnTo>
                  <a:lnTo>
                    <a:pt x="32" y="42"/>
                  </a:lnTo>
                  <a:lnTo>
                    <a:pt x="32" y="43"/>
                  </a:lnTo>
                  <a:lnTo>
                    <a:pt x="33" y="46"/>
                  </a:lnTo>
                  <a:lnTo>
                    <a:pt x="35" y="48"/>
                  </a:lnTo>
                  <a:lnTo>
                    <a:pt x="37" y="52"/>
                  </a:lnTo>
                  <a:lnTo>
                    <a:pt x="39" y="54"/>
                  </a:lnTo>
                  <a:lnTo>
                    <a:pt x="40" y="57"/>
                  </a:lnTo>
                  <a:lnTo>
                    <a:pt x="42" y="58"/>
                  </a:lnTo>
                  <a:lnTo>
                    <a:pt x="39" y="61"/>
                  </a:lnTo>
                  <a:lnTo>
                    <a:pt x="39" y="62"/>
                  </a:lnTo>
                  <a:lnTo>
                    <a:pt x="40" y="64"/>
                  </a:lnTo>
                  <a:lnTo>
                    <a:pt x="43" y="66"/>
                  </a:lnTo>
                  <a:lnTo>
                    <a:pt x="44" y="68"/>
                  </a:lnTo>
                  <a:lnTo>
                    <a:pt x="45" y="68"/>
                  </a:lnTo>
                  <a:lnTo>
                    <a:pt x="45" y="70"/>
                  </a:lnTo>
                  <a:lnTo>
                    <a:pt x="44" y="71"/>
                  </a:lnTo>
                  <a:lnTo>
                    <a:pt x="42" y="72"/>
                  </a:lnTo>
                  <a:lnTo>
                    <a:pt x="40" y="73"/>
                  </a:lnTo>
                  <a:lnTo>
                    <a:pt x="38" y="75"/>
                  </a:lnTo>
                  <a:lnTo>
                    <a:pt x="37" y="76"/>
                  </a:lnTo>
                  <a:lnTo>
                    <a:pt x="37" y="77"/>
                  </a:lnTo>
                  <a:lnTo>
                    <a:pt x="32" y="77"/>
                  </a:lnTo>
                  <a:lnTo>
                    <a:pt x="32" y="73"/>
                  </a:lnTo>
                  <a:lnTo>
                    <a:pt x="29" y="68"/>
                  </a:lnTo>
                  <a:lnTo>
                    <a:pt x="27" y="66"/>
                  </a:lnTo>
                  <a:lnTo>
                    <a:pt x="24" y="61"/>
                  </a:lnTo>
                  <a:lnTo>
                    <a:pt x="27" y="52"/>
                  </a:lnTo>
                  <a:lnTo>
                    <a:pt x="20" y="52"/>
                  </a:lnTo>
                  <a:lnTo>
                    <a:pt x="19" y="53"/>
                  </a:lnTo>
                  <a:lnTo>
                    <a:pt x="18" y="56"/>
                  </a:lnTo>
                  <a:lnTo>
                    <a:pt x="17" y="57"/>
                  </a:lnTo>
                  <a:lnTo>
                    <a:pt x="17" y="59"/>
                  </a:lnTo>
                  <a:lnTo>
                    <a:pt x="20" y="67"/>
                  </a:lnTo>
                  <a:lnTo>
                    <a:pt x="20" y="75"/>
                  </a:lnTo>
                  <a:lnTo>
                    <a:pt x="19" y="78"/>
                  </a:lnTo>
                  <a:lnTo>
                    <a:pt x="19" y="81"/>
                  </a:lnTo>
                  <a:lnTo>
                    <a:pt x="18" y="85"/>
                  </a:lnTo>
                  <a:lnTo>
                    <a:pt x="17" y="86"/>
                  </a:lnTo>
                  <a:lnTo>
                    <a:pt x="14" y="87"/>
                  </a:lnTo>
                  <a:lnTo>
                    <a:pt x="12" y="87"/>
                  </a:lnTo>
                  <a:lnTo>
                    <a:pt x="10" y="85"/>
                  </a:lnTo>
                  <a:lnTo>
                    <a:pt x="9" y="83"/>
                  </a:lnTo>
                  <a:lnTo>
                    <a:pt x="8" y="81"/>
                  </a:lnTo>
                  <a:lnTo>
                    <a:pt x="8" y="62"/>
                  </a:lnTo>
                  <a:lnTo>
                    <a:pt x="4" y="62"/>
                  </a:lnTo>
                  <a:lnTo>
                    <a:pt x="3" y="61"/>
                  </a:lnTo>
                  <a:lnTo>
                    <a:pt x="0" y="59"/>
                  </a:lnTo>
                  <a:lnTo>
                    <a:pt x="0" y="57"/>
                  </a:lnTo>
                  <a:lnTo>
                    <a:pt x="2" y="49"/>
                  </a:lnTo>
                  <a:lnTo>
                    <a:pt x="4" y="43"/>
                  </a:lnTo>
                  <a:lnTo>
                    <a:pt x="7" y="34"/>
                  </a:lnTo>
                  <a:lnTo>
                    <a:pt x="8" y="33"/>
                  </a:lnTo>
                  <a:lnTo>
                    <a:pt x="10" y="28"/>
                  </a:lnTo>
                  <a:lnTo>
                    <a:pt x="12" y="20"/>
                  </a:lnTo>
                  <a:lnTo>
                    <a:pt x="14" y="13"/>
                  </a:lnTo>
                  <a:lnTo>
                    <a:pt x="19" y="8"/>
                  </a:lnTo>
                  <a:lnTo>
                    <a:pt x="27" y="5"/>
                  </a:lnTo>
                  <a:lnTo>
                    <a:pt x="54" y="10"/>
                  </a:lnTo>
                  <a:lnTo>
                    <a:pt x="58" y="10"/>
                  </a:lnTo>
                  <a:lnTo>
                    <a:pt x="63" y="5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7" name="Freeform 1301"/>
            <p:cNvSpPr>
              <a:spLocks/>
            </p:cNvSpPr>
            <p:nvPr/>
          </p:nvSpPr>
          <p:spPr bwMode="auto">
            <a:xfrm>
              <a:off x="8296072" y="4571730"/>
              <a:ext cx="244559" cy="70466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20" y="0"/>
                </a:cxn>
                <a:cxn ang="0">
                  <a:pos x="29" y="3"/>
                </a:cxn>
                <a:cxn ang="0">
                  <a:pos x="35" y="7"/>
                </a:cxn>
                <a:cxn ang="0">
                  <a:pos x="43" y="10"/>
                </a:cxn>
                <a:cxn ang="0">
                  <a:pos x="51" y="13"/>
                </a:cxn>
                <a:cxn ang="0">
                  <a:pos x="56" y="10"/>
                </a:cxn>
                <a:cxn ang="0">
                  <a:pos x="58" y="9"/>
                </a:cxn>
                <a:cxn ang="0">
                  <a:pos x="63" y="7"/>
                </a:cxn>
                <a:cxn ang="0">
                  <a:pos x="66" y="7"/>
                </a:cxn>
                <a:cxn ang="0">
                  <a:pos x="70" y="9"/>
                </a:cxn>
                <a:cxn ang="0">
                  <a:pos x="75" y="12"/>
                </a:cxn>
                <a:cxn ang="0">
                  <a:pos x="78" y="14"/>
                </a:cxn>
                <a:cxn ang="0">
                  <a:pos x="82" y="14"/>
                </a:cxn>
                <a:cxn ang="0">
                  <a:pos x="94" y="13"/>
                </a:cxn>
                <a:cxn ang="0">
                  <a:pos x="97" y="13"/>
                </a:cxn>
                <a:cxn ang="0">
                  <a:pos x="95" y="14"/>
                </a:cxn>
                <a:cxn ang="0">
                  <a:pos x="94" y="14"/>
                </a:cxn>
                <a:cxn ang="0">
                  <a:pos x="92" y="15"/>
                </a:cxn>
                <a:cxn ang="0">
                  <a:pos x="82" y="15"/>
                </a:cxn>
                <a:cxn ang="0">
                  <a:pos x="89" y="21"/>
                </a:cxn>
                <a:cxn ang="0">
                  <a:pos x="100" y="21"/>
                </a:cxn>
                <a:cxn ang="0">
                  <a:pos x="102" y="23"/>
                </a:cxn>
                <a:cxn ang="0">
                  <a:pos x="102" y="24"/>
                </a:cxn>
                <a:cxn ang="0">
                  <a:pos x="104" y="26"/>
                </a:cxn>
                <a:cxn ang="0">
                  <a:pos x="112" y="26"/>
                </a:cxn>
                <a:cxn ang="0">
                  <a:pos x="114" y="27"/>
                </a:cxn>
                <a:cxn ang="0">
                  <a:pos x="115" y="28"/>
                </a:cxn>
                <a:cxn ang="0">
                  <a:pos x="117" y="28"/>
                </a:cxn>
                <a:cxn ang="0">
                  <a:pos x="118" y="29"/>
                </a:cxn>
                <a:cxn ang="0">
                  <a:pos x="118" y="31"/>
                </a:cxn>
                <a:cxn ang="0">
                  <a:pos x="117" y="32"/>
                </a:cxn>
                <a:cxn ang="0">
                  <a:pos x="115" y="34"/>
                </a:cxn>
                <a:cxn ang="0">
                  <a:pos x="113" y="34"/>
                </a:cxn>
                <a:cxn ang="0">
                  <a:pos x="110" y="33"/>
                </a:cxn>
                <a:cxn ang="0">
                  <a:pos x="108" y="31"/>
                </a:cxn>
                <a:cxn ang="0">
                  <a:pos x="105" y="31"/>
                </a:cxn>
                <a:cxn ang="0">
                  <a:pos x="105" y="34"/>
                </a:cxn>
                <a:cxn ang="0">
                  <a:pos x="84" y="31"/>
                </a:cxn>
                <a:cxn ang="0">
                  <a:pos x="63" y="29"/>
                </a:cxn>
                <a:cxn ang="0">
                  <a:pos x="58" y="27"/>
                </a:cxn>
                <a:cxn ang="0">
                  <a:pos x="55" y="24"/>
                </a:cxn>
                <a:cxn ang="0">
                  <a:pos x="53" y="23"/>
                </a:cxn>
                <a:cxn ang="0">
                  <a:pos x="41" y="23"/>
                </a:cxn>
                <a:cxn ang="0">
                  <a:pos x="30" y="21"/>
                </a:cxn>
                <a:cxn ang="0">
                  <a:pos x="16" y="21"/>
                </a:cxn>
                <a:cxn ang="0">
                  <a:pos x="14" y="19"/>
                </a:cxn>
                <a:cxn ang="0">
                  <a:pos x="11" y="17"/>
                </a:cxn>
                <a:cxn ang="0">
                  <a:pos x="9" y="13"/>
                </a:cxn>
                <a:cxn ang="0">
                  <a:pos x="6" y="12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8"/>
                </a:cxn>
                <a:cxn ang="0">
                  <a:pos x="2" y="7"/>
                </a:cxn>
                <a:cxn ang="0">
                  <a:pos x="6" y="3"/>
                </a:cxn>
                <a:cxn ang="0">
                  <a:pos x="9" y="2"/>
                </a:cxn>
                <a:cxn ang="0">
                  <a:pos x="10" y="2"/>
                </a:cxn>
                <a:cxn ang="0">
                  <a:pos x="13" y="3"/>
                </a:cxn>
                <a:cxn ang="0">
                  <a:pos x="15" y="3"/>
                </a:cxn>
                <a:cxn ang="0">
                  <a:pos x="18" y="2"/>
                </a:cxn>
                <a:cxn ang="0">
                  <a:pos x="19" y="0"/>
                </a:cxn>
              </a:cxnLst>
              <a:rect l="0" t="0" r="r" b="b"/>
              <a:pathLst>
                <a:path w="118" h="34">
                  <a:moveTo>
                    <a:pt x="19" y="0"/>
                  </a:moveTo>
                  <a:lnTo>
                    <a:pt x="20" y="0"/>
                  </a:lnTo>
                  <a:lnTo>
                    <a:pt x="29" y="3"/>
                  </a:lnTo>
                  <a:lnTo>
                    <a:pt x="35" y="7"/>
                  </a:lnTo>
                  <a:lnTo>
                    <a:pt x="43" y="10"/>
                  </a:lnTo>
                  <a:lnTo>
                    <a:pt x="51" y="13"/>
                  </a:lnTo>
                  <a:lnTo>
                    <a:pt x="56" y="10"/>
                  </a:lnTo>
                  <a:lnTo>
                    <a:pt x="58" y="9"/>
                  </a:lnTo>
                  <a:lnTo>
                    <a:pt x="63" y="7"/>
                  </a:lnTo>
                  <a:lnTo>
                    <a:pt x="66" y="7"/>
                  </a:lnTo>
                  <a:lnTo>
                    <a:pt x="70" y="9"/>
                  </a:lnTo>
                  <a:lnTo>
                    <a:pt x="75" y="12"/>
                  </a:lnTo>
                  <a:lnTo>
                    <a:pt x="78" y="14"/>
                  </a:lnTo>
                  <a:lnTo>
                    <a:pt x="82" y="14"/>
                  </a:lnTo>
                  <a:lnTo>
                    <a:pt x="94" y="13"/>
                  </a:lnTo>
                  <a:lnTo>
                    <a:pt x="97" y="13"/>
                  </a:lnTo>
                  <a:lnTo>
                    <a:pt x="95" y="14"/>
                  </a:lnTo>
                  <a:lnTo>
                    <a:pt x="94" y="14"/>
                  </a:lnTo>
                  <a:lnTo>
                    <a:pt x="92" y="15"/>
                  </a:lnTo>
                  <a:lnTo>
                    <a:pt x="82" y="15"/>
                  </a:lnTo>
                  <a:lnTo>
                    <a:pt x="89" y="21"/>
                  </a:lnTo>
                  <a:lnTo>
                    <a:pt x="100" y="21"/>
                  </a:lnTo>
                  <a:lnTo>
                    <a:pt x="102" y="23"/>
                  </a:lnTo>
                  <a:lnTo>
                    <a:pt x="102" y="24"/>
                  </a:lnTo>
                  <a:lnTo>
                    <a:pt x="104" y="26"/>
                  </a:lnTo>
                  <a:lnTo>
                    <a:pt x="112" y="26"/>
                  </a:lnTo>
                  <a:lnTo>
                    <a:pt x="114" y="27"/>
                  </a:lnTo>
                  <a:lnTo>
                    <a:pt x="115" y="28"/>
                  </a:lnTo>
                  <a:lnTo>
                    <a:pt x="117" y="28"/>
                  </a:lnTo>
                  <a:lnTo>
                    <a:pt x="118" y="29"/>
                  </a:lnTo>
                  <a:lnTo>
                    <a:pt x="118" y="31"/>
                  </a:lnTo>
                  <a:lnTo>
                    <a:pt x="117" y="32"/>
                  </a:lnTo>
                  <a:lnTo>
                    <a:pt x="115" y="34"/>
                  </a:lnTo>
                  <a:lnTo>
                    <a:pt x="113" y="34"/>
                  </a:lnTo>
                  <a:lnTo>
                    <a:pt x="110" y="33"/>
                  </a:lnTo>
                  <a:lnTo>
                    <a:pt x="108" y="31"/>
                  </a:lnTo>
                  <a:lnTo>
                    <a:pt x="105" y="31"/>
                  </a:lnTo>
                  <a:lnTo>
                    <a:pt x="105" y="34"/>
                  </a:lnTo>
                  <a:lnTo>
                    <a:pt x="84" y="31"/>
                  </a:lnTo>
                  <a:lnTo>
                    <a:pt x="63" y="29"/>
                  </a:lnTo>
                  <a:lnTo>
                    <a:pt x="58" y="27"/>
                  </a:lnTo>
                  <a:lnTo>
                    <a:pt x="55" y="24"/>
                  </a:lnTo>
                  <a:lnTo>
                    <a:pt x="53" y="23"/>
                  </a:lnTo>
                  <a:lnTo>
                    <a:pt x="41" y="23"/>
                  </a:lnTo>
                  <a:lnTo>
                    <a:pt x="30" y="21"/>
                  </a:lnTo>
                  <a:lnTo>
                    <a:pt x="16" y="21"/>
                  </a:lnTo>
                  <a:lnTo>
                    <a:pt x="14" y="19"/>
                  </a:lnTo>
                  <a:lnTo>
                    <a:pt x="11" y="17"/>
                  </a:lnTo>
                  <a:lnTo>
                    <a:pt x="9" y="13"/>
                  </a:lnTo>
                  <a:lnTo>
                    <a:pt x="6" y="12"/>
                  </a:lnTo>
                  <a:lnTo>
                    <a:pt x="4" y="9"/>
                  </a:lnTo>
                  <a:lnTo>
                    <a:pt x="0" y="9"/>
                  </a:lnTo>
                  <a:lnTo>
                    <a:pt x="0" y="8"/>
                  </a:lnTo>
                  <a:lnTo>
                    <a:pt x="2" y="7"/>
                  </a:lnTo>
                  <a:lnTo>
                    <a:pt x="6" y="3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3" y="3"/>
                  </a:lnTo>
                  <a:lnTo>
                    <a:pt x="15" y="3"/>
                  </a:lnTo>
                  <a:lnTo>
                    <a:pt x="18" y="2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8" name="Freeform 1302"/>
            <p:cNvSpPr>
              <a:spLocks/>
            </p:cNvSpPr>
            <p:nvPr/>
          </p:nvSpPr>
          <p:spPr bwMode="auto">
            <a:xfrm>
              <a:off x="8642186" y="4629761"/>
              <a:ext cx="74611" cy="1658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4" y="3"/>
                </a:cxn>
                <a:cxn ang="0">
                  <a:pos x="30" y="5"/>
                </a:cxn>
                <a:cxn ang="0">
                  <a:pos x="27" y="6"/>
                </a:cxn>
                <a:cxn ang="0">
                  <a:pos x="24" y="8"/>
                </a:cxn>
                <a:cxn ang="0">
                  <a:pos x="1" y="8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2" y="1"/>
                </a:cxn>
                <a:cxn ang="0">
                  <a:pos x="11" y="1"/>
                </a:cxn>
                <a:cxn ang="0">
                  <a:pos x="15" y="3"/>
                </a:cxn>
                <a:cxn ang="0">
                  <a:pos x="17" y="3"/>
                </a:cxn>
                <a:cxn ang="0">
                  <a:pos x="20" y="4"/>
                </a:cxn>
                <a:cxn ang="0">
                  <a:pos x="27" y="4"/>
                </a:cxn>
                <a:cxn ang="0">
                  <a:pos x="31" y="3"/>
                </a:cxn>
                <a:cxn ang="0">
                  <a:pos x="36" y="0"/>
                </a:cxn>
              </a:cxnLst>
              <a:rect l="0" t="0" r="r" b="b"/>
              <a:pathLst>
                <a:path w="36" h="8">
                  <a:moveTo>
                    <a:pt x="36" y="0"/>
                  </a:moveTo>
                  <a:lnTo>
                    <a:pt x="34" y="3"/>
                  </a:lnTo>
                  <a:lnTo>
                    <a:pt x="30" y="5"/>
                  </a:lnTo>
                  <a:lnTo>
                    <a:pt x="27" y="6"/>
                  </a:lnTo>
                  <a:lnTo>
                    <a:pt x="24" y="8"/>
                  </a:lnTo>
                  <a:lnTo>
                    <a:pt x="1" y="8"/>
                  </a:lnTo>
                  <a:lnTo>
                    <a:pt x="0" y="6"/>
                  </a:lnTo>
                  <a:lnTo>
                    <a:pt x="0" y="3"/>
                  </a:lnTo>
                  <a:lnTo>
                    <a:pt x="2" y="1"/>
                  </a:lnTo>
                  <a:lnTo>
                    <a:pt x="11" y="1"/>
                  </a:lnTo>
                  <a:lnTo>
                    <a:pt x="15" y="3"/>
                  </a:lnTo>
                  <a:lnTo>
                    <a:pt x="17" y="3"/>
                  </a:lnTo>
                  <a:lnTo>
                    <a:pt x="20" y="4"/>
                  </a:lnTo>
                  <a:lnTo>
                    <a:pt x="27" y="4"/>
                  </a:lnTo>
                  <a:lnTo>
                    <a:pt x="31" y="3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9" name="Freeform 1303"/>
            <p:cNvSpPr>
              <a:spLocks/>
            </p:cNvSpPr>
            <p:nvPr/>
          </p:nvSpPr>
          <p:spPr bwMode="auto">
            <a:xfrm>
              <a:off x="8569647" y="4631832"/>
              <a:ext cx="51814" cy="18653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5" y="0"/>
                </a:cxn>
                <a:cxn ang="0">
                  <a:pos x="25" y="7"/>
                </a:cxn>
                <a:cxn ang="0">
                  <a:pos x="21" y="7"/>
                </a:cxn>
                <a:cxn ang="0">
                  <a:pos x="17" y="5"/>
                </a:cxn>
                <a:cxn ang="0">
                  <a:pos x="15" y="7"/>
                </a:cxn>
                <a:cxn ang="0">
                  <a:pos x="14" y="8"/>
                </a:cxn>
                <a:cxn ang="0">
                  <a:pos x="11" y="9"/>
                </a:cxn>
                <a:cxn ang="0">
                  <a:pos x="6" y="9"/>
                </a:cxn>
                <a:cxn ang="0">
                  <a:pos x="2" y="8"/>
                </a:cxn>
                <a:cxn ang="0">
                  <a:pos x="1" y="8"/>
                </a:cxn>
                <a:cxn ang="0">
                  <a:pos x="0" y="7"/>
                </a:cxn>
                <a:cxn ang="0">
                  <a:pos x="0" y="4"/>
                </a:cxn>
                <a:cxn ang="0">
                  <a:pos x="1" y="3"/>
                </a:cxn>
                <a:cxn ang="0">
                  <a:pos x="12" y="3"/>
                </a:cxn>
                <a:cxn ang="0">
                  <a:pos x="15" y="4"/>
                </a:cxn>
                <a:cxn ang="0">
                  <a:pos x="15" y="0"/>
                </a:cxn>
              </a:cxnLst>
              <a:rect l="0" t="0" r="r" b="b"/>
              <a:pathLst>
                <a:path w="25" h="9">
                  <a:moveTo>
                    <a:pt x="15" y="0"/>
                  </a:moveTo>
                  <a:lnTo>
                    <a:pt x="25" y="0"/>
                  </a:lnTo>
                  <a:lnTo>
                    <a:pt x="25" y="7"/>
                  </a:lnTo>
                  <a:lnTo>
                    <a:pt x="21" y="7"/>
                  </a:lnTo>
                  <a:lnTo>
                    <a:pt x="17" y="5"/>
                  </a:lnTo>
                  <a:lnTo>
                    <a:pt x="15" y="7"/>
                  </a:lnTo>
                  <a:lnTo>
                    <a:pt x="14" y="8"/>
                  </a:lnTo>
                  <a:lnTo>
                    <a:pt x="11" y="9"/>
                  </a:lnTo>
                  <a:lnTo>
                    <a:pt x="6" y="9"/>
                  </a:lnTo>
                  <a:lnTo>
                    <a:pt x="2" y="8"/>
                  </a:lnTo>
                  <a:lnTo>
                    <a:pt x="1" y="8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12" y="3"/>
                  </a:lnTo>
                  <a:lnTo>
                    <a:pt x="15" y="4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0" name="Freeform 1304"/>
            <p:cNvSpPr>
              <a:spLocks/>
            </p:cNvSpPr>
            <p:nvPr/>
          </p:nvSpPr>
          <p:spPr bwMode="auto">
            <a:xfrm>
              <a:off x="8623533" y="4656703"/>
              <a:ext cx="37306" cy="2487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3" y="0"/>
                </a:cxn>
                <a:cxn ang="0">
                  <a:pos x="13" y="2"/>
                </a:cxn>
                <a:cxn ang="0">
                  <a:pos x="18" y="7"/>
                </a:cxn>
                <a:cxn ang="0">
                  <a:pos x="18" y="10"/>
                </a:cxn>
                <a:cxn ang="0">
                  <a:pos x="15" y="12"/>
                </a:cxn>
                <a:cxn ang="0">
                  <a:pos x="13" y="12"/>
                </a:cxn>
                <a:cxn ang="0">
                  <a:pos x="11" y="10"/>
                </a:cxn>
                <a:cxn ang="0">
                  <a:pos x="11" y="7"/>
                </a:cxn>
                <a:cxn ang="0">
                  <a:pos x="4" y="7"/>
                </a:cxn>
                <a:cxn ang="0">
                  <a:pos x="1" y="6"/>
                </a:cxn>
                <a:cxn ang="0">
                  <a:pos x="0" y="5"/>
                </a:cxn>
                <a:cxn ang="0">
                  <a:pos x="0" y="1"/>
                </a:cxn>
                <a:cxn ang="0">
                  <a:pos x="3" y="0"/>
                </a:cxn>
              </a:cxnLst>
              <a:rect l="0" t="0" r="r" b="b"/>
              <a:pathLst>
                <a:path w="18" h="12">
                  <a:moveTo>
                    <a:pt x="3" y="0"/>
                  </a:moveTo>
                  <a:lnTo>
                    <a:pt x="13" y="0"/>
                  </a:lnTo>
                  <a:lnTo>
                    <a:pt x="13" y="2"/>
                  </a:lnTo>
                  <a:lnTo>
                    <a:pt x="18" y="7"/>
                  </a:lnTo>
                  <a:lnTo>
                    <a:pt x="18" y="10"/>
                  </a:lnTo>
                  <a:lnTo>
                    <a:pt x="15" y="12"/>
                  </a:lnTo>
                  <a:lnTo>
                    <a:pt x="13" y="12"/>
                  </a:lnTo>
                  <a:lnTo>
                    <a:pt x="11" y="10"/>
                  </a:lnTo>
                  <a:lnTo>
                    <a:pt x="11" y="7"/>
                  </a:lnTo>
                  <a:lnTo>
                    <a:pt x="4" y="7"/>
                  </a:lnTo>
                  <a:lnTo>
                    <a:pt x="1" y="6"/>
                  </a:lnTo>
                  <a:lnTo>
                    <a:pt x="0" y="5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1" name="Freeform 1305"/>
            <p:cNvSpPr>
              <a:spLocks/>
            </p:cNvSpPr>
            <p:nvPr/>
          </p:nvSpPr>
          <p:spPr bwMode="auto">
            <a:xfrm>
              <a:off x="8550995" y="4631832"/>
              <a:ext cx="14508" cy="145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5" y="2"/>
                </a:cxn>
                <a:cxn ang="0">
                  <a:pos x="6" y="3"/>
                </a:cxn>
                <a:cxn ang="0">
                  <a:pos x="7" y="3"/>
                </a:cxn>
                <a:cxn ang="0">
                  <a:pos x="6" y="5"/>
                </a:cxn>
                <a:cxn ang="0">
                  <a:pos x="5" y="7"/>
                </a:cxn>
                <a:cxn ang="0">
                  <a:pos x="2" y="7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6" y="3"/>
                  </a:lnTo>
                  <a:lnTo>
                    <a:pt x="7" y="3"/>
                  </a:lnTo>
                  <a:lnTo>
                    <a:pt x="6" y="5"/>
                  </a:lnTo>
                  <a:lnTo>
                    <a:pt x="5" y="7"/>
                  </a:lnTo>
                  <a:lnTo>
                    <a:pt x="2" y="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2" name="Freeform 1306"/>
            <p:cNvSpPr>
              <a:spLocks/>
            </p:cNvSpPr>
            <p:nvPr/>
          </p:nvSpPr>
          <p:spPr bwMode="auto">
            <a:xfrm>
              <a:off x="8729232" y="4638051"/>
              <a:ext cx="87046" cy="45596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7" y="0"/>
                </a:cxn>
                <a:cxn ang="0">
                  <a:pos x="42" y="1"/>
                </a:cxn>
                <a:cxn ang="0">
                  <a:pos x="36" y="6"/>
                </a:cxn>
                <a:cxn ang="0">
                  <a:pos x="26" y="9"/>
                </a:cxn>
                <a:cxn ang="0">
                  <a:pos x="18" y="10"/>
                </a:cxn>
                <a:cxn ang="0">
                  <a:pos x="17" y="10"/>
                </a:cxn>
                <a:cxn ang="0">
                  <a:pos x="17" y="15"/>
                </a:cxn>
                <a:cxn ang="0">
                  <a:pos x="14" y="17"/>
                </a:cxn>
                <a:cxn ang="0">
                  <a:pos x="11" y="20"/>
                </a:cxn>
                <a:cxn ang="0">
                  <a:pos x="3" y="22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9" y="9"/>
                </a:cxn>
                <a:cxn ang="0">
                  <a:pos x="12" y="9"/>
                </a:cxn>
                <a:cxn ang="0">
                  <a:pos x="14" y="7"/>
                </a:cxn>
                <a:cxn ang="0">
                  <a:pos x="16" y="7"/>
                </a:cxn>
                <a:cxn ang="0">
                  <a:pos x="16" y="4"/>
                </a:cxn>
                <a:cxn ang="0">
                  <a:pos x="22" y="1"/>
                </a:cxn>
                <a:cxn ang="0">
                  <a:pos x="29" y="0"/>
                </a:cxn>
              </a:cxnLst>
              <a:rect l="0" t="0" r="r" b="b"/>
              <a:pathLst>
                <a:path w="42" h="22">
                  <a:moveTo>
                    <a:pt x="29" y="0"/>
                  </a:moveTo>
                  <a:lnTo>
                    <a:pt x="37" y="0"/>
                  </a:lnTo>
                  <a:lnTo>
                    <a:pt x="42" y="1"/>
                  </a:lnTo>
                  <a:lnTo>
                    <a:pt x="36" y="6"/>
                  </a:lnTo>
                  <a:lnTo>
                    <a:pt x="26" y="9"/>
                  </a:lnTo>
                  <a:lnTo>
                    <a:pt x="18" y="10"/>
                  </a:lnTo>
                  <a:lnTo>
                    <a:pt x="17" y="10"/>
                  </a:lnTo>
                  <a:lnTo>
                    <a:pt x="17" y="15"/>
                  </a:lnTo>
                  <a:lnTo>
                    <a:pt x="14" y="17"/>
                  </a:lnTo>
                  <a:lnTo>
                    <a:pt x="11" y="20"/>
                  </a:lnTo>
                  <a:lnTo>
                    <a:pt x="3" y="22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4" y="11"/>
                  </a:lnTo>
                  <a:lnTo>
                    <a:pt x="9" y="9"/>
                  </a:lnTo>
                  <a:lnTo>
                    <a:pt x="12" y="9"/>
                  </a:lnTo>
                  <a:lnTo>
                    <a:pt x="14" y="7"/>
                  </a:lnTo>
                  <a:lnTo>
                    <a:pt x="16" y="7"/>
                  </a:lnTo>
                  <a:lnTo>
                    <a:pt x="16" y="4"/>
                  </a:lnTo>
                  <a:lnTo>
                    <a:pt x="22" y="1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3" name="Freeform 1307"/>
            <p:cNvSpPr>
              <a:spLocks/>
            </p:cNvSpPr>
            <p:nvPr/>
          </p:nvSpPr>
          <p:spPr bwMode="auto">
            <a:xfrm>
              <a:off x="8789335" y="4505409"/>
              <a:ext cx="24870" cy="207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5" y="0"/>
                </a:cxn>
                <a:cxn ang="0">
                  <a:pos x="7" y="1"/>
                </a:cxn>
                <a:cxn ang="0">
                  <a:pos x="12" y="3"/>
                </a:cxn>
                <a:cxn ang="0">
                  <a:pos x="12" y="6"/>
                </a:cxn>
                <a:cxn ang="0">
                  <a:pos x="10" y="7"/>
                </a:cxn>
                <a:cxn ang="0">
                  <a:pos x="9" y="10"/>
                </a:cxn>
                <a:cxn ang="0">
                  <a:pos x="8" y="10"/>
                </a:cxn>
                <a:cxn ang="0">
                  <a:pos x="3" y="7"/>
                </a:cxn>
                <a:cxn ang="0">
                  <a:pos x="0" y="2"/>
                </a:cxn>
                <a:cxn ang="0">
                  <a:pos x="0" y="1"/>
                </a:cxn>
                <a:cxn ang="0">
                  <a:pos x="3" y="0"/>
                </a:cxn>
              </a:cxnLst>
              <a:rect l="0" t="0" r="r" b="b"/>
              <a:pathLst>
                <a:path w="12" h="10">
                  <a:moveTo>
                    <a:pt x="3" y="0"/>
                  </a:moveTo>
                  <a:lnTo>
                    <a:pt x="5" y="0"/>
                  </a:lnTo>
                  <a:lnTo>
                    <a:pt x="7" y="1"/>
                  </a:lnTo>
                  <a:lnTo>
                    <a:pt x="12" y="3"/>
                  </a:lnTo>
                  <a:lnTo>
                    <a:pt x="12" y="6"/>
                  </a:lnTo>
                  <a:lnTo>
                    <a:pt x="10" y="7"/>
                  </a:lnTo>
                  <a:lnTo>
                    <a:pt x="9" y="10"/>
                  </a:lnTo>
                  <a:lnTo>
                    <a:pt x="8" y="10"/>
                  </a:lnTo>
                  <a:lnTo>
                    <a:pt x="3" y="7"/>
                  </a:lnTo>
                  <a:lnTo>
                    <a:pt x="0" y="2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4" name="Freeform 1309"/>
            <p:cNvSpPr>
              <a:spLocks/>
            </p:cNvSpPr>
            <p:nvPr/>
          </p:nvSpPr>
          <p:spPr bwMode="auto">
            <a:xfrm>
              <a:off x="8824569" y="4374838"/>
              <a:ext cx="26944" cy="68394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6" y="7"/>
                </a:cxn>
                <a:cxn ang="0">
                  <a:pos x="10" y="10"/>
                </a:cxn>
                <a:cxn ang="0">
                  <a:pos x="13" y="11"/>
                </a:cxn>
                <a:cxn ang="0">
                  <a:pos x="13" y="12"/>
                </a:cxn>
                <a:cxn ang="0">
                  <a:pos x="12" y="14"/>
                </a:cxn>
                <a:cxn ang="0">
                  <a:pos x="10" y="15"/>
                </a:cxn>
                <a:cxn ang="0">
                  <a:pos x="10" y="17"/>
                </a:cxn>
                <a:cxn ang="0">
                  <a:pos x="12" y="20"/>
                </a:cxn>
                <a:cxn ang="0">
                  <a:pos x="12" y="22"/>
                </a:cxn>
                <a:cxn ang="0">
                  <a:pos x="11" y="22"/>
                </a:cxn>
                <a:cxn ang="0">
                  <a:pos x="8" y="24"/>
                </a:cxn>
                <a:cxn ang="0">
                  <a:pos x="3" y="24"/>
                </a:cxn>
                <a:cxn ang="0">
                  <a:pos x="3" y="26"/>
                </a:cxn>
                <a:cxn ang="0">
                  <a:pos x="5" y="29"/>
                </a:cxn>
                <a:cxn ang="0">
                  <a:pos x="8" y="33"/>
                </a:cxn>
                <a:cxn ang="0">
                  <a:pos x="6" y="33"/>
                </a:cxn>
                <a:cxn ang="0">
                  <a:pos x="5" y="30"/>
                </a:cxn>
                <a:cxn ang="0">
                  <a:pos x="3" y="29"/>
                </a:cxn>
                <a:cxn ang="0">
                  <a:pos x="2" y="26"/>
                </a:cxn>
                <a:cxn ang="0">
                  <a:pos x="2" y="16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4"/>
                </a:cxn>
                <a:cxn ang="0">
                  <a:pos x="3" y="0"/>
                </a:cxn>
              </a:cxnLst>
              <a:rect l="0" t="0" r="r" b="b"/>
              <a:pathLst>
                <a:path w="13" h="33">
                  <a:moveTo>
                    <a:pt x="3" y="0"/>
                  </a:moveTo>
                  <a:lnTo>
                    <a:pt x="6" y="7"/>
                  </a:lnTo>
                  <a:lnTo>
                    <a:pt x="10" y="10"/>
                  </a:lnTo>
                  <a:lnTo>
                    <a:pt x="13" y="11"/>
                  </a:lnTo>
                  <a:lnTo>
                    <a:pt x="13" y="12"/>
                  </a:lnTo>
                  <a:lnTo>
                    <a:pt x="12" y="14"/>
                  </a:lnTo>
                  <a:lnTo>
                    <a:pt x="10" y="15"/>
                  </a:lnTo>
                  <a:lnTo>
                    <a:pt x="10" y="17"/>
                  </a:lnTo>
                  <a:lnTo>
                    <a:pt x="12" y="20"/>
                  </a:lnTo>
                  <a:lnTo>
                    <a:pt x="12" y="22"/>
                  </a:lnTo>
                  <a:lnTo>
                    <a:pt x="11" y="22"/>
                  </a:lnTo>
                  <a:lnTo>
                    <a:pt x="8" y="24"/>
                  </a:lnTo>
                  <a:lnTo>
                    <a:pt x="3" y="24"/>
                  </a:lnTo>
                  <a:lnTo>
                    <a:pt x="3" y="26"/>
                  </a:lnTo>
                  <a:lnTo>
                    <a:pt x="5" y="29"/>
                  </a:lnTo>
                  <a:lnTo>
                    <a:pt x="8" y="33"/>
                  </a:lnTo>
                  <a:lnTo>
                    <a:pt x="6" y="33"/>
                  </a:lnTo>
                  <a:lnTo>
                    <a:pt x="5" y="30"/>
                  </a:lnTo>
                  <a:lnTo>
                    <a:pt x="3" y="29"/>
                  </a:lnTo>
                  <a:lnTo>
                    <a:pt x="2" y="26"/>
                  </a:lnTo>
                  <a:lnTo>
                    <a:pt x="2" y="16"/>
                  </a:lnTo>
                  <a:lnTo>
                    <a:pt x="1" y="15"/>
                  </a:lnTo>
                  <a:lnTo>
                    <a:pt x="0" y="12"/>
                  </a:lnTo>
                  <a:lnTo>
                    <a:pt x="0" y="4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5" name="Freeform 1310"/>
            <p:cNvSpPr>
              <a:spLocks/>
            </p:cNvSpPr>
            <p:nvPr/>
          </p:nvSpPr>
          <p:spPr bwMode="auto">
            <a:xfrm>
              <a:off x="8884672" y="4706444"/>
              <a:ext cx="33161" cy="1243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8" y="6"/>
                </a:cxn>
                <a:cxn ang="0">
                  <a:pos x="5" y="5"/>
                </a:cxn>
                <a:cxn ang="0">
                  <a:pos x="0" y="2"/>
                </a:cxn>
                <a:cxn ang="0">
                  <a:pos x="5" y="1"/>
                </a:cxn>
                <a:cxn ang="0">
                  <a:pos x="8" y="1"/>
                </a:cxn>
                <a:cxn ang="0">
                  <a:pos x="12" y="0"/>
                </a:cxn>
              </a:cxnLst>
              <a:rect l="0" t="0" r="r" b="b"/>
              <a:pathLst>
                <a:path w="16" h="6">
                  <a:moveTo>
                    <a:pt x="12" y="0"/>
                  </a:moveTo>
                  <a:lnTo>
                    <a:pt x="16" y="0"/>
                  </a:lnTo>
                  <a:lnTo>
                    <a:pt x="16" y="6"/>
                  </a:lnTo>
                  <a:lnTo>
                    <a:pt x="8" y="6"/>
                  </a:lnTo>
                  <a:lnTo>
                    <a:pt x="5" y="5"/>
                  </a:lnTo>
                  <a:lnTo>
                    <a:pt x="0" y="2"/>
                  </a:lnTo>
                  <a:lnTo>
                    <a:pt x="5" y="1"/>
                  </a:lnTo>
                  <a:lnTo>
                    <a:pt x="8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6" name="Freeform 1311"/>
            <p:cNvSpPr>
              <a:spLocks/>
            </p:cNvSpPr>
            <p:nvPr/>
          </p:nvSpPr>
          <p:spPr bwMode="auto">
            <a:xfrm>
              <a:off x="8698144" y="4194529"/>
              <a:ext cx="107772" cy="101555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46" y="8"/>
                </a:cxn>
                <a:cxn ang="0">
                  <a:pos x="51" y="25"/>
                </a:cxn>
                <a:cxn ang="0">
                  <a:pos x="52" y="33"/>
                </a:cxn>
                <a:cxn ang="0">
                  <a:pos x="49" y="36"/>
                </a:cxn>
                <a:cxn ang="0">
                  <a:pos x="48" y="42"/>
                </a:cxn>
                <a:cxn ang="0">
                  <a:pos x="43" y="35"/>
                </a:cxn>
                <a:cxn ang="0">
                  <a:pos x="42" y="33"/>
                </a:cxn>
                <a:cxn ang="0">
                  <a:pos x="39" y="33"/>
                </a:cxn>
                <a:cxn ang="0">
                  <a:pos x="38" y="35"/>
                </a:cxn>
                <a:cxn ang="0">
                  <a:pos x="42" y="42"/>
                </a:cxn>
                <a:cxn ang="0">
                  <a:pos x="41" y="48"/>
                </a:cxn>
                <a:cxn ang="0">
                  <a:pos x="38" y="49"/>
                </a:cxn>
                <a:cxn ang="0">
                  <a:pos x="36" y="45"/>
                </a:cxn>
                <a:cxn ang="0">
                  <a:pos x="32" y="47"/>
                </a:cxn>
                <a:cxn ang="0">
                  <a:pos x="24" y="42"/>
                </a:cxn>
                <a:cxn ang="0">
                  <a:pos x="23" y="31"/>
                </a:cxn>
                <a:cxn ang="0">
                  <a:pos x="24" y="28"/>
                </a:cxn>
                <a:cxn ang="0">
                  <a:pos x="18" y="25"/>
                </a:cxn>
                <a:cxn ang="0">
                  <a:pos x="17" y="29"/>
                </a:cxn>
                <a:cxn ang="0">
                  <a:pos x="14" y="29"/>
                </a:cxn>
                <a:cxn ang="0">
                  <a:pos x="10" y="28"/>
                </a:cxn>
                <a:cxn ang="0">
                  <a:pos x="7" y="30"/>
                </a:cxn>
                <a:cxn ang="0">
                  <a:pos x="5" y="35"/>
                </a:cxn>
                <a:cxn ang="0">
                  <a:pos x="3" y="40"/>
                </a:cxn>
                <a:cxn ang="0">
                  <a:pos x="2" y="35"/>
                </a:cxn>
                <a:cxn ang="0">
                  <a:pos x="3" y="33"/>
                </a:cxn>
                <a:cxn ang="0">
                  <a:pos x="2" y="30"/>
                </a:cxn>
                <a:cxn ang="0">
                  <a:pos x="2" y="26"/>
                </a:cxn>
                <a:cxn ang="0">
                  <a:pos x="3" y="23"/>
                </a:cxn>
                <a:cxn ang="0">
                  <a:pos x="5" y="20"/>
                </a:cxn>
                <a:cxn ang="0">
                  <a:pos x="9" y="18"/>
                </a:cxn>
                <a:cxn ang="0">
                  <a:pos x="12" y="14"/>
                </a:cxn>
                <a:cxn ang="0">
                  <a:pos x="18" y="13"/>
                </a:cxn>
                <a:cxn ang="0">
                  <a:pos x="21" y="16"/>
                </a:cxn>
                <a:cxn ang="0">
                  <a:pos x="26" y="18"/>
                </a:cxn>
                <a:cxn ang="0">
                  <a:pos x="27" y="14"/>
                </a:cxn>
                <a:cxn ang="0">
                  <a:pos x="28" y="11"/>
                </a:cxn>
                <a:cxn ang="0">
                  <a:pos x="32" y="10"/>
                </a:cxn>
                <a:cxn ang="0">
                  <a:pos x="36" y="9"/>
                </a:cxn>
                <a:cxn ang="0">
                  <a:pos x="37" y="4"/>
                </a:cxn>
                <a:cxn ang="0">
                  <a:pos x="38" y="0"/>
                </a:cxn>
              </a:cxnLst>
              <a:rect l="0" t="0" r="r" b="b"/>
              <a:pathLst>
                <a:path w="52" h="49">
                  <a:moveTo>
                    <a:pt x="38" y="0"/>
                  </a:moveTo>
                  <a:lnTo>
                    <a:pt x="41" y="0"/>
                  </a:lnTo>
                  <a:lnTo>
                    <a:pt x="43" y="3"/>
                  </a:lnTo>
                  <a:lnTo>
                    <a:pt x="46" y="8"/>
                  </a:lnTo>
                  <a:lnTo>
                    <a:pt x="49" y="16"/>
                  </a:lnTo>
                  <a:lnTo>
                    <a:pt x="51" y="25"/>
                  </a:lnTo>
                  <a:lnTo>
                    <a:pt x="52" y="30"/>
                  </a:lnTo>
                  <a:lnTo>
                    <a:pt x="52" y="33"/>
                  </a:lnTo>
                  <a:lnTo>
                    <a:pt x="51" y="34"/>
                  </a:lnTo>
                  <a:lnTo>
                    <a:pt x="49" y="36"/>
                  </a:lnTo>
                  <a:lnTo>
                    <a:pt x="48" y="38"/>
                  </a:lnTo>
                  <a:lnTo>
                    <a:pt x="48" y="42"/>
                  </a:lnTo>
                  <a:lnTo>
                    <a:pt x="44" y="38"/>
                  </a:lnTo>
                  <a:lnTo>
                    <a:pt x="43" y="35"/>
                  </a:lnTo>
                  <a:lnTo>
                    <a:pt x="43" y="33"/>
                  </a:lnTo>
                  <a:lnTo>
                    <a:pt x="42" y="33"/>
                  </a:lnTo>
                  <a:lnTo>
                    <a:pt x="41" y="31"/>
                  </a:lnTo>
                  <a:lnTo>
                    <a:pt x="39" y="33"/>
                  </a:lnTo>
                  <a:lnTo>
                    <a:pt x="39" y="34"/>
                  </a:lnTo>
                  <a:lnTo>
                    <a:pt x="38" y="35"/>
                  </a:lnTo>
                  <a:lnTo>
                    <a:pt x="38" y="38"/>
                  </a:lnTo>
                  <a:lnTo>
                    <a:pt x="42" y="42"/>
                  </a:lnTo>
                  <a:lnTo>
                    <a:pt x="42" y="45"/>
                  </a:lnTo>
                  <a:lnTo>
                    <a:pt x="41" y="48"/>
                  </a:lnTo>
                  <a:lnTo>
                    <a:pt x="39" y="49"/>
                  </a:lnTo>
                  <a:lnTo>
                    <a:pt x="38" y="49"/>
                  </a:lnTo>
                  <a:lnTo>
                    <a:pt x="36" y="47"/>
                  </a:lnTo>
                  <a:lnTo>
                    <a:pt x="36" y="45"/>
                  </a:lnTo>
                  <a:lnTo>
                    <a:pt x="34" y="47"/>
                  </a:lnTo>
                  <a:lnTo>
                    <a:pt x="32" y="47"/>
                  </a:lnTo>
                  <a:lnTo>
                    <a:pt x="27" y="44"/>
                  </a:lnTo>
                  <a:lnTo>
                    <a:pt x="24" y="42"/>
                  </a:lnTo>
                  <a:lnTo>
                    <a:pt x="23" y="38"/>
                  </a:lnTo>
                  <a:lnTo>
                    <a:pt x="23" y="31"/>
                  </a:lnTo>
                  <a:lnTo>
                    <a:pt x="24" y="30"/>
                  </a:lnTo>
                  <a:lnTo>
                    <a:pt x="24" y="28"/>
                  </a:lnTo>
                  <a:lnTo>
                    <a:pt x="23" y="25"/>
                  </a:lnTo>
                  <a:lnTo>
                    <a:pt x="18" y="25"/>
                  </a:lnTo>
                  <a:lnTo>
                    <a:pt x="18" y="29"/>
                  </a:lnTo>
                  <a:lnTo>
                    <a:pt x="17" y="29"/>
                  </a:lnTo>
                  <a:lnTo>
                    <a:pt x="14" y="26"/>
                  </a:lnTo>
                  <a:lnTo>
                    <a:pt x="14" y="29"/>
                  </a:lnTo>
                  <a:lnTo>
                    <a:pt x="12" y="29"/>
                  </a:lnTo>
                  <a:lnTo>
                    <a:pt x="10" y="28"/>
                  </a:lnTo>
                  <a:lnTo>
                    <a:pt x="9" y="25"/>
                  </a:lnTo>
                  <a:lnTo>
                    <a:pt x="7" y="30"/>
                  </a:lnTo>
                  <a:lnTo>
                    <a:pt x="7" y="33"/>
                  </a:lnTo>
                  <a:lnTo>
                    <a:pt x="5" y="35"/>
                  </a:lnTo>
                  <a:lnTo>
                    <a:pt x="5" y="38"/>
                  </a:lnTo>
                  <a:lnTo>
                    <a:pt x="3" y="40"/>
                  </a:lnTo>
                  <a:lnTo>
                    <a:pt x="2" y="40"/>
                  </a:lnTo>
                  <a:lnTo>
                    <a:pt x="2" y="35"/>
                  </a:lnTo>
                  <a:lnTo>
                    <a:pt x="3" y="34"/>
                  </a:lnTo>
                  <a:lnTo>
                    <a:pt x="3" y="33"/>
                  </a:lnTo>
                  <a:lnTo>
                    <a:pt x="2" y="31"/>
                  </a:lnTo>
                  <a:lnTo>
                    <a:pt x="2" y="30"/>
                  </a:lnTo>
                  <a:lnTo>
                    <a:pt x="0" y="29"/>
                  </a:lnTo>
                  <a:lnTo>
                    <a:pt x="2" y="26"/>
                  </a:lnTo>
                  <a:lnTo>
                    <a:pt x="2" y="25"/>
                  </a:lnTo>
                  <a:lnTo>
                    <a:pt x="3" y="23"/>
                  </a:lnTo>
                  <a:lnTo>
                    <a:pt x="3" y="20"/>
                  </a:lnTo>
                  <a:lnTo>
                    <a:pt x="5" y="20"/>
                  </a:lnTo>
                  <a:lnTo>
                    <a:pt x="8" y="19"/>
                  </a:lnTo>
                  <a:lnTo>
                    <a:pt x="9" y="18"/>
                  </a:lnTo>
                  <a:lnTo>
                    <a:pt x="10" y="15"/>
                  </a:lnTo>
                  <a:lnTo>
                    <a:pt x="12" y="14"/>
                  </a:lnTo>
                  <a:lnTo>
                    <a:pt x="14" y="13"/>
                  </a:lnTo>
                  <a:lnTo>
                    <a:pt x="18" y="13"/>
                  </a:lnTo>
                  <a:lnTo>
                    <a:pt x="19" y="14"/>
                  </a:lnTo>
                  <a:lnTo>
                    <a:pt x="21" y="16"/>
                  </a:lnTo>
                  <a:lnTo>
                    <a:pt x="22" y="18"/>
                  </a:lnTo>
                  <a:lnTo>
                    <a:pt x="26" y="18"/>
                  </a:lnTo>
                  <a:lnTo>
                    <a:pt x="26" y="15"/>
                  </a:lnTo>
                  <a:lnTo>
                    <a:pt x="27" y="14"/>
                  </a:lnTo>
                  <a:lnTo>
                    <a:pt x="28" y="14"/>
                  </a:lnTo>
                  <a:lnTo>
                    <a:pt x="28" y="11"/>
                  </a:lnTo>
                  <a:lnTo>
                    <a:pt x="31" y="10"/>
                  </a:lnTo>
                  <a:lnTo>
                    <a:pt x="32" y="10"/>
                  </a:lnTo>
                  <a:lnTo>
                    <a:pt x="34" y="9"/>
                  </a:lnTo>
                  <a:lnTo>
                    <a:pt x="36" y="9"/>
                  </a:lnTo>
                  <a:lnTo>
                    <a:pt x="37" y="8"/>
                  </a:lnTo>
                  <a:lnTo>
                    <a:pt x="37" y="4"/>
                  </a:lnTo>
                  <a:lnTo>
                    <a:pt x="38" y="3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7" name="Freeform 1312"/>
            <p:cNvSpPr>
              <a:spLocks/>
            </p:cNvSpPr>
            <p:nvPr/>
          </p:nvSpPr>
          <p:spPr bwMode="auto">
            <a:xfrm>
              <a:off x="8594517" y="4165513"/>
              <a:ext cx="55959" cy="5803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3"/>
                </a:cxn>
                <a:cxn ang="0">
                  <a:pos x="25" y="4"/>
                </a:cxn>
                <a:cxn ang="0">
                  <a:pos x="25" y="5"/>
                </a:cxn>
                <a:cxn ang="0">
                  <a:pos x="27" y="6"/>
                </a:cxn>
                <a:cxn ang="0">
                  <a:pos x="24" y="9"/>
                </a:cxn>
                <a:cxn ang="0">
                  <a:pos x="23" y="9"/>
                </a:cxn>
                <a:cxn ang="0">
                  <a:pos x="23" y="10"/>
                </a:cxn>
                <a:cxn ang="0">
                  <a:pos x="20" y="11"/>
                </a:cxn>
                <a:cxn ang="0">
                  <a:pos x="19" y="13"/>
                </a:cxn>
                <a:cxn ang="0">
                  <a:pos x="17" y="13"/>
                </a:cxn>
                <a:cxn ang="0">
                  <a:pos x="15" y="17"/>
                </a:cxn>
                <a:cxn ang="0">
                  <a:pos x="10" y="24"/>
                </a:cxn>
                <a:cxn ang="0">
                  <a:pos x="7" y="27"/>
                </a:cxn>
                <a:cxn ang="0">
                  <a:pos x="4" y="28"/>
                </a:cxn>
                <a:cxn ang="0">
                  <a:pos x="0" y="28"/>
                </a:cxn>
                <a:cxn ang="0">
                  <a:pos x="5" y="20"/>
                </a:cxn>
                <a:cxn ang="0">
                  <a:pos x="18" y="10"/>
                </a:cxn>
                <a:cxn ang="0">
                  <a:pos x="22" y="5"/>
                </a:cxn>
                <a:cxn ang="0">
                  <a:pos x="23" y="4"/>
                </a:cxn>
                <a:cxn ang="0">
                  <a:pos x="23" y="1"/>
                </a:cxn>
                <a:cxn ang="0">
                  <a:pos x="24" y="0"/>
                </a:cxn>
              </a:cxnLst>
              <a:rect l="0" t="0" r="r" b="b"/>
              <a:pathLst>
                <a:path w="27" h="28">
                  <a:moveTo>
                    <a:pt x="24" y="0"/>
                  </a:moveTo>
                  <a:lnTo>
                    <a:pt x="24" y="3"/>
                  </a:lnTo>
                  <a:lnTo>
                    <a:pt x="25" y="4"/>
                  </a:lnTo>
                  <a:lnTo>
                    <a:pt x="25" y="5"/>
                  </a:lnTo>
                  <a:lnTo>
                    <a:pt x="27" y="6"/>
                  </a:lnTo>
                  <a:lnTo>
                    <a:pt x="24" y="9"/>
                  </a:lnTo>
                  <a:lnTo>
                    <a:pt x="23" y="9"/>
                  </a:lnTo>
                  <a:lnTo>
                    <a:pt x="23" y="10"/>
                  </a:lnTo>
                  <a:lnTo>
                    <a:pt x="20" y="11"/>
                  </a:lnTo>
                  <a:lnTo>
                    <a:pt x="19" y="13"/>
                  </a:lnTo>
                  <a:lnTo>
                    <a:pt x="17" y="13"/>
                  </a:lnTo>
                  <a:lnTo>
                    <a:pt x="15" y="17"/>
                  </a:lnTo>
                  <a:lnTo>
                    <a:pt x="10" y="24"/>
                  </a:lnTo>
                  <a:lnTo>
                    <a:pt x="7" y="27"/>
                  </a:lnTo>
                  <a:lnTo>
                    <a:pt x="4" y="28"/>
                  </a:lnTo>
                  <a:lnTo>
                    <a:pt x="0" y="28"/>
                  </a:lnTo>
                  <a:lnTo>
                    <a:pt x="5" y="20"/>
                  </a:lnTo>
                  <a:lnTo>
                    <a:pt x="18" y="10"/>
                  </a:lnTo>
                  <a:lnTo>
                    <a:pt x="22" y="5"/>
                  </a:lnTo>
                  <a:lnTo>
                    <a:pt x="23" y="4"/>
                  </a:lnTo>
                  <a:lnTo>
                    <a:pt x="23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8" name="Freeform 1313"/>
            <p:cNvSpPr>
              <a:spLocks/>
            </p:cNvSpPr>
            <p:nvPr/>
          </p:nvSpPr>
          <p:spPr bwMode="auto">
            <a:xfrm>
              <a:off x="8640113" y="3981057"/>
              <a:ext cx="101555" cy="14922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0" y="4"/>
                </a:cxn>
                <a:cxn ang="0">
                  <a:pos x="15" y="6"/>
                </a:cxn>
                <a:cxn ang="0">
                  <a:pos x="18" y="4"/>
                </a:cxn>
                <a:cxn ang="0">
                  <a:pos x="20" y="7"/>
                </a:cxn>
                <a:cxn ang="0">
                  <a:pos x="22" y="15"/>
                </a:cxn>
                <a:cxn ang="0">
                  <a:pos x="23" y="28"/>
                </a:cxn>
                <a:cxn ang="0">
                  <a:pos x="18" y="34"/>
                </a:cxn>
                <a:cxn ang="0">
                  <a:pos x="17" y="43"/>
                </a:cxn>
                <a:cxn ang="0">
                  <a:pos x="21" y="50"/>
                </a:cxn>
                <a:cxn ang="0">
                  <a:pos x="26" y="55"/>
                </a:cxn>
                <a:cxn ang="0">
                  <a:pos x="28" y="51"/>
                </a:cxn>
                <a:cxn ang="0">
                  <a:pos x="33" y="54"/>
                </a:cxn>
                <a:cxn ang="0">
                  <a:pos x="36" y="59"/>
                </a:cxn>
                <a:cxn ang="0">
                  <a:pos x="40" y="58"/>
                </a:cxn>
                <a:cxn ang="0">
                  <a:pos x="42" y="56"/>
                </a:cxn>
                <a:cxn ang="0">
                  <a:pos x="43" y="58"/>
                </a:cxn>
                <a:cxn ang="0">
                  <a:pos x="42" y="60"/>
                </a:cxn>
                <a:cxn ang="0">
                  <a:pos x="41" y="63"/>
                </a:cxn>
                <a:cxn ang="0">
                  <a:pos x="43" y="62"/>
                </a:cxn>
                <a:cxn ang="0">
                  <a:pos x="45" y="65"/>
                </a:cxn>
                <a:cxn ang="0">
                  <a:pos x="49" y="67"/>
                </a:cxn>
                <a:cxn ang="0">
                  <a:pos x="47" y="72"/>
                </a:cxn>
                <a:cxn ang="0">
                  <a:pos x="45" y="68"/>
                </a:cxn>
                <a:cxn ang="0">
                  <a:pos x="36" y="62"/>
                </a:cxn>
                <a:cxn ang="0">
                  <a:pos x="31" y="59"/>
                </a:cxn>
                <a:cxn ang="0">
                  <a:pos x="32" y="64"/>
                </a:cxn>
                <a:cxn ang="0">
                  <a:pos x="28" y="62"/>
                </a:cxn>
                <a:cxn ang="0">
                  <a:pos x="20" y="56"/>
                </a:cxn>
                <a:cxn ang="0">
                  <a:pos x="13" y="58"/>
                </a:cxn>
                <a:cxn ang="0">
                  <a:pos x="11" y="54"/>
                </a:cxn>
                <a:cxn ang="0">
                  <a:pos x="11" y="51"/>
                </a:cxn>
                <a:cxn ang="0">
                  <a:pos x="12" y="49"/>
                </a:cxn>
                <a:cxn ang="0">
                  <a:pos x="10" y="45"/>
                </a:cxn>
                <a:cxn ang="0">
                  <a:pos x="6" y="48"/>
                </a:cxn>
                <a:cxn ang="0">
                  <a:pos x="2" y="45"/>
                </a:cxn>
                <a:cxn ang="0">
                  <a:pos x="0" y="41"/>
                </a:cxn>
                <a:cxn ang="0">
                  <a:pos x="1" y="29"/>
                </a:cxn>
                <a:cxn ang="0">
                  <a:pos x="5" y="19"/>
                </a:cxn>
                <a:cxn ang="0">
                  <a:pos x="3" y="11"/>
                </a:cxn>
                <a:cxn ang="0">
                  <a:pos x="2" y="5"/>
                </a:cxn>
                <a:cxn ang="0">
                  <a:pos x="6" y="0"/>
                </a:cxn>
              </a:cxnLst>
              <a:rect l="0" t="0" r="r" b="b"/>
              <a:pathLst>
                <a:path w="49" h="72">
                  <a:moveTo>
                    <a:pt x="6" y="0"/>
                  </a:moveTo>
                  <a:lnTo>
                    <a:pt x="8" y="0"/>
                  </a:lnTo>
                  <a:lnTo>
                    <a:pt x="10" y="1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5" y="6"/>
                  </a:lnTo>
                  <a:lnTo>
                    <a:pt x="17" y="4"/>
                  </a:lnTo>
                  <a:lnTo>
                    <a:pt x="18" y="4"/>
                  </a:lnTo>
                  <a:lnTo>
                    <a:pt x="18" y="6"/>
                  </a:lnTo>
                  <a:lnTo>
                    <a:pt x="20" y="7"/>
                  </a:lnTo>
                  <a:lnTo>
                    <a:pt x="20" y="11"/>
                  </a:lnTo>
                  <a:lnTo>
                    <a:pt x="22" y="15"/>
                  </a:lnTo>
                  <a:lnTo>
                    <a:pt x="23" y="19"/>
                  </a:lnTo>
                  <a:lnTo>
                    <a:pt x="23" y="28"/>
                  </a:lnTo>
                  <a:lnTo>
                    <a:pt x="22" y="30"/>
                  </a:lnTo>
                  <a:lnTo>
                    <a:pt x="18" y="34"/>
                  </a:lnTo>
                  <a:lnTo>
                    <a:pt x="17" y="36"/>
                  </a:lnTo>
                  <a:lnTo>
                    <a:pt x="17" y="43"/>
                  </a:lnTo>
                  <a:lnTo>
                    <a:pt x="20" y="46"/>
                  </a:lnTo>
                  <a:lnTo>
                    <a:pt x="21" y="50"/>
                  </a:lnTo>
                  <a:lnTo>
                    <a:pt x="23" y="54"/>
                  </a:lnTo>
                  <a:lnTo>
                    <a:pt x="26" y="55"/>
                  </a:lnTo>
                  <a:lnTo>
                    <a:pt x="26" y="54"/>
                  </a:lnTo>
                  <a:lnTo>
                    <a:pt x="28" y="51"/>
                  </a:lnTo>
                  <a:lnTo>
                    <a:pt x="32" y="51"/>
                  </a:lnTo>
                  <a:lnTo>
                    <a:pt x="33" y="54"/>
                  </a:lnTo>
                  <a:lnTo>
                    <a:pt x="36" y="56"/>
                  </a:lnTo>
                  <a:lnTo>
                    <a:pt x="36" y="59"/>
                  </a:lnTo>
                  <a:lnTo>
                    <a:pt x="38" y="59"/>
                  </a:lnTo>
                  <a:lnTo>
                    <a:pt x="40" y="58"/>
                  </a:lnTo>
                  <a:lnTo>
                    <a:pt x="40" y="56"/>
                  </a:lnTo>
                  <a:lnTo>
                    <a:pt x="42" y="56"/>
                  </a:lnTo>
                  <a:lnTo>
                    <a:pt x="42" y="58"/>
                  </a:lnTo>
                  <a:lnTo>
                    <a:pt x="43" y="58"/>
                  </a:lnTo>
                  <a:lnTo>
                    <a:pt x="43" y="59"/>
                  </a:lnTo>
                  <a:lnTo>
                    <a:pt x="42" y="60"/>
                  </a:lnTo>
                  <a:lnTo>
                    <a:pt x="41" y="60"/>
                  </a:lnTo>
                  <a:lnTo>
                    <a:pt x="41" y="63"/>
                  </a:lnTo>
                  <a:lnTo>
                    <a:pt x="42" y="63"/>
                  </a:lnTo>
                  <a:lnTo>
                    <a:pt x="43" y="62"/>
                  </a:lnTo>
                  <a:lnTo>
                    <a:pt x="43" y="64"/>
                  </a:lnTo>
                  <a:lnTo>
                    <a:pt x="45" y="65"/>
                  </a:lnTo>
                  <a:lnTo>
                    <a:pt x="47" y="67"/>
                  </a:lnTo>
                  <a:lnTo>
                    <a:pt x="49" y="67"/>
                  </a:lnTo>
                  <a:lnTo>
                    <a:pt x="49" y="70"/>
                  </a:lnTo>
                  <a:lnTo>
                    <a:pt x="47" y="72"/>
                  </a:lnTo>
                  <a:lnTo>
                    <a:pt x="45" y="69"/>
                  </a:lnTo>
                  <a:lnTo>
                    <a:pt x="45" y="68"/>
                  </a:lnTo>
                  <a:lnTo>
                    <a:pt x="40" y="63"/>
                  </a:lnTo>
                  <a:lnTo>
                    <a:pt x="36" y="62"/>
                  </a:lnTo>
                  <a:lnTo>
                    <a:pt x="32" y="58"/>
                  </a:lnTo>
                  <a:lnTo>
                    <a:pt x="31" y="59"/>
                  </a:lnTo>
                  <a:lnTo>
                    <a:pt x="31" y="63"/>
                  </a:lnTo>
                  <a:lnTo>
                    <a:pt x="32" y="64"/>
                  </a:lnTo>
                  <a:lnTo>
                    <a:pt x="30" y="64"/>
                  </a:lnTo>
                  <a:lnTo>
                    <a:pt x="28" y="62"/>
                  </a:lnTo>
                  <a:lnTo>
                    <a:pt x="23" y="56"/>
                  </a:lnTo>
                  <a:lnTo>
                    <a:pt x="20" y="56"/>
                  </a:lnTo>
                  <a:lnTo>
                    <a:pt x="17" y="58"/>
                  </a:lnTo>
                  <a:lnTo>
                    <a:pt x="13" y="58"/>
                  </a:lnTo>
                  <a:lnTo>
                    <a:pt x="12" y="56"/>
                  </a:lnTo>
                  <a:lnTo>
                    <a:pt x="11" y="54"/>
                  </a:lnTo>
                  <a:lnTo>
                    <a:pt x="10" y="53"/>
                  </a:lnTo>
                  <a:lnTo>
                    <a:pt x="11" y="51"/>
                  </a:lnTo>
                  <a:lnTo>
                    <a:pt x="11" y="50"/>
                  </a:lnTo>
                  <a:lnTo>
                    <a:pt x="12" y="49"/>
                  </a:lnTo>
                  <a:lnTo>
                    <a:pt x="12" y="46"/>
                  </a:lnTo>
                  <a:lnTo>
                    <a:pt x="10" y="45"/>
                  </a:lnTo>
                  <a:lnTo>
                    <a:pt x="7" y="48"/>
                  </a:lnTo>
                  <a:lnTo>
                    <a:pt x="6" y="48"/>
                  </a:lnTo>
                  <a:lnTo>
                    <a:pt x="3" y="46"/>
                  </a:lnTo>
                  <a:lnTo>
                    <a:pt x="2" y="45"/>
                  </a:lnTo>
                  <a:lnTo>
                    <a:pt x="1" y="43"/>
                  </a:lnTo>
                  <a:lnTo>
                    <a:pt x="0" y="41"/>
                  </a:lnTo>
                  <a:lnTo>
                    <a:pt x="0" y="31"/>
                  </a:lnTo>
                  <a:lnTo>
                    <a:pt x="1" y="29"/>
                  </a:lnTo>
                  <a:lnTo>
                    <a:pt x="2" y="29"/>
                  </a:lnTo>
                  <a:lnTo>
                    <a:pt x="5" y="19"/>
                  </a:lnTo>
                  <a:lnTo>
                    <a:pt x="3" y="15"/>
                  </a:lnTo>
                  <a:lnTo>
                    <a:pt x="3" y="11"/>
                  </a:lnTo>
                  <a:lnTo>
                    <a:pt x="2" y="7"/>
                  </a:lnTo>
                  <a:lnTo>
                    <a:pt x="2" y="5"/>
                  </a:lnTo>
                  <a:lnTo>
                    <a:pt x="3" y="2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9" name="Freeform 1315"/>
            <p:cNvSpPr>
              <a:spLocks/>
            </p:cNvSpPr>
            <p:nvPr/>
          </p:nvSpPr>
          <p:spPr bwMode="auto">
            <a:xfrm>
              <a:off x="8693999" y="4144788"/>
              <a:ext cx="29015" cy="37306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1"/>
                </a:cxn>
                <a:cxn ang="0">
                  <a:pos x="6" y="3"/>
                </a:cxn>
                <a:cxn ang="0">
                  <a:pos x="9" y="3"/>
                </a:cxn>
                <a:cxn ang="0">
                  <a:pos x="11" y="4"/>
                </a:cxn>
                <a:cxn ang="0">
                  <a:pos x="14" y="6"/>
                </a:cxn>
                <a:cxn ang="0">
                  <a:pos x="12" y="10"/>
                </a:cxn>
                <a:cxn ang="0">
                  <a:pos x="7" y="15"/>
                </a:cxn>
                <a:cxn ang="0">
                  <a:pos x="4" y="16"/>
                </a:cxn>
                <a:cxn ang="0">
                  <a:pos x="1" y="18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0" y="3"/>
                </a:cxn>
                <a:cxn ang="0">
                  <a:pos x="2" y="0"/>
                </a:cxn>
              </a:cxnLst>
              <a:rect l="0" t="0" r="r" b="b"/>
              <a:pathLst>
                <a:path w="14" h="18">
                  <a:moveTo>
                    <a:pt x="2" y="0"/>
                  </a:moveTo>
                  <a:lnTo>
                    <a:pt x="4" y="1"/>
                  </a:lnTo>
                  <a:lnTo>
                    <a:pt x="6" y="3"/>
                  </a:lnTo>
                  <a:lnTo>
                    <a:pt x="9" y="3"/>
                  </a:lnTo>
                  <a:lnTo>
                    <a:pt x="11" y="4"/>
                  </a:lnTo>
                  <a:lnTo>
                    <a:pt x="14" y="6"/>
                  </a:lnTo>
                  <a:lnTo>
                    <a:pt x="12" y="10"/>
                  </a:lnTo>
                  <a:lnTo>
                    <a:pt x="7" y="15"/>
                  </a:lnTo>
                  <a:lnTo>
                    <a:pt x="4" y="16"/>
                  </a:lnTo>
                  <a:lnTo>
                    <a:pt x="1" y="18"/>
                  </a:lnTo>
                  <a:lnTo>
                    <a:pt x="1" y="9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0" name="Freeform 1316"/>
            <p:cNvSpPr>
              <a:spLocks/>
            </p:cNvSpPr>
            <p:nvPr/>
          </p:nvSpPr>
          <p:spPr bwMode="auto">
            <a:xfrm>
              <a:off x="8708507" y="4167585"/>
              <a:ext cx="26944" cy="4766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0" y="0"/>
                </a:cxn>
                <a:cxn ang="0">
                  <a:pos x="12" y="2"/>
                </a:cxn>
                <a:cxn ang="0">
                  <a:pos x="13" y="4"/>
                </a:cxn>
                <a:cxn ang="0">
                  <a:pos x="13" y="8"/>
                </a:cxn>
                <a:cxn ang="0">
                  <a:pos x="12" y="10"/>
                </a:cxn>
                <a:cxn ang="0">
                  <a:pos x="9" y="13"/>
                </a:cxn>
                <a:cxn ang="0">
                  <a:pos x="9" y="18"/>
                </a:cxn>
                <a:cxn ang="0">
                  <a:pos x="10" y="19"/>
                </a:cxn>
                <a:cxn ang="0">
                  <a:pos x="10" y="22"/>
                </a:cxn>
                <a:cxn ang="0">
                  <a:pos x="9" y="23"/>
                </a:cxn>
                <a:cxn ang="0">
                  <a:pos x="8" y="23"/>
                </a:cxn>
                <a:cxn ang="0">
                  <a:pos x="2" y="17"/>
                </a:cxn>
                <a:cxn ang="0">
                  <a:pos x="0" y="14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" y="8"/>
                </a:cxn>
                <a:cxn ang="0">
                  <a:pos x="5" y="4"/>
                </a:cxn>
                <a:cxn ang="0">
                  <a:pos x="7" y="2"/>
                </a:cxn>
                <a:cxn ang="0">
                  <a:pos x="8" y="0"/>
                </a:cxn>
              </a:cxnLst>
              <a:rect l="0" t="0" r="r" b="b"/>
              <a:pathLst>
                <a:path w="13" h="23">
                  <a:moveTo>
                    <a:pt x="8" y="0"/>
                  </a:moveTo>
                  <a:lnTo>
                    <a:pt x="10" y="0"/>
                  </a:lnTo>
                  <a:lnTo>
                    <a:pt x="12" y="2"/>
                  </a:lnTo>
                  <a:lnTo>
                    <a:pt x="13" y="4"/>
                  </a:lnTo>
                  <a:lnTo>
                    <a:pt x="13" y="8"/>
                  </a:lnTo>
                  <a:lnTo>
                    <a:pt x="12" y="10"/>
                  </a:lnTo>
                  <a:lnTo>
                    <a:pt x="9" y="13"/>
                  </a:lnTo>
                  <a:lnTo>
                    <a:pt x="9" y="18"/>
                  </a:lnTo>
                  <a:lnTo>
                    <a:pt x="10" y="19"/>
                  </a:lnTo>
                  <a:lnTo>
                    <a:pt x="10" y="22"/>
                  </a:lnTo>
                  <a:lnTo>
                    <a:pt x="9" y="23"/>
                  </a:lnTo>
                  <a:lnTo>
                    <a:pt x="8" y="23"/>
                  </a:lnTo>
                  <a:lnTo>
                    <a:pt x="2" y="17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" y="8"/>
                  </a:lnTo>
                  <a:lnTo>
                    <a:pt x="5" y="4"/>
                  </a:lnTo>
                  <a:lnTo>
                    <a:pt x="7" y="2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1" name="Freeform 1317"/>
            <p:cNvSpPr>
              <a:spLocks noEditPoints="1"/>
            </p:cNvSpPr>
            <p:nvPr/>
          </p:nvSpPr>
          <p:spPr bwMode="auto">
            <a:xfrm>
              <a:off x="8733378" y="4171730"/>
              <a:ext cx="12435" cy="29015"/>
            </a:xfrm>
            <a:custGeom>
              <a:avLst/>
              <a:gdLst/>
              <a:ahLst/>
              <a:cxnLst>
                <a:cxn ang="0">
                  <a:pos x="1" y="10"/>
                </a:cxn>
                <a:cxn ang="0">
                  <a:pos x="1" y="14"/>
                </a:cxn>
                <a:cxn ang="0">
                  <a:pos x="0" y="14"/>
                </a:cxn>
                <a:cxn ang="0">
                  <a:pos x="1" y="10"/>
                </a:cxn>
                <a:cxn ang="0">
                  <a:pos x="4" y="0"/>
                </a:cxn>
                <a:cxn ang="0">
                  <a:pos x="6" y="0"/>
                </a:cxn>
                <a:cxn ang="0">
                  <a:pos x="6" y="3"/>
                </a:cxn>
                <a:cxn ang="0">
                  <a:pos x="5" y="6"/>
                </a:cxn>
                <a:cxn ang="0">
                  <a:pos x="2" y="7"/>
                </a:cxn>
                <a:cxn ang="0">
                  <a:pos x="2" y="3"/>
                </a:cxn>
                <a:cxn ang="0">
                  <a:pos x="4" y="0"/>
                </a:cxn>
              </a:cxnLst>
              <a:rect l="0" t="0" r="r" b="b"/>
              <a:pathLst>
                <a:path w="6" h="14">
                  <a:moveTo>
                    <a:pt x="1" y="10"/>
                  </a:moveTo>
                  <a:lnTo>
                    <a:pt x="1" y="14"/>
                  </a:lnTo>
                  <a:lnTo>
                    <a:pt x="0" y="14"/>
                  </a:lnTo>
                  <a:lnTo>
                    <a:pt x="1" y="10"/>
                  </a:lnTo>
                  <a:close/>
                  <a:moveTo>
                    <a:pt x="4" y="0"/>
                  </a:moveTo>
                  <a:lnTo>
                    <a:pt x="6" y="0"/>
                  </a:lnTo>
                  <a:lnTo>
                    <a:pt x="6" y="3"/>
                  </a:lnTo>
                  <a:lnTo>
                    <a:pt x="5" y="6"/>
                  </a:lnTo>
                  <a:lnTo>
                    <a:pt x="2" y="7"/>
                  </a:lnTo>
                  <a:lnTo>
                    <a:pt x="2" y="3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2" name="Freeform 1319"/>
            <p:cNvSpPr>
              <a:spLocks/>
            </p:cNvSpPr>
            <p:nvPr/>
          </p:nvSpPr>
          <p:spPr bwMode="auto">
            <a:xfrm>
              <a:off x="8718869" y="4130279"/>
              <a:ext cx="22799" cy="20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5" y="2"/>
                </a:cxn>
                <a:cxn ang="0">
                  <a:pos x="7" y="3"/>
                </a:cxn>
                <a:cxn ang="0">
                  <a:pos x="9" y="5"/>
                </a:cxn>
                <a:cxn ang="0">
                  <a:pos x="11" y="6"/>
                </a:cxn>
                <a:cxn ang="0">
                  <a:pos x="11" y="10"/>
                </a:cxn>
                <a:cxn ang="0">
                  <a:pos x="9" y="10"/>
                </a:cxn>
                <a:cxn ang="0">
                  <a:pos x="5" y="6"/>
                </a:cxn>
                <a:cxn ang="0">
                  <a:pos x="5" y="5"/>
                </a:cxn>
                <a:cxn ang="0">
                  <a:pos x="0" y="5"/>
                </a:cxn>
                <a:cxn ang="0">
                  <a:pos x="0" y="0"/>
                </a:cxn>
              </a:cxnLst>
              <a:rect l="0" t="0" r="r" b="b"/>
              <a:pathLst>
                <a:path w="11" h="10">
                  <a:moveTo>
                    <a:pt x="0" y="0"/>
                  </a:moveTo>
                  <a:lnTo>
                    <a:pt x="4" y="0"/>
                  </a:lnTo>
                  <a:lnTo>
                    <a:pt x="5" y="2"/>
                  </a:lnTo>
                  <a:lnTo>
                    <a:pt x="7" y="3"/>
                  </a:lnTo>
                  <a:lnTo>
                    <a:pt x="9" y="5"/>
                  </a:lnTo>
                  <a:lnTo>
                    <a:pt x="11" y="6"/>
                  </a:lnTo>
                  <a:lnTo>
                    <a:pt x="11" y="10"/>
                  </a:lnTo>
                  <a:lnTo>
                    <a:pt x="9" y="10"/>
                  </a:lnTo>
                  <a:lnTo>
                    <a:pt x="5" y="6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" name="Freeform 1320"/>
            <p:cNvSpPr>
              <a:spLocks/>
            </p:cNvSpPr>
            <p:nvPr/>
          </p:nvSpPr>
          <p:spPr bwMode="auto">
            <a:xfrm>
              <a:off x="8656693" y="4105409"/>
              <a:ext cx="26944" cy="290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7" y="2"/>
                </a:cxn>
                <a:cxn ang="0">
                  <a:pos x="8" y="3"/>
                </a:cxn>
                <a:cxn ang="0">
                  <a:pos x="10" y="4"/>
                </a:cxn>
                <a:cxn ang="0">
                  <a:pos x="12" y="5"/>
                </a:cxn>
                <a:cxn ang="0">
                  <a:pos x="13" y="8"/>
                </a:cxn>
                <a:cxn ang="0">
                  <a:pos x="13" y="12"/>
                </a:cxn>
                <a:cxn ang="0">
                  <a:pos x="12" y="14"/>
                </a:cxn>
                <a:cxn ang="0">
                  <a:pos x="9" y="14"/>
                </a:cxn>
                <a:cxn ang="0">
                  <a:pos x="8" y="12"/>
                </a:cxn>
                <a:cxn ang="0">
                  <a:pos x="4" y="8"/>
                </a:cxn>
                <a:cxn ang="0">
                  <a:pos x="3" y="4"/>
                </a:cxn>
                <a:cxn ang="0">
                  <a:pos x="2" y="3"/>
                </a:cxn>
                <a:cxn ang="0">
                  <a:pos x="0" y="0"/>
                </a:cxn>
              </a:cxnLst>
              <a:rect l="0" t="0" r="r" b="b"/>
              <a:pathLst>
                <a:path w="13" h="14">
                  <a:moveTo>
                    <a:pt x="0" y="0"/>
                  </a:moveTo>
                  <a:lnTo>
                    <a:pt x="4" y="0"/>
                  </a:lnTo>
                  <a:lnTo>
                    <a:pt x="7" y="2"/>
                  </a:lnTo>
                  <a:lnTo>
                    <a:pt x="8" y="3"/>
                  </a:lnTo>
                  <a:lnTo>
                    <a:pt x="10" y="4"/>
                  </a:lnTo>
                  <a:lnTo>
                    <a:pt x="12" y="5"/>
                  </a:lnTo>
                  <a:lnTo>
                    <a:pt x="13" y="8"/>
                  </a:lnTo>
                  <a:lnTo>
                    <a:pt x="13" y="12"/>
                  </a:lnTo>
                  <a:lnTo>
                    <a:pt x="12" y="14"/>
                  </a:lnTo>
                  <a:lnTo>
                    <a:pt x="9" y="14"/>
                  </a:lnTo>
                  <a:lnTo>
                    <a:pt x="8" y="12"/>
                  </a:lnTo>
                  <a:lnTo>
                    <a:pt x="4" y="8"/>
                  </a:lnTo>
                  <a:lnTo>
                    <a:pt x="3" y="4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" name="Freeform 1321"/>
            <p:cNvSpPr>
              <a:spLocks/>
            </p:cNvSpPr>
            <p:nvPr/>
          </p:nvSpPr>
          <p:spPr bwMode="auto">
            <a:xfrm>
              <a:off x="8685709" y="4111627"/>
              <a:ext cx="8290" cy="207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4" y="1"/>
                </a:cxn>
                <a:cxn ang="0">
                  <a:pos x="1" y="1"/>
                </a:cxn>
                <a:cxn ang="0">
                  <a:pos x="0" y="0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1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" name="Freeform 1322"/>
            <p:cNvSpPr>
              <a:spLocks/>
            </p:cNvSpPr>
            <p:nvPr/>
          </p:nvSpPr>
          <p:spPr bwMode="auto">
            <a:xfrm>
              <a:off x="8646331" y="3806964"/>
              <a:ext cx="39379" cy="72539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8" y="2"/>
                </a:cxn>
                <a:cxn ang="0">
                  <a:pos x="19" y="8"/>
                </a:cxn>
                <a:cxn ang="0">
                  <a:pos x="18" y="17"/>
                </a:cxn>
                <a:cxn ang="0">
                  <a:pos x="14" y="26"/>
                </a:cxn>
                <a:cxn ang="0">
                  <a:pos x="10" y="32"/>
                </a:cxn>
                <a:cxn ang="0">
                  <a:pos x="5" y="35"/>
                </a:cxn>
                <a:cxn ang="0">
                  <a:pos x="3" y="35"/>
                </a:cxn>
                <a:cxn ang="0">
                  <a:pos x="2" y="34"/>
                </a:cxn>
                <a:cxn ang="0">
                  <a:pos x="0" y="31"/>
                </a:cxn>
                <a:cxn ang="0">
                  <a:pos x="0" y="23"/>
                </a:cxn>
                <a:cxn ang="0">
                  <a:pos x="2" y="17"/>
                </a:cxn>
                <a:cxn ang="0">
                  <a:pos x="5" y="8"/>
                </a:cxn>
                <a:cxn ang="0">
                  <a:pos x="9" y="2"/>
                </a:cxn>
                <a:cxn ang="0">
                  <a:pos x="14" y="0"/>
                </a:cxn>
              </a:cxnLst>
              <a:rect l="0" t="0" r="r" b="b"/>
              <a:pathLst>
                <a:path w="19" h="35">
                  <a:moveTo>
                    <a:pt x="14" y="0"/>
                  </a:moveTo>
                  <a:lnTo>
                    <a:pt x="18" y="2"/>
                  </a:lnTo>
                  <a:lnTo>
                    <a:pt x="19" y="8"/>
                  </a:lnTo>
                  <a:lnTo>
                    <a:pt x="18" y="17"/>
                  </a:lnTo>
                  <a:lnTo>
                    <a:pt x="14" y="26"/>
                  </a:lnTo>
                  <a:lnTo>
                    <a:pt x="10" y="32"/>
                  </a:lnTo>
                  <a:lnTo>
                    <a:pt x="5" y="35"/>
                  </a:lnTo>
                  <a:lnTo>
                    <a:pt x="3" y="35"/>
                  </a:lnTo>
                  <a:lnTo>
                    <a:pt x="2" y="34"/>
                  </a:lnTo>
                  <a:lnTo>
                    <a:pt x="0" y="31"/>
                  </a:lnTo>
                  <a:lnTo>
                    <a:pt x="0" y="23"/>
                  </a:lnTo>
                  <a:lnTo>
                    <a:pt x="2" y="17"/>
                  </a:lnTo>
                  <a:lnTo>
                    <a:pt x="5" y="8"/>
                  </a:lnTo>
                  <a:lnTo>
                    <a:pt x="9" y="2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" name="Freeform 1323"/>
            <p:cNvSpPr>
              <a:spLocks/>
            </p:cNvSpPr>
            <p:nvPr/>
          </p:nvSpPr>
          <p:spPr bwMode="auto">
            <a:xfrm>
              <a:off x="8368612" y="3935461"/>
              <a:ext cx="58031" cy="53886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4" y="2"/>
                </a:cxn>
                <a:cxn ang="0">
                  <a:pos x="26" y="3"/>
                </a:cxn>
                <a:cxn ang="0">
                  <a:pos x="28" y="4"/>
                </a:cxn>
                <a:cxn ang="0">
                  <a:pos x="28" y="7"/>
                </a:cxn>
                <a:cxn ang="0">
                  <a:pos x="26" y="9"/>
                </a:cxn>
                <a:cxn ang="0">
                  <a:pos x="25" y="13"/>
                </a:cxn>
                <a:cxn ang="0">
                  <a:pos x="20" y="21"/>
                </a:cxn>
                <a:cxn ang="0">
                  <a:pos x="16" y="23"/>
                </a:cxn>
                <a:cxn ang="0">
                  <a:pos x="13" y="24"/>
                </a:cxn>
                <a:cxn ang="0">
                  <a:pos x="10" y="26"/>
                </a:cxn>
                <a:cxn ang="0">
                  <a:pos x="6" y="26"/>
                </a:cxn>
                <a:cxn ang="0">
                  <a:pos x="4" y="24"/>
                </a:cxn>
                <a:cxn ang="0">
                  <a:pos x="1" y="19"/>
                </a:cxn>
                <a:cxn ang="0">
                  <a:pos x="1" y="16"/>
                </a:cxn>
                <a:cxn ang="0">
                  <a:pos x="0" y="13"/>
                </a:cxn>
                <a:cxn ang="0">
                  <a:pos x="0" y="11"/>
                </a:cxn>
                <a:cxn ang="0">
                  <a:pos x="1" y="11"/>
                </a:cxn>
                <a:cxn ang="0">
                  <a:pos x="5" y="9"/>
                </a:cxn>
                <a:cxn ang="0">
                  <a:pos x="18" y="2"/>
                </a:cxn>
                <a:cxn ang="0">
                  <a:pos x="23" y="0"/>
                </a:cxn>
              </a:cxnLst>
              <a:rect l="0" t="0" r="r" b="b"/>
              <a:pathLst>
                <a:path w="28" h="26">
                  <a:moveTo>
                    <a:pt x="23" y="0"/>
                  </a:moveTo>
                  <a:lnTo>
                    <a:pt x="24" y="2"/>
                  </a:lnTo>
                  <a:lnTo>
                    <a:pt x="26" y="3"/>
                  </a:lnTo>
                  <a:lnTo>
                    <a:pt x="28" y="4"/>
                  </a:lnTo>
                  <a:lnTo>
                    <a:pt x="28" y="7"/>
                  </a:lnTo>
                  <a:lnTo>
                    <a:pt x="26" y="9"/>
                  </a:lnTo>
                  <a:lnTo>
                    <a:pt x="25" y="13"/>
                  </a:lnTo>
                  <a:lnTo>
                    <a:pt x="20" y="21"/>
                  </a:lnTo>
                  <a:lnTo>
                    <a:pt x="16" y="23"/>
                  </a:lnTo>
                  <a:lnTo>
                    <a:pt x="13" y="24"/>
                  </a:lnTo>
                  <a:lnTo>
                    <a:pt x="10" y="26"/>
                  </a:lnTo>
                  <a:lnTo>
                    <a:pt x="6" y="26"/>
                  </a:lnTo>
                  <a:lnTo>
                    <a:pt x="4" y="24"/>
                  </a:lnTo>
                  <a:lnTo>
                    <a:pt x="1" y="19"/>
                  </a:lnTo>
                  <a:lnTo>
                    <a:pt x="1" y="16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1" y="11"/>
                  </a:lnTo>
                  <a:lnTo>
                    <a:pt x="5" y="9"/>
                  </a:lnTo>
                  <a:lnTo>
                    <a:pt x="18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7" name="Freeform 1324"/>
            <p:cNvSpPr>
              <a:spLocks/>
            </p:cNvSpPr>
            <p:nvPr/>
          </p:nvSpPr>
          <p:spPr bwMode="auto">
            <a:xfrm>
              <a:off x="8289855" y="4466030"/>
              <a:ext cx="39379" cy="35234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0" y="6"/>
                </a:cxn>
                <a:cxn ang="0">
                  <a:pos x="13" y="9"/>
                </a:cxn>
                <a:cxn ang="0">
                  <a:pos x="14" y="11"/>
                </a:cxn>
                <a:cxn ang="0">
                  <a:pos x="17" y="14"/>
                </a:cxn>
                <a:cxn ang="0">
                  <a:pos x="19" y="14"/>
                </a:cxn>
                <a:cxn ang="0">
                  <a:pos x="19" y="17"/>
                </a:cxn>
                <a:cxn ang="0">
                  <a:pos x="16" y="17"/>
                </a:cxn>
                <a:cxn ang="0">
                  <a:pos x="13" y="15"/>
                </a:cxn>
                <a:cxn ang="0">
                  <a:pos x="10" y="15"/>
                </a:cxn>
                <a:cxn ang="0">
                  <a:pos x="10" y="12"/>
                </a:cxn>
                <a:cxn ang="0">
                  <a:pos x="5" y="7"/>
                </a:cxn>
                <a:cxn ang="0">
                  <a:pos x="2" y="7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4"/>
                </a:cxn>
                <a:cxn ang="0">
                  <a:pos x="3" y="1"/>
                </a:cxn>
                <a:cxn ang="0">
                  <a:pos x="7" y="0"/>
                </a:cxn>
              </a:cxnLst>
              <a:rect l="0" t="0" r="r" b="b"/>
              <a:pathLst>
                <a:path w="19" h="17">
                  <a:moveTo>
                    <a:pt x="7" y="0"/>
                  </a:moveTo>
                  <a:lnTo>
                    <a:pt x="9" y="0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13" y="9"/>
                  </a:lnTo>
                  <a:lnTo>
                    <a:pt x="14" y="11"/>
                  </a:lnTo>
                  <a:lnTo>
                    <a:pt x="17" y="14"/>
                  </a:lnTo>
                  <a:lnTo>
                    <a:pt x="19" y="14"/>
                  </a:lnTo>
                  <a:lnTo>
                    <a:pt x="19" y="17"/>
                  </a:lnTo>
                  <a:lnTo>
                    <a:pt x="16" y="17"/>
                  </a:lnTo>
                  <a:lnTo>
                    <a:pt x="13" y="15"/>
                  </a:lnTo>
                  <a:lnTo>
                    <a:pt x="10" y="15"/>
                  </a:lnTo>
                  <a:lnTo>
                    <a:pt x="10" y="12"/>
                  </a:lnTo>
                  <a:lnTo>
                    <a:pt x="5" y="7"/>
                  </a:lnTo>
                  <a:lnTo>
                    <a:pt x="2" y="7"/>
                  </a:lnTo>
                  <a:lnTo>
                    <a:pt x="0" y="6"/>
                  </a:lnTo>
                  <a:lnTo>
                    <a:pt x="0" y="5"/>
                  </a:lnTo>
                  <a:lnTo>
                    <a:pt x="2" y="4"/>
                  </a:lnTo>
                  <a:lnTo>
                    <a:pt x="3" y="1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8" name="Freeform 1325"/>
            <p:cNvSpPr>
              <a:spLocks/>
            </p:cNvSpPr>
            <p:nvPr/>
          </p:nvSpPr>
          <p:spPr bwMode="auto">
            <a:xfrm>
              <a:off x="8349958" y="4490900"/>
              <a:ext cx="16580" cy="165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5" y="2"/>
                </a:cxn>
                <a:cxn ang="0">
                  <a:pos x="7" y="2"/>
                </a:cxn>
                <a:cxn ang="0">
                  <a:pos x="8" y="3"/>
                </a:cxn>
                <a:cxn ang="0">
                  <a:pos x="8" y="4"/>
                </a:cxn>
                <a:cxn ang="0">
                  <a:pos x="7" y="7"/>
                </a:cxn>
                <a:cxn ang="0">
                  <a:pos x="5" y="8"/>
                </a:cxn>
                <a:cxn ang="0">
                  <a:pos x="3" y="8"/>
                </a:cxn>
                <a:cxn ang="0">
                  <a:pos x="2" y="7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lnTo>
                    <a:pt x="4" y="0"/>
                  </a:lnTo>
                  <a:lnTo>
                    <a:pt x="5" y="2"/>
                  </a:lnTo>
                  <a:lnTo>
                    <a:pt x="7" y="2"/>
                  </a:lnTo>
                  <a:lnTo>
                    <a:pt x="8" y="3"/>
                  </a:lnTo>
                  <a:lnTo>
                    <a:pt x="8" y="4"/>
                  </a:lnTo>
                  <a:lnTo>
                    <a:pt x="7" y="7"/>
                  </a:lnTo>
                  <a:lnTo>
                    <a:pt x="5" y="8"/>
                  </a:lnTo>
                  <a:lnTo>
                    <a:pt x="3" y="8"/>
                  </a:lnTo>
                  <a:lnTo>
                    <a:pt x="2" y="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9" name="Freeform 1326"/>
            <p:cNvSpPr>
              <a:spLocks/>
            </p:cNvSpPr>
            <p:nvPr/>
          </p:nvSpPr>
          <p:spPr bwMode="auto">
            <a:xfrm>
              <a:off x="8136488" y="4455668"/>
              <a:ext cx="16580" cy="2279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0"/>
                </a:cxn>
                <a:cxn ang="0">
                  <a:pos x="3" y="2"/>
                </a:cxn>
                <a:cxn ang="0">
                  <a:pos x="4" y="5"/>
                </a:cxn>
                <a:cxn ang="0">
                  <a:pos x="7" y="6"/>
                </a:cxn>
                <a:cxn ang="0">
                  <a:pos x="8" y="9"/>
                </a:cxn>
                <a:cxn ang="0">
                  <a:pos x="8" y="11"/>
                </a:cxn>
                <a:cxn ang="0">
                  <a:pos x="7" y="10"/>
                </a:cxn>
                <a:cxn ang="0">
                  <a:pos x="4" y="9"/>
                </a:cxn>
                <a:cxn ang="0">
                  <a:pos x="3" y="6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8" h="11">
                  <a:moveTo>
                    <a:pt x="0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4" y="5"/>
                  </a:lnTo>
                  <a:lnTo>
                    <a:pt x="7" y="6"/>
                  </a:lnTo>
                  <a:lnTo>
                    <a:pt x="8" y="9"/>
                  </a:lnTo>
                  <a:lnTo>
                    <a:pt x="8" y="11"/>
                  </a:lnTo>
                  <a:lnTo>
                    <a:pt x="7" y="10"/>
                  </a:lnTo>
                  <a:lnTo>
                    <a:pt x="4" y="9"/>
                  </a:lnTo>
                  <a:lnTo>
                    <a:pt x="3" y="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0" name="Freeform 1327"/>
            <p:cNvSpPr>
              <a:spLocks/>
            </p:cNvSpPr>
            <p:nvPr/>
          </p:nvSpPr>
          <p:spPr bwMode="auto">
            <a:xfrm>
              <a:off x="8105399" y="4403854"/>
              <a:ext cx="18653" cy="207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5" y="2"/>
                </a:cxn>
                <a:cxn ang="0">
                  <a:pos x="7" y="5"/>
                </a:cxn>
                <a:cxn ang="0">
                  <a:pos x="8" y="6"/>
                </a:cxn>
                <a:cxn ang="0">
                  <a:pos x="9" y="8"/>
                </a:cxn>
                <a:cxn ang="0">
                  <a:pos x="9" y="10"/>
                </a:cxn>
                <a:cxn ang="0">
                  <a:pos x="8" y="10"/>
                </a:cxn>
                <a:cxn ang="0">
                  <a:pos x="3" y="5"/>
                </a:cxn>
                <a:cxn ang="0">
                  <a:pos x="2" y="2"/>
                </a:cxn>
                <a:cxn ang="0">
                  <a:pos x="0" y="1"/>
                </a:cxn>
                <a:cxn ang="0">
                  <a:pos x="3" y="0"/>
                </a:cxn>
              </a:cxnLst>
              <a:rect l="0" t="0" r="r" b="b"/>
              <a:pathLst>
                <a:path w="9" h="10">
                  <a:moveTo>
                    <a:pt x="3" y="0"/>
                  </a:moveTo>
                  <a:lnTo>
                    <a:pt x="5" y="2"/>
                  </a:lnTo>
                  <a:lnTo>
                    <a:pt x="7" y="5"/>
                  </a:lnTo>
                  <a:lnTo>
                    <a:pt x="8" y="6"/>
                  </a:lnTo>
                  <a:lnTo>
                    <a:pt x="9" y="8"/>
                  </a:lnTo>
                  <a:lnTo>
                    <a:pt x="9" y="10"/>
                  </a:lnTo>
                  <a:lnTo>
                    <a:pt x="8" y="10"/>
                  </a:lnTo>
                  <a:lnTo>
                    <a:pt x="3" y="5"/>
                  </a:lnTo>
                  <a:lnTo>
                    <a:pt x="2" y="2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1" name="Freeform 1328"/>
            <p:cNvSpPr>
              <a:spLocks/>
            </p:cNvSpPr>
            <p:nvPr/>
          </p:nvSpPr>
          <p:spPr bwMode="auto">
            <a:xfrm>
              <a:off x="8876382" y="3578986"/>
              <a:ext cx="55959" cy="72539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5" y="0"/>
                </a:cxn>
                <a:cxn ang="0">
                  <a:pos x="17" y="1"/>
                </a:cxn>
                <a:cxn ang="0">
                  <a:pos x="20" y="4"/>
                </a:cxn>
                <a:cxn ang="0">
                  <a:pos x="24" y="4"/>
                </a:cxn>
                <a:cxn ang="0">
                  <a:pos x="24" y="8"/>
                </a:cxn>
                <a:cxn ang="0">
                  <a:pos x="27" y="10"/>
                </a:cxn>
                <a:cxn ang="0">
                  <a:pos x="27" y="15"/>
                </a:cxn>
                <a:cxn ang="0">
                  <a:pos x="24" y="15"/>
                </a:cxn>
                <a:cxn ang="0">
                  <a:pos x="21" y="24"/>
                </a:cxn>
                <a:cxn ang="0">
                  <a:pos x="19" y="32"/>
                </a:cxn>
                <a:cxn ang="0">
                  <a:pos x="14" y="35"/>
                </a:cxn>
                <a:cxn ang="0">
                  <a:pos x="12" y="35"/>
                </a:cxn>
                <a:cxn ang="0">
                  <a:pos x="12" y="34"/>
                </a:cxn>
                <a:cxn ang="0">
                  <a:pos x="7" y="32"/>
                </a:cxn>
                <a:cxn ang="0">
                  <a:pos x="6" y="29"/>
                </a:cxn>
                <a:cxn ang="0">
                  <a:pos x="6" y="27"/>
                </a:cxn>
                <a:cxn ang="0">
                  <a:pos x="7" y="25"/>
                </a:cxn>
                <a:cxn ang="0">
                  <a:pos x="9" y="23"/>
                </a:cxn>
                <a:cxn ang="0">
                  <a:pos x="11" y="20"/>
                </a:cxn>
                <a:cxn ang="0">
                  <a:pos x="12" y="15"/>
                </a:cxn>
                <a:cxn ang="0">
                  <a:pos x="10" y="13"/>
                </a:cxn>
                <a:cxn ang="0">
                  <a:pos x="10" y="11"/>
                </a:cxn>
                <a:cxn ang="0">
                  <a:pos x="9" y="10"/>
                </a:cxn>
                <a:cxn ang="0">
                  <a:pos x="9" y="13"/>
                </a:cxn>
                <a:cxn ang="0">
                  <a:pos x="7" y="13"/>
                </a:cxn>
                <a:cxn ang="0">
                  <a:pos x="5" y="15"/>
                </a:cxn>
                <a:cxn ang="0">
                  <a:pos x="2" y="15"/>
                </a:cxn>
                <a:cxn ang="0">
                  <a:pos x="1" y="14"/>
                </a:cxn>
                <a:cxn ang="0">
                  <a:pos x="0" y="11"/>
                </a:cxn>
                <a:cxn ang="0">
                  <a:pos x="0" y="10"/>
                </a:cxn>
                <a:cxn ang="0">
                  <a:pos x="5" y="5"/>
                </a:cxn>
                <a:cxn ang="0">
                  <a:pos x="7" y="4"/>
                </a:cxn>
                <a:cxn ang="0">
                  <a:pos x="11" y="0"/>
                </a:cxn>
              </a:cxnLst>
              <a:rect l="0" t="0" r="r" b="b"/>
              <a:pathLst>
                <a:path w="27" h="35">
                  <a:moveTo>
                    <a:pt x="11" y="0"/>
                  </a:moveTo>
                  <a:lnTo>
                    <a:pt x="15" y="0"/>
                  </a:lnTo>
                  <a:lnTo>
                    <a:pt x="17" y="1"/>
                  </a:lnTo>
                  <a:lnTo>
                    <a:pt x="20" y="4"/>
                  </a:lnTo>
                  <a:lnTo>
                    <a:pt x="24" y="4"/>
                  </a:lnTo>
                  <a:lnTo>
                    <a:pt x="24" y="8"/>
                  </a:lnTo>
                  <a:lnTo>
                    <a:pt x="27" y="10"/>
                  </a:lnTo>
                  <a:lnTo>
                    <a:pt x="27" y="15"/>
                  </a:lnTo>
                  <a:lnTo>
                    <a:pt x="24" y="15"/>
                  </a:lnTo>
                  <a:lnTo>
                    <a:pt x="21" y="24"/>
                  </a:lnTo>
                  <a:lnTo>
                    <a:pt x="19" y="32"/>
                  </a:lnTo>
                  <a:lnTo>
                    <a:pt x="14" y="35"/>
                  </a:lnTo>
                  <a:lnTo>
                    <a:pt x="12" y="35"/>
                  </a:lnTo>
                  <a:lnTo>
                    <a:pt x="12" y="34"/>
                  </a:lnTo>
                  <a:lnTo>
                    <a:pt x="7" y="32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7" y="25"/>
                  </a:lnTo>
                  <a:lnTo>
                    <a:pt x="9" y="23"/>
                  </a:lnTo>
                  <a:lnTo>
                    <a:pt x="11" y="20"/>
                  </a:lnTo>
                  <a:lnTo>
                    <a:pt x="12" y="15"/>
                  </a:lnTo>
                  <a:lnTo>
                    <a:pt x="10" y="13"/>
                  </a:lnTo>
                  <a:lnTo>
                    <a:pt x="10" y="11"/>
                  </a:lnTo>
                  <a:lnTo>
                    <a:pt x="9" y="10"/>
                  </a:lnTo>
                  <a:lnTo>
                    <a:pt x="9" y="13"/>
                  </a:lnTo>
                  <a:lnTo>
                    <a:pt x="7" y="13"/>
                  </a:lnTo>
                  <a:lnTo>
                    <a:pt x="5" y="15"/>
                  </a:lnTo>
                  <a:lnTo>
                    <a:pt x="2" y="15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5" y="5"/>
                  </a:lnTo>
                  <a:lnTo>
                    <a:pt x="7" y="4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2" name="Freeform 1329"/>
            <p:cNvSpPr>
              <a:spLocks/>
            </p:cNvSpPr>
            <p:nvPr/>
          </p:nvSpPr>
          <p:spPr bwMode="auto">
            <a:xfrm>
              <a:off x="8940631" y="3564478"/>
              <a:ext cx="58031" cy="43524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5" y="0"/>
                </a:cxn>
                <a:cxn ang="0">
                  <a:pos x="26" y="1"/>
                </a:cxn>
                <a:cxn ang="0">
                  <a:pos x="28" y="3"/>
                </a:cxn>
                <a:cxn ang="0">
                  <a:pos x="28" y="7"/>
                </a:cxn>
                <a:cxn ang="0">
                  <a:pos x="25" y="12"/>
                </a:cxn>
                <a:cxn ang="0">
                  <a:pos x="24" y="13"/>
                </a:cxn>
                <a:cxn ang="0">
                  <a:pos x="20" y="13"/>
                </a:cxn>
                <a:cxn ang="0">
                  <a:pos x="18" y="11"/>
                </a:cxn>
                <a:cxn ang="0">
                  <a:pos x="16" y="11"/>
                </a:cxn>
                <a:cxn ang="0">
                  <a:pos x="14" y="13"/>
                </a:cxn>
                <a:cxn ang="0">
                  <a:pos x="11" y="18"/>
                </a:cxn>
                <a:cxn ang="0">
                  <a:pos x="6" y="21"/>
                </a:cxn>
                <a:cxn ang="0">
                  <a:pos x="4" y="18"/>
                </a:cxn>
                <a:cxn ang="0">
                  <a:pos x="4" y="15"/>
                </a:cxn>
                <a:cxn ang="0">
                  <a:pos x="1" y="13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1" y="10"/>
                </a:cxn>
                <a:cxn ang="0">
                  <a:pos x="3" y="8"/>
                </a:cxn>
                <a:cxn ang="0">
                  <a:pos x="5" y="7"/>
                </a:cxn>
                <a:cxn ang="0">
                  <a:pos x="9" y="3"/>
                </a:cxn>
                <a:cxn ang="0">
                  <a:pos x="14" y="3"/>
                </a:cxn>
                <a:cxn ang="0">
                  <a:pos x="16" y="2"/>
                </a:cxn>
                <a:cxn ang="0">
                  <a:pos x="18" y="1"/>
                </a:cxn>
                <a:cxn ang="0">
                  <a:pos x="20" y="0"/>
                </a:cxn>
              </a:cxnLst>
              <a:rect l="0" t="0" r="r" b="b"/>
              <a:pathLst>
                <a:path w="28" h="21">
                  <a:moveTo>
                    <a:pt x="20" y="0"/>
                  </a:moveTo>
                  <a:lnTo>
                    <a:pt x="25" y="0"/>
                  </a:lnTo>
                  <a:lnTo>
                    <a:pt x="26" y="1"/>
                  </a:lnTo>
                  <a:lnTo>
                    <a:pt x="28" y="3"/>
                  </a:lnTo>
                  <a:lnTo>
                    <a:pt x="28" y="7"/>
                  </a:lnTo>
                  <a:lnTo>
                    <a:pt x="25" y="12"/>
                  </a:lnTo>
                  <a:lnTo>
                    <a:pt x="24" y="13"/>
                  </a:lnTo>
                  <a:lnTo>
                    <a:pt x="20" y="13"/>
                  </a:lnTo>
                  <a:lnTo>
                    <a:pt x="18" y="11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1" y="18"/>
                  </a:lnTo>
                  <a:lnTo>
                    <a:pt x="6" y="21"/>
                  </a:lnTo>
                  <a:lnTo>
                    <a:pt x="4" y="18"/>
                  </a:lnTo>
                  <a:lnTo>
                    <a:pt x="4" y="15"/>
                  </a:lnTo>
                  <a:lnTo>
                    <a:pt x="1" y="13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1" y="10"/>
                  </a:lnTo>
                  <a:lnTo>
                    <a:pt x="3" y="8"/>
                  </a:lnTo>
                  <a:lnTo>
                    <a:pt x="5" y="7"/>
                  </a:lnTo>
                  <a:lnTo>
                    <a:pt x="9" y="3"/>
                  </a:lnTo>
                  <a:lnTo>
                    <a:pt x="14" y="3"/>
                  </a:lnTo>
                  <a:lnTo>
                    <a:pt x="16" y="2"/>
                  </a:lnTo>
                  <a:lnTo>
                    <a:pt x="18" y="1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3" name="Freeform 1330"/>
            <p:cNvSpPr>
              <a:spLocks noEditPoints="1"/>
            </p:cNvSpPr>
            <p:nvPr/>
          </p:nvSpPr>
          <p:spPr bwMode="auto">
            <a:xfrm>
              <a:off x="8907470" y="3367587"/>
              <a:ext cx="269429" cy="221762"/>
            </a:xfrm>
            <a:custGeom>
              <a:avLst/>
              <a:gdLst/>
              <a:ahLst/>
              <a:cxnLst>
                <a:cxn ang="0">
                  <a:pos x="73" y="57"/>
                </a:cxn>
                <a:cxn ang="0">
                  <a:pos x="73" y="56"/>
                </a:cxn>
                <a:cxn ang="0">
                  <a:pos x="120" y="0"/>
                </a:cxn>
                <a:cxn ang="0">
                  <a:pos x="123" y="2"/>
                </a:cxn>
                <a:cxn ang="0">
                  <a:pos x="124" y="7"/>
                </a:cxn>
                <a:cxn ang="0">
                  <a:pos x="125" y="14"/>
                </a:cxn>
                <a:cxn ang="0">
                  <a:pos x="130" y="25"/>
                </a:cxn>
                <a:cxn ang="0">
                  <a:pos x="129" y="30"/>
                </a:cxn>
                <a:cxn ang="0">
                  <a:pos x="124" y="41"/>
                </a:cxn>
                <a:cxn ang="0">
                  <a:pos x="119" y="42"/>
                </a:cxn>
                <a:cxn ang="0">
                  <a:pos x="118" y="62"/>
                </a:cxn>
                <a:cxn ang="0">
                  <a:pos x="113" y="68"/>
                </a:cxn>
                <a:cxn ang="0">
                  <a:pos x="114" y="75"/>
                </a:cxn>
                <a:cxn ang="0">
                  <a:pos x="115" y="78"/>
                </a:cxn>
                <a:cxn ang="0">
                  <a:pos x="110" y="82"/>
                </a:cxn>
                <a:cxn ang="0">
                  <a:pos x="105" y="81"/>
                </a:cxn>
                <a:cxn ang="0">
                  <a:pos x="99" y="85"/>
                </a:cxn>
                <a:cxn ang="0">
                  <a:pos x="95" y="90"/>
                </a:cxn>
                <a:cxn ang="0">
                  <a:pos x="93" y="88"/>
                </a:cxn>
                <a:cxn ang="0">
                  <a:pos x="86" y="90"/>
                </a:cxn>
                <a:cxn ang="0">
                  <a:pos x="83" y="93"/>
                </a:cxn>
                <a:cxn ang="0">
                  <a:pos x="75" y="92"/>
                </a:cxn>
                <a:cxn ang="0">
                  <a:pos x="73" y="88"/>
                </a:cxn>
                <a:cxn ang="0">
                  <a:pos x="69" y="86"/>
                </a:cxn>
                <a:cxn ang="0">
                  <a:pos x="66" y="91"/>
                </a:cxn>
                <a:cxn ang="0">
                  <a:pos x="69" y="95"/>
                </a:cxn>
                <a:cxn ang="0">
                  <a:pos x="66" y="96"/>
                </a:cxn>
                <a:cxn ang="0">
                  <a:pos x="63" y="98"/>
                </a:cxn>
                <a:cxn ang="0">
                  <a:pos x="58" y="105"/>
                </a:cxn>
                <a:cxn ang="0">
                  <a:pos x="54" y="105"/>
                </a:cxn>
                <a:cxn ang="0">
                  <a:pos x="51" y="102"/>
                </a:cxn>
                <a:cxn ang="0">
                  <a:pos x="53" y="96"/>
                </a:cxn>
                <a:cxn ang="0">
                  <a:pos x="49" y="91"/>
                </a:cxn>
                <a:cxn ang="0">
                  <a:pos x="39" y="88"/>
                </a:cxn>
                <a:cxn ang="0">
                  <a:pos x="37" y="92"/>
                </a:cxn>
                <a:cxn ang="0">
                  <a:pos x="30" y="93"/>
                </a:cxn>
                <a:cxn ang="0">
                  <a:pos x="17" y="97"/>
                </a:cxn>
                <a:cxn ang="0">
                  <a:pos x="0" y="98"/>
                </a:cxn>
                <a:cxn ang="0">
                  <a:pos x="4" y="96"/>
                </a:cxn>
                <a:cxn ang="0">
                  <a:pos x="11" y="90"/>
                </a:cxn>
                <a:cxn ang="0">
                  <a:pos x="27" y="78"/>
                </a:cxn>
                <a:cxn ang="0">
                  <a:pos x="59" y="76"/>
                </a:cxn>
                <a:cxn ang="0">
                  <a:pos x="66" y="66"/>
                </a:cxn>
                <a:cxn ang="0">
                  <a:pos x="69" y="62"/>
                </a:cxn>
                <a:cxn ang="0">
                  <a:pos x="71" y="58"/>
                </a:cxn>
                <a:cxn ang="0">
                  <a:pos x="73" y="62"/>
                </a:cxn>
                <a:cxn ang="0">
                  <a:pos x="79" y="61"/>
                </a:cxn>
                <a:cxn ang="0">
                  <a:pos x="85" y="57"/>
                </a:cxn>
                <a:cxn ang="0">
                  <a:pos x="100" y="43"/>
                </a:cxn>
                <a:cxn ang="0">
                  <a:pos x="108" y="23"/>
                </a:cxn>
                <a:cxn ang="0">
                  <a:pos x="106" y="20"/>
                </a:cxn>
                <a:cxn ang="0">
                  <a:pos x="105" y="15"/>
                </a:cxn>
                <a:cxn ang="0">
                  <a:pos x="109" y="8"/>
                </a:cxn>
                <a:cxn ang="0">
                  <a:pos x="115" y="4"/>
                </a:cxn>
                <a:cxn ang="0">
                  <a:pos x="116" y="7"/>
                </a:cxn>
                <a:cxn ang="0">
                  <a:pos x="120" y="5"/>
                </a:cxn>
                <a:cxn ang="0">
                  <a:pos x="118" y="4"/>
                </a:cxn>
              </a:cxnLst>
              <a:rect l="0" t="0" r="r" b="b"/>
              <a:pathLst>
                <a:path w="130" h="107">
                  <a:moveTo>
                    <a:pt x="73" y="56"/>
                  </a:moveTo>
                  <a:lnTo>
                    <a:pt x="73" y="57"/>
                  </a:lnTo>
                  <a:lnTo>
                    <a:pt x="71" y="58"/>
                  </a:lnTo>
                  <a:lnTo>
                    <a:pt x="73" y="56"/>
                  </a:lnTo>
                  <a:close/>
                  <a:moveTo>
                    <a:pt x="118" y="0"/>
                  </a:moveTo>
                  <a:lnTo>
                    <a:pt x="120" y="0"/>
                  </a:lnTo>
                  <a:lnTo>
                    <a:pt x="122" y="2"/>
                  </a:lnTo>
                  <a:lnTo>
                    <a:pt x="123" y="2"/>
                  </a:lnTo>
                  <a:lnTo>
                    <a:pt x="123" y="3"/>
                  </a:lnTo>
                  <a:lnTo>
                    <a:pt x="124" y="7"/>
                  </a:lnTo>
                  <a:lnTo>
                    <a:pt x="124" y="10"/>
                  </a:lnTo>
                  <a:lnTo>
                    <a:pt x="125" y="14"/>
                  </a:lnTo>
                  <a:lnTo>
                    <a:pt x="129" y="22"/>
                  </a:lnTo>
                  <a:lnTo>
                    <a:pt x="130" y="25"/>
                  </a:lnTo>
                  <a:lnTo>
                    <a:pt x="130" y="28"/>
                  </a:lnTo>
                  <a:lnTo>
                    <a:pt x="129" y="30"/>
                  </a:lnTo>
                  <a:lnTo>
                    <a:pt x="124" y="36"/>
                  </a:lnTo>
                  <a:lnTo>
                    <a:pt x="124" y="41"/>
                  </a:lnTo>
                  <a:lnTo>
                    <a:pt x="120" y="41"/>
                  </a:lnTo>
                  <a:lnTo>
                    <a:pt x="119" y="42"/>
                  </a:lnTo>
                  <a:lnTo>
                    <a:pt x="118" y="44"/>
                  </a:lnTo>
                  <a:lnTo>
                    <a:pt x="118" y="62"/>
                  </a:lnTo>
                  <a:lnTo>
                    <a:pt x="114" y="66"/>
                  </a:lnTo>
                  <a:lnTo>
                    <a:pt x="113" y="68"/>
                  </a:lnTo>
                  <a:lnTo>
                    <a:pt x="113" y="73"/>
                  </a:lnTo>
                  <a:lnTo>
                    <a:pt x="114" y="75"/>
                  </a:lnTo>
                  <a:lnTo>
                    <a:pt x="114" y="77"/>
                  </a:lnTo>
                  <a:lnTo>
                    <a:pt x="115" y="78"/>
                  </a:lnTo>
                  <a:lnTo>
                    <a:pt x="113" y="81"/>
                  </a:lnTo>
                  <a:lnTo>
                    <a:pt x="110" y="82"/>
                  </a:lnTo>
                  <a:lnTo>
                    <a:pt x="105" y="87"/>
                  </a:lnTo>
                  <a:lnTo>
                    <a:pt x="105" y="81"/>
                  </a:lnTo>
                  <a:lnTo>
                    <a:pt x="101" y="82"/>
                  </a:lnTo>
                  <a:lnTo>
                    <a:pt x="99" y="85"/>
                  </a:lnTo>
                  <a:lnTo>
                    <a:pt x="96" y="86"/>
                  </a:lnTo>
                  <a:lnTo>
                    <a:pt x="95" y="90"/>
                  </a:lnTo>
                  <a:lnTo>
                    <a:pt x="94" y="90"/>
                  </a:lnTo>
                  <a:lnTo>
                    <a:pt x="93" y="88"/>
                  </a:lnTo>
                  <a:lnTo>
                    <a:pt x="89" y="88"/>
                  </a:lnTo>
                  <a:lnTo>
                    <a:pt x="86" y="90"/>
                  </a:lnTo>
                  <a:lnTo>
                    <a:pt x="85" y="92"/>
                  </a:lnTo>
                  <a:lnTo>
                    <a:pt x="83" y="93"/>
                  </a:lnTo>
                  <a:lnTo>
                    <a:pt x="78" y="93"/>
                  </a:lnTo>
                  <a:lnTo>
                    <a:pt x="75" y="92"/>
                  </a:lnTo>
                  <a:lnTo>
                    <a:pt x="74" y="91"/>
                  </a:lnTo>
                  <a:lnTo>
                    <a:pt x="73" y="88"/>
                  </a:lnTo>
                  <a:lnTo>
                    <a:pt x="70" y="86"/>
                  </a:lnTo>
                  <a:lnTo>
                    <a:pt x="69" y="86"/>
                  </a:lnTo>
                  <a:lnTo>
                    <a:pt x="66" y="88"/>
                  </a:lnTo>
                  <a:lnTo>
                    <a:pt x="66" y="91"/>
                  </a:lnTo>
                  <a:lnTo>
                    <a:pt x="68" y="92"/>
                  </a:lnTo>
                  <a:lnTo>
                    <a:pt x="69" y="95"/>
                  </a:lnTo>
                  <a:lnTo>
                    <a:pt x="70" y="96"/>
                  </a:lnTo>
                  <a:lnTo>
                    <a:pt x="66" y="96"/>
                  </a:lnTo>
                  <a:lnTo>
                    <a:pt x="65" y="97"/>
                  </a:lnTo>
                  <a:lnTo>
                    <a:pt x="63" y="98"/>
                  </a:lnTo>
                  <a:lnTo>
                    <a:pt x="60" y="101"/>
                  </a:lnTo>
                  <a:lnTo>
                    <a:pt x="58" y="105"/>
                  </a:lnTo>
                  <a:lnTo>
                    <a:pt x="56" y="107"/>
                  </a:lnTo>
                  <a:lnTo>
                    <a:pt x="54" y="105"/>
                  </a:lnTo>
                  <a:lnTo>
                    <a:pt x="53" y="102"/>
                  </a:lnTo>
                  <a:lnTo>
                    <a:pt x="51" y="102"/>
                  </a:lnTo>
                  <a:lnTo>
                    <a:pt x="51" y="100"/>
                  </a:lnTo>
                  <a:lnTo>
                    <a:pt x="53" y="96"/>
                  </a:lnTo>
                  <a:lnTo>
                    <a:pt x="53" y="92"/>
                  </a:lnTo>
                  <a:lnTo>
                    <a:pt x="49" y="91"/>
                  </a:lnTo>
                  <a:lnTo>
                    <a:pt x="44" y="88"/>
                  </a:lnTo>
                  <a:lnTo>
                    <a:pt x="39" y="88"/>
                  </a:lnTo>
                  <a:lnTo>
                    <a:pt x="37" y="90"/>
                  </a:lnTo>
                  <a:lnTo>
                    <a:pt x="37" y="92"/>
                  </a:lnTo>
                  <a:lnTo>
                    <a:pt x="31" y="92"/>
                  </a:lnTo>
                  <a:lnTo>
                    <a:pt x="30" y="93"/>
                  </a:lnTo>
                  <a:lnTo>
                    <a:pt x="27" y="93"/>
                  </a:lnTo>
                  <a:lnTo>
                    <a:pt x="17" y="97"/>
                  </a:lnTo>
                  <a:lnTo>
                    <a:pt x="6" y="98"/>
                  </a:lnTo>
                  <a:lnTo>
                    <a:pt x="0" y="98"/>
                  </a:lnTo>
                  <a:lnTo>
                    <a:pt x="0" y="96"/>
                  </a:lnTo>
                  <a:lnTo>
                    <a:pt x="4" y="96"/>
                  </a:lnTo>
                  <a:lnTo>
                    <a:pt x="5" y="95"/>
                  </a:lnTo>
                  <a:lnTo>
                    <a:pt x="11" y="90"/>
                  </a:lnTo>
                  <a:lnTo>
                    <a:pt x="21" y="80"/>
                  </a:lnTo>
                  <a:lnTo>
                    <a:pt x="27" y="78"/>
                  </a:lnTo>
                  <a:lnTo>
                    <a:pt x="54" y="78"/>
                  </a:lnTo>
                  <a:lnTo>
                    <a:pt x="59" y="76"/>
                  </a:lnTo>
                  <a:lnTo>
                    <a:pt x="61" y="71"/>
                  </a:lnTo>
                  <a:lnTo>
                    <a:pt x="66" y="66"/>
                  </a:lnTo>
                  <a:lnTo>
                    <a:pt x="68" y="63"/>
                  </a:lnTo>
                  <a:lnTo>
                    <a:pt x="69" y="62"/>
                  </a:lnTo>
                  <a:lnTo>
                    <a:pt x="70" y="59"/>
                  </a:lnTo>
                  <a:lnTo>
                    <a:pt x="71" y="58"/>
                  </a:lnTo>
                  <a:lnTo>
                    <a:pt x="71" y="61"/>
                  </a:lnTo>
                  <a:lnTo>
                    <a:pt x="73" y="62"/>
                  </a:lnTo>
                  <a:lnTo>
                    <a:pt x="76" y="62"/>
                  </a:lnTo>
                  <a:lnTo>
                    <a:pt x="79" y="61"/>
                  </a:lnTo>
                  <a:lnTo>
                    <a:pt x="80" y="59"/>
                  </a:lnTo>
                  <a:lnTo>
                    <a:pt x="85" y="57"/>
                  </a:lnTo>
                  <a:lnTo>
                    <a:pt x="93" y="52"/>
                  </a:lnTo>
                  <a:lnTo>
                    <a:pt x="100" y="43"/>
                  </a:lnTo>
                  <a:lnTo>
                    <a:pt x="105" y="33"/>
                  </a:lnTo>
                  <a:lnTo>
                    <a:pt x="108" y="23"/>
                  </a:lnTo>
                  <a:lnTo>
                    <a:pt x="108" y="22"/>
                  </a:lnTo>
                  <a:lnTo>
                    <a:pt x="106" y="20"/>
                  </a:lnTo>
                  <a:lnTo>
                    <a:pt x="105" y="20"/>
                  </a:lnTo>
                  <a:lnTo>
                    <a:pt x="105" y="15"/>
                  </a:lnTo>
                  <a:lnTo>
                    <a:pt x="108" y="12"/>
                  </a:lnTo>
                  <a:lnTo>
                    <a:pt x="109" y="8"/>
                  </a:lnTo>
                  <a:lnTo>
                    <a:pt x="113" y="5"/>
                  </a:lnTo>
                  <a:lnTo>
                    <a:pt x="115" y="4"/>
                  </a:lnTo>
                  <a:lnTo>
                    <a:pt x="116" y="5"/>
                  </a:lnTo>
                  <a:lnTo>
                    <a:pt x="116" y="7"/>
                  </a:lnTo>
                  <a:lnTo>
                    <a:pt x="119" y="7"/>
                  </a:lnTo>
                  <a:lnTo>
                    <a:pt x="120" y="5"/>
                  </a:lnTo>
                  <a:lnTo>
                    <a:pt x="119" y="4"/>
                  </a:lnTo>
                  <a:lnTo>
                    <a:pt x="118" y="4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4" name="Freeform 1331"/>
            <p:cNvSpPr>
              <a:spLocks/>
            </p:cNvSpPr>
            <p:nvPr/>
          </p:nvSpPr>
          <p:spPr bwMode="auto">
            <a:xfrm>
              <a:off x="9125086" y="3247380"/>
              <a:ext cx="138860" cy="11813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0" y="7"/>
                </a:cxn>
                <a:cxn ang="0">
                  <a:pos x="38" y="13"/>
                </a:cxn>
                <a:cxn ang="0">
                  <a:pos x="45" y="18"/>
                </a:cxn>
                <a:cxn ang="0">
                  <a:pos x="55" y="21"/>
                </a:cxn>
                <a:cxn ang="0">
                  <a:pos x="58" y="21"/>
                </a:cxn>
                <a:cxn ang="0">
                  <a:pos x="60" y="19"/>
                </a:cxn>
                <a:cxn ang="0">
                  <a:pos x="62" y="19"/>
                </a:cxn>
                <a:cxn ang="0">
                  <a:pos x="64" y="21"/>
                </a:cxn>
                <a:cxn ang="0">
                  <a:pos x="63" y="22"/>
                </a:cxn>
                <a:cxn ang="0">
                  <a:pos x="62" y="24"/>
                </a:cxn>
                <a:cxn ang="0">
                  <a:pos x="64" y="29"/>
                </a:cxn>
                <a:cxn ang="0">
                  <a:pos x="67" y="31"/>
                </a:cxn>
                <a:cxn ang="0">
                  <a:pos x="63" y="33"/>
                </a:cxn>
                <a:cxn ang="0">
                  <a:pos x="59" y="34"/>
                </a:cxn>
                <a:cxn ang="0">
                  <a:pos x="54" y="34"/>
                </a:cxn>
                <a:cxn ang="0">
                  <a:pos x="47" y="37"/>
                </a:cxn>
                <a:cxn ang="0">
                  <a:pos x="42" y="42"/>
                </a:cxn>
                <a:cxn ang="0">
                  <a:pos x="40" y="46"/>
                </a:cxn>
                <a:cxn ang="0">
                  <a:pos x="39" y="48"/>
                </a:cxn>
                <a:cxn ang="0">
                  <a:pos x="34" y="46"/>
                </a:cxn>
                <a:cxn ang="0">
                  <a:pos x="30" y="43"/>
                </a:cxn>
                <a:cxn ang="0">
                  <a:pos x="27" y="42"/>
                </a:cxn>
                <a:cxn ang="0">
                  <a:pos x="22" y="38"/>
                </a:cxn>
                <a:cxn ang="0">
                  <a:pos x="20" y="39"/>
                </a:cxn>
                <a:cxn ang="0">
                  <a:pos x="19" y="42"/>
                </a:cxn>
                <a:cxn ang="0">
                  <a:pos x="14" y="42"/>
                </a:cxn>
                <a:cxn ang="0">
                  <a:pos x="11" y="41"/>
                </a:cxn>
                <a:cxn ang="0">
                  <a:pos x="8" y="41"/>
                </a:cxn>
                <a:cxn ang="0">
                  <a:pos x="6" y="42"/>
                </a:cxn>
                <a:cxn ang="0">
                  <a:pos x="6" y="47"/>
                </a:cxn>
                <a:cxn ang="0">
                  <a:pos x="8" y="48"/>
                </a:cxn>
                <a:cxn ang="0">
                  <a:pos x="10" y="49"/>
                </a:cxn>
                <a:cxn ang="0">
                  <a:pos x="11" y="49"/>
                </a:cxn>
                <a:cxn ang="0">
                  <a:pos x="13" y="51"/>
                </a:cxn>
                <a:cxn ang="0">
                  <a:pos x="14" y="51"/>
                </a:cxn>
                <a:cxn ang="0">
                  <a:pos x="11" y="53"/>
                </a:cxn>
                <a:cxn ang="0">
                  <a:pos x="9" y="53"/>
                </a:cxn>
                <a:cxn ang="0">
                  <a:pos x="6" y="55"/>
                </a:cxn>
                <a:cxn ang="0">
                  <a:pos x="4" y="57"/>
                </a:cxn>
                <a:cxn ang="0">
                  <a:pos x="1" y="57"/>
                </a:cxn>
                <a:cxn ang="0">
                  <a:pos x="1" y="44"/>
                </a:cxn>
                <a:cxn ang="0">
                  <a:pos x="0" y="43"/>
                </a:cxn>
                <a:cxn ang="0">
                  <a:pos x="3" y="38"/>
                </a:cxn>
                <a:cxn ang="0">
                  <a:pos x="8" y="33"/>
                </a:cxn>
                <a:cxn ang="0">
                  <a:pos x="8" y="31"/>
                </a:cxn>
                <a:cxn ang="0">
                  <a:pos x="13" y="31"/>
                </a:cxn>
                <a:cxn ang="0">
                  <a:pos x="18" y="28"/>
                </a:cxn>
                <a:cxn ang="0">
                  <a:pos x="23" y="16"/>
                </a:cxn>
                <a:cxn ang="0">
                  <a:pos x="23" y="8"/>
                </a:cxn>
                <a:cxn ang="0">
                  <a:pos x="22" y="7"/>
                </a:cxn>
                <a:cxn ang="0">
                  <a:pos x="22" y="3"/>
                </a:cxn>
                <a:cxn ang="0">
                  <a:pos x="24" y="0"/>
                </a:cxn>
              </a:cxnLst>
              <a:rect l="0" t="0" r="r" b="b"/>
              <a:pathLst>
                <a:path w="67" h="57">
                  <a:moveTo>
                    <a:pt x="24" y="0"/>
                  </a:moveTo>
                  <a:lnTo>
                    <a:pt x="30" y="7"/>
                  </a:lnTo>
                  <a:lnTo>
                    <a:pt x="38" y="13"/>
                  </a:lnTo>
                  <a:lnTo>
                    <a:pt x="45" y="18"/>
                  </a:lnTo>
                  <a:lnTo>
                    <a:pt x="55" y="21"/>
                  </a:lnTo>
                  <a:lnTo>
                    <a:pt x="58" y="21"/>
                  </a:lnTo>
                  <a:lnTo>
                    <a:pt x="60" y="19"/>
                  </a:lnTo>
                  <a:lnTo>
                    <a:pt x="62" y="19"/>
                  </a:lnTo>
                  <a:lnTo>
                    <a:pt x="64" y="21"/>
                  </a:lnTo>
                  <a:lnTo>
                    <a:pt x="63" y="22"/>
                  </a:lnTo>
                  <a:lnTo>
                    <a:pt x="62" y="24"/>
                  </a:lnTo>
                  <a:lnTo>
                    <a:pt x="64" y="29"/>
                  </a:lnTo>
                  <a:lnTo>
                    <a:pt x="67" y="31"/>
                  </a:lnTo>
                  <a:lnTo>
                    <a:pt x="63" y="33"/>
                  </a:lnTo>
                  <a:lnTo>
                    <a:pt x="59" y="34"/>
                  </a:lnTo>
                  <a:lnTo>
                    <a:pt x="54" y="34"/>
                  </a:lnTo>
                  <a:lnTo>
                    <a:pt x="47" y="37"/>
                  </a:lnTo>
                  <a:lnTo>
                    <a:pt x="42" y="42"/>
                  </a:lnTo>
                  <a:lnTo>
                    <a:pt x="40" y="46"/>
                  </a:lnTo>
                  <a:lnTo>
                    <a:pt x="39" y="48"/>
                  </a:lnTo>
                  <a:lnTo>
                    <a:pt x="34" y="46"/>
                  </a:lnTo>
                  <a:lnTo>
                    <a:pt x="30" y="43"/>
                  </a:lnTo>
                  <a:lnTo>
                    <a:pt x="27" y="42"/>
                  </a:lnTo>
                  <a:lnTo>
                    <a:pt x="22" y="38"/>
                  </a:lnTo>
                  <a:lnTo>
                    <a:pt x="20" y="39"/>
                  </a:lnTo>
                  <a:lnTo>
                    <a:pt x="19" y="42"/>
                  </a:lnTo>
                  <a:lnTo>
                    <a:pt x="14" y="42"/>
                  </a:lnTo>
                  <a:lnTo>
                    <a:pt x="11" y="41"/>
                  </a:lnTo>
                  <a:lnTo>
                    <a:pt x="8" y="41"/>
                  </a:lnTo>
                  <a:lnTo>
                    <a:pt x="6" y="42"/>
                  </a:lnTo>
                  <a:lnTo>
                    <a:pt x="6" y="47"/>
                  </a:lnTo>
                  <a:lnTo>
                    <a:pt x="8" y="48"/>
                  </a:lnTo>
                  <a:lnTo>
                    <a:pt x="10" y="49"/>
                  </a:lnTo>
                  <a:lnTo>
                    <a:pt x="11" y="49"/>
                  </a:lnTo>
                  <a:lnTo>
                    <a:pt x="13" y="51"/>
                  </a:lnTo>
                  <a:lnTo>
                    <a:pt x="14" y="51"/>
                  </a:lnTo>
                  <a:lnTo>
                    <a:pt x="11" y="53"/>
                  </a:lnTo>
                  <a:lnTo>
                    <a:pt x="9" y="53"/>
                  </a:lnTo>
                  <a:lnTo>
                    <a:pt x="6" y="55"/>
                  </a:lnTo>
                  <a:lnTo>
                    <a:pt x="4" y="57"/>
                  </a:lnTo>
                  <a:lnTo>
                    <a:pt x="1" y="57"/>
                  </a:lnTo>
                  <a:lnTo>
                    <a:pt x="1" y="44"/>
                  </a:lnTo>
                  <a:lnTo>
                    <a:pt x="0" y="43"/>
                  </a:lnTo>
                  <a:lnTo>
                    <a:pt x="3" y="38"/>
                  </a:lnTo>
                  <a:lnTo>
                    <a:pt x="8" y="33"/>
                  </a:lnTo>
                  <a:lnTo>
                    <a:pt x="8" y="31"/>
                  </a:lnTo>
                  <a:lnTo>
                    <a:pt x="13" y="31"/>
                  </a:lnTo>
                  <a:lnTo>
                    <a:pt x="18" y="28"/>
                  </a:lnTo>
                  <a:lnTo>
                    <a:pt x="23" y="16"/>
                  </a:lnTo>
                  <a:lnTo>
                    <a:pt x="23" y="8"/>
                  </a:lnTo>
                  <a:lnTo>
                    <a:pt x="22" y="7"/>
                  </a:lnTo>
                  <a:lnTo>
                    <a:pt x="22" y="3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5" name="Freeform 1332"/>
            <p:cNvSpPr>
              <a:spLocks/>
            </p:cNvSpPr>
            <p:nvPr/>
          </p:nvSpPr>
          <p:spPr bwMode="auto">
            <a:xfrm>
              <a:off x="9259801" y="3276396"/>
              <a:ext cx="20725" cy="207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0" y="2"/>
                </a:cxn>
                <a:cxn ang="0">
                  <a:pos x="9" y="3"/>
                </a:cxn>
                <a:cxn ang="0">
                  <a:pos x="8" y="5"/>
                </a:cxn>
                <a:cxn ang="0">
                  <a:pos x="5" y="8"/>
                </a:cxn>
                <a:cxn ang="0">
                  <a:pos x="0" y="10"/>
                </a:cxn>
                <a:cxn ang="0">
                  <a:pos x="0" y="7"/>
                </a:cxn>
                <a:cxn ang="0">
                  <a:pos x="3" y="4"/>
                </a:cxn>
                <a:cxn ang="0">
                  <a:pos x="7" y="2"/>
                </a:cxn>
                <a:cxn ang="0">
                  <a:pos x="9" y="0"/>
                </a:cxn>
              </a:cxnLst>
              <a:rect l="0" t="0" r="r" b="b"/>
              <a:pathLst>
                <a:path w="10" h="10">
                  <a:moveTo>
                    <a:pt x="9" y="0"/>
                  </a:moveTo>
                  <a:lnTo>
                    <a:pt x="10" y="2"/>
                  </a:lnTo>
                  <a:lnTo>
                    <a:pt x="9" y="3"/>
                  </a:lnTo>
                  <a:lnTo>
                    <a:pt x="8" y="5"/>
                  </a:lnTo>
                  <a:lnTo>
                    <a:pt x="5" y="8"/>
                  </a:lnTo>
                  <a:lnTo>
                    <a:pt x="0" y="10"/>
                  </a:lnTo>
                  <a:lnTo>
                    <a:pt x="0" y="7"/>
                  </a:lnTo>
                  <a:lnTo>
                    <a:pt x="3" y="4"/>
                  </a:lnTo>
                  <a:lnTo>
                    <a:pt x="7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6" name="Freeform 1333"/>
            <p:cNvSpPr>
              <a:spLocks/>
            </p:cNvSpPr>
            <p:nvPr/>
          </p:nvSpPr>
          <p:spPr bwMode="auto">
            <a:xfrm>
              <a:off x="9307469" y="3245308"/>
              <a:ext cx="31089" cy="22799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5" y="0"/>
                </a:cxn>
                <a:cxn ang="0">
                  <a:pos x="15" y="4"/>
                </a:cxn>
                <a:cxn ang="0">
                  <a:pos x="11" y="4"/>
                </a:cxn>
                <a:cxn ang="0">
                  <a:pos x="6" y="6"/>
                </a:cxn>
                <a:cxn ang="0">
                  <a:pos x="5" y="9"/>
                </a:cxn>
                <a:cxn ang="0">
                  <a:pos x="3" y="11"/>
                </a:cxn>
                <a:cxn ang="0">
                  <a:pos x="0" y="11"/>
                </a:cxn>
                <a:cxn ang="0">
                  <a:pos x="0" y="8"/>
                </a:cxn>
                <a:cxn ang="0">
                  <a:pos x="1" y="6"/>
                </a:cxn>
                <a:cxn ang="0">
                  <a:pos x="3" y="4"/>
                </a:cxn>
                <a:cxn ang="0">
                  <a:pos x="4" y="3"/>
                </a:cxn>
                <a:cxn ang="0">
                  <a:pos x="9" y="0"/>
                </a:cxn>
              </a:cxnLst>
              <a:rect l="0" t="0" r="r" b="b"/>
              <a:pathLst>
                <a:path w="15" h="11">
                  <a:moveTo>
                    <a:pt x="9" y="0"/>
                  </a:moveTo>
                  <a:lnTo>
                    <a:pt x="15" y="0"/>
                  </a:lnTo>
                  <a:lnTo>
                    <a:pt x="15" y="4"/>
                  </a:lnTo>
                  <a:lnTo>
                    <a:pt x="11" y="4"/>
                  </a:lnTo>
                  <a:lnTo>
                    <a:pt x="6" y="6"/>
                  </a:lnTo>
                  <a:lnTo>
                    <a:pt x="5" y="9"/>
                  </a:lnTo>
                  <a:lnTo>
                    <a:pt x="3" y="11"/>
                  </a:lnTo>
                  <a:lnTo>
                    <a:pt x="0" y="11"/>
                  </a:lnTo>
                  <a:lnTo>
                    <a:pt x="0" y="8"/>
                  </a:lnTo>
                  <a:lnTo>
                    <a:pt x="1" y="6"/>
                  </a:lnTo>
                  <a:lnTo>
                    <a:pt x="3" y="4"/>
                  </a:lnTo>
                  <a:lnTo>
                    <a:pt x="4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7" name="Freeform 1334"/>
            <p:cNvSpPr>
              <a:spLocks/>
            </p:cNvSpPr>
            <p:nvPr/>
          </p:nvSpPr>
          <p:spPr bwMode="auto">
            <a:xfrm>
              <a:off x="9361354" y="3222510"/>
              <a:ext cx="18653" cy="1450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9" y="0"/>
                </a:cxn>
                <a:cxn ang="0">
                  <a:pos x="7" y="5"/>
                </a:cxn>
                <a:cxn ang="0">
                  <a:pos x="2" y="7"/>
                </a:cxn>
                <a:cxn ang="0">
                  <a:pos x="0" y="7"/>
                </a:cxn>
                <a:cxn ang="0">
                  <a:pos x="0" y="5"/>
                </a:cxn>
                <a:cxn ang="0">
                  <a:pos x="2" y="5"/>
                </a:cxn>
                <a:cxn ang="0">
                  <a:pos x="2" y="2"/>
                </a:cxn>
                <a:cxn ang="0">
                  <a:pos x="3" y="1"/>
                </a:cxn>
                <a:cxn ang="0">
                  <a:pos x="5" y="0"/>
                </a:cxn>
              </a:cxnLst>
              <a:rect l="0" t="0" r="r" b="b"/>
              <a:pathLst>
                <a:path w="9" h="7">
                  <a:moveTo>
                    <a:pt x="5" y="0"/>
                  </a:moveTo>
                  <a:lnTo>
                    <a:pt x="9" y="0"/>
                  </a:lnTo>
                  <a:lnTo>
                    <a:pt x="7" y="5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2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8" name="Freeform 1335"/>
            <p:cNvSpPr>
              <a:spLocks/>
            </p:cNvSpPr>
            <p:nvPr/>
          </p:nvSpPr>
          <p:spPr bwMode="auto">
            <a:xfrm>
              <a:off x="9166536" y="2963444"/>
              <a:ext cx="70466" cy="267357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0"/>
                </a:cxn>
                <a:cxn ang="0">
                  <a:pos x="14" y="7"/>
                </a:cxn>
                <a:cxn ang="0">
                  <a:pos x="15" y="12"/>
                </a:cxn>
                <a:cxn ang="0">
                  <a:pos x="18" y="15"/>
                </a:cxn>
                <a:cxn ang="0">
                  <a:pos x="19" y="19"/>
                </a:cxn>
                <a:cxn ang="0">
                  <a:pos x="19" y="32"/>
                </a:cxn>
                <a:cxn ang="0">
                  <a:pos x="20" y="34"/>
                </a:cxn>
                <a:cxn ang="0">
                  <a:pos x="20" y="51"/>
                </a:cxn>
                <a:cxn ang="0">
                  <a:pos x="23" y="56"/>
                </a:cxn>
                <a:cxn ang="0">
                  <a:pos x="29" y="70"/>
                </a:cxn>
                <a:cxn ang="0">
                  <a:pos x="34" y="83"/>
                </a:cxn>
                <a:cxn ang="0">
                  <a:pos x="32" y="82"/>
                </a:cxn>
                <a:cxn ang="0">
                  <a:pos x="30" y="80"/>
                </a:cxn>
                <a:cxn ang="0">
                  <a:pos x="28" y="78"/>
                </a:cxn>
                <a:cxn ang="0">
                  <a:pos x="25" y="78"/>
                </a:cxn>
                <a:cxn ang="0">
                  <a:pos x="19" y="81"/>
                </a:cxn>
                <a:cxn ang="0">
                  <a:pos x="15" y="86"/>
                </a:cxn>
                <a:cxn ang="0">
                  <a:pos x="13" y="93"/>
                </a:cxn>
                <a:cxn ang="0">
                  <a:pos x="13" y="102"/>
                </a:cxn>
                <a:cxn ang="0">
                  <a:pos x="15" y="110"/>
                </a:cxn>
                <a:cxn ang="0">
                  <a:pos x="20" y="116"/>
                </a:cxn>
                <a:cxn ang="0">
                  <a:pos x="24" y="122"/>
                </a:cxn>
                <a:cxn ang="0">
                  <a:pos x="24" y="124"/>
                </a:cxn>
                <a:cxn ang="0">
                  <a:pos x="23" y="124"/>
                </a:cxn>
                <a:cxn ang="0">
                  <a:pos x="20" y="121"/>
                </a:cxn>
                <a:cxn ang="0">
                  <a:pos x="19" y="119"/>
                </a:cxn>
                <a:cxn ang="0">
                  <a:pos x="14" y="119"/>
                </a:cxn>
                <a:cxn ang="0">
                  <a:pos x="10" y="122"/>
                </a:cxn>
                <a:cxn ang="0">
                  <a:pos x="10" y="125"/>
                </a:cxn>
                <a:cxn ang="0">
                  <a:pos x="7" y="129"/>
                </a:cxn>
                <a:cxn ang="0">
                  <a:pos x="5" y="129"/>
                </a:cxn>
                <a:cxn ang="0">
                  <a:pos x="5" y="111"/>
                </a:cxn>
                <a:cxn ang="0">
                  <a:pos x="7" y="106"/>
                </a:cxn>
                <a:cxn ang="0">
                  <a:pos x="7" y="92"/>
                </a:cxn>
                <a:cxn ang="0">
                  <a:pos x="5" y="90"/>
                </a:cxn>
                <a:cxn ang="0">
                  <a:pos x="5" y="82"/>
                </a:cxn>
                <a:cxn ang="0">
                  <a:pos x="7" y="80"/>
                </a:cxn>
                <a:cxn ang="0">
                  <a:pos x="7" y="49"/>
                </a:cxn>
                <a:cxn ang="0">
                  <a:pos x="5" y="46"/>
                </a:cxn>
                <a:cxn ang="0">
                  <a:pos x="0" y="36"/>
                </a:cxn>
                <a:cxn ang="0">
                  <a:pos x="2" y="27"/>
                </a:cxn>
                <a:cxn ang="0">
                  <a:pos x="4" y="18"/>
                </a:cxn>
                <a:cxn ang="0">
                  <a:pos x="9" y="14"/>
                </a:cxn>
                <a:cxn ang="0">
                  <a:pos x="9" y="13"/>
                </a:cxn>
                <a:cxn ang="0">
                  <a:pos x="10" y="12"/>
                </a:cxn>
                <a:cxn ang="0">
                  <a:pos x="10" y="0"/>
                </a:cxn>
              </a:cxnLst>
              <a:rect l="0" t="0" r="r" b="b"/>
              <a:pathLst>
                <a:path w="34" h="129">
                  <a:moveTo>
                    <a:pt x="10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15" y="12"/>
                  </a:lnTo>
                  <a:lnTo>
                    <a:pt x="18" y="15"/>
                  </a:lnTo>
                  <a:lnTo>
                    <a:pt x="19" y="19"/>
                  </a:lnTo>
                  <a:lnTo>
                    <a:pt x="19" y="32"/>
                  </a:lnTo>
                  <a:lnTo>
                    <a:pt x="20" y="34"/>
                  </a:lnTo>
                  <a:lnTo>
                    <a:pt x="20" y="51"/>
                  </a:lnTo>
                  <a:lnTo>
                    <a:pt x="23" y="56"/>
                  </a:lnTo>
                  <a:lnTo>
                    <a:pt x="29" y="70"/>
                  </a:lnTo>
                  <a:lnTo>
                    <a:pt x="34" y="83"/>
                  </a:lnTo>
                  <a:lnTo>
                    <a:pt x="32" y="82"/>
                  </a:lnTo>
                  <a:lnTo>
                    <a:pt x="30" y="80"/>
                  </a:lnTo>
                  <a:lnTo>
                    <a:pt x="28" y="78"/>
                  </a:lnTo>
                  <a:lnTo>
                    <a:pt x="25" y="78"/>
                  </a:lnTo>
                  <a:lnTo>
                    <a:pt x="19" y="81"/>
                  </a:lnTo>
                  <a:lnTo>
                    <a:pt x="15" y="86"/>
                  </a:lnTo>
                  <a:lnTo>
                    <a:pt x="13" y="93"/>
                  </a:lnTo>
                  <a:lnTo>
                    <a:pt x="13" y="102"/>
                  </a:lnTo>
                  <a:lnTo>
                    <a:pt x="15" y="110"/>
                  </a:lnTo>
                  <a:lnTo>
                    <a:pt x="20" y="116"/>
                  </a:lnTo>
                  <a:lnTo>
                    <a:pt x="24" y="122"/>
                  </a:lnTo>
                  <a:lnTo>
                    <a:pt x="24" y="124"/>
                  </a:lnTo>
                  <a:lnTo>
                    <a:pt x="23" y="124"/>
                  </a:lnTo>
                  <a:lnTo>
                    <a:pt x="20" y="121"/>
                  </a:lnTo>
                  <a:lnTo>
                    <a:pt x="19" y="119"/>
                  </a:lnTo>
                  <a:lnTo>
                    <a:pt x="14" y="119"/>
                  </a:lnTo>
                  <a:lnTo>
                    <a:pt x="10" y="122"/>
                  </a:lnTo>
                  <a:lnTo>
                    <a:pt x="10" y="125"/>
                  </a:lnTo>
                  <a:lnTo>
                    <a:pt x="7" y="129"/>
                  </a:lnTo>
                  <a:lnTo>
                    <a:pt x="5" y="129"/>
                  </a:lnTo>
                  <a:lnTo>
                    <a:pt x="5" y="111"/>
                  </a:lnTo>
                  <a:lnTo>
                    <a:pt x="7" y="106"/>
                  </a:lnTo>
                  <a:lnTo>
                    <a:pt x="7" y="92"/>
                  </a:lnTo>
                  <a:lnTo>
                    <a:pt x="5" y="90"/>
                  </a:lnTo>
                  <a:lnTo>
                    <a:pt x="5" y="82"/>
                  </a:lnTo>
                  <a:lnTo>
                    <a:pt x="7" y="80"/>
                  </a:lnTo>
                  <a:lnTo>
                    <a:pt x="7" y="49"/>
                  </a:lnTo>
                  <a:lnTo>
                    <a:pt x="5" y="46"/>
                  </a:lnTo>
                  <a:lnTo>
                    <a:pt x="0" y="36"/>
                  </a:lnTo>
                  <a:lnTo>
                    <a:pt x="2" y="27"/>
                  </a:lnTo>
                  <a:lnTo>
                    <a:pt x="4" y="18"/>
                  </a:lnTo>
                  <a:lnTo>
                    <a:pt x="9" y="14"/>
                  </a:lnTo>
                  <a:lnTo>
                    <a:pt x="9" y="13"/>
                  </a:lnTo>
                  <a:lnTo>
                    <a:pt x="10" y="12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9" name="Freeform 1336"/>
            <p:cNvSpPr>
              <a:spLocks/>
            </p:cNvSpPr>
            <p:nvPr/>
          </p:nvSpPr>
          <p:spPr bwMode="auto">
            <a:xfrm>
              <a:off x="10051509" y="2302305"/>
              <a:ext cx="84975" cy="35234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5" y="1"/>
                </a:cxn>
                <a:cxn ang="0">
                  <a:pos x="32" y="2"/>
                </a:cxn>
                <a:cxn ang="0">
                  <a:pos x="39" y="6"/>
                </a:cxn>
                <a:cxn ang="0">
                  <a:pos x="41" y="10"/>
                </a:cxn>
                <a:cxn ang="0">
                  <a:pos x="37" y="12"/>
                </a:cxn>
                <a:cxn ang="0">
                  <a:pos x="30" y="15"/>
                </a:cxn>
                <a:cxn ang="0">
                  <a:pos x="10" y="17"/>
                </a:cxn>
                <a:cxn ang="0">
                  <a:pos x="4" y="17"/>
                </a:cxn>
                <a:cxn ang="0">
                  <a:pos x="1" y="16"/>
                </a:cxn>
                <a:cxn ang="0">
                  <a:pos x="0" y="15"/>
                </a:cxn>
                <a:cxn ang="0">
                  <a:pos x="0" y="14"/>
                </a:cxn>
                <a:cxn ang="0">
                  <a:pos x="4" y="7"/>
                </a:cxn>
                <a:cxn ang="0">
                  <a:pos x="11" y="2"/>
                </a:cxn>
                <a:cxn ang="0">
                  <a:pos x="20" y="0"/>
                </a:cxn>
              </a:cxnLst>
              <a:rect l="0" t="0" r="r" b="b"/>
              <a:pathLst>
                <a:path w="41" h="17">
                  <a:moveTo>
                    <a:pt x="20" y="0"/>
                  </a:moveTo>
                  <a:lnTo>
                    <a:pt x="25" y="1"/>
                  </a:lnTo>
                  <a:lnTo>
                    <a:pt x="32" y="2"/>
                  </a:lnTo>
                  <a:lnTo>
                    <a:pt x="39" y="6"/>
                  </a:lnTo>
                  <a:lnTo>
                    <a:pt x="41" y="10"/>
                  </a:lnTo>
                  <a:lnTo>
                    <a:pt x="37" y="12"/>
                  </a:lnTo>
                  <a:lnTo>
                    <a:pt x="30" y="15"/>
                  </a:lnTo>
                  <a:lnTo>
                    <a:pt x="10" y="17"/>
                  </a:lnTo>
                  <a:lnTo>
                    <a:pt x="4" y="17"/>
                  </a:lnTo>
                  <a:lnTo>
                    <a:pt x="1" y="16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4" y="7"/>
                  </a:lnTo>
                  <a:lnTo>
                    <a:pt x="11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0" name="Freeform 1337"/>
            <p:cNvSpPr>
              <a:spLocks/>
            </p:cNvSpPr>
            <p:nvPr/>
          </p:nvSpPr>
          <p:spPr bwMode="auto">
            <a:xfrm>
              <a:off x="9796586" y="2372771"/>
              <a:ext cx="33161" cy="1865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0"/>
                </a:cxn>
                <a:cxn ang="0">
                  <a:pos x="14" y="1"/>
                </a:cxn>
                <a:cxn ang="0">
                  <a:pos x="16" y="4"/>
                </a:cxn>
                <a:cxn ang="0">
                  <a:pos x="16" y="6"/>
                </a:cxn>
                <a:cxn ang="0">
                  <a:pos x="14" y="9"/>
                </a:cxn>
                <a:cxn ang="0">
                  <a:pos x="12" y="9"/>
                </a:cxn>
                <a:cxn ang="0">
                  <a:pos x="5" y="6"/>
                </a:cxn>
                <a:cxn ang="0">
                  <a:pos x="2" y="4"/>
                </a:cxn>
                <a:cxn ang="0">
                  <a:pos x="0" y="0"/>
                </a:cxn>
              </a:cxnLst>
              <a:rect l="0" t="0" r="r" b="b"/>
              <a:pathLst>
                <a:path w="16" h="9">
                  <a:moveTo>
                    <a:pt x="0" y="0"/>
                  </a:moveTo>
                  <a:lnTo>
                    <a:pt x="14" y="0"/>
                  </a:lnTo>
                  <a:lnTo>
                    <a:pt x="14" y="1"/>
                  </a:lnTo>
                  <a:lnTo>
                    <a:pt x="16" y="4"/>
                  </a:lnTo>
                  <a:lnTo>
                    <a:pt x="16" y="6"/>
                  </a:lnTo>
                  <a:lnTo>
                    <a:pt x="14" y="9"/>
                  </a:lnTo>
                  <a:lnTo>
                    <a:pt x="12" y="9"/>
                  </a:lnTo>
                  <a:lnTo>
                    <a:pt x="5" y="6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1" name="Freeform 1338"/>
            <p:cNvSpPr>
              <a:spLocks/>
            </p:cNvSpPr>
            <p:nvPr/>
          </p:nvSpPr>
          <p:spPr bwMode="auto">
            <a:xfrm>
              <a:off x="9013169" y="2103342"/>
              <a:ext cx="14508" cy="18653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7" y="3"/>
                </a:cxn>
                <a:cxn ang="0">
                  <a:pos x="7" y="8"/>
                </a:cxn>
                <a:cxn ang="0">
                  <a:pos x="5" y="9"/>
                </a:cxn>
                <a:cxn ang="0">
                  <a:pos x="2" y="9"/>
                </a:cxn>
                <a:cxn ang="0">
                  <a:pos x="0" y="8"/>
                </a:cxn>
                <a:cxn ang="0">
                  <a:pos x="0" y="7"/>
                </a:cxn>
                <a:cxn ang="0">
                  <a:pos x="2" y="3"/>
                </a:cxn>
                <a:cxn ang="0">
                  <a:pos x="3" y="0"/>
                </a:cxn>
              </a:cxnLst>
              <a:rect l="0" t="0" r="r" b="b"/>
              <a:pathLst>
                <a:path w="7" h="9">
                  <a:moveTo>
                    <a:pt x="3" y="0"/>
                  </a:moveTo>
                  <a:lnTo>
                    <a:pt x="7" y="3"/>
                  </a:lnTo>
                  <a:lnTo>
                    <a:pt x="7" y="8"/>
                  </a:lnTo>
                  <a:lnTo>
                    <a:pt x="5" y="9"/>
                  </a:lnTo>
                  <a:lnTo>
                    <a:pt x="2" y="9"/>
                  </a:lnTo>
                  <a:lnTo>
                    <a:pt x="0" y="8"/>
                  </a:lnTo>
                  <a:lnTo>
                    <a:pt x="0" y="7"/>
                  </a:lnTo>
                  <a:lnTo>
                    <a:pt x="2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2" name="Freeform 1339"/>
            <p:cNvSpPr>
              <a:spLocks/>
            </p:cNvSpPr>
            <p:nvPr/>
          </p:nvSpPr>
          <p:spPr bwMode="auto">
            <a:xfrm>
              <a:off x="8447368" y="2163446"/>
              <a:ext cx="35234" cy="2487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0"/>
                </a:cxn>
                <a:cxn ang="0">
                  <a:pos x="16" y="3"/>
                </a:cxn>
                <a:cxn ang="0">
                  <a:pos x="17" y="4"/>
                </a:cxn>
                <a:cxn ang="0">
                  <a:pos x="17" y="9"/>
                </a:cxn>
                <a:cxn ang="0">
                  <a:pos x="12" y="12"/>
                </a:cxn>
                <a:cxn ang="0">
                  <a:pos x="5" y="12"/>
                </a:cxn>
                <a:cxn ang="0">
                  <a:pos x="2" y="10"/>
                </a:cxn>
                <a:cxn ang="0">
                  <a:pos x="1" y="9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6" y="0"/>
                </a:cxn>
              </a:cxnLst>
              <a:rect l="0" t="0" r="r" b="b"/>
              <a:pathLst>
                <a:path w="17" h="12">
                  <a:moveTo>
                    <a:pt x="6" y="0"/>
                  </a:moveTo>
                  <a:lnTo>
                    <a:pt x="11" y="0"/>
                  </a:lnTo>
                  <a:lnTo>
                    <a:pt x="16" y="3"/>
                  </a:lnTo>
                  <a:lnTo>
                    <a:pt x="17" y="4"/>
                  </a:lnTo>
                  <a:lnTo>
                    <a:pt x="17" y="9"/>
                  </a:lnTo>
                  <a:lnTo>
                    <a:pt x="12" y="12"/>
                  </a:lnTo>
                  <a:lnTo>
                    <a:pt x="5" y="12"/>
                  </a:lnTo>
                  <a:lnTo>
                    <a:pt x="2" y="10"/>
                  </a:lnTo>
                  <a:lnTo>
                    <a:pt x="1" y="9"/>
                  </a:lnTo>
                  <a:lnTo>
                    <a:pt x="0" y="6"/>
                  </a:lnTo>
                  <a:lnTo>
                    <a:pt x="2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3" name="Freeform 1340"/>
            <p:cNvSpPr>
              <a:spLocks/>
            </p:cNvSpPr>
            <p:nvPr/>
          </p:nvSpPr>
          <p:spPr bwMode="auto">
            <a:xfrm>
              <a:off x="8146850" y="1918887"/>
              <a:ext cx="147151" cy="82901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43" y="0"/>
                </a:cxn>
                <a:cxn ang="0">
                  <a:pos x="43" y="7"/>
                </a:cxn>
                <a:cxn ang="0">
                  <a:pos x="42" y="10"/>
                </a:cxn>
                <a:cxn ang="0">
                  <a:pos x="43" y="9"/>
                </a:cxn>
                <a:cxn ang="0">
                  <a:pos x="46" y="7"/>
                </a:cxn>
                <a:cxn ang="0">
                  <a:pos x="47" y="5"/>
                </a:cxn>
                <a:cxn ang="0">
                  <a:pos x="49" y="5"/>
                </a:cxn>
                <a:cxn ang="0">
                  <a:pos x="54" y="6"/>
                </a:cxn>
                <a:cxn ang="0">
                  <a:pos x="62" y="11"/>
                </a:cxn>
                <a:cxn ang="0">
                  <a:pos x="68" y="16"/>
                </a:cxn>
                <a:cxn ang="0">
                  <a:pos x="71" y="21"/>
                </a:cxn>
                <a:cxn ang="0">
                  <a:pos x="68" y="26"/>
                </a:cxn>
                <a:cxn ang="0">
                  <a:pos x="63" y="30"/>
                </a:cxn>
                <a:cxn ang="0">
                  <a:pos x="56" y="31"/>
                </a:cxn>
                <a:cxn ang="0">
                  <a:pos x="39" y="31"/>
                </a:cxn>
                <a:cxn ang="0">
                  <a:pos x="36" y="33"/>
                </a:cxn>
                <a:cxn ang="0">
                  <a:pos x="33" y="33"/>
                </a:cxn>
                <a:cxn ang="0">
                  <a:pos x="31" y="34"/>
                </a:cxn>
                <a:cxn ang="0">
                  <a:pos x="28" y="34"/>
                </a:cxn>
                <a:cxn ang="0">
                  <a:pos x="7" y="40"/>
                </a:cxn>
                <a:cxn ang="0">
                  <a:pos x="4" y="40"/>
                </a:cxn>
                <a:cxn ang="0">
                  <a:pos x="2" y="39"/>
                </a:cxn>
                <a:cxn ang="0">
                  <a:pos x="0" y="36"/>
                </a:cxn>
                <a:cxn ang="0">
                  <a:pos x="0" y="31"/>
                </a:cxn>
                <a:cxn ang="0">
                  <a:pos x="2" y="29"/>
                </a:cxn>
                <a:cxn ang="0">
                  <a:pos x="3" y="28"/>
                </a:cxn>
                <a:cxn ang="0">
                  <a:pos x="5" y="28"/>
                </a:cxn>
                <a:cxn ang="0">
                  <a:pos x="8" y="25"/>
                </a:cxn>
                <a:cxn ang="0">
                  <a:pos x="23" y="6"/>
                </a:cxn>
                <a:cxn ang="0">
                  <a:pos x="29" y="1"/>
                </a:cxn>
                <a:cxn ang="0">
                  <a:pos x="38" y="0"/>
                </a:cxn>
              </a:cxnLst>
              <a:rect l="0" t="0" r="r" b="b"/>
              <a:pathLst>
                <a:path w="71" h="40">
                  <a:moveTo>
                    <a:pt x="38" y="0"/>
                  </a:moveTo>
                  <a:lnTo>
                    <a:pt x="43" y="0"/>
                  </a:lnTo>
                  <a:lnTo>
                    <a:pt x="43" y="7"/>
                  </a:lnTo>
                  <a:lnTo>
                    <a:pt x="42" y="10"/>
                  </a:lnTo>
                  <a:lnTo>
                    <a:pt x="43" y="9"/>
                  </a:lnTo>
                  <a:lnTo>
                    <a:pt x="46" y="7"/>
                  </a:lnTo>
                  <a:lnTo>
                    <a:pt x="47" y="5"/>
                  </a:lnTo>
                  <a:lnTo>
                    <a:pt x="49" y="5"/>
                  </a:lnTo>
                  <a:lnTo>
                    <a:pt x="54" y="6"/>
                  </a:lnTo>
                  <a:lnTo>
                    <a:pt x="62" y="11"/>
                  </a:lnTo>
                  <a:lnTo>
                    <a:pt x="68" y="16"/>
                  </a:lnTo>
                  <a:lnTo>
                    <a:pt x="71" y="21"/>
                  </a:lnTo>
                  <a:lnTo>
                    <a:pt x="68" y="26"/>
                  </a:lnTo>
                  <a:lnTo>
                    <a:pt x="63" y="30"/>
                  </a:lnTo>
                  <a:lnTo>
                    <a:pt x="56" y="31"/>
                  </a:lnTo>
                  <a:lnTo>
                    <a:pt x="39" y="31"/>
                  </a:lnTo>
                  <a:lnTo>
                    <a:pt x="36" y="33"/>
                  </a:lnTo>
                  <a:lnTo>
                    <a:pt x="33" y="33"/>
                  </a:lnTo>
                  <a:lnTo>
                    <a:pt x="31" y="34"/>
                  </a:lnTo>
                  <a:lnTo>
                    <a:pt x="28" y="34"/>
                  </a:lnTo>
                  <a:lnTo>
                    <a:pt x="7" y="40"/>
                  </a:lnTo>
                  <a:lnTo>
                    <a:pt x="4" y="40"/>
                  </a:lnTo>
                  <a:lnTo>
                    <a:pt x="2" y="39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2" y="29"/>
                  </a:lnTo>
                  <a:lnTo>
                    <a:pt x="3" y="28"/>
                  </a:lnTo>
                  <a:lnTo>
                    <a:pt x="5" y="28"/>
                  </a:lnTo>
                  <a:lnTo>
                    <a:pt x="8" y="25"/>
                  </a:lnTo>
                  <a:lnTo>
                    <a:pt x="23" y="6"/>
                  </a:lnTo>
                  <a:lnTo>
                    <a:pt x="29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4" name="Freeform 1341"/>
            <p:cNvSpPr>
              <a:spLocks/>
            </p:cNvSpPr>
            <p:nvPr/>
          </p:nvSpPr>
          <p:spPr bwMode="auto">
            <a:xfrm>
              <a:off x="7945815" y="1879508"/>
              <a:ext cx="55959" cy="29015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7" y="3"/>
                </a:cxn>
                <a:cxn ang="0">
                  <a:pos x="22" y="5"/>
                </a:cxn>
                <a:cxn ang="0">
                  <a:pos x="25" y="5"/>
                </a:cxn>
                <a:cxn ang="0">
                  <a:pos x="27" y="6"/>
                </a:cxn>
                <a:cxn ang="0">
                  <a:pos x="25" y="10"/>
                </a:cxn>
                <a:cxn ang="0">
                  <a:pos x="18" y="13"/>
                </a:cxn>
                <a:cxn ang="0">
                  <a:pos x="12" y="14"/>
                </a:cxn>
                <a:cxn ang="0">
                  <a:pos x="7" y="14"/>
                </a:cxn>
                <a:cxn ang="0">
                  <a:pos x="6" y="13"/>
                </a:cxn>
                <a:cxn ang="0">
                  <a:pos x="3" y="11"/>
                </a:cxn>
                <a:cxn ang="0">
                  <a:pos x="2" y="9"/>
                </a:cxn>
                <a:cxn ang="0">
                  <a:pos x="0" y="6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5" y="0"/>
                </a:cxn>
              </a:cxnLst>
              <a:rect l="0" t="0" r="r" b="b"/>
              <a:pathLst>
                <a:path w="27" h="14">
                  <a:moveTo>
                    <a:pt x="5" y="0"/>
                  </a:moveTo>
                  <a:lnTo>
                    <a:pt x="12" y="0"/>
                  </a:lnTo>
                  <a:lnTo>
                    <a:pt x="13" y="1"/>
                  </a:lnTo>
                  <a:lnTo>
                    <a:pt x="17" y="3"/>
                  </a:lnTo>
                  <a:lnTo>
                    <a:pt x="22" y="5"/>
                  </a:lnTo>
                  <a:lnTo>
                    <a:pt x="25" y="5"/>
                  </a:lnTo>
                  <a:lnTo>
                    <a:pt x="27" y="6"/>
                  </a:lnTo>
                  <a:lnTo>
                    <a:pt x="25" y="10"/>
                  </a:lnTo>
                  <a:lnTo>
                    <a:pt x="18" y="13"/>
                  </a:lnTo>
                  <a:lnTo>
                    <a:pt x="12" y="14"/>
                  </a:lnTo>
                  <a:lnTo>
                    <a:pt x="7" y="14"/>
                  </a:lnTo>
                  <a:lnTo>
                    <a:pt x="6" y="13"/>
                  </a:lnTo>
                  <a:lnTo>
                    <a:pt x="3" y="11"/>
                  </a:lnTo>
                  <a:lnTo>
                    <a:pt x="2" y="9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5" name="Freeform 1342"/>
            <p:cNvSpPr>
              <a:spLocks/>
            </p:cNvSpPr>
            <p:nvPr/>
          </p:nvSpPr>
          <p:spPr bwMode="auto">
            <a:xfrm>
              <a:off x="7962395" y="1817332"/>
              <a:ext cx="201036" cy="140932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51" y="1"/>
                </a:cxn>
                <a:cxn ang="0">
                  <a:pos x="57" y="5"/>
                </a:cxn>
                <a:cxn ang="0">
                  <a:pos x="63" y="10"/>
                </a:cxn>
                <a:cxn ang="0">
                  <a:pos x="68" y="15"/>
                </a:cxn>
                <a:cxn ang="0">
                  <a:pos x="66" y="15"/>
                </a:cxn>
                <a:cxn ang="0">
                  <a:pos x="64" y="16"/>
                </a:cxn>
                <a:cxn ang="0">
                  <a:pos x="63" y="16"/>
                </a:cxn>
                <a:cxn ang="0">
                  <a:pos x="63" y="24"/>
                </a:cxn>
                <a:cxn ang="0">
                  <a:pos x="62" y="26"/>
                </a:cxn>
                <a:cxn ang="0">
                  <a:pos x="61" y="28"/>
                </a:cxn>
                <a:cxn ang="0">
                  <a:pos x="57" y="30"/>
                </a:cxn>
                <a:cxn ang="0">
                  <a:pos x="54" y="31"/>
                </a:cxn>
                <a:cxn ang="0">
                  <a:pos x="67" y="31"/>
                </a:cxn>
                <a:cxn ang="0">
                  <a:pos x="69" y="33"/>
                </a:cxn>
                <a:cxn ang="0">
                  <a:pos x="72" y="35"/>
                </a:cxn>
                <a:cxn ang="0">
                  <a:pos x="88" y="35"/>
                </a:cxn>
                <a:cxn ang="0">
                  <a:pos x="91" y="36"/>
                </a:cxn>
                <a:cxn ang="0">
                  <a:pos x="94" y="40"/>
                </a:cxn>
                <a:cxn ang="0">
                  <a:pos x="97" y="44"/>
                </a:cxn>
                <a:cxn ang="0">
                  <a:pos x="94" y="45"/>
                </a:cxn>
                <a:cxn ang="0">
                  <a:pos x="94" y="51"/>
                </a:cxn>
                <a:cxn ang="0">
                  <a:pos x="93" y="54"/>
                </a:cxn>
                <a:cxn ang="0">
                  <a:pos x="92" y="55"/>
                </a:cxn>
                <a:cxn ang="0">
                  <a:pos x="89" y="55"/>
                </a:cxn>
                <a:cxn ang="0">
                  <a:pos x="87" y="56"/>
                </a:cxn>
                <a:cxn ang="0">
                  <a:pos x="86" y="56"/>
                </a:cxn>
                <a:cxn ang="0">
                  <a:pos x="88" y="58"/>
                </a:cxn>
                <a:cxn ang="0">
                  <a:pos x="89" y="59"/>
                </a:cxn>
                <a:cxn ang="0">
                  <a:pos x="92" y="60"/>
                </a:cxn>
                <a:cxn ang="0">
                  <a:pos x="92" y="62"/>
                </a:cxn>
                <a:cxn ang="0">
                  <a:pos x="89" y="67"/>
                </a:cxn>
                <a:cxn ang="0">
                  <a:pos x="87" y="68"/>
                </a:cxn>
                <a:cxn ang="0">
                  <a:pos x="84" y="68"/>
                </a:cxn>
                <a:cxn ang="0">
                  <a:pos x="67" y="65"/>
                </a:cxn>
                <a:cxn ang="0">
                  <a:pos x="53" y="63"/>
                </a:cxn>
                <a:cxn ang="0">
                  <a:pos x="38" y="60"/>
                </a:cxn>
                <a:cxn ang="0">
                  <a:pos x="33" y="59"/>
                </a:cxn>
                <a:cxn ang="0">
                  <a:pos x="28" y="54"/>
                </a:cxn>
                <a:cxn ang="0">
                  <a:pos x="22" y="49"/>
                </a:cxn>
                <a:cxn ang="0">
                  <a:pos x="17" y="45"/>
                </a:cxn>
                <a:cxn ang="0">
                  <a:pos x="28" y="41"/>
                </a:cxn>
                <a:cxn ang="0">
                  <a:pos x="37" y="36"/>
                </a:cxn>
                <a:cxn ang="0">
                  <a:pos x="47" y="33"/>
                </a:cxn>
                <a:cxn ang="0">
                  <a:pos x="41" y="33"/>
                </a:cxn>
                <a:cxn ang="0">
                  <a:pos x="37" y="31"/>
                </a:cxn>
                <a:cxn ang="0">
                  <a:pos x="30" y="31"/>
                </a:cxn>
                <a:cxn ang="0">
                  <a:pos x="15" y="29"/>
                </a:cxn>
                <a:cxn ang="0">
                  <a:pos x="0" y="24"/>
                </a:cxn>
                <a:cxn ang="0">
                  <a:pos x="18" y="14"/>
                </a:cxn>
                <a:cxn ang="0">
                  <a:pos x="25" y="7"/>
                </a:cxn>
                <a:cxn ang="0">
                  <a:pos x="33" y="2"/>
                </a:cxn>
                <a:cxn ang="0">
                  <a:pos x="43" y="0"/>
                </a:cxn>
              </a:cxnLst>
              <a:rect l="0" t="0" r="r" b="b"/>
              <a:pathLst>
                <a:path w="97" h="68">
                  <a:moveTo>
                    <a:pt x="43" y="0"/>
                  </a:moveTo>
                  <a:lnTo>
                    <a:pt x="51" y="1"/>
                  </a:lnTo>
                  <a:lnTo>
                    <a:pt x="57" y="5"/>
                  </a:lnTo>
                  <a:lnTo>
                    <a:pt x="63" y="10"/>
                  </a:lnTo>
                  <a:lnTo>
                    <a:pt x="68" y="15"/>
                  </a:lnTo>
                  <a:lnTo>
                    <a:pt x="66" y="15"/>
                  </a:lnTo>
                  <a:lnTo>
                    <a:pt x="64" y="16"/>
                  </a:lnTo>
                  <a:lnTo>
                    <a:pt x="63" y="16"/>
                  </a:lnTo>
                  <a:lnTo>
                    <a:pt x="63" y="24"/>
                  </a:lnTo>
                  <a:lnTo>
                    <a:pt x="62" y="26"/>
                  </a:lnTo>
                  <a:lnTo>
                    <a:pt x="61" y="28"/>
                  </a:lnTo>
                  <a:lnTo>
                    <a:pt x="57" y="30"/>
                  </a:lnTo>
                  <a:lnTo>
                    <a:pt x="54" y="31"/>
                  </a:lnTo>
                  <a:lnTo>
                    <a:pt x="67" y="31"/>
                  </a:lnTo>
                  <a:lnTo>
                    <a:pt x="69" y="33"/>
                  </a:lnTo>
                  <a:lnTo>
                    <a:pt x="72" y="35"/>
                  </a:lnTo>
                  <a:lnTo>
                    <a:pt x="88" y="35"/>
                  </a:lnTo>
                  <a:lnTo>
                    <a:pt x="91" y="36"/>
                  </a:lnTo>
                  <a:lnTo>
                    <a:pt x="94" y="40"/>
                  </a:lnTo>
                  <a:lnTo>
                    <a:pt x="97" y="44"/>
                  </a:lnTo>
                  <a:lnTo>
                    <a:pt x="94" y="45"/>
                  </a:lnTo>
                  <a:lnTo>
                    <a:pt x="94" y="51"/>
                  </a:lnTo>
                  <a:lnTo>
                    <a:pt x="93" y="54"/>
                  </a:lnTo>
                  <a:lnTo>
                    <a:pt x="92" y="55"/>
                  </a:lnTo>
                  <a:lnTo>
                    <a:pt x="89" y="55"/>
                  </a:lnTo>
                  <a:lnTo>
                    <a:pt x="87" y="56"/>
                  </a:lnTo>
                  <a:lnTo>
                    <a:pt x="86" y="56"/>
                  </a:lnTo>
                  <a:lnTo>
                    <a:pt x="88" y="58"/>
                  </a:lnTo>
                  <a:lnTo>
                    <a:pt x="89" y="59"/>
                  </a:lnTo>
                  <a:lnTo>
                    <a:pt x="92" y="60"/>
                  </a:lnTo>
                  <a:lnTo>
                    <a:pt x="92" y="62"/>
                  </a:lnTo>
                  <a:lnTo>
                    <a:pt x="89" y="67"/>
                  </a:lnTo>
                  <a:lnTo>
                    <a:pt x="87" y="68"/>
                  </a:lnTo>
                  <a:lnTo>
                    <a:pt x="84" y="68"/>
                  </a:lnTo>
                  <a:lnTo>
                    <a:pt x="67" y="65"/>
                  </a:lnTo>
                  <a:lnTo>
                    <a:pt x="53" y="63"/>
                  </a:lnTo>
                  <a:lnTo>
                    <a:pt x="38" y="60"/>
                  </a:lnTo>
                  <a:lnTo>
                    <a:pt x="33" y="59"/>
                  </a:lnTo>
                  <a:lnTo>
                    <a:pt x="28" y="54"/>
                  </a:lnTo>
                  <a:lnTo>
                    <a:pt x="22" y="49"/>
                  </a:lnTo>
                  <a:lnTo>
                    <a:pt x="17" y="45"/>
                  </a:lnTo>
                  <a:lnTo>
                    <a:pt x="28" y="41"/>
                  </a:lnTo>
                  <a:lnTo>
                    <a:pt x="37" y="36"/>
                  </a:lnTo>
                  <a:lnTo>
                    <a:pt x="47" y="33"/>
                  </a:lnTo>
                  <a:lnTo>
                    <a:pt x="41" y="33"/>
                  </a:lnTo>
                  <a:lnTo>
                    <a:pt x="37" y="31"/>
                  </a:lnTo>
                  <a:lnTo>
                    <a:pt x="30" y="31"/>
                  </a:lnTo>
                  <a:lnTo>
                    <a:pt x="15" y="29"/>
                  </a:lnTo>
                  <a:lnTo>
                    <a:pt x="0" y="24"/>
                  </a:lnTo>
                  <a:lnTo>
                    <a:pt x="18" y="14"/>
                  </a:lnTo>
                  <a:lnTo>
                    <a:pt x="25" y="7"/>
                  </a:lnTo>
                  <a:lnTo>
                    <a:pt x="33" y="2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6" name="Freeform 1343"/>
            <p:cNvSpPr>
              <a:spLocks/>
            </p:cNvSpPr>
            <p:nvPr/>
          </p:nvSpPr>
          <p:spPr bwMode="auto">
            <a:xfrm>
              <a:off x="8049442" y="2039094"/>
              <a:ext cx="24870" cy="1865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2" y="0"/>
                </a:cxn>
                <a:cxn ang="0">
                  <a:pos x="12" y="4"/>
                </a:cxn>
                <a:cxn ang="0">
                  <a:pos x="11" y="6"/>
                </a:cxn>
                <a:cxn ang="0">
                  <a:pos x="9" y="9"/>
                </a:cxn>
                <a:cxn ang="0">
                  <a:pos x="4" y="9"/>
                </a:cxn>
                <a:cxn ang="0">
                  <a:pos x="0" y="5"/>
                </a:cxn>
                <a:cxn ang="0">
                  <a:pos x="2" y="4"/>
                </a:cxn>
                <a:cxn ang="0">
                  <a:pos x="6" y="0"/>
                </a:cxn>
              </a:cxnLst>
              <a:rect l="0" t="0" r="r" b="b"/>
              <a:pathLst>
                <a:path w="12" h="9">
                  <a:moveTo>
                    <a:pt x="6" y="0"/>
                  </a:moveTo>
                  <a:lnTo>
                    <a:pt x="12" y="0"/>
                  </a:lnTo>
                  <a:lnTo>
                    <a:pt x="12" y="4"/>
                  </a:lnTo>
                  <a:lnTo>
                    <a:pt x="11" y="6"/>
                  </a:lnTo>
                  <a:lnTo>
                    <a:pt x="9" y="9"/>
                  </a:lnTo>
                  <a:lnTo>
                    <a:pt x="4" y="9"/>
                  </a:lnTo>
                  <a:lnTo>
                    <a:pt x="0" y="5"/>
                  </a:lnTo>
                  <a:lnTo>
                    <a:pt x="2" y="4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7" name="Freeform 1344"/>
            <p:cNvSpPr>
              <a:spLocks/>
            </p:cNvSpPr>
            <p:nvPr/>
          </p:nvSpPr>
          <p:spPr bwMode="auto">
            <a:xfrm>
              <a:off x="7925090" y="1819405"/>
              <a:ext cx="33161" cy="82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16" y="4"/>
                </a:cxn>
                <a:cxn ang="0">
                  <a:pos x="3" y="4"/>
                </a:cxn>
                <a:cxn ang="0">
                  <a:pos x="1" y="3"/>
                </a:cxn>
                <a:cxn ang="0">
                  <a:pos x="0" y="0"/>
                </a:cxn>
              </a:cxnLst>
              <a:rect l="0" t="0" r="r" b="b"/>
              <a:pathLst>
                <a:path w="16" h="4">
                  <a:moveTo>
                    <a:pt x="0" y="0"/>
                  </a:moveTo>
                  <a:lnTo>
                    <a:pt x="15" y="0"/>
                  </a:lnTo>
                  <a:lnTo>
                    <a:pt x="16" y="4"/>
                  </a:lnTo>
                  <a:lnTo>
                    <a:pt x="3" y="4"/>
                  </a:ln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8" name="Freeform 1345"/>
            <p:cNvSpPr>
              <a:spLocks/>
            </p:cNvSpPr>
            <p:nvPr/>
          </p:nvSpPr>
          <p:spPr bwMode="auto">
            <a:xfrm>
              <a:off x="8323016" y="1983135"/>
              <a:ext cx="26944" cy="1450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3" y="0"/>
                </a:cxn>
                <a:cxn ang="0">
                  <a:pos x="12" y="3"/>
                </a:cxn>
                <a:cxn ang="0">
                  <a:pos x="10" y="5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2" y="5"/>
                </a:cxn>
                <a:cxn ang="0">
                  <a:pos x="1" y="4"/>
                </a:cxn>
                <a:cxn ang="0">
                  <a:pos x="1" y="3"/>
                </a:cxn>
                <a:cxn ang="0">
                  <a:pos x="0" y="2"/>
                </a:cxn>
                <a:cxn ang="0">
                  <a:pos x="3" y="0"/>
                </a:cxn>
              </a:cxnLst>
              <a:rect l="0" t="0" r="r" b="b"/>
              <a:pathLst>
                <a:path w="13" h="7">
                  <a:moveTo>
                    <a:pt x="3" y="0"/>
                  </a:moveTo>
                  <a:lnTo>
                    <a:pt x="13" y="0"/>
                  </a:lnTo>
                  <a:lnTo>
                    <a:pt x="12" y="3"/>
                  </a:lnTo>
                  <a:lnTo>
                    <a:pt x="10" y="5"/>
                  </a:lnTo>
                  <a:lnTo>
                    <a:pt x="7" y="7"/>
                  </a:lnTo>
                  <a:lnTo>
                    <a:pt x="5" y="7"/>
                  </a:lnTo>
                  <a:lnTo>
                    <a:pt x="2" y="5"/>
                  </a:lnTo>
                  <a:lnTo>
                    <a:pt x="1" y="4"/>
                  </a:lnTo>
                  <a:lnTo>
                    <a:pt x="1" y="3"/>
                  </a:ln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9" name="Freeform 1347"/>
            <p:cNvSpPr>
              <a:spLocks/>
            </p:cNvSpPr>
            <p:nvPr/>
          </p:nvSpPr>
          <p:spPr bwMode="auto">
            <a:xfrm>
              <a:off x="9058765" y="2084690"/>
              <a:ext cx="184456" cy="70466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7" y="0"/>
                </a:cxn>
                <a:cxn ang="0">
                  <a:pos x="25" y="3"/>
                </a:cxn>
                <a:cxn ang="0">
                  <a:pos x="35" y="11"/>
                </a:cxn>
                <a:cxn ang="0">
                  <a:pos x="42" y="13"/>
                </a:cxn>
                <a:cxn ang="0">
                  <a:pos x="42" y="9"/>
                </a:cxn>
                <a:cxn ang="0">
                  <a:pos x="46" y="2"/>
                </a:cxn>
                <a:cxn ang="0">
                  <a:pos x="49" y="2"/>
                </a:cxn>
                <a:cxn ang="0">
                  <a:pos x="57" y="3"/>
                </a:cxn>
                <a:cxn ang="0">
                  <a:pos x="80" y="11"/>
                </a:cxn>
                <a:cxn ang="0">
                  <a:pos x="89" y="13"/>
                </a:cxn>
                <a:cxn ang="0">
                  <a:pos x="87" y="17"/>
                </a:cxn>
                <a:cxn ang="0">
                  <a:pos x="85" y="19"/>
                </a:cxn>
                <a:cxn ang="0">
                  <a:pos x="81" y="27"/>
                </a:cxn>
                <a:cxn ang="0">
                  <a:pos x="69" y="27"/>
                </a:cxn>
                <a:cxn ang="0">
                  <a:pos x="66" y="28"/>
                </a:cxn>
                <a:cxn ang="0">
                  <a:pos x="64" y="31"/>
                </a:cxn>
                <a:cxn ang="0">
                  <a:pos x="59" y="31"/>
                </a:cxn>
                <a:cxn ang="0">
                  <a:pos x="57" y="28"/>
                </a:cxn>
                <a:cxn ang="0">
                  <a:pos x="55" y="27"/>
                </a:cxn>
                <a:cxn ang="0">
                  <a:pos x="51" y="27"/>
                </a:cxn>
                <a:cxn ang="0">
                  <a:pos x="50" y="28"/>
                </a:cxn>
                <a:cxn ang="0">
                  <a:pos x="47" y="29"/>
                </a:cxn>
                <a:cxn ang="0">
                  <a:pos x="42" y="29"/>
                </a:cxn>
                <a:cxn ang="0">
                  <a:pos x="38" y="33"/>
                </a:cxn>
                <a:cxn ang="0">
                  <a:pos x="33" y="33"/>
                </a:cxn>
                <a:cxn ang="0">
                  <a:pos x="28" y="28"/>
                </a:cxn>
                <a:cxn ang="0">
                  <a:pos x="25" y="32"/>
                </a:cxn>
                <a:cxn ang="0">
                  <a:pos x="20" y="34"/>
                </a:cxn>
                <a:cxn ang="0">
                  <a:pos x="10" y="32"/>
                </a:cxn>
                <a:cxn ang="0">
                  <a:pos x="2" y="26"/>
                </a:cxn>
                <a:cxn ang="0">
                  <a:pos x="0" y="17"/>
                </a:cxn>
                <a:cxn ang="0">
                  <a:pos x="1" y="12"/>
                </a:cxn>
                <a:cxn ang="0">
                  <a:pos x="2" y="8"/>
                </a:cxn>
                <a:cxn ang="0">
                  <a:pos x="6" y="4"/>
                </a:cxn>
                <a:cxn ang="0">
                  <a:pos x="10" y="3"/>
                </a:cxn>
                <a:cxn ang="0">
                  <a:pos x="13" y="0"/>
                </a:cxn>
              </a:cxnLst>
              <a:rect l="0" t="0" r="r" b="b"/>
              <a:pathLst>
                <a:path w="89" h="34">
                  <a:moveTo>
                    <a:pt x="13" y="0"/>
                  </a:moveTo>
                  <a:lnTo>
                    <a:pt x="17" y="0"/>
                  </a:lnTo>
                  <a:lnTo>
                    <a:pt x="25" y="3"/>
                  </a:lnTo>
                  <a:lnTo>
                    <a:pt x="35" y="11"/>
                  </a:lnTo>
                  <a:lnTo>
                    <a:pt x="42" y="13"/>
                  </a:lnTo>
                  <a:lnTo>
                    <a:pt x="42" y="9"/>
                  </a:lnTo>
                  <a:lnTo>
                    <a:pt x="46" y="2"/>
                  </a:lnTo>
                  <a:lnTo>
                    <a:pt x="49" y="2"/>
                  </a:lnTo>
                  <a:lnTo>
                    <a:pt x="57" y="3"/>
                  </a:lnTo>
                  <a:lnTo>
                    <a:pt x="80" y="11"/>
                  </a:lnTo>
                  <a:lnTo>
                    <a:pt x="89" y="13"/>
                  </a:lnTo>
                  <a:lnTo>
                    <a:pt x="87" y="17"/>
                  </a:lnTo>
                  <a:lnTo>
                    <a:pt x="85" y="19"/>
                  </a:lnTo>
                  <a:lnTo>
                    <a:pt x="81" y="27"/>
                  </a:lnTo>
                  <a:lnTo>
                    <a:pt x="69" y="27"/>
                  </a:lnTo>
                  <a:lnTo>
                    <a:pt x="66" y="28"/>
                  </a:lnTo>
                  <a:lnTo>
                    <a:pt x="64" y="31"/>
                  </a:lnTo>
                  <a:lnTo>
                    <a:pt x="59" y="31"/>
                  </a:lnTo>
                  <a:lnTo>
                    <a:pt x="57" y="28"/>
                  </a:lnTo>
                  <a:lnTo>
                    <a:pt x="55" y="27"/>
                  </a:lnTo>
                  <a:lnTo>
                    <a:pt x="51" y="27"/>
                  </a:lnTo>
                  <a:lnTo>
                    <a:pt x="50" y="28"/>
                  </a:lnTo>
                  <a:lnTo>
                    <a:pt x="47" y="29"/>
                  </a:lnTo>
                  <a:lnTo>
                    <a:pt x="42" y="29"/>
                  </a:lnTo>
                  <a:lnTo>
                    <a:pt x="38" y="33"/>
                  </a:lnTo>
                  <a:lnTo>
                    <a:pt x="33" y="33"/>
                  </a:lnTo>
                  <a:lnTo>
                    <a:pt x="28" y="28"/>
                  </a:lnTo>
                  <a:lnTo>
                    <a:pt x="25" y="32"/>
                  </a:lnTo>
                  <a:lnTo>
                    <a:pt x="20" y="34"/>
                  </a:lnTo>
                  <a:lnTo>
                    <a:pt x="10" y="32"/>
                  </a:lnTo>
                  <a:lnTo>
                    <a:pt x="2" y="26"/>
                  </a:lnTo>
                  <a:lnTo>
                    <a:pt x="0" y="17"/>
                  </a:lnTo>
                  <a:lnTo>
                    <a:pt x="1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10" y="3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0" name="Freeform 1349"/>
            <p:cNvSpPr>
              <a:spLocks/>
            </p:cNvSpPr>
            <p:nvPr/>
          </p:nvSpPr>
          <p:spPr bwMode="auto">
            <a:xfrm>
              <a:off x="7042190" y="4132353"/>
              <a:ext cx="26944" cy="10363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3" y="0"/>
                </a:cxn>
                <a:cxn ang="0">
                  <a:pos x="8" y="5"/>
                </a:cxn>
                <a:cxn ang="0">
                  <a:pos x="4" y="5"/>
                </a:cxn>
                <a:cxn ang="0">
                  <a:pos x="1" y="4"/>
                </a:cxn>
                <a:cxn ang="0">
                  <a:pos x="0" y="1"/>
                </a:cxn>
                <a:cxn ang="0">
                  <a:pos x="7" y="0"/>
                </a:cxn>
              </a:cxnLst>
              <a:rect l="0" t="0" r="r" b="b"/>
              <a:pathLst>
                <a:path w="13" h="5">
                  <a:moveTo>
                    <a:pt x="7" y="0"/>
                  </a:moveTo>
                  <a:lnTo>
                    <a:pt x="13" y="0"/>
                  </a:lnTo>
                  <a:lnTo>
                    <a:pt x="8" y="5"/>
                  </a:lnTo>
                  <a:lnTo>
                    <a:pt x="4" y="5"/>
                  </a:lnTo>
                  <a:lnTo>
                    <a:pt x="1" y="4"/>
                  </a:lnTo>
                  <a:lnTo>
                    <a:pt x="0" y="1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1" name="Freeform 1351"/>
            <p:cNvSpPr>
              <a:spLocks/>
            </p:cNvSpPr>
            <p:nvPr/>
          </p:nvSpPr>
          <p:spPr bwMode="auto">
            <a:xfrm>
              <a:off x="9131304" y="2194533"/>
              <a:ext cx="80829" cy="35234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6" y="2"/>
                </a:cxn>
                <a:cxn ang="0">
                  <a:pos x="30" y="3"/>
                </a:cxn>
                <a:cxn ang="0">
                  <a:pos x="35" y="7"/>
                </a:cxn>
                <a:cxn ang="0">
                  <a:pos x="37" y="12"/>
                </a:cxn>
                <a:cxn ang="0">
                  <a:pos x="39" y="17"/>
                </a:cxn>
                <a:cxn ang="0">
                  <a:pos x="26" y="17"/>
                </a:cxn>
                <a:cxn ang="0">
                  <a:pos x="19" y="13"/>
                </a:cxn>
                <a:cxn ang="0">
                  <a:pos x="10" y="12"/>
                </a:cxn>
                <a:cxn ang="0">
                  <a:pos x="2" y="10"/>
                </a:cxn>
                <a:cxn ang="0">
                  <a:pos x="0" y="12"/>
                </a:cxn>
                <a:cxn ang="0">
                  <a:pos x="5" y="5"/>
                </a:cxn>
                <a:cxn ang="0">
                  <a:pos x="11" y="2"/>
                </a:cxn>
                <a:cxn ang="0">
                  <a:pos x="20" y="0"/>
                </a:cxn>
              </a:cxnLst>
              <a:rect l="0" t="0" r="r" b="b"/>
              <a:pathLst>
                <a:path w="39" h="17">
                  <a:moveTo>
                    <a:pt x="20" y="0"/>
                  </a:moveTo>
                  <a:lnTo>
                    <a:pt x="26" y="2"/>
                  </a:lnTo>
                  <a:lnTo>
                    <a:pt x="30" y="3"/>
                  </a:lnTo>
                  <a:lnTo>
                    <a:pt x="35" y="7"/>
                  </a:lnTo>
                  <a:lnTo>
                    <a:pt x="37" y="12"/>
                  </a:lnTo>
                  <a:lnTo>
                    <a:pt x="39" y="17"/>
                  </a:lnTo>
                  <a:lnTo>
                    <a:pt x="26" y="17"/>
                  </a:lnTo>
                  <a:lnTo>
                    <a:pt x="19" y="13"/>
                  </a:lnTo>
                  <a:lnTo>
                    <a:pt x="10" y="12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5" y="5"/>
                  </a:lnTo>
                  <a:lnTo>
                    <a:pt x="11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2" name="Freeform 1352"/>
            <p:cNvSpPr>
              <a:spLocks/>
            </p:cNvSpPr>
            <p:nvPr/>
          </p:nvSpPr>
          <p:spPr bwMode="auto">
            <a:xfrm>
              <a:off x="9280526" y="2117850"/>
              <a:ext cx="109845" cy="352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"/>
                </a:cxn>
                <a:cxn ang="0">
                  <a:pos x="14" y="2"/>
                </a:cxn>
                <a:cxn ang="0">
                  <a:pos x="26" y="5"/>
                </a:cxn>
                <a:cxn ang="0">
                  <a:pos x="37" y="6"/>
                </a:cxn>
                <a:cxn ang="0">
                  <a:pos x="46" y="7"/>
                </a:cxn>
                <a:cxn ang="0">
                  <a:pos x="51" y="7"/>
                </a:cxn>
                <a:cxn ang="0">
                  <a:pos x="53" y="10"/>
                </a:cxn>
                <a:cxn ang="0">
                  <a:pos x="53" y="11"/>
                </a:cxn>
                <a:cxn ang="0">
                  <a:pos x="52" y="13"/>
                </a:cxn>
                <a:cxn ang="0">
                  <a:pos x="51" y="15"/>
                </a:cxn>
                <a:cxn ang="0">
                  <a:pos x="48" y="16"/>
                </a:cxn>
                <a:cxn ang="0">
                  <a:pos x="44" y="16"/>
                </a:cxn>
                <a:cxn ang="0">
                  <a:pos x="41" y="17"/>
                </a:cxn>
                <a:cxn ang="0">
                  <a:pos x="34" y="17"/>
                </a:cxn>
                <a:cxn ang="0">
                  <a:pos x="26" y="16"/>
                </a:cxn>
                <a:cxn ang="0">
                  <a:pos x="17" y="13"/>
                </a:cxn>
                <a:cxn ang="0">
                  <a:pos x="8" y="8"/>
                </a:cxn>
                <a:cxn ang="0">
                  <a:pos x="6" y="2"/>
                </a:cxn>
                <a:cxn ang="0">
                  <a:pos x="0" y="0"/>
                </a:cxn>
              </a:cxnLst>
              <a:rect l="0" t="0" r="r" b="b"/>
              <a:pathLst>
                <a:path w="53" h="17">
                  <a:moveTo>
                    <a:pt x="0" y="0"/>
                  </a:moveTo>
                  <a:lnTo>
                    <a:pt x="6" y="1"/>
                  </a:lnTo>
                  <a:lnTo>
                    <a:pt x="14" y="2"/>
                  </a:lnTo>
                  <a:lnTo>
                    <a:pt x="26" y="5"/>
                  </a:lnTo>
                  <a:lnTo>
                    <a:pt x="37" y="6"/>
                  </a:lnTo>
                  <a:lnTo>
                    <a:pt x="46" y="7"/>
                  </a:lnTo>
                  <a:lnTo>
                    <a:pt x="51" y="7"/>
                  </a:lnTo>
                  <a:lnTo>
                    <a:pt x="53" y="10"/>
                  </a:lnTo>
                  <a:lnTo>
                    <a:pt x="53" y="11"/>
                  </a:lnTo>
                  <a:lnTo>
                    <a:pt x="52" y="13"/>
                  </a:lnTo>
                  <a:lnTo>
                    <a:pt x="51" y="15"/>
                  </a:lnTo>
                  <a:lnTo>
                    <a:pt x="48" y="16"/>
                  </a:lnTo>
                  <a:lnTo>
                    <a:pt x="44" y="16"/>
                  </a:lnTo>
                  <a:lnTo>
                    <a:pt x="41" y="17"/>
                  </a:lnTo>
                  <a:lnTo>
                    <a:pt x="34" y="17"/>
                  </a:lnTo>
                  <a:lnTo>
                    <a:pt x="26" y="16"/>
                  </a:lnTo>
                  <a:lnTo>
                    <a:pt x="17" y="13"/>
                  </a:lnTo>
                  <a:lnTo>
                    <a:pt x="8" y="8"/>
                  </a:lnTo>
                  <a:lnTo>
                    <a:pt x="6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3" name="Freeform 1353"/>
            <p:cNvSpPr>
              <a:spLocks/>
            </p:cNvSpPr>
            <p:nvPr/>
          </p:nvSpPr>
          <p:spPr bwMode="auto">
            <a:xfrm>
              <a:off x="9127159" y="2173808"/>
              <a:ext cx="24870" cy="20725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7" y="0"/>
                </a:cxn>
                <a:cxn ang="0">
                  <a:pos x="12" y="3"/>
                </a:cxn>
                <a:cxn ang="0">
                  <a:pos x="12" y="7"/>
                </a:cxn>
                <a:cxn ang="0">
                  <a:pos x="10" y="9"/>
                </a:cxn>
                <a:cxn ang="0">
                  <a:pos x="8" y="10"/>
                </a:cxn>
                <a:cxn ang="0">
                  <a:pos x="3" y="10"/>
                </a:cxn>
                <a:cxn ang="0">
                  <a:pos x="2" y="9"/>
                </a:cxn>
                <a:cxn ang="0">
                  <a:pos x="0" y="7"/>
                </a:cxn>
                <a:cxn ang="0">
                  <a:pos x="0" y="3"/>
                </a:cxn>
                <a:cxn ang="0">
                  <a:pos x="5" y="0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7" y="0"/>
                  </a:lnTo>
                  <a:lnTo>
                    <a:pt x="12" y="3"/>
                  </a:lnTo>
                  <a:lnTo>
                    <a:pt x="12" y="7"/>
                  </a:lnTo>
                  <a:lnTo>
                    <a:pt x="10" y="9"/>
                  </a:lnTo>
                  <a:lnTo>
                    <a:pt x="8" y="10"/>
                  </a:lnTo>
                  <a:lnTo>
                    <a:pt x="3" y="10"/>
                  </a:lnTo>
                  <a:lnTo>
                    <a:pt x="2" y="9"/>
                  </a:lnTo>
                  <a:lnTo>
                    <a:pt x="0" y="7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4" name="Freeform 1358"/>
            <p:cNvSpPr>
              <a:spLocks/>
            </p:cNvSpPr>
            <p:nvPr/>
          </p:nvSpPr>
          <p:spPr bwMode="auto">
            <a:xfrm>
              <a:off x="6389342" y="2018369"/>
              <a:ext cx="3937813" cy="2379268"/>
            </a:xfrm>
            <a:custGeom>
              <a:avLst/>
              <a:gdLst/>
              <a:ahLst/>
              <a:cxnLst>
                <a:cxn ang="0">
                  <a:pos x="944" y="103"/>
                </a:cxn>
                <a:cxn ang="0">
                  <a:pos x="1190" y="99"/>
                </a:cxn>
                <a:cxn ang="0">
                  <a:pos x="1318" y="137"/>
                </a:cxn>
                <a:cxn ang="0">
                  <a:pos x="1552" y="177"/>
                </a:cxn>
                <a:cxn ang="0">
                  <a:pos x="1861" y="229"/>
                </a:cxn>
                <a:cxn ang="0">
                  <a:pos x="1781" y="271"/>
                </a:cxn>
                <a:cxn ang="0">
                  <a:pos x="1645" y="362"/>
                </a:cxn>
                <a:cxn ang="0">
                  <a:pos x="1551" y="464"/>
                </a:cxn>
                <a:cxn ang="0">
                  <a:pos x="1576" y="352"/>
                </a:cxn>
                <a:cxn ang="0">
                  <a:pos x="1537" y="334"/>
                </a:cxn>
                <a:cxn ang="0">
                  <a:pos x="1286" y="430"/>
                </a:cxn>
                <a:cxn ang="0">
                  <a:pos x="1320" y="551"/>
                </a:cxn>
                <a:cxn ang="0">
                  <a:pos x="1178" y="673"/>
                </a:cxn>
                <a:cxn ang="0">
                  <a:pos x="1171" y="743"/>
                </a:cxn>
                <a:cxn ang="0">
                  <a:pos x="1163" y="703"/>
                </a:cxn>
                <a:cxn ang="0">
                  <a:pos x="1103" y="681"/>
                </a:cxn>
                <a:cxn ang="0">
                  <a:pos x="1063" y="693"/>
                </a:cxn>
                <a:cxn ang="0">
                  <a:pos x="1117" y="708"/>
                </a:cxn>
                <a:cxn ang="0">
                  <a:pos x="1094" y="758"/>
                </a:cxn>
                <a:cxn ang="0">
                  <a:pos x="1063" y="876"/>
                </a:cxn>
                <a:cxn ang="0">
                  <a:pos x="976" y="913"/>
                </a:cxn>
                <a:cxn ang="0">
                  <a:pos x="949" y="972"/>
                </a:cxn>
                <a:cxn ang="0">
                  <a:pos x="916" y="1064"/>
                </a:cxn>
                <a:cxn ang="0">
                  <a:pos x="881" y="1020"/>
                </a:cxn>
                <a:cxn ang="0">
                  <a:pos x="851" y="1054"/>
                </a:cxn>
                <a:cxn ang="0">
                  <a:pos x="905" y="1138"/>
                </a:cxn>
                <a:cxn ang="0">
                  <a:pos x="840" y="1064"/>
                </a:cxn>
                <a:cxn ang="0">
                  <a:pos x="827" y="970"/>
                </a:cxn>
                <a:cxn ang="0">
                  <a:pos x="791" y="953"/>
                </a:cxn>
                <a:cxn ang="0">
                  <a:pos x="714" y="905"/>
                </a:cxn>
                <a:cxn ang="0">
                  <a:pos x="626" y="981"/>
                </a:cxn>
                <a:cxn ang="0">
                  <a:pos x="599" y="1068"/>
                </a:cxn>
                <a:cxn ang="0">
                  <a:pos x="549" y="975"/>
                </a:cxn>
                <a:cxn ang="0">
                  <a:pos x="527" y="915"/>
                </a:cxn>
                <a:cxn ang="0">
                  <a:pos x="471" y="865"/>
                </a:cxn>
                <a:cxn ang="0">
                  <a:pos x="362" y="856"/>
                </a:cxn>
                <a:cxn ang="0">
                  <a:pos x="273" y="802"/>
                </a:cxn>
                <a:cxn ang="0">
                  <a:pos x="293" y="863"/>
                </a:cxn>
                <a:cxn ang="0">
                  <a:pos x="382" y="893"/>
                </a:cxn>
                <a:cxn ang="0">
                  <a:pos x="359" y="942"/>
                </a:cxn>
                <a:cxn ang="0">
                  <a:pos x="251" y="1006"/>
                </a:cxn>
                <a:cxn ang="0">
                  <a:pos x="189" y="963"/>
                </a:cxn>
                <a:cxn ang="0">
                  <a:pos x="127" y="865"/>
                </a:cxn>
                <a:cxn ang="0">
                  <a:pos x="111" y="751"/>
                </a:cxn>
                <a:cxn ang="0">
                  <a:pos x="74" y="724"/>
                </a:cxn>
                <a:cxn ang="0">
                  <a:pos x="13" y="704"/>
                </a:cxn>
                <a:cxn ang="0">
                  <a:pos x="35" y="658"/>
                </a:cxn>
                <a:cxn ang="0">
                  <a:pos x="181" y="649"/>
                </a:cxn>
                <a:cxn ang="0">
                  <a:pos x="251" y="675"/>
                </a:cxn>
                <a:cxn ang="0">
                  <a:pos x="315" y="715"/>
                </a:cxn>
                <a:cxn ang="0">
                  <a:pos x="322" y="646"/>
                </a:cxn>
                <a:cxn ang="0">
                  <a:pos x="329" y="595"/>
                </a:cxn>
                <a:cxn ang="0">
                  <a:pos x="353" y="583"/>
                </a:cxn>
                <a:cxn ang="0">
                  <a:pos x="392" y="588"/>
                </a:cxn>
                <a:cxn ang="0">
                  <a:pos x="367" y="548"/>
                </a:cxn>
                <a:cxn ang="0">
                  <a:pos x="362" y="493"/>
                </a:cxn>
                <a:cxn ang="0">
                  <a:pos x="370" y="386"/>
                </a:cxn>
                <a:cxn ang="0">
                  <a:pos x="391" y="297"/>
                </a:cxn>
                <a:cxn ang="0">
                  <a:pos x="429" y="195"/>
                </a:cxn>
                <a:cxn ang="0">
                  <a:pos x="473" y="143"/>
                </a:cxn>
                <a:cxn ang="0">
                  <a:pos x="559" y="206"/>
                </a:cxn>
                <a:cxn ang="0">
                  <a:pos x="593" y="124"/>
                </a:cxn>
                <a:cxn ang="0">
                  <a:pos x="746" y="46"/>
                </a:cxn>
              </a:cxnLst>
              <a:rect l="0" t="0" r="r" b="b"/>
              <a:pathLst>
                <a:path w="1900" h="1148">
                  <a:moveTo>
                    <a:pt x="906" y="0"/>
                  </a:moveTo>
                  <a:lnTo>
                    <a:pt x="917" y="1"/>
                  </a:lnTo>
                  <a:lnTo>
                    <a:pt x="926" y="6"/>
                  </a:lnTo>
                  <a:lnTo>
                    <a:pt x="933" y="14"/>
                  </a:lnTo>
                  <a:lnTo>
                    <a:pt x="936" y="22"/>
                  </a:lnTo>
                  <a:lnTo>
                    <a:pt x="979" y="22"/>
                  </a:lnTo>
                  <a:lnTo>
                    <a:pt x="1000" y="29"/>
                  </a:lnTo>
                  <a:lnTo>
                    <a:pt x="1013" y="35"/>
                  </a:lnTo>
                  <a:lnTo>
                    <a:pt x="1018" y="41"/>
                  </a:lnTo>
                  <a:lnTo>
                    <a:pt x="1018" y="49"/>
                  </a:lnTo>
                  <a:lnTo>
                    <a:pt x="1013" y="55"/>
                  </a:lnTo>
                  <a:lnTo>
                    <a:pt x="1005" y="61"/>
                  </a:lnTo>
                  <a:lnTo>
                    <a:pt x="994" y="68"/>
                  </a:lnTo>
                  <a:lnTo>
                    <a:pt x="981" y="74"/>
                  </a:lnTo>
                  <a:lnTo>
                    <a:pt x="959" y="87"/>
                  </a:lnTo>
                  <a:lnTo>
                    <a:pt x="950" y="90"/>
                  </a:lnTo>
                  <a:lnTo>
                    <a:pt x="945" y="95"/>
                  </a:lnTo>
                  <a:lnTo>
                    <a:pt x="945" y="97"/>
                  </a:lnTo>
                  <a:lnTo>
                    <a:pt x="944" y="98"/>
                  </a:lnTo>
                  <a:lnTo>
                    <a:pt x="944" y="103"/>
                  </a:lnTo>
                  <a:lnTo>
                    <a:pt x="945" y="104"/>
                  </a:lnTo>
                  <a:lnTo>
                    <a:pt x="949" y="104"/>
                  </a:lnTo>
                  <a:lnTo>
                    <a:pt x="961" y="98"/>
                  </a:lnTo>
                  <a:lnTo>
                    <a:pt x="973" y="90"/>
                  </a:lnTo>
                  <a:lnTo>
                    <a:pt x="986" y="79"/>
                  </a:lnTo>
                  <a:lnTo>
                    <a:pt x="994" y="85"/>
                  </a:lnTo>
                  <a:lnTo>
                    <a:pt x="1007" y="90"/>
                  </a:lnTo>
                  <a:lnTo>
                    <a:pt x="1039" y="98"/>
                  </a:lnTo>
                  <a:lnTo>
                    <a:pt x="1057" y="102"/>
                  </a:lnTo>
                  <a:lnTo>
                    <a:pt x="1071" y="104"/>
                  </a:lnTo>
                  <a:lnTo>
                    <a:pt x="1079" y="105"/>
                  </a:lnTo>
                  <a:lnTo>
                    <a:pt x="1123" y="105"/>
                  </a:lnTo>
                  <a:lnTo>
                    <a:pt x="1123" y="99"/>
                  </a:lnTo>
                  <a:lnTo>
                    <a:pt x="1128" y="92"/>
                  </a:lnTo>
                  <a:lnTo>
                    <a:pt x="1131" y="90"/>
                  </a:lnTo>
                  <a:lnTo>
                    <a:pt x="1135" y="89"/>
                  </a:lnTo>
                  <a:lnTo>
                    <a:pt x="1140" y="89"/>
                  </a:lnTo>
                  <a:lnTo>
                    <a:pt x="1163" y="92"/>
                  </a:lnTo>
                  <a:lnTo>
                    <a:pt x="1180" y="95"/>
                  </a:lnTo>
                  <a:lnTo>
                    <a:pt x="1190" y="99"/>
                  </a:lnTo>
                  <a:lnTo>
                    <a:pt x="1196" y="104"/>
                  </a:lnTo>
                  <a:lnTo>
                    <a:pt x="1197" y="108"/>
                  </a:lnTo>
                  <a:lnTo>
                    <a:pt x="1195" y="115"/>
                  </a:lnTo>
                  <a:lnTo>
                    <a:pt x="1191" y="119"/>
                  </a:lnTo>
                  <a:lnTo>
                    <a:pt x="1192" y="127"/>
                  </a:lnTo>
                  <a:lnTo>
                    <a:pt x="1195" y="136"/>
                  </a:lnTo>
                  <a:lnTo>
                    <a:pt x="1200" y="143"/>
                  </a:lnTo>
                  <a:lnTo>
                    <a:pt x="1206" y="149"/>
                  </a:lnTo>
                  <a:lnTo>
                    <a:pt x="1215" y="152"/>
                  </a:lnTo>
                  <a:lnTo>
                    <a:pt x="1220" y="149"/>
                  </a:lnTo>
                  <a:lnTo>
                    <a:pt x="1221" y="147"/>
                  </a:lnTo>
                  <a:lnTo>
                    <a:pt x="1222" y="143"/>
                  </a:lnTo>
                  <a:lnTo>
                    <a:pt x="1224" y="141"/>
                  </a:lnTo>
                  <a:lnTo>
                    <a:pt x="1225" y="137"/>
                  </a:lnTo>
                  <a:lnTo>
                    <a:pt x="1225" y="134"/>
                  </a:lnTo>
                  <a:lnTo>
                    <a:pt x="1234" y="136"/>
                  </a:lnTo>
                  <a:lnTo>
                    <a:pt x="1244" y="143"/>
                  </a:lnTo>
                  <a:lnTo>
                    <a:pt x="1251" y="144"/>
                  </a:lnTo>
                  <a:lnTo>
                    <a:pt x="1316" y="144"/>
                  </a:lnTo>
                  <a:lnTo>
                    <a:pt x="1318" y="137"/>
                  </a:lnTo>
                  <a:lnTo>
                    <a:pt x="1320" y="128"/>
                  </a:lnTo>
                  <a:lnTo>
                    <a:pt x="1325" y="122"/>
                  </a:lnTo>
                  <a:lnTo>
                    <a:pt x="1331" y="117"/>
                  </a:lnTo>
                  <a:lnTo>
                    <a:pt x="1342" y="113"/>
                  </a:lnTo>
                  <a:lnTo>
                    <a:pt x="1355" y="112"/>
                  </a:lnTo>
                  <a:lnTo>
                    <a:pt x="1385" y="114"/>
                  </a:lnTo>
                  <a:lnTo>
                    <a:pt x="1413" y="118"/>
                  </a:lnTo>
                  <a:lnTo>
                    <a:pt x="1438" y="126"/>
                  </a:lnTo>
                  <a:lnTo>
                    <a:pt x="1446" y="129"/>
                  </a:lnTo>
                  <a:lnTo>
                    <a:pt x="1451" y="134"/>
                  </a:lnTo>
                  <a:lnTo>
                    <a:pt x="1454" y="141"/>
                  </a:lnTo>
                  <a:lnTo>
                    <a:pt x="1459" y="146"/>
                  </a:lnTo>
                  <a:lnTo>
                    <a:pt x="1466" y="149"/>
                  </a:lnTo>
                  <a:lnTo>
                    <a:pt x="1476" y="151"/>
                  </a:lnTo>
                  <a:lnTo>
                    <a:pt x="1496" y="148"/>
                  </a:lnTo>
                  <a:lnTo>
                    <a:pt x="1506" y="148"/>
                  </a:lnTo>
                  <a:lnTo>
                    <a:pt x="1525" y="149"/>
                  </a:lnTo>
                  <a:lnTo>
                    <a:pt x="1537" y="154"/>
                  </a:lnTo>
                  <a:lnTo>
                    <a:pt x="1547" y="163"/>
                  </a:lnTo>
                  <a:lnTo>
                    <a:pt x="1552" y="177"/>
                  </a:lnTo>
                  <a:lnTo>
                    <a:pt x="1646" y="178"/>
                  </a:lnTo>
                  <a:lnTo>
                    <a:pt x="1650" y="180"/>
                  </a:lnTo>
                  <a:lnTo>
                    <a:pt x="1654" y="183"/>
                  </a:lnTo>
                  <a:lnTo>
                    <a:pt x="1659" y="187"/>
                  </a:lnTo>
                  <a:lnTo>
                    <a:pt x="1665" y="192"/>
                  </a:lnTo>
                  <a:lnTo>
                    <a:pt x="1669" y="195"/>
                  </a:lnTo>
                  <a:lnTo>
                    <a:pt x="1673" y="196"/>
                  </a:lnTo>
                  <a:lnTo>
                    <a:pt x="1675" y="195"/>
                  </a:lnTo>
                  <a:lnTo>
                    <a:pt x="1675" y="188"/>
                  </a:lnTo>
                  <a:lnTo>
                    <a:pt x="1673" y="178"/>
                  </a:lnTo>
                  <a:lnTo>
                    <a:pt x="1673" y="175"/>
                  </a:lnTo>
                  <a:lnTo>
                    <a:pt x="1678" y="172"/>
                  </a:lnTo>
                  <a:lnTo>
                    <a:pt x="1684" y="171"/>
                  </a:lnTo>
                  <a:lnTo>
                    <a:pt x="1693" y="171"/>
                  </a:lnTo>
                  <a:lnTo>
                    <a:pt x="1728" y="175"/>
                  </a:lnTo>
                  <a:lnTo>
                    <a:pt x="1759" y="183"/>
                  </a:lnTo>
                  <a:lnTo>
                    <a:pt x="1789" y="196"/>
                  </a:lnTo>
                  <a:lnTo>
                    <a:pt x="1815" y="210"/>
                  </a:lnTo>
                  <a:lnTo>
                    <a:pt x="1828" y="216"/>
                  </a:lnTo>
                  <a:lnTo>
                    <a:pt x="1861" y="229"/>
                  </a:lnTo>
                  <a:lnTo>
                    <a:pt x="1877" y="236"/>
                  </a:lnTo>
                  <a:lnTo>
                    <a:pt x="1890" y="245"/>
                  </a:lnTo>
                  <a:lnTo>
                    <a:pt x="1900" y="254"/>
                  </a:lnTo>
                  <a:lnTo>
                    <a:pt x="1882" y="259"/>
                  </a:lnTo>
                  <a:lnTo>
                    <a:pt x="1876" y="264"/>
                  </a:lnTo>
                  <a:lnTo>
                    <a:pt x="1872" y="270"/>
                  </a:lnTo>
                  <a:lnTo>
                    <a:pt x="1867" y="283"/>
                  </a:lnTo>
                  <a:lnTo>
                    <a:pt x="1862" y="285"/>
                  </a:lnTo>
                  <a:lnTo>
                    <a:pt x="1851" y="281"/>
                  </a:lnTo>
                  <a:lnTo>
                    <a:pt x="1838" y="273"/>
                  </a:lnTo>
                  <a:lnTo>
                    <a:pt x="1826" y="263"/>
                  </a:lnTo>
                  <a:lnTo>
                    <a:pt x="1812" y="254"/>
                  </a:lnTo>
                  <a:lnTo>
                    <a:pt x="1797" y="250"/>
                  </a:lnTo>
                  <a:lnTo>
                    <a:pt x="1794" y="250"/>
                  </a:lnTo>
                  <a:lnTo>
                    <a:pt x="1792" y="251"/>
                  </a:lnTo>
                  <a:lnTo>
                    <a:pt x="1792" y="254"/>
                  </a:lnTo>
                  <a:lnTo>
                    <a:pt x="1791" y="255"/>
                  </a:lnTo>
                  <a:lnTo>
                    <a:pt x="1791" y="264"/>
                  </a:lnTo>
                  <a:lnTo>
                    <a:pt x="1787" y="268"/>
                  </a:lnTo>
                  <a:lnTo>
                    <a:pt x="1781" y="271"/>
                  </a:lnTo>
                  <a:lnTo>
                    <a:pt x="1768" y="276"/>
                  </a:lnTo>
                  <a:lnTo>
                    <a:pt x="1763" y="281"/>
                  </a:lnTo>
                  <a:lnTo>
                    <a:pt x="1762" y="289"/>
                  </a:lnTo>
                  <a:lnTo>
                    <a:pt x="1763" y="292"/>
                  </a:lnTo>
                  <a:lnTo>
                    <a:pt x="1767" y="295"/>
                  </a:lnTo>
                  <a:lnTo>
                    <a:pt x="1772" y="299"/>
                  </a:lnTo>
                  <a:lnTo>
                    <a:pt x="1777" y="304"/>
                  </a:lnTo>
                  <a:lnTo>
                    <a:pt x="1779" y="308"/>
                  </a:lnTo>
                  <a:lnTo>
                    <a:pt x="1779" y="312"/>
                  </a:lnTo>
                  <a:lnTo>
                    <a:pt x="1776" y="315"/>
                  </a:lnTo>
                  <a:lnTo>
                    <a:pt x="1766" y="318"/>
                  </a:lnTo>
                  <a:lnTo>
                    <a:pt x="1749" y="319"/>
                  </a:lnTo>
                  <a:lnTo>
                    <a:pt x="1734" y="323"/>
                  </a:lnTo>
                  <a:lnTo>
                    <a:pt x="1719" y="332"/>
                  </a:lnTo>
                  <a:lnTo>
                    <a:pt x="1705" y="343"/>
                  </a:lnTo>
                  <a:lnTo>
                    <a:pt x="1690" y="354"/>
                  </a:lnTo>
                  <a:lnTo>
                    <a:pt x="1674" y="362"/>
                  </a:lnTo>
                  <a:lnTo>
                    <a:pt x="1656" y="366"/>
                  </a:lnTo>
                  <a:lnTo>
                    <a:pt x="1651" y="365"/>
                  </a:lnTo>
                  <a:lnTo>
                    <a:pt x="1645" y="362"/>
                  </a:lnTo>
                  <a:lnTo>
                    <a:pt x="1639" y="358"/>
                  </a:lnTo>
                  <a:lnTo>
                    <a:pt x="1630" y="356"/>
                  </a:lnTo>
                  <a:lnTo>
                    <a:pt x="1621" y="356"/>
                  </a:lnTo>
                  <a:lnTo>
                    <a:pt x="1613" y="358"/>
                  </a:lnTo>
                  <a:lnTo>
                    <a:pt x="1602" y="366"/>
                  </a:lnTo>
                  <a:lnTo>
                    <a:pt x="1592" y="378"/>
                  </a:lnTo>
                  <a:lnTo>
                    <a:pt x="1581" y="398"/>
                  </a:lnTo>
                  <a:lnTo>
                    <a:pt x="1580" y="402"/>
                  </a:lnTo>
                  <a:lnTo>
                    <a:pt x="1580" y="412"/>
                  </a:lnTo>
                  <a:lnTo>
                    <a:pt x="1581" y="415"/>
                  </a:lnTo>
                  <a:lnTo>
                    <a:pt x="1581" y="417"/>
                  </a:lnTo>
                  <a:lnTo>
                    <a:pt x="1579" y="422"/>
                  </a:lnTo>
                  <a:lnTo>
                    <a:pt x="1575" y="427"/>
                  </a:lnTo>
                  <a:lnTo>
                    <a:pt x="1570" y="434"/>
                  </a:lnTo>
                  <a:lnTo>
                    <a:pt x="1567" y="441"/>
                  </a:lnTo>
                  <a:lnTo>
                    <a:pt x="1565" y="446"/>
                  </a:lnTo>
                  <a:lnTo>
                    <a:pt x="1561" y="450"/>
                  </a:lnTo>
                  <a:lnTo>
                    <a:pt x="1556" y="454"/>
                  </a:lnTo>
                  <a:lnTo>
                    <a:pt x="1552" y="458"/>
                  </a:lnTo>
                  <a:lnTo>
                    <a:pt x="1551" y="464"/>
                  </a:lnTo>
                  <a:lnTo>
                    <a:pt x="1542" y="468"/>
                  </a:lnTo>
                  <a:lnTo>
                    <a:pt x="1535" y="475"/>
                  </a:lnTo>
                  <a:lnTo>
                    <a:pt x="1530" y="485"/>
                  </a:lnTo>
                  <a:lnTo>
                    <a:pt x="1520" y="503"/>
                  </a:lnTo>
                  <a:lnTo>
                    <a:pt x="1515" y="495"/>
                  </a:lnTo>
                  <a:lnTo>
                    <a:pt x="1511" y="484"/>
                  </a:lnTo>
                  <a:lnTo>
                    <a:pt x="1507" y="469"/>
                  </a:lnTo>
                  <a:lnTo>
                    <a:pt x="1505" y="454"/>
                  </a:lnTo>
                  <a:lnTo>
                    <a:pt x="1503" y="440"/>
                  </a:lnTo>
                  <a:lnTo>
                    <a:pt x="1503" y="430"/>
                  </a:lnTo>
                  <a:lnTo>
                    <a:pt x="1506" y="419"/>
                  </a:lnTo>
                  <a:lnTo>
                    <a:pt x="1512" y="409"/>
                  </a:lnTo>
                  <a:lnTo>
                    <a:pt x="1521" y="402"/>
                  </a:lnTo>
                  <a:lnTo>
                    <a:pt x="1528" y="397"/>
                  </a:lnTo>
                  <a:lnTo>
                    <a:pt x="1539" y="387"/>
                  </a:lnTo>
                  <a:lnTo>
                    <a:pt x="1549" y="375"/>
                  </a:lnTo>
                  <a:lnTo>
                    <a:pt x="1556" y="362"/>
                  </a:lnTo>
                  <a:lnTo>
                    <a:pt x="1562" y="357"/>
                  </a:lnTo>
                  <a:lnTo>
                    <a:pt x="1569" y="354"/>
                  </a:lnTo>
                  <a:lnTo>
                    <a:pt x="1576" y="352"/>
                  </a:lnTo>
                  <a:lnTo>
                    <a:pt x="1585" y="348"/>
                  </a:lnTo>
                  <a:lnTo>
                    <a:pt x="1596" y="341"/>
                  </a:lnTo>
                  <a:lnTo>
                    <a:pt x="1601" y="333"/>
                  </a:lnTo>
                  <a:lnTo>
                    <a:pt x="1602" y="328"/>
                  </a:lnTo>
                  <a:lnTo>
                    <a:pt x="1601" y="324"/>
                  </a:lnTo>
                  <a:lnTo>
                    <a:pt x="1594" y="319"/>
                  </a:lnTo>
                  <a:lnTo>
                    <a:pt x="1591" y="319"/>
                  </a:lnTo>
                  <a:lnTo>
                    <a:pt x="1580" y="333"/>
                  </a:lnTo>
                  <a:lnTo>
                    <a:pt x="1570" y="343"/>
                  </a:lnTo>
                  <a:lnTo>
                    <a:pt x="1564" y="348"/>
                  </a:lnTo>
                  <a:lnTo>
                    <a:pt x="1559" y="349"/>
                  </a:lnTo>
                  <a:lnTo>
                    <a:pt x="1555" y="349"/>
                  </a:lnTo>
                  <a:lnTo>
                    <a:pt x="1554" y="347"/>
                  </a:lnTo>
                  <a:lnTo>
                    <a:pt x="1552" y="343"/>
                  </a:lnTo>
                  <a:lnTo>
                    <a:pt x="1554" y="341"/>
                  </a:lnTo>
                  <a:lnTo>
                    <a:pt x="1555" y="337"/>
                  </a:lnTo>
                  <a:lnTo>
                    <a:pt x="1556" y="334"/>
                  </a:lnTo>
                  <a:lnTo>
                    <a:pt x="1547" y="333"/>
                  </a:lnTo>
                  <a:lnTo>
                    <a:pt x="1542" y="333"/>
                  </a:lnTo>
                  <a:lnTo>
                    <a:pt x="1537" y="334"/>
                  </a:lnTo>
                  <a:lnTo>
                    <a:pt x="1532" y="334"/>
                  </a:lnTo>
                  <a:lnTo>
                    <a:pt x="1517" y="336"/>
                  </a:lnTo>
                  <a:lnTo>
                    <a:pt x="1506" y="342"/>
                  </a:lnTo>
                  <a:lnTo>
                    <a:pt x="1497" y="351"/>
                  </a:lnTo>
                  <a:lnTo>
                    <a:pt x="1491" y="362"/>
                  </a:lnTo>
                  <a:lnTo>
                    <a:pt x="1486" y="377"/>
                  </a:lnTo>
                  <a:lnTo>
                    <a:pt x="1463" y="377"/>
                  </a:lnTo>
                  <a:lnTo>
                    <a:pt x="1456" y="376"/>
                  </a:lnTo>
                  <a:lnTo>
                    <a:pt x="1448" y="372"/>
                  </a:lnTo>
                  <a:lnTo>
                    <a:pt x="1439" y="370"/>
                  </a:lnTo>
                  <a:lnTo>
                    <a:pt x="1428" y="368"/>
                  </a:lnTo>
                  <a:lnTo>
                    <a:pt x="1417" y="368"/>
                  </a:lnTo>
                  <a:lnTo>
                    <a:pt x="1401" y="370"/>
                  </a:lnTo>
                  <a:lnTo>
                    <a:pt x="1382" y="372"/>
                  </a:lnTo>
                  <a:lnTo>
                    <a:pt x="1364" y="375"/>
                  </a:lnTo>
                  <a:lnTo>
                    <a:pt x="1352" y="377"/>
                  </a:lnTo>
                  <a:lnTo>
                    <a:pt x="1339" y="383"/>
                  </a:lnTo>
                  <a:lnTo>
                    <a:pt x="1326" y="392"/>
                  </a:lnTo>
                  <a:lnTo>
                    <a:pt x="1296" y="422"/>
                  </a:lnTo>
                  <a:lnTo>
                    <a:pt x="1286" y="430"/>
                  </a:lnTo>
                  <a:lnTo>
                    <a:pt x="1278" y="439"/>
                  </a:lnTo>
                  <a:lnTo>
                    <a:pt x="1274" y="448"/>
                  </a:lnTo>
                  <a:lnTo>
                    <a:pt x="1275" y="450"/>
                  </a:lnTo>
                  <a:lnTo>
                    <a:pt x="1278" y="456"/>
                  </a:lnTo>
                  <a:lnTo>
                    <a:pt x="1283" y="461"/>
                  </a:lnTo>
                  <a:lnTo>
                    <a:pt x="1290" y="465"/>
                  </a:lnTo>
                  <a:lnTo>
                    <a:pt x="1299" y="465"/>
                  </a:lnTo>
                  <a:lnTo>
                    <a:pt x="1310" y="460"/>
                  </a:lnTo>
                  <a:lnTo>
                    <a:pt x="1316" y="459"/>
                  </a:lnTo>
                  <a:lnTo>
                    <a:pt x="1323" y="464"/>
                  </a:lnTo>
                  <a:lnTo>
                    <a:pt x="1330" y="470"/>
                  </a:lnTo>
                  <a:lnTo>
                    <a:pt x="1334" y="479"/>
                  </a:lnTo>
                  <a:lnTo>
                    <a:pt x="1337" y="487"/>
                  </a:lnTo>
                  <a:lnTo>
                    <a:pt x="1334" y="499"/>
                  </a:lnTo>
                  <a:lnTo>
                    <a:pt x="1329" y="509"/>
                  </a:lnTo>
                  <a:lnTo>
                    <a:pt x="1326" y="517"/>
                  </a:lnTo>
                  <a:lnTo>
                    <a:pt x="1325" y="524"/>
                  </a:lnTo>
                  <a:lnTo>
                    <a:pt x="1326" y="532"/>
                  </a:lnTo>
                  <a:lnTo>
                    <a:pt x="1325" y="539"/>
                  </a:lnTo>
                  <a:lnTo>
                    <a:pt x="1320" y="551"/>
                  </a:lnTo>
                  <a:lnTo>
                    <a:pt x="1314" y="562"/>
                  </a:lnTo>
                  <a:lnTo>
                    <a:pt x="1306" y="570"/>
                  </a:lnTo>
                  <a:lnTo>
                    <a:pt x="1298" y="580"/>
                  </a:lnTo>
                  <a:lnTo>
                    <a:pt x="1289" y="593"/>
                  </a:lnTo>
                  <a:lnTo>
                    <a:pt x="1279" y="609"/>
                  </a:lnTo>
                  <a:lnTo>
                    <a:pt x="1268" y="621"/>
                  </a:lnTo>
                  <a:lnTo>
                    <a:pt x="1256" y="631"/>
                  </a:lnTo>
                  <a:lnTo>
                    <a:pt x="1245" y="635"/>
                  </a:lnTo>
                  <a:lnTo>
                    <a:pt x="1235" y="635"/>
                  </a:lnTo>
                  <a:lnTo>
                    <a:pt x="1226" y="632"/>
                  </a:lnTo>
                  <a:lnTo>
                    <a:pt x="1220" y="631"/>
                  </a:lnTo>
                  <a:lnTo>
                    <a:pt x="1217" y="631"/>
                  </a:lnTo>
                  <a:lnTo>
                    <a:pt x="1209" y="639"/>
                  </a:lnTo>
                  <a:lnTo>
                    <a:pt x="1204" y="646"/>
                  </a:lnTo>
                  <a:lnTo>
                    <a:pt x="1199" y="656"/>
                  </a:lnTo>
                  <a:lnTo>
                    <a:pt x="1193" y="661"/>
                  </a:lnTo>
                  <a:lnTo>
                    <a:pt x="1190" y="664"/>
                  </a:lnTo>
                  <a:lnTo>
                    <a:pt x="1185" y="669"/>
                  </a:lnTo>
                  <a:lnTo>
                    <a:pt x="1181" y="671"/>
                  </a:lnTo>
                  <a:lnTo>
                    <a:pt x="1178" y="673"/>
                  </a:lnTo>
                  <a:lnTo>
                    <a:pt x="1175" y="673"/>
                  </a:lnTo>
                  <a:lnTo>
                    <a:pt x="1175" y="676"/>
                  </a:lnTo>
                  <a:lnTo>
                    <a:pt x="1176" y="680"/>
                  </a:lnTo>
                  <a:lnTo>
                    <a:pt x="1177" y="683"/>
                  </a:lnTo>
                  <a:lnTo>
                    <a:pt x="1182" y="688"/>
                  </a:lnTo>
                  <a:lnTo>
                    <a:pt x="1190" y="697"/>
                  </a:lnTo>
                  <a:lnTo>
                    <a:pt x="1195" y="708"/>
                  </a:lnTo>
                  <a:lnTo>
                    <a:pt x="1197" y="722"/>
                  </a:lnTo>
                  <a:lnTo>
                    <a:pt x="1197" y="727"/>
                  </a:lnTo>
                  <a:lnTo>
                    <a:pt x="1196" y="731"/>
                  </a:lnTo>
                  <a:lnTo>
                    <a:pt x="1195" y="733"/>
                  </a:lnTo>
                  <a:lnTo>
                    <a:pt x="1192" y="736"/>
                  </a:lnTo>
                  <a:lnTo>
                    <a:pt x="1188" y="737"/>
                  </a:lnTo>
                  <a:lnTo>
                    <a:pt x="1187" y="737"/>
                  </a:lnTo>
                  <a:lnTo>
                    <a:pt x="1185" y="738"/>
                  </a:lnTo>
                  <a:lnTo>
                    <a:pt x="1181" y="738"/>
                  </a:lnTo>
                  <a:lnTo>
                    <a:pt x="1178" y="739"/>
                  </a:lnTo>
                  <a:lnTo>
                    <a:pt x="1176" y="742"/>
                  </a:lnTo>
                  <a:lnTo>
                    <a:pt x="1173" y="743"/>
                  </a:lnTo>
                  <a:lnTo>
                    <a:pt x="1171" y="743"/>
                  </a:lnTo>
                  <a:lnTo>
                    <a:pt x="1168" y="746"/>
                  </a:lnTo>
                  <a:lnTo>
                    <a:pt x="1162" y="746"/>
                  </a:lnTo>
                  <a:lnTo>
                    <a:pt x="1162" y="743"/>
                  </a:lnTo>
                  <a:lnTo>
                    <a:pt x="1165" y="741"/>
                  </a:lnTo>
                  <a:lnTo>
                    <a:pt x="1162" y="738"/>
                  </a:lnTo>
                  <a:lnTo>
                    <a:pt x="1162" y="734"/>
                  </a:lnTo>
                  <a:lnTo>
                    <a:pt x="1165" y="729"/>
                  </a:lnTo>
                  <a:lnTo>
                    <a:pt x="1166" y="728"/>
                  </a:lnTo>
                  <a:lnTo>
                    <a:pt x="1166" y="727"/>
                  </a:lnTo>
                  <a:lnTo>
                    <a:pt x="1165" y="724"/>
                  </a:lnTo>
                  <a:lnTo>
                    <a:pt x="1165" y="722"/>
                  </a:lnTo>
                  <a:lnTo>
                    <a:pt x="1163" y="719"/>
                  </a:lnTo>
                  <a:lnTo>
                    <a:pt x="1162" y="719"/>
                  </a:lnTo>
                  <a:lnTo>
                    <a:pt x="1160" y="717"/>
                  </a:lnTo>
                  <a:lnTo>
                    <a:pt x="1160" y="713"/>
                  </a:lnTo>
                  <a:lnTo>
                    <a:pt x="1162" y="713"/>
                  </a:lnTo>
                  <a:lnTo>
                    <a:pt x="1165" y="712"/>
                  </a:lnTo>
                  <a:lnTo>
                    <a:pt x="1166" y="709"/>
                  </a:lnTo>
                  <a:lnTo>
                    <a:pt x="1166" y="708"/>
                  </a:lnTo>
                  <a:lnTo>
                    <a:pt x="1163" y="703"/>
                  </a:lnTo>
                  <a:lnTo>
                    <a:pt x="1161" y="700"/>
                  </a:lnTo>
                  <a:lnTo>
                    <a:pt x="1157" y="699"/>
                  </a:lnTo>
                  <a:lnTo>
                    <a:pt x="1153" y="699"/>
                  </a:lnTo>
                  <a:lnTo>
                    <a:pt x="1151" y="702"/>
                  </a:lnTo>
                  <a:lnTo>
                    <a:pt x="1150" y="702"/>
                  </a:lnTo>
                  <a:lnTo>
                    <a:pt x="1147" y="699"/>
                  </a:lnTo>
                  <a:lnTo>
                    <a:pt x="1146" y="697"/>
                  </a:lnTo>
                  <a:lnTo>
                    <a:pt x="1146" y="692"/>
                  </a:lnTo>
                  <a:lnTo>
                    <a:pt x="1150" y="688"/>
                  </a:lnTo>
                  <a:lnTo>
                    <a:pt x="1150" y="676"/>
                  </a:lnTo>
                  <a:lnTo>
                    <a:pt x="1146" y="676"/>
                  </a:lnTo>
                  <a:lnTo>
                    <a:pt x="1143" y="675"/>
                  </a:lnTo>
                  <a:lnTo>
                    <a:pt x="1142" y="674"/>
                  </a:lnTo>
                  <a:lnTo>
                    <a:pt x="1140" y="673"/>
                  </a:lnTo>
                  <a:lnTo>
                    <a:pt x="1137" y="673"/>
                  </a:lnTo>
                  <a:lnTo>
                    <a:pt x="1127" y="675"/>
                  </a:lnTo>
                  <a:lnTo>
                    <a:pt x="1119" y="679"/>
                  </a:lnTo>
                  <a:lnTo>
                    <a:pt x="1111" y="683"/>
                  </a:lnTo>
                  <a:lnTo>
                    <a:pt x="1103" y="685"/>
                  </a:lnTo>
                  <a:lnTo>
                    <a:pt x="1103" y="681"/>
                  </a:lnTo>
                  <a:lnTo>
                    <a:pt x="1106" y="679"/>
                  </a:lnTo>
                  <a:lnTo>
                    <a:pt x="1108" y="674"/>
                  </a:lnTo>
                  <a:lnTo>
                    <a:pt x="1111" y="670"/>
                  </a:lnTo>
                  <a:lnTo>
                    <a:pt x="1111" y="668"/>
                  </a:lnTo>
                  <a:lnTo>
                    <a:pt x="1108" y="663"/>
                  </a:lnTo>
                  <a:lnTo>
                    <a:pt x="1103" y="660"/>
                  </a:lnTo>
                  <a:lnTo>
                    <a:pt x="1101" y="660"/>
                  </a:lnTo>
                  <a:lnTo>
                    <a:pt x="1097" y="664"/>
                  </a:lnTo>
                  <a:lnTo>
                    <a:pt x="1097" y="665"/>
                  </a:lnTo>
                  <a:lnTo>
                    <a:pt x="1093" y="670"/>
                  </a:lnTo>
                  <a:lnTo>
                    <a:pt x="1083" y="678"/>
                  </a:lnTo>
                  <a:lnTo>
                    <a:pt x="1079" y="680"/>
                  </a:lnTo>
                  <a:lnTo>
                    <a:pt x="1074" y="683"/>
                  </a:lnTo>
                  <a:lnTo>
                    <a:pt x="1071" y="683"/>
                  </a:lnTo>
                  <a:lnTo>
                    <a:pt x="1068" y="684"/>
                  </a:lnTo>
                  <a:lnTo>
                    <a:pt x="1066" y="684"/>
                  </a:lnTo>
                  <a:lnTo>
                    <a:pt x="1063" y="685"/>
                  </a:lnTo>
                  <a:lnTo>
                    <a:pt x="1062" y="688"/>
                  </a:lnTo>
                  <a:lnTo>
                    <a:pt x="1062" y="690"/>
                  </a:lnTo>
                  <a:lnTo>
                    <a:pt x="1063" y="693"/>
                  </a:lnTo>
                  <a:lnTo>
                    <a:pt x="1064" y="694"/>
                  </a:lnTo>
                  <a:lnTo>
                    <a:pt x="1069" y="697"/>
                  </a:lnTo>
                  <a:lnTo>
                    <a:pt x="1073" y="700"/>
                  </a:lnTo>
                  <a:lnTo>
                    <a:pt x="1074" y="703"/>
                  </a:lnTo>
                  <a:lnTo>
                    <a:pt x="1074" y="704"/>
                  </a:lnTo>
                  <a:lnTo>
                    <a:pt x="1076" y="707"/>
                  </a:lnTo>
                  <a:lnTo>
                    <a:pt x="1081" y="709"/>
                  </a:lnTo>
                  <a:lnTo>
                    <a:pt x="1089" y="709"/>
                  </a:lnTo>
                  <a:lnTo>
                    <a:pt x="1091" y="708"/>
                  </a:lnTo>
                  <a:lnTo>
                    <a:pt x="1091" y="707"/>
                  </a:lnTo>
                  <a:lnTo>
                    <a:pt x="1092" y="704"/>
                  </a:lnTo>
                  <a:lnTo>
                    <a:pt x="1093" y="703"/>
                  </a:lnTo>
                  <a:lnTo>
                    <a:pt x="1093" y="702"/>
                  </a:lnTo>
                  <a:lnTo>
                    <a:pt x="1094" y="700"/>
                  </a:lnTo>
                  <a:lnTo>
                    <a:pt x="1097" y="700"/>
                  </a:lnTo>
                  <a:lnTo>
                    <a:pt x="1099" y="702"/>
                  </a:lnTo>
                  <a:lnTo>
                    <a:pt x="1103" y="705"/>
                  </a:lnTo>
                  <a:lnTo>
                    <a:pt x="1106" y="707"/>
                  </a:lnTo>
                  <a:lnTo>
                    <a:pt x="1114" y="707"/>
                  </a:lnTo>
                  <a:lnTo>
                    <a:pt x="1117" y="708"/>
                  </a:lnTo>
                  <a:lnTo>
                    <a:pt x="1118" y="709"/>
                  </a:lnTo>
                  <a:lnTo>
                    <a:pt x="1111" y="714"/>
                  </a:lnTo>
                  <a:lnTo>
                    <a:pt x="1102" y="717"/>
                  </a:lnTo>
                  <a:lnTo>
                    <a:pt x="1094" y="722"/>
                  </a:lnTo>
                  <a:lnTo>
                    <a:pt x="1089" y="728"/>
                  </a:lnTo>
                  <a:lnTo>
                    <a:pt x="1088" y="731"/>
                  </a:lnTo>
                  <a:lnTo>
                    <a:pt x="1087" y="732"/>
                  </a:lnTo>
                  <a:lnTo>
                    <a:pt x="1084" y="733"/>
                  </a:lnTo>
                  <a:lnTo>
                    <a:pt x="1083" y="734"/>
                  </a:lnTo>
                  <a:lnTo>
                    <a:pt x="1081" y="736"/>
                  </a:lnTo>
                  <a:lnTo>
                    <a:pt x="1081" y="738"/>
                  </a:lnTo>
                  <a:lnTo>
                    <a:pt x="1082" y="742"/>
                  </a:lnTo>
                  <a:lnTo>
                    <a:pt x="1083" y="744"/>
                  </a:lnTo>
                  <a:lnTo>
                    <a:pt x="1087" y="747"/>
                  </a:lnTo>
                  <a:lnTo>
                    <a:pt x="1089" y="748"/>
                  </a:lnTo>
                  <a:lnTo>
                    <a:pt x="1092" y="748"/>
                  </a:lnTo>
                  <a:lnTo>
                    <a:pt x="1092" y="756"/>
                  </a:lnTo>
                  <a:lnTo>
                    <a:pt x="1093" y="756"/>
                  </a:lnTo>
                  <a:lnTo>
                    <a:pt x="1093" y="757"/>
                  </a:lnTo>
                  <a:lnTo>
                    <a:pt x="1094" y="758"/>
                  </a:lnTo>
                  <a:lnTo>
                    <a:pt x="1096" y="761"/>
                  </a:lnTo>
                  <a:lnTo>
                    <a:pt x="1096" y="763"/>
                  </a:lnTo>
                  <a:lnTo>
                    <a:pt x="1097" y="766"/>
                  </a:lnTo>
                  <a:lnTo>
                    <a:pt x="1102" y="773"/>
                  </a:lnTo>
                  <a:lnTo>
                    <a:pt x="1106" y="781"/>
                  </a:lnTo>
                  <a:lnTo>
                    <a:pt x="1108" y="790"/>
                  </a:lnTo>
                  <a:lnTo>
                    <a:pt x="1109" y="801"/>
                  </a:lnTo>
                  <a:lnTo>
                    <a:pt x="1108" y="810"/>
                  </a:lnTo>
                  <a:lnTo>
                    <a:pt x="1104" y="817"/>
                  </a:lnTo>
                  <a:lnTo>
                    <a:pt x="1103" y="825"/>
                  </a:lnTo>
                  <a:lnTo>
                    <a:pt x="1098" y="829"/>
                  </a:lnTo>
                  <a:lnTo>
                    <a:pt x="1092" y="835"/>
                  </a:lnTo>
                  <a:lnTo>
                    <a:pt x="1087" y="842"/>
                  </a:lnTo>
                  <a:lnTo>
                    <a:pt x="1083" y="848"/>
                  </a:lnTo>
                  <a:lnTo>
                    <a:pt x="1081" y="854"/>
                  </a:lnTo>
                  <a:lnTo>
                    <a:pt x="1077" y="861"/>
                  </a:lnTo>
                  <a:lnTo>
                    <a:pt x="1073" y="868"/>
                  </a:lnTo>
                  <a:lnTo>
                    <a:pt x="1067" y="870"/>
                  </a:lnTo>
                  <a:lnTo>
                    <a:pt x="1064" y="875"/>
                  </a:lnTo>
                  <a:lnTo>
                    <a:pt x="1063" y="876"/>
                  </a:lnTo>
                  <a:lnTo>
                    <a:pt x="1060" y="878"/>
                  </a:lnTo>
                  <a:lnTo>
                    <a:pt x="1054" y="881"/>
                  </a:lnTo>
                  <a:lnTo>
                    <a:pt x="1049" y="886"/>
                  </a:lnTo>
                  <a:lnTo>
                    <a:pt x="1043" y="892"/>
                  </a:lnTo>
                  <a:lnTo>
                    <a:pt x="1037" y="895"/>
                  </a:lnTo>
                  <a:lnTo>
                    <a:pt x="1027" y="897"/>
                  </a:lnTo>
                  <a:lnTo>
                    <a:pt x="1024" y="897"/>
                  </a:lnTo>
                  <a:lnTo>
                    <a:pt x="1022" y="895"/>
                  </a:lnTo>
                  <a:lnTo>
                    <a:pt x="1019" y="893"/>
                  </a:lnTo>
                  <a:lnTo>
                    <a:pt x="1015" y="893"/>
                  </a:lnTo>
                  <a:lnTo>
                    <a:pt x="1015" y="895"/>
                  </a:lnTo>
                  <a:lnTo>
                    <a:pt x="1013" y="898"/>
                  </a:lnTo>
                  <a:lnTo>
                    <a:pt x="1012" y="900"/>
                  </a:lnTo>
                  <a:lnTo>
                    <a:pt x="1005" y="904"/>
                  </a:lnTo>
                  <a:lnTo>
                    <a:pt x="999" y="905"/>
                  </a:lnTo>
                  <a:lnTo>
                    <a:pt x="991" y="908"/>
                  </a:lnTo>
                  <a:lnTo>
                    <a:pt x="989" y="909"/>
                  </a:lnTo>
                  <a:lnTo>
                    <a:pt x="985" y="909"/>
                  </a:lnTo>
                  <a:lnTo>
                    <a:pt x="981" y="910"/>
                  </a:lnTo>
                  <a:lnTo>
                    <a:pt x="976" y="913"/>
                  </a:lnTo>
                  <a:lnTo>
                    <a:pt x="975" y="915"/>
                  </a:lnTo>
                  <a:lnTo>
                    <a:pt x="975" y="919"/>
                  </a:lnTo>
                  <a:lnTo>
                    <a:pt x="974" y="920"/>
                  </a:lnTo>
                  <a:lnTo>
                    <a:pt x="974" y="922"/>
                  </a:lnTo>
                  <a:lnTo>
                    <a:pt x="971" y="922"/>
                  </a:lnTo>
                  <a:lnTo>
                    <a:pt x="969" y="919"/>
                  </a:lnTo>
                  <a:lnTo>
                    <a:pt x="969" y="912"/>
                  </a:lnTo>
                  <a:lnTo>
                    <a:pt x="961" y="909"/>
                  </a:lnTo>
                  <a:lnTo>
                    <a:pt x="958" y="909"/>
                  </a:lnTo>
                  <a:lnTo>
                    <a:pt x="950" y="907"/>
                  </a:lnTo>
                  <a:lnTo>
                    <a:pt x="944" y="913"/>
                  </a:lnTo>
                  <a:lnTo>
                    <a:pt x="936" y="919"/>
                  </a:lnTo>
                  <a:lnTo>
                    <a:pt x="929" y="924"/>
                  </a:lnTo>
                  <a:lnTo>
                    <a:pt x="924" y="932"/>
                  </a:lnTo>
                  <a:lnTo>
                    <a:pt x="921" y="941"/>
                  </a:lnTo>
                  <a:lnTo>
                    <a:pt x="921" y="942"/>
                  </a:lnTo>
                  <a:lnTo>
                    <a:pt x="925" y="946"/>
                  </a:lnTo>
                  <a:lnTo>
                    <a:pt x="934" y="956"/>
                  </a:lnTo>
                  <a:lnTo>
                    <a:pt x="940" y="964"/>
                  </a:lnTo>
                  <a:lnTo>
                    <a:pt x="949" y="972"/>
                  </a:lnTo>
                  <a:lnTo>
                    <a:pt x="958" y="982"/>
                  </a:lnTo>
                  <a:lnTo>
                    <a:pt x="963" y="996"/>
                  </a:lnTo>
                  <a:lnTo>
                    <a:pt x="965" y="1011"/>
                  </a:lnTo>
                  <a:lnTo>
                    <a:pt x="964" y="1019"/>
                  </a:lnTo>
                  <a:lnTo>
                    <a:pt x="961" y="1025"/>
                  </a:lnTo>
                  <a:lnTo>
                    <a:pt x="960" y="1031"/>
                  </a:lnTo>
                  <a:lnTo>
                    <a:pt x="950" y="1035"/>
                  </a:lnTo>
                  <a:lnTo>
                    <a:pt x="944" y="1039"/>
                  </a:lnTo>
                  <a:lnTo>
                    <a:pt x="935" y="1044"/>
                  </a:lnTo>
                  <a:lnTo>
                    <a:pt x="934" y="1045"/>
                  </a:lnTo>
                  <a:lnTo>
                    <a:pt x="933" y="1047"/>
                  </a:lnTo>
                  <a:lnTo>
                    <a:pt x="931" y="1049"/>
                  </a:lnTo>
                  <a:lnTo>
                    <a:pt x="930" y="1051"/>
                  </a:lnTo>
                  <a:lnTo>
                    <a:pt x="929" y="1053"/>
                  </a:lnTo>
                  <a:lnTo>
                    <a:pt x="925" y="1053"/>
                  </a:lnTo>
                  <a:lnTo>
                    <a:pt x="925" y="1056"/>
                  </a:lnTo>
                  <a:lnTo>
                    <a:pt x="922" y="1058"/>
                  </a:lnTo>
                  <a:lnTo>
                    <a:pt x="921" y="1060"/>
                  </a:lnTo>
                  <a:lnTo>
                    <a:pt x="917" y="1064"/>
                  </a:lnTo>
                  <a:lnTo>
                    <a:pt x="916" y="1064"/>
                  </a:lnTo>
                  <a:lnTo>
                    <a:pt x="914" y="1061"/>
                  </a:lnTo>
                  <a:lnTo>
                    <a:pt x="912" y="1059"/>
                  </a:lnTo>
                  <a:lnTo>
                    <a:pt x="912" y="1051"/>
                  </a:lnTo>
                  <a:lnTo>
                    <a:pt x="914" y="1050"/>
                  </a:lnTo>
                  <a:lnTo>
                    <a:pt x="912" y="1047"/>
                  </a:lnTo>
                  <a:lnTo>
                    <a:pt x="911" y="1044"/>
                  </a:lnTo>
                  <a:lnTo>
                    <a:pt x="905" y="1044"/>
                  </a:lnTo>
                  <a:lnTo>
                    <a:pt x="900" y="1041"/>
                  </a:lnTo>
                  <a:lnTo>
                    <a:pt x="897" y="1039"/>
                  </a:lnTo>
                  <a:lnTo>
                    <a:pt x="897" y="1036"/>
                  </a:lnTo>
                  <a:lnTo>
                    <a:pt x="895" y="1036"/>
                  </a:lnTo>
                  <a:lnTo>
                    <a:pt x="892" y="1035"/>
                  </a:lnTo>
                  <a:lnTo>
                    <a:pt x="891" y="1034"/>
                  </a:lnTo>
                  <a:lnTo>
                    <a:pt x="891" y="1032"/>
                  </a:lnTo>
                  <a:lnTo>
                    <a:pt x="890" y="1031"/>
                  </a:lnTo>
                  <a:lnTo>
                    <a:pt x="890" y="1029"/>
                  </a:lnTo>
                  <a:lnTo>
                    <a:pt x="889" y="1027"/>
                  </a:lnTo>
                  <a:lnTo>
                    <a:pt x="887" y="1025"/>
                  </a:lnTo>
                  <a:lnTo>
                    <a:pt x="884" y="1022"/>
                  </a:lnTo>
                  <a:lnTo>
                    <a:pt x="881" y="1020"/>
                  </a:lnTo>
                  <a:lnTo>
                    <a:pt x="870" y="1016"/>
                  </a:lnTo>
                  <a:lnTo>
                    <a:pt x="869" y="1015"/>
                  </a:lnTo>
                  <a:lnTo>
                    <a:pt x="869" y="1014"/>
                  </a:lnTo>
                  <a:lnTo>
                    <a:pt x="867" y="1012"/>
                  </a:lnTo>
                  <a:lnTo>
                    <a:pt x="867" y="1011"/>
                  </a:lnTo>
                  <a:lnTo>
                    <a:pt x="866" y="1009"/>
                  </a:lnTo>
                  <a:lnTo>
                    <a:pt x="864" y="1007"/>
                  </a:lnTo>
                  <a:lnTo>
                    <a:pt x="860" y="1006"/>
                  </a:lnTo>
                  <a:lnTo>
                    <a:pt x="856" y="1006"/>
                  </a:lnTo>
                  <a:lnTo>
                    <a:pt x="855" y="1007"/>
                  </a:lnTo>
                  <a:lnTo>
                    <a:pt x="855" y="1014"/>
                  </a:lnTo>
                  <a:lnTo>
                    <a:pt x="856" y="1015"/>
                  </a:lnTo>
                  <a:lnTo>
                    <a:pt x="856" y="1019"/>
                  </a:lnTo>
                  <a:lnTo>
                    <a:pt x="855" y="1026"/>
                  </a:lnTo>
                  <a:lnTo>
                    <a:pt x="851" y="1032"/>
                  </a:lnTo>
                  <a:lnTo>
                    <a:pt x="846" y="1037"/>
                  </a:lnTo>
                  <a:lnTo>
                    <a:pt x="845" y="1045"/>
                  </a:lnTo>
                  <a:lnTo>
                    <a:pt x="845" y="1049"/>
                  </a:lnTo>
                  <a:lnTo>
                    <a:pt x="846" y="1051"/>
                  </a:lnTo>
                  <a:lnTo>
                    <a:pt x="851" y="1054"/>
                  </a:lnTo>
                  <a:lnTo>
                    <a:pt x="852" y="1055"/>
                  </a:lnTo>
                  <a:lnTo>
                    <a:pt x="855" y="1056"/>
                  </a:lnTo>
                  <a:lnTo>
                    <a:pt x="858" y="1060"/>
                  </a:lnTo>
                  <a:lnTo>
                    <a:pt x="858" y="1064"/>
                  </a:lnTo>
                  <a:lnTo>
                    <a:pt x="857" y="1064"/>
                  </a:lnTo>
                  <a:lnTo>
                    <a:pt x="861" y="1075"/>
                  </a:lnTo>
                  <a:lnTo>
                    <a:pt x="862" y="1078"/>
                  </a:lnTo>
                  <a:lnTo>
                    <a:pt x="869" y="1083"/>
                  </a:lnTo>
                  <a:lnTo>
                    <a:pt x="876" y="1086"/>
                  </a:lnTo>
                  <a:lnTo>
                    <a:pt x="884" y="1092"/>
                  </a:lnTo>
                  <a:lnTo>
                    <a:pt x="891" y="1095"/>
                  </a:lnTo>
                  <a:lnTo>
                    <a:pt x="896" y="1103"/>
                  </a:lnTo>
                  <a:lnTo>
                    <a:pt x="897" y="1112"/>
                  </a:lnTo>
                  <a:lnTo>
                    <a:pt x="897" y="1115"/>
                  </a:lnTo>
                  <a:lnTo>
                    <a:pt x="896" y="1117"/>
                  </a:lnTo>
                  <a:lnTo>
                    <a:pt x="896" y="1123"/>
                  </a:lnTo>
                  <a:lnTo>
                    <a:pt x="897" y="1125"/>
                  </a:lnTo>
                  <a:lnTo>
                    <a:pt x="901" y="1129"/>
                  </a:lnTo>
                  <a:lnTo>
                    <a:pt x="904" y="1134"/>
                  </a:lnTo>
                  <a:lnTo>
                    <a:pt x="905" y="1138"/>
                  </a:lnTo>
                  <a:lnTo>
                    <a:pt x="905" y="1141"/>
                  </a:lnTo>
                  <a:lnTo>
                    <a:pt x="906" y="1142"/>
                  </a:lnTo>
                  <a:lnTo>
                    <a:pt x="907" y="1146"/>
                  </a:lnTo>
                  <a:lnTo>
                    <a:pt x="902" y="1146"/>
                  </a:lnTo>
                  <a:lnTo>
                    <a:pt x="901" y="1147"/>
                  </a:lnTo>
                  <a:lnTo>
                    <a:pt x="900" y="1147"/>
                  </a:lnTo>
                  <a:lnTo>
                    <a:pt x="899" y="1148"/>
                  </a:lnTo>
                  <a:lnTo>
                    <a:pt x="897" y="1148"/>
                  </a:lnTo>
                  <a:lnTo>
                    <a:pt x="894" y="1144"/>
                  </a:lnTo>
                  <a:lnTo>
                    <a:pt x="892" y="1144"/>
                  </a:lnTo>
                  <a:lnTo>
                    <a:pt x="880" y="1137"/>
                  </a:lnTo>
                  <a:lnTo>
                    <a:pt x="871" y="1127"/>
                  </a:lnTo>
                  <a:lnTo>
                    <a:pt x="864" y="1114"/>
                  </a:lnTo>
                  <a:lnTo>
                    <a:pt x="860" y="1099"/>
                  </a:lnTo>
                  <a:lnTo>
                    <a:pt x="855" y="1084"/>
                  </a:lnTo>
                  <a:lnTo>
                    <a:pt x="852" y="1079"/>
                  </a:lnTo>
                  <a:lnTo>
                    <a:pt x="850" y="1073"/>
                  </a:lnTo>
                  <a:lnTo>
                    <a:pt x="846" y="1066"/>
                  </a:lnTo>
                  <a:lnTo>
                    <a:pt x="842" y="1064"/>
                  </a:lnTo>
                  <a:lnTo>
                    <a:pt x="840" y="1064"/>
                  </a:lnTo>
                  <a:lnTo>
                    <a:pt x="840" y="1065"/>
                  </a:lnTo>
                  <a:lnTo>
                    <a:pt x="838" y="1065"/>
                  </a:lnTo>
                  <a:lnTo>
                    <a:pt x="837" y="1064"/>
                  </a:lnTo>
                  <a:lnTo>
                    <a:pt x="837" y="1061"/>
                  </a:lnTo>
                  <a:lnTo>
                    <a:pt x="840" y="1046"/>
                  </a:lnTo>
                  <a:lnTo>
                    <a:pt x="841" y="1046"/>
                  </a:lnTo>
                  <a:lnTo>
                    <a:pt x="840" y="1045"/>
                  </a:lnTo>
                  <a:lnTo>
                    <a:pt x="840" y="1040"/>
                  </a:lnTo>
                  <a:lnTo>
                    <a:pt x="841" y="1036"/>
                  </a:lnTo>
                  <a:lnTo>
                    <a:pt x="841" y="1031"/>
                  </a:lnTo>
                  <a:lnTo>
                    <a:pt x="840" y="1019"/>
                  </a:lnTo>
                  <a:lnTo>
                    <a:pt x="832" y="998"/>
                  </a:lnTo>
                  <a:lnTo>
                    <a:pt x="831" y="988"/>
                  </a:lnTo>
                  <a:lnTo>
                    <a:pt x="830" y="988"/>
                  </a:lnTo>
                  <a:lnTo>
                    <a:pt x="828" y="987"/>
                  </a:lnTo>
                  <a:lnTo>
                    <a:pt x="828" y="985"/>
                  </a:lnTo>
                  <a:lnTo>
                    <a:pt x="830" y="982"/>
                  </a:lnTo>
                  <a:lnTo>
                    <a:pt x="830" y="973"/>
                  </a:lnTo>
                  <a:lnTo>
                    <a:pt x="828" y="971"/>
                  </a:lnTo>
                  <a:lnTo>
                    <a:pt x="827" y="970"/>
                  </a:lnTo>
                  <a:lnTo>
                    <a:pt x="826" y="970"/>
                  </a:lnTo>
                  <a:lnTo>
                    <a:pt x="823" y="968"/>
                  </a:lnTo>
                  <a:lnTo>
                    <a:pt x="822" y="967"/>
                  </a:lnTo>
                  <a:lnTo>
                    <a:pt x="822" y="966"/>
                  </a:lnTo>
                  <a:lnTo>
                    <a:pt x="821" y="963"/>
                  </a:lnTo>
                  <a:lnTo>
                    <a:pt x="820" y="962"/>
                  </a:lnTo>
                  <a:lnTo>
                    <a:pt x="815" y="968"/>
                  </a:lnTo>
                  <a:lnTo>
                    <a:pt x="811" y="975"/>
                  </a:lnTo>
                  <a:lnTo>
                    <a:pt x="806" y="980"/>
                  </a:lnTo>
                  <a:lnTo>
                    <a:pt x="798" y="981"/>
                  </a:lnTo>
                  <a:lnTo>
                    <a:pt x="796" y="981"/>
                  </a:lnTo>
                  <a:lnTo>
                    <a:pt x="793" y="980"/>
                  </a:lnTo>
                  <a:lnTo>
                    <a:pt x="793" y="978"/>
                  </a:lnTo>
                  <a:lnTo>
                    <a:pt x="792" y="976"/>
                  </a:lnTo>
                  <a:lnTo>
                    <a:pt x="792" y="967"/>
                  </a:lnTo>
                  <a:lnTo>
                    <a:pt x="793" y="964"/>
                  </a:lnTo>
                  <a:lnTo>
                    <a:pt x="793" y="957"/>
                  </a:lnTo>
                  <a:lnTo>
                    <a:pt x="792" y="956"/>
                  </a:lnTo>
                  <a:lnTo>
                    <a:pt x="792" y="954"/>
                  </a:lnTo>
                  <a:lnTo>
                    <a:pt x="791" y="953"/>
                  </a:lnTo>
                  <a:lnTo>
                    <a:pt x="786" y="942"/>
                  </a:lnTo>
                  <a:lnTo>
                    <a:pt x="779" y="932"/>
                  </a:lnTo>
                  <a:lnTo>
                    <a:pt x="776" y="928"/>
                  </a:lnTo>
                  <a:lnTo>
                    <a:pt x="772" y="925"/>
                  </a:lnTo>
                  <a:lnTo>
                    <a:pt x="768" y="922"/>
                  </a:lnTo>
                  <a:lnTo>
                    <a:pt x="766" y="918"/>
                  </a:lnTo>
                  <a:lnTo>
                    <a:pt x="763" y="910"/>
                  </a:lnTo>
                  <a:lnTo>
                    <a:pt x="763" y="905"/>
                  </a:lnTo>
                  <a:lnTo>
                    <a:pt x="762" y="902"/>
                  </a:lnTo>
                  <a:lnTo>
                    <a:pt x="761" y="899"/>
                  </a:lnTo>
                  <a:lnTo>
                    <a:pt x="758" y="897"/>
                  </a:lnTo>
                  <a:lnTo>
                    <a:pt x="747" y="893"/>
                  </a:lnTo>
                  <a:lnTo>
                    <a:pt x="744" y="900"/>
                  </a:lnTo>
                  <a:lnTo>
                    <a:pt x="741" y="905"/>
                  </a:lnTo>
                  <a:lnTo>
                    <a:pt x="733" y="908"/>
                  </a:lnTo>
                  <a:lnTo>
                    <a:pt x="723" y="908"/>
                  </a:lnTo>
                  <a:lnTo>
                    <a:pt x="720" y="907"/>
                  </a:lnTo>
                  <a:lnTo>
                    <a:pt x="718" y="904"/>
                  </a:lnTo>
                  <a:lnTo>
                    <a:pt x="715" y="903"/>
                  </a:lnTo>
                  <a:lnTo>
                    <a:pt x="714" y="905"/>
                  </a:lnTo>
                  <a:lnTo>
                    <a:pt x="712" y="908"/>
                  </a:lnTo>
                  <a:lnTo>
                    <a:pt x="704" y="912"/>
                  </a:lnTo>
                  <a:lnTo>
                    <a:pt x="703" y="913"/>
                  </a:lnTo>
                  <a:lnTo>
                    <a:pt x="702" y="918"/>
                  </a:lnTo>
                  <a:lnTo>
                    <a:pt x="702" y="922"/>
                  </a:lnTo>
                  <a:lnTo>
                    <a:pt x="700" y="924"/>
                  </a:lnTo>
                  <a:lnTo>
                    <a:pt x="698" y="927"/>
                  </a:lnTo>
                  <a:lnTo>
                    <a:pt x="689" y="933"/>
                  </a:lnTo>
                  <a:lnTo>
                    <a:pt x="680" y="938"/>
                  </a:lnTo>
                  <a:lnTo>
                    <a:pt x="673" y="943"/>
                  </a:lnTo>
                  <a:lnTo>
                    <a:pt x="649" y="967"/>
                  </a:lnTo>
                  <a:lnTo>
                    <a:pt x="648" y="970"/>
                  </a:lnTo>
                  <a:lnTo>
                    <a:pt x="645" y="972"/>
                  </a:lnTo>
                  <a:lnTo>
                    <a:pt x="643" y="973"/>
                  </a:lnTo>
                  <a:lnTo>
                    <a:pt x="640" y="976"/>
                  </a:lnTo>
                  <a:lnTo>
                    <a:pt x="639" y="976"/>
                  </a:lnTo>
                  <a:lnTo>
                    <a:pt x="635" y="977"/>
                  </a:lnTo>
                  <a:lnTo>
                    <a:pt x="633" y="978"/>
                  </a:lnTo>
                  <a:lnTo>
                    <a:pt x="629" y="980"/>
                  </a:lnTo>
                  <a:lnTo>
                    <a:pt x="626" y="981"/>
                  </a:lnTo>
                  <a:lnTo>
                    <a:pt x="623" y="985"/>
                  </a:lnTo>
                  <a:lnTo>
                    <a:pt x="623" y="993"/>
                  </a:lnTo>
                  <a:lnTo>
                    <a:pt x="624" y="997"/>
                  </a:lnTo>
                  <a:lnTo>
                    <a:pt x="625" y="1002"/>
                  </a:lnTo>
                  <a:lnTo>
                    <a:pt x="625" y="1006"/>
                  </a:lnTo>
                  <a:lnTo>
                    <a:pt x="624" y="1020"/>
                  </a:lnTo>
                  <a:lnTo>
                    <a:pt x="621" y="1031"/>
                  </a:lnTo>
                  <a:lnTo>
                    <a:pt x="623" y="1041"/>
                  </a:lnTo>
                  <a:lnTo>
                    <a:pt x="621" y="1042"/>
                  </a:lnTo>
                  <a:lnTo>
                    <a:pt x="621" y="1044"/>
                  </a:lnTo>
                  <a:lnTo>
                    <a:pt x="616" y="1044"/>
                  </a:lnTo>
                  <a:lnTo>
                    <a:pt x="614" y="1046"/>
                  </a:lnTo>
                  <a:lnTo>
                    <a:pt x="613" y="1049"/>
                  </a:lnTo>
                  <a:lnTo>
                    <a:pt x="611" y="1053"/>
                  </a:lnTo>
                  <a:lnTo>
                    <a:pt x="611" y="1055"/>
                  </a:lnTo>
                  <a:lnTo>
                    <a:pt x="609" y="1058"/>
                  </a:lnTo>
                  <a:lnTo>
                    <a:pt x="606" y="1059"/>
                  </a:lnTo>
                  <a:lnTo>
                    <a:pt x="605" y="1059"/>
                  </a:lnTo>
                  <a:lnTo>
                    <a:pt x="601" y="1063"/>
                  </a:lnTo>
                  <a:lnTo>
                    <a:pt x="599" y="1068"/>
                  </a:lnTo>
                  <a:lnTo>
                    <a:pt x="596" y="1070"/>
                  </a:lnTo>
                  <a:lnTo>
                    <a:pt x="591" y="1070"/>
                  </a:lnTo>
                  <a:lnTo>
                    <a:pt x="590" y="1068"/>
                  </a:lnTo>
                  <a:lnTo>
                    <a:pt x="590" y="1066"/>
                  </a:lnTo>
                  <a:lnTo>
                    <a:pt x="589" y="1066"/>
                  </a:lnTo>
                  <a:lnTo>
                    <a:pt x="586" y="1064"/>
                  </a:lnTo>
                  <a:lnTo>
                    <a:pt x="586" y="1063"/>
                  </a:lnTo>
                  <a:lnTo>
                    <a:pt x="581" y="1049"/>
                  </a:lnTo>
                  <a:lnTo>
                    <a:pt x="576" y="1036"/>
                  </a:lnTo>
                  <a:lnTo>
                    <a:pt x="569" y="1025"/>
                  </a:lnTo>
                  <a:lnTo>
                    <a:pt x="566" y="1022"/>
                  </a:lnTo>
                  <a:lnTo>
                    <a:pt x="565" y="1017"/>
                  </a:lnTo>
                  <a:lnTo>
                    <a:pt x="565" y="1014"/>
                  </a:lnTo>
                  <a:lnTo>
                    <a:pt x="562" y="1006"/>
                  </a:lnTo>
                  <a:lnTo>
                    <a:pt x="560" y="1002"/>
                  </a:lnTo>
                  <a:lnTo>
                    <a:pt x="559" y="1000"/>
                  </a:lnTo>
                  <a:lnTo>
                    <a:pt x="559" y="997"/>
                  </a:lnTo>
                  <a:lnTo>
                    <a:pt x="557" y="993"/>
                  </a:lnTo>
                  <a:lnTo>
                    <a:pt x="554" y="985"/>
                  </a:lnTo>
                  <a:lnTo>
                    <a:pt x="549" y="975"/>
                  </a:lnTo>
                  <a:lnTo>
                    <a:pt x="545" y="964"/>
                  </a:lnTo>
                  <a:lnTo>
                    <a:pt x="541" y="952"/>
                  </a:lnTo>
                  <a:lnTo>
                    <a:pt x="539" y="941"/>
                  </a:lnTo>
                  <a:lnTo>
                    <a:pt x="539" y="939"/>
                  </a:lnTo>
                  <a:lnTo>
                    <a:pt x="537" y="937"/>
                  </a:lnTo>
                  <a:lnTo>
                    <a:pt x="537" y="936"/>
                  </a:lnTo>
                  <a:lnTo>
                    <a:pt x="539" y="932"/>
                  </a:lnTo>
                  <a:lnTo>
                    <a:pt x="539" y="929"/>
                  </a:lnTo>
                  <a:lnTo>
                    <a:pt x="540" y="927"/>
                  </a:lnTo>
                  <a:lnTo>
                    <a:pt x="540" y="919"/>
                  </a:lnTo>
                  <a:lnTo>
                    <a:pt x="539" y="914"/>
                  </a:lnTo>
                  <a:lnTo>
                    <a:pt x="536" y="910"/>
                  </a:lnTo>
                  <a:lnTo>
                    <a:pt x="536" y="905"/>
                  </a:lnTo>
                  <a:lnTo>
                    <a:pt x="539" y="903"/>
                  </a:lnTo>
                  <a:lnTo>
                    <a:pt x="539" y="902"/>
                  </a:lnTo>
                  <a:lnTo>
                    <a:pt x="535" y="902"/>
                  </a:lnTo>
                  <a:lnTo>
                    <a:pt x="532" y="907"/>
                  </a:lnTo>
                  <a:lnTo>
                    <a:pt x="531" y="910"/>
                  </a:lnTo>
                  <a:lnTo>
                    <a:pt x="529" y="913"/>
                  </a:lnTo>
                  <a:lnTo>
                    <a:pt x="527" y="915"/>
                  </a:lnTo>
                  <a:lnTo>
                    <a:pt x="522" y="920"/>
                  </a:lnTo>
                  <a:lnTo>
                    <a:pt x="518" y="920"/>
                  </a:lnTo>
                  <a:lnTo>
                    <a:pt x="511" y="918"/>
                  </a:lnTo>
                  <a:lnTo>
                    <a:pt x="505" y="913"/>
                  </a:lnTo>
                  <a:lnTo>
                    <a:pt x="500" y="907"/>
                  </a:lnTo>
                  <a:lnTo>
                    <a:pt x="495" y="902"/>
                  </a:lnTo>
                  <a:lnTo>
                    <a:pt x="497" y="900"/>
                  </a:lnTo>
                  <a:lnTo>
                    <a:pt x="505" y="900"/>
                  </a:lnTo>
                  <a:lnTo>
                    <a:pt x="507" y="899"/>
                  </a:lnTo>
                  <a:lnTo>
                    <a:pt x="508" y="898"/>
                  </a:lnTo>
                  <a:lnTo>
                    <a:pt x="510" y="895"/>
                  </a:lnTo>
                  <a:lnTo>
                    <a:pt x="511" y="894"/>
                  </a:lnTo>
                  <a:lnTo>
                    <a:pt x="507" y="893"/>
                  </a:lnTo>
                  <a:lnTo>
                    <a:pt x="501" y="893"/>
                  </a:lnTo>
                  <a:lnTo>
                    <a:pt x="492" y="890"/>
                  </a:lnTo>
                  <a:lnTo>
                    <a:pt x="483" y="885"/>
                  </a:lnTo>
                  <a:lnTo>
                    <a:pt x="477" y="879"/>
                  </a:lnTo>
                  <a:lnTo>
                    <a:pt x="476" y="876"/>
                  </a:lnTo>
                  <a:lnTo>
                    <a:pt x="473" y="873"/>
                  </a:lnTo>
                  <a:lnTo>
                    <a:pt x="471" y="865"/>
                  </a:lnTo>
                  <a:lnTo>
                    <a:pt x="470" y="864"/>
                  </a:lnTo>
                  <a:lnTo>
                    <a:pt x="467" y="863"/>
                  </a:lnTo>
                  <a:lnTo>
                    <a:pt x="451" y="863"/>
                  </a:lnTo>
                  <a:lnTo>
                    <a:pt x="449" y="864"/>
                  </a:lnTo>
                  <a:lnTo>
                    <a:pt x="447" y="865"/>
                  </a:lnTo>
                  <a:lnTo>
                    <a:pt x="444" y="865"/>
                  </a:lnTo>
                  <a:lnTo>
                    <a:pt x="433" y="863"/>
                  </a:lnTo>
                  <a:lnTo>
                    <a:pt x="431" y="865"/>
                  </a:lnTo>
                  <a:lnTo>
                    <a:pt x="414" y="865"/>
                  </a:lnTo>
                  <a:lnTo>
                    <a:pt x="403" y="864"/>
                  </a:lnTo>
                  <a:lnTo>
                    <a:pt x="389" y="863"/>
                  </a:lnTo>
                  <a:lnTo>
                    <a:pt x="377" y="861"/>
                  </a:lnTo>
                  <a:lnTo>
                    <a:pt x="375" y="861"/>
                  </a:lnTo>
                  <a:lnTo>
                    <a:pt x="373" y="860"/>
                  </a:lnTo>
                  <a:lnTo>
                    <a:pt x="370" y="860"/>
                  </a:lnTo>
                  <a:lnTo>
                    <a:pt x="368" y="859"/>
                  </a:lnTo>
                  <a:lnTo>
                    <a:pt x="365" y="859"/>
                  </a:lnTo>
                  <a:lnTo>
                    <a:pt x="364" y="858"/>
                  </a:lnTo>
                  <a:lnTo>
                    <a:pt x="363" y="858"/>
                  </a:lnTo>
                  <a:lnTo>
                    <a:pt x="362" y="856"/>
                  </a:lnTo>
                  <a:lnTo>
                    <a:pt x="359" y="851"/>
                  </a:lnTo>
                  <a:lnTo>
                    <a:pt x="359" y="848"/>
                  </a:lnTo>
                  <a:lnTo>
                    <a:pt x="353" y="841"/>
                  </a:lnTo>
                  <a:lnTo>
                    <a:pt x="348" y="841"/>
                  </a:lnTo>
                  <a:lnTo>
                    <a:pt x="345" y="842"/>
                  </a:lnTo>
                  <a:lnTo>
                    <a:pt x="344" y="844"/>
                  </a:lnTo>
                  <a:lnTo>
                    <a:pt x="343" y="846"/>
                  </a:lnTo>
                  <a:lnTo>
                    <a:pt x="342" y="848"/>
                  </a:lnTo>
                  <a:lnTo>
                    <a:pt x="322" y="848"/>
                  </a:lnTo>
                  <a:lnTo>
                    <a:pt x="314" y="842"/>
                  </a:lnTo>
                  <a:lnTo>
                    <a:pt x="308" y="836"/>
                  </a:lnTo>
                  <a:lnTo>
                    <a:pt x="304" y="834"/>
                  </a:lnTo>
                  <a:lnTo>
                    <a:pt x="301" y="832"/>
                  </a:lnTo>
                  <a:lnTo>
                    <a:pt x="298" y="832"/>
                  </a:lnTo>
                  <a:lnTo>
                    <a:pt x="295" y="831"/>
                  </a:lnTo>
                  <a:lnTo>
                    <a:pt x="291" y="829"/>
                  </a:lnTo>
                  <a:lnTo>
                    <a:pt x="290" y="827"/>
                  </a:lnTo>
                  <a:lnTo>
                    <a:pt x="290" y="822"/>
                  </a:lnTo>
                  <a:lnTo>
                    <a:pt x="280" y="807"/>
                  </a:lnTo>
                  <a:lnTo>
                    <a:pt x="273" y="802"/>
                  </a:lnTo>
                  <a:lnTo>
                    <a:pt x="265" y="800"/>
                  </a:lnTo>
                  <a:lnTo>
                    <a:pt x="263" y="800"/>
                  </a:lnTo>
                  <a:lnTo>
                    <a:pt x="260" y="802"/>
                  </a:lnTo>
                  <a:lnTo>
                    <a:pt x="256" y="810"/>
                  </a:lnTo>
                  <a:lnTo>
                    <a:pt x="256" y="819"/>
                  </a:lnTo>
                  <a:lnTo>
                    <a:pt x="258" y="822"/>
                  </a:lnTo>
                  <a:lnTo>
                    <a:pt x="261" y="831"/>
                  </a:lnTo>
                  <a:lnTo>
                    <a:pt x="266" y="840"/>
                  </a:lnTo>
                  <a:lnTo>
                    <a:pt x="274" y="848"/>
                  </a:lnTo>
                  <a:lnTo>
                    <a:pt x="281" y="851"/>
                  </a:lnTo>
                  <a:lnTo>
                    <a:pt x="281" y="855"/>
                  </a:lnTo>
                  <a:lnTo>
                    <a:pt x="283" y="856"/>
                  </a:lnTo>
                  <a:lnTo>
                    <a:pt x="283" y="859"/>
                  </a:lnTo>
                  <a:lnTo>
                    <a:pt x="284" y="861"/>
                  </a:lnTo>
                  <a:lnTo>
                    <a:pt x="286" y="860"/>
                  </a:lnTo>
                  <a:lnTo>
                    <a:pt x="288" y="859"/>
                  </a:lnTo>
                  <a:lnTo>
                    <a:pt x="289" y="856"/>
                  </a:lnTo>
                  <a:lnTo>
                    <a:pt x="291" y="854"/>
                  </a:lnTo>
                  <a:lnTo>
                    <a:pt x="293" y="856"/>
                  </a:lnTo>
                  <a:lnTo>
                    <a:pt x="293" y="863"/>
                  </a:lnTo>
                  <a:lnTo>
                    <a:pt x="291" y="865"/>
                  </a:lnTo>
                  <a:lnTo>
                    <a:pt x="289" y="868"/>
                  </a:lnTo>
                  <a:lnTo>
                    <a:pt x="289" y="871"/>
                  </a:lnTo>
                  <a:lnTo>
                    <a:pt x="291" y="876"/>
                  </a:lnTo>
                  <a:lnTo>
                    <a:pt x="296" y="879"/>
                  </a:lnTo>
                  <a:lnTo>
                    <a:pt x="300" y="879"/>
                  </a:lnTo>
                  <a:lnTo>
                    <a:pt x="304" y="880"/>
                  </a:lnTo>
                  <a:lnTo>
                    <a:pt x="306" y="880"/>
                  </a:lnTo>
                  <a:lnTo>
                    <a:pt x="320" y="879"/>
                  </a:lnTo>
                  <a:lnTo>
                    <a:pt x="329" y="874"/>
                  </a:lnTo>
                  <a:lnTo>
                    <a:pt x="337" y="868"/>
                  </a:lnTo>
                  <a:lnTo>
                    <a:pt x="343" y="860"/>
                  </a:lnTo>
                  <a:lnTo>
                    <a:pt x="350" y="853"/>
                  </a:lnTo>
                  <a:lnTo>
                    <a:pt x="350" y="868"/>
                  </a:lnTo>
                  <a:lnTo>
                    <a:pt x="357" y="876"/>
                  </a:lnTo>
                  <a:lnTo>
                    <a:pt x="364" y="881"/>
                  </a:lnTo>
                  <a:lnTo>
                    <a:pt x="375" y="885"/>
                  </a:lnTo>
                  <a:lnTo>
                    <a:pt x="378" y="886"/>
                  </a:lnTo>
                  <a:lnTo>
                    <a:pt x="380" y="892"/>
                  </a:lnTo>
                  <a:lnTo>
                    <a:pt x="382" y="893"/>
                  </a:lnTo>
                  <a:lnTo>
                    <a:pt x="383" y="895"/>
                  </a:lnTo>
                  <a:lnTo>
                    <a:pt x="383" y="894"/>
                  </a:lnTo>
                  <a:lnTo>
                    <a:pt x="384" y="895"/>
                  </a:lnTo>
                  <a:lnTo>
                    <a:pt x="387" y="897"/>
                  </a:lnTo>
                  <a:lnTo>
                    <a:pt x="388" y="898"/>
                  </a:lnTo>
                  <a:lnTo>
                    <a:pt x="391" y="899"/>
                  </a:lnTo>
                  <a:lnTo>
                    <a:pt x="391" y="900"/>
                  </a:lnTo>
                  <a:lnTo>
                    <a:pt x="389" y="907"/>
                  </a:lnTo>
                  <a:lnTo>
                    <a:pt x="385" y="912"/>
                  </a:lnTo>
                  <a:lnTo>
                    <a:pt x="380" y="917"/>
                  </a:lnTo>
                  <a:lnTo>
                    <a:pt x="379" y="923"/>
                  </a:lnTo>
                  <a:lnTo>
                    <a:pt x="375" y="923"/>
                  </a:lnTo>
                  <a:lnTo>
                    <a:pt x="372" y="924"/>
                  </a:lnTo>
                  <a:lnTo>
                    <a:pt x="367" y="929"/>
                  </a:lnTo>
                  <a:lnTo>
                    <a:pt x="367" y="932"/>
                  </a:lnTo>
                  <a:lnTo>
                    <a:pt x="365" y="934"/>
                  </a:lnTo>
                  <a:lnTo>
                    <a:pt x="365" y="938"/>
                  </a:lnTo>
                  <a:lnTo>
                    <a:pt x="364" y="939"/>
                  </a:lnTo>
                  <a:lnTo>
                    <a:pt x="363" y="942"/>
                  </a:lnTo>
                  <a:lnTo>
                    <a:pt x="359" y="942"/>
                  </a:lnTo>
                  <a:lnTo>
                    <a:pt x="357" y="944"/>
                  </a:lnTo>
                  <a:lnTo>
                    <a:pt x="355" y="947"/>
                  </a:lnTo>
                  <a:lnTo>
                    <a:pt x="354" y="948"/>
                  </a:lnTo>
                  <a:lnTo>
                    <a:pt x="352" y="953"/>
                  </a:lnTo>
                  <a:lnTo>
                    <a:pt x="347" y="953"/>
                  </a:lnTo>
                  <a:lnTo>
                    <a:pt x="342" y="958"/>
                  </a:lnTo>
                  <a:lnTo>
                    <a:pt x="340" y="961"/>
                  </a:lnTo>
                  <a:lnTo>
                    <a:pt x="338" y="963"/>
                  </a:lnTo>
                  <a:lnTo>
                    <a:pt x="338" y="966"/>
                  </a:lnTo>
                  <a:lnTo>
                    <a:pt x="330" y="967"/>
                  </a:lnTo>
                  <a:lnTo>
                    <a:pt x="320" y="970"/>
                  </a:lnTo>
                  <a:lnTo>
                    <a:pt x="311" y="972"/>
                  </a:lnTo>
                  <a:lnTo>
                    <a:pt x="304" y="976"/>
                  </a:lnTo>
                  <a:lnTo>
                    <a:pt x="301" y="981"/>
                  </a:lnTo>
                  <a:lnTo>
                    <a:pt x="303" y="983"/>
                  </a:lnTo>
                  <a:lnTo>
                    <a:pt x="304" y="985"/>
                  </a:lnTo>
                  <a:lnTo>
                    <a:pt x="271" y="995"/>
                  </a:lnTo>
                  <a:lnTo>
                    <a:pt x="266" y="997"/>
                  </a:lnTo>
                  <a:lnTo>
                    <a:pt x="259" y="1002"/>
                  </a:lnTo>
                  <a:lnTo>
                    <a:pt x="251" y="1006"/>
                  </a:lnTo>
                  <a:lnTo>
                    <a:pt x="245" y="1010"/>
                  </a:lnTo>
                  <a:lnTo>
                    <a:pt x="232" y="1010"/>
                  </a:lnTo>
                  <a:lnTo>
                    <a:pt x="229" y="1012"/>
                  </a:lnTo>
                  <a:lnTo>
                    <a:pt x="226" y="1015"/>
                  </a:lnTo>
                  <a:lnTo>
                    <a:pt x="221" y="1017"/>
                  </a:lnTo>
                  <a:lnTo>
                    <a:pt x="216" y="1017"/>
                  </a:lnTo>
                  <a:lnTo>
                    <a:pt x="214" y="1019"/>
                  </a:lnTo>
                  <a:lnTo>
                    <a:pt x="212" y="1019"/>
                  </a:lnTo>
                  <a:lnTo>
                    <a:pt x="202" y="1014"/>
                  </a:lnTo>
                  <a:lnTo>
                    <a:pt x="201" y="1014"/>
                  </a:lnTo>
                  <a:lnTo>
                    <a:pt x="202" y="1012"/>
                  </a:lnTo>
                  <a:lnTo>
                    <a:pt x="202" y="1011"/>
                  </a:lnTo>
                  <a:lnTo>
                    <a:pt x="196" y="998"/>
                  </a:lnTo>
                  <a:lnTo>
                    <a:pt x="194" y="988"/>
                  </a:lnTo>
                  <a:lnTo>
                    <a:pt x="191" y="986"/>
                  </a:lnTo>
                  <a:lnTo>
                    <a:pt x="191" y="980"/>
                  </a:lnTo>
                  <a:lnTo>
                    <a:pt x="192" y="977"/>
                  </a:lnTo>
                  <a:lnTo>
                    <a:pt x="192" y="968"/>
                  </a:lnTo>
                  <a:lnTo>
                    <a:pt x="191" y="966"/>
                  </a:lnTo>
                  <a:lnTo>
                    <a:pt x="189" y="963"/>
                  </a:lnTo>
                  <a:lnTo>
                    <a:pt x="186" y="962"/>
                  </a:lnTo>
                  <a:lnTo>
                    <a:pt x="178" y="954"/>
                  </a:lnTo>
                  <a:lnTo>
                    <a:pt x="173" y="947"/>
                  </a:lnTo>
                  <a:lnTo>
                    <a:pt x="168" y="938"/>
                  </a:lnTo>
                  <a:lnTo>
                    <a:pt x="167" y="931"/>
                  </a:lnTo>
                  <a:lnTo>
                    <a:pt x="156" y="925"/>
                  </a:lnTo>
                  <a:lnTo>
                    <a:pt x="151" y="917"/>
                  </a:lnTo>
                  <a:lnTo>
                    <a:pt x="150" y="903"/>
                  </a:lnTo>
                  <a:lnTo>
                    <a:pt x="150" y="899"/>
                  </a:lnTo>
                  <a:lnTo>
                    <a:pt x="148" y="895"/>
                  </a:lnTo>
                  <a:lnTo>
                    <a:pt x="145" y="888"/>
                  </a:lnTo>
                  <a:lnTo>
                    <a:pt x="143" y="884"/>
                  </a:lnTo>
                  <a:lnTo>
                    <a:pt x="141" y="883"/>
                  </a:lnTo>
                  <a:lnTo>
                    <a:pt x="136" y="878"/>
                  </a:lnTo>
                  <a:lnTo>
                    <a:pt x="131" y="878"/>
                  </a:lnTo>
                  <a:lnTo>
                    <a:pt x="130" y="876"/>
                  </a:lnTo>
                  <a:lnTo>
                    <a:pt x="128" y="874"/>
                  </a:lnTo>
                  <a:lnTo>
                    <a:pt x="128" y="869"/>
                  </a:lnTo>
                  <a:lnTo>
                    <a:pt x="127" y="868"/>
                  </a:lnTo>
                  <a:lnTo>
                    <a:pt x="127" y="865"/>
                  </a:lnTo>
                  <a:lnTo>
                    <a:pt x="126" y="861"/>
                  </a:lnTo>
                  <a:lnTo>
                    <a:pt x="121" y="856"/>
                  </a:lnTo>
                  <a:lnTo>
                    <a:pt x="108" y="836"/>
                  </a:lnTo>
                  <a:lnTo>
                    <a:pt x="107" y="835"/>
                  </a:lnTo>
                  <a:lnTo>
                    <a:pt x="106" y="832"/>
                  </a:lnTo>
                  <a:lnTo>
                    <a:pt x="101" y="827"/>
                  </a:lnTo>
                  <a:lnTo>
                    <a:pt x="101" y="824"/>
                  </a:lnTo>
                  <a:lnTo>
                    <a:pt x="102" y="820"/>
                  </a:lnTo>
                  <a:lnTo>
                    <a:pt x="102" y="816"/>
                  </a:lnTo>
                  <a:lnTo>
                    <a:pt x="103" y="812"/>
                  </a:lnTo>
                  <a:lnTo>
                    <a:pt x="103" y="809"/>
                  </a:lnTo>
                  <a:lnTo>
                    <a:pt x="94" y="787"/>
                  </a:lnTo>
                  <a:lnTo>
                    <a:pt x="94" y="786"/>
                  </a:lnTo>
                  <a:lnTo>
                    <a:pt x="97" y="783"/>
                  </a:lnTo>
                  <a:lnTo>
                    <a:pt x="98" y="783"/>
                  </a:lnTo>
                  <a:lnTo>
                    <a:pt x="98" y="782"/>
                  </a:lnTo>
                  <a:lnTo>
                    <a:pt x="102" y="771"/>
                  </a:lnTo>
                  <a:lnTo>
                    <a:pt x="104" y="761"/>
                  </a:lnTo>
                  <a:lnTo>
                    <a:pt x="107" y="756"/>
                  </a:lnTo>
                  <a:lnTo>
                    <a:pt x="111" y="751"/>
                  </a:lnTo>
                  <a:lnTo>
                    <a:pt x="114" y="747"/>
                  </a:lnTo>
                  <a:lnTo>
                    <a:pt x="116" y="741"/>
                  </a:lnTo>
                  <a:lnTo>
                    <a:pt x="116" y="736"/>
                  </a:lnTo>
                  <a:lnTo>
                    <a:pt x="114" y="732"/>
                  </a:lnTo>
                  <a:lnTo>
                    <a:pt x="113" y="727"/>
                  </a:lnTo>
                  <a:lnTo>
                    <a:pt x="113" y="722"/>
                  </a:lnTo>
                  <a:lnTo>
                    <a:pt x="114" y="720"/>
                  </a:lnTo>
                  <a:lnTo>
                    <a:pt x="116" y="720"/>
                  </a:lnTo>
                  <a:lnTo>
                    <a:pt x="116" y="715"/>
                  </a:lnTo>
                  <a:lnTo>
                    <a:pt x="114" y="717"/>
                  </a:lnTo>
                  <a:lnTo>
                    <a:pt x="112" y="718"/>
                  </a:lnTo>
                  <a:lnTo>
                    <a:pt x="111" y="719"/>
                  </a:lnTo>
                  <a:lnTo>
                    <a:pt x="104" y="719"/>
                  </a:lnTo>
                  <a:lnTo>
                    <a:pt x="102" y="718"/>
                  </a:lnTo>
                  <a:lnTo>
                    <a:pt x="101" y="715"/>
                  </a:lnTo>
                  <a:lnTo>
                    <a:pt x="96" y="719"/>
                  </a:lnTo>
                  <a:lnTo>
                    <a:pt x="92" y="722"/>
                  </a:lnTo>
                  <a:lnTo>
                    <a:pt x="87" y="724"/>
                  </a:lnTo>
                  <a:lnTo>
                    <a:pt x="79" y="726"/>
                  </a:lnTo>
                  <a:lnTo>
                    <a:pt x="74" y="724"/>
                  </a:lnTo>
                  <a:lnTo>
                    <a:pt x="69" y="720"/>
                  </a:lnTo>
                  <a:lnTo>
                    <a:pt x="66" y="717"/>
                  </a:lnTo>
                  <a:lnTo>
                    <a:pt x="59" y="715"/>
                  </a:lnTo>
                  <a:lnTo>
                    <a:pt x="57" y="715"/>
                  </a:lnTo>
                  <a:lnTo>
                    <a:pt x="54" y="717"/>
                  </a:lnTo>
                  <a:lnTo>
                    <a:pt x="53" y="719"/>
                  </a:lnTo>
                  <a:lnTo>
                    <a:pt x="50" y="722"/>
                  </a:lnTo>
                  <a:lnTo>
                    <a:pt x="49" y="724"/>
                  </a:lnTo>
                  <a:lnTo>
                    <a:pt x="48" y="726"/>
                  </a:lnTo>
                  <a:lnTo>
                    <a:pt x="45" y="726"/>
                  </a:lnTo>
                  <a:lnTo>
                    <a:pt x="40" y="724"/>
                  </a:lnTo>
                  <a:lnTo>
                    <a:pt x="35" y="720"/>
                  </a:lnTo>
                  <a:lnTo>
                    <a:pt x="30" y="718"/>
                  </a:lnTo>
                  <a:lnTo>
                    <a:pt x="22" y="718"/>
                  </a:lnTo>
                  <a:lnTo>
                    <a:pt x="24" y="715"/>
                  </a:lnTo>
                  <a:lnTo>
                    <a:pt x="23" y="714"/>
                  </a:lnTo>
                  <a:lnTo>
                    <a:pt x="20" y="713"/>
                  </a:lnTo>
                  <a:lnTo>
                    <a:pt x="18" y="710"/>
                  </a:lnTo>
                  <a:lnTo>
                    <a:pt x="15" y="709"/>
                  </a:lnTo>
                  <a:lnTo>
                    <a:pt x="13" y="704"/>
                  </a:lnTo>
                  <a:lnTo>
                    <a:pt x="14" y="703"/>
                  </a:lnTo>
                  <a:lnTo>
                    <a:pt x="12" y="700"/>
                  </a:lnTo>
                  <a:lnTo>
                    <a:pt x="8" y="698"/>
                  </a:lnTo>
                  <a:lnTo>
                    <a:pt x="0" y="695"/>
                  </a:lnTo>
                  <a:lnTo>
                    <a:pt x="4" y="692"/>
                  </a:lnTo>
                  <a:lnTo>
                    <a:pt x="7" y="690"/>
                  </a:lnTo>
                  <a:lnTo>
                    <a:pt x="8" y="689"/>
                  </a:lnTo>
                  <a:lnTo>
                    <a:pt x="9" y="687"/>
                  </a:lnTo>
                  <a:lnTo>
                    <a:pt x="9" y="679"/>
                  </a:lnTo>
                  <a:lnTo>
                    <a:pt x="4" y="679"/>
                  </a:lnTo>
                  <a:lnTo>
                    <a:pt x="2" y="678"/>
                  </a:lnTo>
                  <a:lnTo>
                    <a:pt x="2" y="676"/>
                  </a:lnTo>
                  <a:lnTo>
                    <a:pt x="4" y="671"/>
                  </a:lnTo>
                  <a:lnTo>
                    <a:pt x="9" y="668"/>
                  </a:lnTo>
                  <a:lnTo>
                    <a:pt x="27" y="665"/>
                  </a:lnTo>
                  <a:lnTo>
                    <a:pt x="34" y="664"/>
                  </a:lnTo>
                  <a:lnTo>
                    <a:pt x="39" y="663"/>
                  </a:lnTo>
                  <a:lnTo>
                    <a:pt x="37" y="660"/>
                  </a:lnTo>
                  <a:lnTo>
                    <a:pt x="35" y="660"/>
                  </a:lnTo>
                  <a:lnTo>
                    <a:pt x="35" y="658"/>
                  </a:lnTo>
                  <a:lnTo>
                    <a:pt x="38" y="656"/>
                  </a:lnTo>
                  <a:lnTo>
                    <a:pt x="62" y="656"/>
                  </a:lnTo>
                  <a:lnTo>
                    <a:pt x="64" y="654"/>
                  </a:lnTo>
                  <a:lnTo>
                    <a:pt x="68" y="653"/>
                  </a:lnTo>
                  <a:lnTo>
                    <a:pt x="72" y="650"/>
                  </a:lnTo>
                  <a:lnTo>
                    <a:pt x="74" y="648"/>
                  </a:lnTo>
                  <a:lnTo>
                    <a:pt x="81" y="646"/>
                  </a:lnTo>
                  <a:lnTo>
                    <a:pt x="89" y="645"/>
                  </a:lnTo>
                  <a:lnTo>
                    <a:pt x="98" y="645"/>
                  </a:lnTo>
                  <a:lnTo>
                    <a:pt x="104" y="646"/>
                  </a:lnTo>
                  <a:lnTo>
                    <a:pt x="112" y="649"/>
                  </a:lnTo>
                  <a:lnTo>
                    <a:pt x="118" y="650"/>
                  </a:lnTo>
                  <a:lnTo>
                    <a:pt x="121" y="654"/>
                  </a:lnTo>
                  <a:lnTo>
                    <a:pt x="127" y="656"/>
                  </a:lnTo>
                  <a:lnTo>
                    <a:pt x="133" y="658"/>
                  </a:lnTo>
                  <a:lnTo>
                    <a:pt x="138" y="659"/>
                  </a:lnTo>
                  <a:lnTo>
                    <a:pt x="162" y="659"/>
                  </a:lnTo>
                  <a:lnTo>
                    <a:pt x="168" y="658"/>
                  </a:lnTo>
                  <a:lnTo>
                    <a:pt x="175" y="653"/>
                  </a:lnTo>
                  <a:lnTo>
                    <a:pt x="181" y="649"/>
                  </a:lnTo>
                  <a:lnTo>
                    <a:pt x="190" y="648"/>
                  </a:lnTo>
                  <a:lnTo>
                    <a:pt x="195" y="648"/>
                  </a:lnTo>
                  <a:lnTo>
                    <a:pt x="200" y="650"/>
                  </a:lnTo>
                  <a:lnTo>
                    <a:pt x="202" y="653"/>
                  </a:lnTo>
                  <a:lnTo>
                    <a:pt x="202" y="655"/>
                  </a:lnTo>
                  <a:lnTo>
                    <a:pt x="205" y="660"/>
                  </a:lnTo>
                  <a:lnTo>
                    <a:pt x="206" y="664"/>
                  </a:lnTo>
                  <a:lnTo>
                    <a:pt x="209" y="666"/>
                  </a:lnTo>
                  <a:lnTo>
                    <a:pt x="214" y="669"/>
                  </a:lnTo>
                  <a:lnTo>
                    <a:pt x="215" y="670"/>
                  </a:lnTo>
                  <a:lnTo>
                    <a:pt x="216" y="670"/>
                  </a:lnTo>
                  <a:lnTo>
                    <a:pt x="221" y="674"/>
                  </a:lnTo>
                  <a:lnTo>
                    <a:pt x="225" y="679"/>
                  </a:lnTo>
                  <a:lnTo>
                    <a:pt x="230" y="683"/>
                  </a:lnTo>
                  <a:lnTo>
                    <a:pt x="236" y="685"/>
                  </a:lnTo>
                  <a:lnTo>
                    <a:pt x="240" y="685"/>
                  </a:lnTo>
                  <a:lnTo>
                    <a:pt x="242" y="684"/>
                  </a:lnTo>
                  <a:lnTo>
                    <a:pt x="244" y="681"/>
                  </a:lnTo>
                  <a:lnTo>
                    <a:pt x="249" y="676"/>
                  </a:lnTo>
                  <a:lnTo>
                    <a:pt x="251" y="675"/>
                  </a:lnTo>
                  <a:lnTo>
                    <a:pt x="252" y="675"/>
                  </a:lnTo>
                  <a:lnTo>
                    <a:pt x="254" y="674"/>
                  </a:lnTo>
                  <a:lnTo>
                    <a:pt x="256" y="674"/>
                  </a:lnTo>
                  <a:lnTo>
                    <a:pt x="258" y="676"/>
                  </a:lnTo>
                  <a:lnTo>
                    <a:pt x="258" y="678"/>
                  </a:lnTo>
                  <a:lnTo>
                    <a:pt x="259" y="680"/>
                  </a:lnTo>
                  <a:lnTo>
                    <a:pt x="260" y="681"/>
                  </a:lnTo>
                  <a:lnTo>
                    <a:pt x="260" y="687"/>
                  </a:lnTo>
                  <a:lnTo>
                    <a:pt x="265" y="692"/>
                  </a:lnTo>
                  <a:lnTo>
                    <a:pt x="266" y="694"/>
                  </a:lnTo>
                  <a:lnTo>
                    <a:pt x="266" y="702"/>
                  </a:lnTo>
                  <a:lnTo>
                    <a:pt x="269" y="707"/>
                  </a:lnTo>
                  <a:lnTo>
                    <a:pt x="279" y="707"/>
                  </a:lnTo>
                  <a:lnTo>
                    <a:pt x="281" y="708"/>
                  </a:lnTo>
                  <a:lnTo>
                    <a:pt x="283" y="710"/>
                  </a:lnTo>
                  <a:lnTo>
                    <a:pt x="284" y="712"/>
                  </a:lnTo>
                  <a:lnTo>
                    <a:pt x="285" y="714"/>
                  </a:lnTo>
                  <a:lnTo>
                    <a:pt x="290" y="717"/>
                  </a:lnTo>
                  <a:lnTo>
                    <a:pt x="304" y="717"/>
                  </a:lnTo>
                  <a:lnTo>
                    <a:pt x="315" y="715"/>
                  </a:lnTo>
                  <a:lnTo>
                    <a:pt x="324" y="714"/>
                  </a:lnTo>
                  <a:lnTo>
                    <a:pt x="324" y="707"/>
                  </a:lnTo>
                  <a:lnTo>
                    <a:pt x="319" y="702"/>
                  </a:lnTo>
                  <a:lnTo>
                    <a:pt x="319" y="697"/>
                  </a:lnTo>
                  <a:lnTo>
                    <a:pt x="322" y="694"/>
                  </a:lnTo>
                  <a:lnTo>
                    <a:pt x="323" y="692"/>
                  </a:lnTo>
                  <a:lnTo>
                    <a:pt x="323" y="689"/>
                  </a:lnTo>
                  <a:lnTo>
                    <a:pt x="322" y="684"/>
                  </a:lnTo>
                  <a:lnTo>
                    <a:pt x="320" y="680"/>
                  </a:lnTo>
                  <a:lnTo>
                    <a:pt x="316" y="676"/>
                  </a:lnTo>
                  <a:lnTo>
                    <a:pt x="313" y="674"/>
                  </a:lnTo>
                  <a:lnTo>
                    <a:pt x="308" y="673"/>
                  </a:lnTo>
                  <a:lnTo>
                    <a:pt x="309" y="668"/>
                  </a:lnTo>
                  <a:lnTo>
                    <a:pt x="314" y="663"/>
                  </a:lnTo>
                  <a:lnTo>
                    <a:pt x="316" y="661"/>
                  </a:lnTo>
                  <a:lnTo>
                    <a:pt x="328" y="661"/>
                  </a:lnTo>
                  <a:lnTo>
                    <a:pt x="327" y="659"/>
                  </a:lnTo>
                  <a:lnTo>
                    <a:pt x="325" y="655"/>
                  </a:lnTo>
                  <a:lnTo>
                    <a:pt x="323" y="650"/>
                  </a:lnTo>
                  <a:lnTo>
                    <a:pt x="322" y="646"/>
                  </a:lnTo>
                  <a:lnTo>
                    <a:pt x="319" y="646"/>
                  </a:lnTo>
                  <a:lnTo>
                    <a:pt x="316" y="648"/>
                  </a:lnTo>
                  <a:lnTo>
                    <a:pt x="314" y="650"/>
                  </a:lnTo>
                  <a:lnTo>
                    <a:pt x="310" y="651"/>
                  </a:lnTo>
                  <a:lnTo>
                    <a:pt x="308" y="653"/>
                  </a:lnTo>
                  <a:lnTo>
                    <a:pt x="306" y="642"/>
                  </a:lnTo>
                  <a:lnTo>
                    <a:pt x="301" y="634"/>
                  </a:lnTo>
                  <a:lnTo>
                    <a:pt x="295" y="626"/>
                  </a:lnTo>
                  <a:lnTo>
                    <a:pt x="289" y="617"/>
                  </a:lnTo>
                  <a:lnTo>
                    <a:pt x="288" y="616"/>
                  </a:lnTo>
                  <a:lnTo>
                    <a:pt x="285" y="615"/>
                  </a:lnTo>
                  <a:lnTo>
                    <a:pt x="280" y="610"/>
                  </a:lnTo>
                  <a:lnTo>
                    <a:pt x="280" y="606"/>
                  </a:lnTo>
                  <a:lnTo>
                    <a:pt x="284" y="605"/>
                  </a:lnTo>
                  <a:lnTo>
                    <a:pt x="290" y="601"/>
                  </a:lnTo>
                  <a:lnTo>
                    <a:pt x="299" y="597"/>
                  </a:lnTo>
                  <a:lnTo>
                    <a:pt x="308" y="596"/>
                  </a:lnTo>
                  <a:lnTo>
                    <a:pt x="315" y="597"/>
                  </a:lnTo>
                  <a:lnTo>
                    <a:pt x="323" y="597"/>
                  </a:lnTo>
                  <a:lnTo>
                    <a:pt x="329" y="595"/>
                  </a:lnTo>
                  <a:lnTo>
                    <a:pt x="328" y="592"/>
                  </a:lnTo>
                  <a:lnTo>
                    <a:pt x="325" y="590"/>
                  </a:lnTo>
                  <a:lnTo>
                    <a:pt x="325" y="583"/>
                  </a:lnTo>
                  <a:lnTo>
                    <a:pt x="328" y="582"/>
                  </a:lnTo>
                  <a:lnTo>
                    <a:pt x="328" y="585"/>
                  </a:lnTo>
                  <a:lnTo>
                    <a:pt x="329" y="585"/>
                  </a:lnTo>
                  <a:lnTo>
                    <a:pt x="329" y="586"/>
                  </a:lnTo>
                  <a:lnTo>
                    <a:pt x="330" y="587"/>
                  </a:lnTo>
                  <a:lnTo>
                    <a:pt x="334" y="588"/>
                  </a:lnTo>
                  <a:lnTo>
                    <a:pt x="337" y="590"/>
                  </a:lnTo>
                  <a:lnTo>
                    <a:pt x="338" y="590"/>
                  </a:lnTo>
                  <a:lnTo>
                    <a:pt x="342" y="587"/>
                  </a:lnTo>
                  <a:lnTo>
                    <a:pt x="342" y="586"/>
                  </a:lnTo>
                  <a:lnTo>
                    <a:pt x="344" y="583"/>
                  </a:lnTo>
                  <a:lnTo>
                    <a:pt x="347" y="583"/>
                  </a:lnTo>
                  <a:lnTo>
                    <a:pt x="348" y="582"/>
                  </a:lnTo>
                  <a:lnTo>
                    <a:pt x="349" y="582"/>
                  </a:lnTo>
                  <a:lnTo>
                    <a:pt x="350" y="583"/>
                  </a:lnTo>
                  <a:lnTo>
                    <a:pt x="352" y="582"/>
                  </a:lnTo>
                  <a:lnTo>
                    <a:pt x="353" y="583"/>
                  </a:lnTo>
                  <a:lnTo>
                    <a:pt x="355" y="585"/>
                  </a:lnTo>
                  <a:lnTo>
                    <a:pt x="358" y="583"/>
                  </a:lnTo>
                  <a:lnTo>
                    <a:pt x="359" y="582"/>
                  </a:lnTo>
                  <a:lnTo>
                    <a:pt x="362" y="582"/>
                  </a:lnTo>
                  <a:lnTo>
                    <a:pt x="363" y="581"/>
                  </a:lnTo>
                  <a:lnTo>
                    <a:pt x="365" y="582"/>
                  </a:lnTo>
                  <a:lnTo>
                    <a:pt x="367" y="583"/>
                  </a:lnTo>
                  <a:lnTo>
                    <a:pt x="367" y="587"/>
                  </a:lnTo>
                  <a:lnTo>
                    <a:pt x="368" y="587"/>
                  </a:lnTo>
                  <a:lnTo>
                    <a:pt x="369" y="588"/>
                  </a:lnTo>
                  <a:lnTo>
                    <a:pt x="373" y="588"/>
                  </a:lnTo>
                  <a:lnTo>
                    <a:pt x="375" y="590"/>
                  </a:lnTo>
                  <a:lnTo>
                    <a:pt x="375" y="591"/>
                  </a:lnTo>
                  <a:lnTo>
                    <a:pt x="379" y="591"/>
                  </a:lnTo>
                  <a:lnTo>
                    <a:pt x="380" y="590"/>
                  </a:lnTo>
                  <a:lnTo>
                    <a:pt x="382" y="587"/>
                  </a:lnTo>
                  <a:lnTo>
                    <a:pt x="383" y="586"/>
                  </a:lnTo>
                  <a:lnTo>
                    <a:pt x="385" y="588"/>
                  </a:lnTo>
                  <a:lnTo>
                    <a:pt x="389" y="590"/>
                  </a:lnTo>
                  <a:lnTo>
                    <a:pt x="392" y="588"/>
                  </a:lnTo>
                  <a:lnTo>
                    <a:pt x="393" y="587"/>
                  </a:lnTo>
                  <a:lnTo>
                    <a:pt x="397" y="587"/>
                  </a:lnTo>
                  <a:lnTo>
                    <a:pt x="398" y="580"/>
                  </a:lnTo>
                  <a:lnTo>
                    <a:pt x="399" y="578"/>
                  </a:lnTo>
                  <a:lnTo>
                    <a:pt x="398" y="577"/>
                  </a:lnTo>
                  <a:lnTo>
                    <a:pt x="398" y="576"/>
                  </a:lnTo>
                  <a:lnTo>
                    <a:pt x="392" y="576"/>
                  </a:lnTo>
                  <a:lnTo>
                    <a:pt x="391" y="575"/>
                  </a:lnTo>
                  <a:lnTo>
                    <a:pt x="391" y="573"/>
                  </a:lnTo>
                  <a:lnTo>
                    <a:pt x="387" y="572"/>
                  </a:lnTo>
                  <a:lnTo>
                    <a:pt x="385" y="572"/>
                  </a:lnTo>
                  <a:lnTo>
                    <a:pt x="385" y="570"/>
                  </a:lnTo>
                  <a:lnTo>
                    <a:pt x="382" y="568"/>
                  </a:lnTo>
                  <a:lnTo>
                    <a:pt x="382" y="567"/>
                  </a:lnTo>
                  <a:lnTo>
                    <a:pt x="380" y="562"/>
                  </a:lnTo>
                  <a:lnTo>
                    <a:pt x="379" y="559"/>
                  </a:lnTo>
                  <a:lnTo>
                    <a:pt x="373" y="559"/>
                  </a:lnTo>
                  <a:lnTo>
                    <a:pt x="369" y="561"/>
                  </a:lnTo>
                  <a:lnTo>
                    <a:pt x="369" y="557"/>
                  </a:lnTo>
                  <a:lnTo>
                    <a:pt x="367" y="548"/>
                  </a:lnTo>
                  <a:lnTo>
                    <a:pt x="365" y="543"/>
                  </a:lnTo>
                  <a:lnTo>
                    <a:pt x="367" y="539"/>
                  </a:lnTo>
                  <a:lnTo>
                    <a:pt x="370" y="533"/>
                  </a:lnTo>
                  <a:lnTo>
                    <a:pt x="375" y="528"/>
                  </a:lnTo>
                  <a:lnTo>
                    <a:pt x="377" y="520"/>
                  </a:lnTo>
                  <a:lnTo>
                    <a:pt x="378" y="518"/>
                  </a:lnTo>
                  <a:lnTo>
                    <a:pt x="375" y="517"/>
                  </a:lnTo>
                  <a:lnTo>
                    <a:pt x="368" y="520"/>
                  </a:lnTo>
                  <a:lnTo>
                    <a:pt x="364" y="524"/>
                  </a:lnTo>
                  <a:lnTo>
                    <a:pt x="355" y="522"/>
                  </a:lnTo>
                  <a:lnTo>
                    <a:pt x="352" y="515"/>
                  </a:lnTo>
                  <a:lnTo>
                    <a:pt x="349" y="508"/>
                  </a:lnTo>
                  <a:lnTo>
                    <a:pt x="353" y="505"/>
                  </a:lnTo>
                  <a:lnTo>
                    <a:pt x="358" y="509"/>
                  </a:lnTo>
                  <a:lnTo>
                    <a:pt x="365" y="509"/>
                  </a:lnTo>
                  <a:lnTo>
                    <a:pt x="369" y="507"/>
                  </a:lnTo>
                  <a:lnTo>
                    <a:pt x="370" y="500"/>
                  </a:lnTo>
                  <a:lnTo>
                    <a:pt x="370" y="493"/>
                  </a:lnTo>
                  <a:lnTo>
                    <a:pt x="365" y="492"/>
                  </a:lnTo>
                  <a:lnTo>
                    <a:pt x="362" y="493"/>
                  </a:lnTo>
                  <a:lnTo>
                    <a:pt x="355" y="492"/>
                  </a:lnTo>
                  <a:lnTo>
                    <a:pt x="352" y="485"/>
                  </a:lnTo>
                  <a:lnTo>
                    <a:pt x="352" y="478"/>
                  </a:lnTo>
                  <a:lnTo>
                    <a:pt x="355" y="470"/>
                  </a:lnTo>
                  <a:lnTo>
                    <a:pt x="359" y="459"/>
                  </a:lnTo>
                  <a:lnTo>
                    <a:pt x="365" y="454"/>
                  </a:lnTo>
                  <a:lnTo>
                    <a:pt x="370" y="446"/>
                  </a:lnTo>
                  <a:lnTo>
                    <a:pt x="372" y="441"/>
                  </a:lnTo>
                  <a:lnTo>
                    <a:pt x="369" y="434"/>
                  </a:lnTo>
                  <a:lnTo>
                    <a:pt x="363" y="427"/>
                  </a:lnTo>
                  <a:lnTo>
                    <a:pt x="360" y="424"/>
                  </a:lnTo>
                  <a:lnTo>
                    <a:pt x="363" y="421"/>
                  </a:lnTo>
                  <a:lnTo>
                    <a:pt x="360" y="416"/>
                  </a:lnTo>
                  <a:lnTo>
                    <a:pt x="363" y="415"/>
                  </a:lnTo>
                  <a:lnTo>
                    <a:pt x="367" y="412"/>
                  </a:lnTo>
                  <a:lnTo>
                    <a:pt x="372" y="402"/>
                  </a:lnTo>
                  <a:lnTo>
                    <a:pt x="370" y="395"/>
                  </a:lnTo>
                  <a:lnTo>
                    <a:pt x="367" y="390"/>
                  </a:lnTo>
                  <a:lnTo>
                    <a:pt x="367" y="385"/>
                  </a:lnTo>
                  <a:lnTo>
                    <a:pt x="370" y="386"/>
                  </a:lnTo>
                  <a:lnTo>
                    <a:pt x="372" y="382"/>
                  </a:lnTo>
                  <a:lnTo>
                    <a:pt x="370" y="377"/>
                  </a:lnTo>
                  <a:lnTo>
                    <a:pt x="370" y="373"/>
                  </a:lnTo>
                  <a:lnTo>
                    <a:pt x="369" y="366"/>
                  </a:lnTo>
                  <a:lnTo>
                    <a:pt x="369" y="365"/>
                  </a:lnTo>
                  <a:lnTo>
                    <a:pt x="370" y="357"/>
                  </a:lnTo>
                  <a:lnTo>
                    <a:pt x="369" y="352"/>
                  </a:lnTo>
                  <a:lnTo>
                    <a:pt x="368" y="354"/>
                  </a:lnTo>
                  <a:lnTo>
                    <a:pt x="367" y="354"/>
                  </a:lnTo>
                  <a:lnTo>
                    <a:pt x="367" y="352"/>
                  </a:lnTo>
                  <a:lnTo>
                    <a:pt x="372" y="339"/>
                  </a:lnTo>
                  <a:lnTo>
                    <a:pt x="370" y="329"/>
                  </a:lnTo>
                  <a:lnTo>
                    <a:pt x="373" y="323"/>
                  </a:lnTo>
                  <a:lnTo>
                    <a:pt x="374" y="317"/>
                  </a:lnTo>
                  <a:lnTo>
                    <a:pt x="377" y="310"/>
                  </a:lnTo>
                  <a:lnTo>
                    <a:pt x="375" y="305"/>
                  </a:lnTo>
                  <a:lnTo>
                    <a:pt x="377" y="302"/>
                  </a:lnTo>
                  <a:lnTo>
                    <a:pt x="380" y="300"/>
                  </a:lnTo>
                  <a:lnTo>
                    <a:pt x="385" y="300"/>
                  </a:lnTo>
                  <a:lnTo>
                    <a:pt x="391" y="297"/>
                  </a:lnTo>
                  <a:lnTo>
                    <a:pt x="396" y="288"/>
                  </a:lnTo>
                  <a:lnTo>
                    <a:pt x="404" y="281"/>
                  </a:lnTo>
                  <a:lnTo>
                    <a:pt x="414" y="273"/>
                  </a:lnTo>
                  <a:lnTo>
                    <a:pt x="417" y="264"/>
                  </a:lnTo>
                  <a:lnTo>
                    <a:pt x="422" y="256"/>
                  </a:lnTo>
                  <a:lnTo>
                    <a:pt x="427" y="255"/>
                  </a:lnTo>
                  <a:lnTo>
                    <a:pt x="433" y="251"/>
                  </a:lnTo>
                  <a:lnTo>
                    <a:pt x="436" y="246"/>
                  </a:lnTo>
                  <a:lnTo>
                    <a:pt x="436" y="243"/>
                  </a:lnTo>
                  <a:lnTo>
                    <a:pt x="438" y="241"/>
                  </a:lnTo>
                  <a:lnTo>
                    <a:pt x="441" y="241"/>
                  </a:lnTo>
                  <a:lnTo>
                    <a:pt x="442" y="235"/>
                  </a:lnTo>
                  <a:lnTo>
                    <a:pt x="442" y="225"/>
                  </a:lnTo>
                  <a:lnTo>
                    <a:pt x="436" y="225"/>
                  </a:lnTo>
                  <a:lnTo>
                    <a:pt x="432" y="221"/>
                  </a:lnTo>
                  <a:lnTo>
                    <a:pt x="432" y="215"/>
                  </a:lnTo>
                  <a:lnTo>
                    <a:pt x="434" y="212"/>
                  </a:lnTo>
                  <a:lnTo>
                    <a:pt x="436" y="205"/>
                  </a:lnTo>
                  <a:lnTo>
                    <a:pt x="432" y="200"/>
                  </a:lnTo>
                  <a:lnTo>
                    <a:pt x="429" y="195"/>
                  </a:lnTo>
                  <a:lnTo>
                    <a:pt x="431" y="188"/>
                  </a:lnTo>
                  <a:lnTo>
                    <a:pt x="429" y="183"/>
                  </a:lnTo>
                  <a:lnTo>
                    <a:pt x="428" y="181"/>
                  </a:lnTo>
                  <a:lnTo>
                    <a:pt x="431" y="182"/>
                  </a:lnTo>
                  <a:lnTo>
                    <a:pt x="434" y="183"/>
                  </a:lnTo>
                  <a:lnTo>
                    <a:pt x="437" y="183"/>
                  </a:lnTo>
                  <a:lnTo>
                    <a:pt x="444" y="186"/>
                  </a:lnTo>
                  <a:lnTo>
                    <a:pt x="462" y="195"/>
                  </a:lnTo>
                  <a:lnTo>
                    <a:pt x="471" y="200"/>
                  </a:lnTo>
                  <a:lnTo>
                    <a:pt x="480" y="204"/>
                  </a:lnTo>
                  <a:lnTo>
                    <a:pt x="487" y="206"/>
                  </a:lnTo>
                  <a:lnTo>
                    <a:pt x="492" y="207"/>
                  </a:lnTo>
                  <a:lnTo>
                    <a:pt x="495" y="206"/>
                  </a:lnTo>
                  <a:lnTo>
                    <a:pt x="495" y="202"/>
                  </a:lnTo>
                  <a:lnTo>
                    <a:pt x="490" y="193"/>
                  </a:lnTo>
                  <a:lnTo>
                    <a:pt x="482" y="186"/>
                  </a:lnTo>
                  <a:lnTo>
                    <a:pt x="477" y="176"/>
                  </a:lnTo>
                  <a:lnTo>
                    <a:pt x="472" y="165"/>
                  </a:lnTo>
                  <a:lnTo>
                    <a:pt x="471" y="152"/>
                  </a:lnTo>
                  <a:lnTo>
                    <a:pt x="473" y="143"/>
                  </a:lnTo>
                  <a:lnTo>
                    <a:pt x="480" y="134"/>
                  </a:lnTo>
                  <a:lnTo>
                    <a:pt x="490" y="124"/>
                  </a:lnTo>
                  <a:lnTo>
                    <a:pt x="500" y="117"/>
                  </a:lnTo>
                  <a:lnTo>
                    <a:pt x="511" y="112"/>
                  </a:lnTo>
                  <a:lnTo>
                    <a:pt x="521" y="112"/>
                  </a:lnTo>
                  <a:lnTo>
                    <a:pt x="534" y="115"/>
                  </a:lnTo>
                  <a:lnTo>
                    <a:pt x="540" y="118"/>
                  </a:lnTo>
                  <a:lnTo>
                    <a:pt x="541" y="122"/>
                  </a:lnTo>
                  <a:lnTo>
                    <a:pt x="539" y="127"/>
                  </a:lnTo>
                  <a:lnTo>
                    <a:pt x="535" y="132"/>
                  </a:lnTo>
                  <a:lnTo>
                    <a:pt x="534" y="138"/>
                  </a:lnTo>
                  <a:lnTo>
                    <a:pt x="534" y="146"/>
                  </a:lnTo>
                  <a:lnTo>
                    <a:pt x="535" y="158"/>
                  </a:lnTo>
                  <a:lnTo>
                    <a:pt x="537" y="172"/>
                  </a:lnTo>
                  <a:lnTo>
                    <a:pt x="540" y="187"/>
                  </a:lnTo>
                  <a:lnTo>
                    <a:pt x="544" y="200"/>
                  </a:lnTo>
                  <a:lnTo>
                    <a:pt x="549" y="209"/>
                  </a:lnTo>
                  <a:lnTo>
                    <a:pt x="555" y="212"/>
                  </a:lnTo>
                  <a:lnTo>
                    <a:pt x="559" y="211"/>
                  </a:lnTo>
                  <a:lnTo>
                    <a:pt x="559" y="206"/>
                  </a:lnTo>
                  <a:lnTo>
                    <a:pt x="557" y="200"/>
                  </a:lnTo>
                  <a:lnTo>
                    <a:pt x="554" y="192"/>
                  </a:lnTo>
                  <a:lnTo>
                    <a:pt x="551" y="185"/>
                  </a:lnTo>
                  <a:lnTo>
                    <a:pt x="550" y="177"/>
                  </a:lnTo>
                  <a:lnTo>
                    <a:pt x="556" y="165"/>
                  </a:lnTo>
                  <a:lnTo>
                    <a:pt x="556" y="157"/>
                  </a:lnTo>
                  <a:lnTo>
                    <a:pt x="552" y="149"/>
                  </a:lnTo>
                  <a:lnTo>
                    <a:pt x="547" y="143"/>
                  </a:lnTo>
                  <a:lnTo>
                    <a:pt x="544" y="136"/>
                  </a:lnTo>
                  <a:lnTo>
                    <a:pt x="554" y="131"/>
                  </a:lnTo>
                  <a:lnTo>
                    <a:pt x="561" y="122"/>
                  </a:lnTo>
                  <a:lnTo>
                    <a:pt x="565" y="112"/>
                  </a:lnTo>
                  <a:lnTo>
                    <a:pt x="567" y="115"/>
                  </a:lnTo>
                  <a:lnTo>
                    <a:pt x="569" y="122"/>
                  </a:lnTo>
                  <a:lnTo>
                    <a:pt x="570" y="127"/>
                  </a:lnTo>
                  <a:lnTo>
                    <a:pt x="572" y="133"/>
                  </a:lnTo>
                  <a:lnTo>
                    <a:pt x="575" y="136"/>
                  </a:lnTo>
                  <a:lnTo>
                    <a:pt x="579" y="137"/>
                  </a:lnTo>
                  <a:lnTo>
                    <a:pt x="585" y="133"/>
                  </a:lnTo>
                  <a:lnTo>
                    <a:pt x="593" y="124"/>
                  </a:lnTo>
                  <a:lnTo>
                    <a:pt x="606" y="124"/>
                  </a:lnTo>
                  <a:lnTo>
                    <a:pt x="616" y="126"/>
                  </a:lnTo>
                  <a:lnTo>
                    <a:pt x="624" y="127"/>
                  </a:lnTo>
                  <a:lnTo>
                    <a:pt x="629" y="127"/>
                  </a:lnTo>
                  <a:lnTo>
                    <a:pt x="634" y="124"/>
                  </a:lnTo>
                  <a:lnTo>
                    <a:pt x="631" y="119"/>
                  </a:lnTo>
                  <a:lnTo>
                    <a:pt x="630" y="114"/>
                  </a:lnTo>
                  <a:lnTo>
                    <a:pt x="629" y="110"/>
                  </a:lnTo>
                  <a:lnTo>
                    <a:pt x="628" y="108"/>
                  </a:lnTo>
                  <a:lnTo>
                    <a:pt x="630" y="99"/>
                  </a:lnTo>
                  <a:lnTo>
                    <a:pt x="638" y="94"/>
                  </a:lnTo>
                  <a:lnTo>
                    <a:pt x="649" y="90"/>
                  </a:lnTo>
                  <a:lnTo>
                    <a:pt x="660" y="89"/>
                  </a:lnTo>
                  <a:lnTo>
                    <a:pt x="692" y="89"/>
                  </a:lnTo>
                  <a:lnTo>
                    <a:pt x="697" y="87"/>
                  </a:lnTo>
                  <a:lnTo>
                    <a:pt x="702" y="80"/>
                  </a:lnTo>
                  <a:lnTo>
                    <a:pt x="705" y="73"/>
                  </a:lnTo>
                  <a:lnTo>
                    <a:pt x="709" y="66"/>
                  </a:lnTo>
                  <a:lnTo>
                    <a:pt x="725" y="55"/>
                  </a:lnTo>
                  <a:lnTo>
                    <a:pt x="746" y="46"/>
                  </a:lnTo>
                  <a:lnTo>
                    <a:pt x="766" y="41"/>
                  </a:lnTo>
                  <a:lnTo>
                    <a:pt x="783" y="37"/>
                  </a:lnTo>
                  <a:lnTo>
                    <a:pt x="800" y="35"/>
                  </a:lnTo>
                  <a:lnTo>
                    <a:pt x="810" y="32"/>
                  </a:lnTo>
                  <a:lnTo>
                    <a:pt x="810" y="37"/>
                  </a:lnTo>
                  <a:lnTo>
                    <a:pt x="815" y="40"/>
                  </a:lnTo>
                  <a:lnTo>
                    <a:pt x="823" y="40"/>
                  </a:lnTo>
                  <a:lnTo>
                    <a:pt x="832" y="37"/>
                  </a:lnTo>
                  <a:lnTo>
                    <a:pt x="852" y="30"/>
                  </a:lnTo>
                  <a:lnTo>
                    <a:pt x="865" y="24"/>
                  </a:lnTo>
                  <a:lnTo>
                    <a:pt x="871" y="17"/>
                  </a:lnTo>
                  <a:lnTo>
                    <a:pt x="879" y="11"/>
                  </a:lnTo>
                  <a:lnTo>
                    <a:pt x="886" y="6"/>
                  </a:lnTo>
                  <a:lnTo>
                    <a:pt x="895" y="1"/>
                  </a:lnTo>
                  <a:lnTo>
                    <a:pt x="9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05" name="Group 187"/>
          <p:cNvGrpSpPr/>
          <p:nvPr/>
        </p:nvGrpSpPr>
        <p:grpSpPr>
          <a:xfrm>
            <a:off x="3866185" y="2207096"/>
            <a:ext cx="1460778" cy="1330100"/>
            <a:chOff x="5531313" y="1788317"/>
            <a:chExt cx="1946110" cy="1772016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606" name="Freeform 1364"/>
            <p:cNvSpPr>
              <a:spLocks/>
            </p:cNvSpPr>
            <p:nvPr/>
          </p:nvSpPr>
          <p:spPr bwMode="auto">
            <a:xfrm>
              <a:off x="5531313" y="2942718"/>
              <a:ext cx="103627" cy="1264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0"/>
                </a:cxn>
                <a:cxn ang="0">
                  <a:pos x="44" y="3"/>
                </a:cxn>
                <a:cxn ang="0">
                  <a:pos x="47" y="7"/>
                </a:cxn>
                <a:cxn ang="0">
                  <a:pos x="49" y="9"/>
                </a:cxn>
                <a:cxn ang="0">
                  <a:pos x="50" y="13"/>
                </a:cxn>
                <a:cxn ang="0">
                  <a:pos x="50" y="18"/>
                </a:cxn>
                <a:cxn ang="0">
                  <a:pos x="48" y="19"/>
                </a:cxn>
                <a:cxn ang="0">
                  <a:pos x="47" y="20"/>
                </a:cxn>
                <a:cxn ang="0">
                  <a:pos x="45" y="20"/>
                </a:cxn>
                <a:cxn ang="0">
                  <a:pos x="43" y="22"/>
                </a:cxn>
                <a:cxn ang="0">
                  <a:pos x="43" y="39"/>
                </a:cxn>
                <a:cxn ang="0">
                  <a:pos x="44" y="42"/>
                </a:cxn>
                <a:cxn ang="0">
                  <a:pos x="44" y="47"/>
                </a:cxn>
                <a:cxn ang="0">
                  <a:pos x="43" y="48"/>
                </a:cxn>
                <a:cxn ang="0">
                  <a:pos x="38" y="51"/>
                </a:cxn>
                <a:cxn ang="0">
                  <a:pos x="32" y="51"/>
                </a:cxn>
                <a:cxn ang="0">
                  <a:pos x="28" y="52"/>
                </a:cxn>
                <a:cxn ang="0">
                  <a:pos x="25" y="53"/>
                </a:cxn>
                <a:cxn ang="0">
                  <a:pos x="22" y="56"/>
                </a:cxn>
                <a:cxn ang="0">
                  <a:pos x="18" y="59"/>
                </a:cxn>
                <a:cxn ang="0">
                  <a:pos x="14" y="61"/>
                </a:cxn>
                <a:cxn ang="0">
                  <a:pos x="10" y="61"/>
                </a:cxn>
                <a:cxn ang="0">
                  <a:pos x="3" y="58"/>
                </a:cxn>
                <a:cxn ang="0">
                  <a:pos x="2" y="56"/>
                </a:cxn>
                <a:cxn ang="0">
                  <a:pos x="0" y="52"/>
                </a:cxn>
                <a:cxn ang="0">
                  <a:pos x="2" y="46"/>
                </a:cxn>
                <a:cxn ang="0">
                  <a:pos x="5" y="41"/>
                </a:cxn>
                <a:cxn ang="0">
                  <a:pos x="9" y="37"/>
                </a:cxn>
                <a:cxn ang="0">
                  <a:pos x="12" y="30"/>
                </a:cxn>
                <a:cxn ang="0">
                  <a:pos x="7" y="28"/>
                </a:cxn>
                <a:cxn ang="0">
                  <a:pos x="5" y="25"/>
                </a:cxn>
                <a:cxn ang="0">
                  <a:pos x="4" y="22"/>
                </a:cxn>
                <a:cxn ang="0">
                  <a:pos x="4" y="19"/>
                </a:cxn>
                <a:cxn ang="0">
                  <a:pos x="5" y="18"/>
                </a:cxn>
                <a:cxn ang="0">
                  <a:pos x="10" y="18"/>
                </a:cxn>
                <a:cxn ang="0">
                  <a:pos x="20" y="13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9" y="7"/>
                </a:cxn>
                <a:cxn ang="0">
                  <a:pos x="20" y="4"/>
                </a:cxn>
                <a:cxn ang="0">
                  <a:pos x="24" y="3"/>
                </a:cxn>
                <a:cxn ang="0">
                  <a:pos x="27" y="0"/>
                </a:cxn>
              </a:cxnLst>
              <a:rect l="0" t="0" r="r" b="b"/>
              <a:pathLst>
                <a:path w="50" h="61">
                  <a:moveTo>
                    <a:pt x="27" y="0"/>
                  </a:moveTo>
                  <a:lnTo>
                    <a:pt x="37" y="0"/>
                  </a:lnTo>
                  <a:lnTo>
                    <a:pt x="44" y="3"/>
                  </a:lnTo>
                  <a:lnTo>
                    <a:pt x="47" y="7"/>
                  </a:lnTo>
                  <a:lnTo>
                    <a:pt x="49" y="9"/>
                  </a:lnTo>
                  <a:lnTo>
                    <a:pt x="50" y="13"/>
                  </a:lnTo>
                  <a:lnTo>
                    <a:pt x="50" y="18"/>
                  </a:lnTo>
                  <a:lnTo>
                    <a:pt x="48" y="19"/>
                  </a:lnTo>
                  <a:lnTo>
                    <a:pt x="47" y="20"/>
                  </a:lnTo>
                  <a:lnTo>
                    <a:pt x="45" y="20"/>
                  </a:lnTo>
                  <a:lnTo>
                    <a:pt x="43" y="22"/>
                  </a:lnTo>
                  <a:lnTo>
                    <a:pt x="43" y="39"/>
                  </a:lnTo>
                  <a:lnTo>
                    <a:pt x="44" y="42"/>
                  </a:lnTo>
                  <a:lnTo>
                    <a:pt x="44" y="47"/>
                  </a:lnTo>
                  <a:lnTo>
                    <a:pt x="43" y="48"/>
                  </a:lnTo>
                  <a:lnTo>
                    <a:pt x="38" y="51"/>
                  </a:lnTo>
                  <a:lnTo>
                    <a:pt x="32" y="51"/>
                  </a:lnTo>
                  <a:lnTo>
                    <a:pt x="28" y="52"/>
                  </a:lnTo>
                  <a:lnTo>
                    <a:pt x="25" y="53"/>
                  </a:lnTo>
                  <a:lnTo>
                    <a:pt x="22" y="56"/>
                  </a:lnTo>
                  <a:lnTo>
                    <a:pt x="18" y="59"/>
                  </a:lnTo>
                  <a:lnTo>
                    <a:pt x="14" y="61"/>
                  </a:lnTo>
                  <a:lnTo>
                    <a:pt x="10" y="61"/>
                  </a:lnTo>
                  <a:lnTo>
                    <a:pt x="3" y="58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6"/>
                  </a:lnTo>
                  <a:lnTo>
                    <a:pt x="5" y="41"/>
                  </a:lnTo>
                  <a:lnTo>
                    <a:pt x="9" y="37"/>
                  </a:lnTo>
                  <a:lnTo>
                    <a:pt x="12" y="30"/>
                  </a:lnTo>
                  <a:lnTo>
                    <a:pt x="7" y="28"/>
                  </a:lnTo>
                  <a:lnTo>
                    <a:pt x="5" y="25"/>
                  </a:lnTo>
                  <a:lnTo>
                    <a:pt x="4" y="22"/>
                  </a:lnTo>
                  <a:lnTo>
                    <a:pt x="4" y="19"/>
                  </a:lnTo>
                  <a:lnTo>
                    <a:pt x="5" y="18"/>
                  </a:lnTo>
                  <a:lnTo>
                    <a:pt x="10" y="18"/>
                  </a:lnTo>
                  <a:lnTo>
                    <a:pt x="20" y="13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9" y="7"/>
                  </a:lnTo>
                  <a:lnTo>
                    <a:pt x="20" y="4"/>
                  </a:lnTo>
                  <a:lnTo>
                    <a:pt x="24" y="3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7" name="Freeform 1380"/>
            <p:cNvSpPr>
              <a:spLocks/>
            </p:cNvSpPr>
            <p:nvPr/>
          </p:nvSpPr>
          <p:spPr bwMode="auto">
            <a:xfrm>
              <a:off x="6824574" y="1840131"/>
              <a:ext cx="167876" cy="51814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1" y="0"/>
                </a:cxn>
                <a:cxn ang="0">
                  <a:pos x="40" y="1"/>
                </a:cxn>
                <a:cxn ang="0">
                  <a:pos x="48" y="4"/>
                </a:cxn>
                <a:cxn ang="0">
                  <a:pos x="55" y="5"/>
                </a:cxn>
                <a:cxn ang="0">
                  <a:pos x="58" y="5"/>
                </a:cxn>
                <a:cxn ang="0">
                  <a:pos x="61" y="4"/>
                </a:cxn>
                <a:cxn ang="0">
                  <a:pos x="64" y="1"/>
                </a:cxn>
                <a:cxn ang="0">
                  <a:pos x="66" y="0"/>
                </a:cxn>
                <a:cxn ang="0">
                  <a:pos x="73" y="0"/>
                </a:cxn>
                <a:cxn ang="0">
                  <a:pos x="76" y="3"/>
                </a:cxn>
                <a:cxn ang="0">
                  <a:pos x="81" y="5"/>
                </a:cxn>
                <a:cxn ang="0">
                  <a:pos x="81" y="8"/>
                </a:cxn>
                <a:cxn ang="0">
                  <a:pos x="80" y="9"/>
                </a:cxn>
                <a:cxn ang="0">
                  <a:pos x="76" y="9"/>
                </a:cxn>
                <a:cxn ang="0">
                  <a:pos x="75" y="10"/>
                </a:cxn>
                <a:cxn ang="0">
                  <a:pos x="73" y="10"/>
                </a:cxn>
                <a:cxn ang="0">
                  <a:pos x="70" y="13"/>
                </a:cxn>
                <a:cxn ang="0">
                  <a:pos x="68" y="13"/>
                </a:cxn>
                <a:cxn ang="0">
                  <a:pos x="66" y="12"/>
                </a:cxn>
                <a:cxn ang="0">
                  <a:pos x="66" y="14"/>
                </a:cxn>
                <a:cxn ang="0">
                  <a:pos x="64" y="15"/>
                </a:cxn>
                <a:cxn ang="0">
                  <a:pos x="55" y="15"/>
                </a:cxn>
                <a:cxn ang="0">
                  <a:pos x="50" y="18"/>
                </a:cxn>
                <a:cxn ang="0">
                  <a:pos x="48" y="23"/>
                </a:cxn>
                <a:cxn ang="0">
                  <a:pos x="46" y="24"/>
                </a:cxn>
                <a:cxn ang="0">
                  <a:pos x="44" y="25"/>
                </a:cxn>
                <a:cxn ang="0">
                  <a:pos x="42" y="23"/>
                </a:cxn>
                <a:cxn ang="0">
                  <a:pos x="40" y="20"/>
                </a:cxn>
                <a:cxn ang="0">
                  <a:pos x="32" y="20"/>
                </a:cxn>
                <a:cxn ang="0">
                  <a:pos x="30" y="19"/>
                </a:cxn>
                <a:cxn ang="0">
                  <a:pos x="29" y="17"/>
                </a:cxn>
                <a:cxn ang="0">
                  <a:pos x="34" y="14"/>
                </a:cxn>
                <a:cxn ang="0">
                  <a:pos x="35" y="14"/>
                </a:cxn>
                <a:cxn ang="0">
                  <a:pos x="37" y="13"/>
                </a:cxn>
                <a:cxn ang="0">
                  <a:pos x="31" y="13"/>
                </a:cxn>
                <a:cxn ang="0">
                  <a:pos x="30" y="12"/>
                </a:cxn>
                <a:cxn ang="0">
                  <a:pos x="31" y="10"/>
                </a:cxn>
                <a:cxn ang="0">
                  <a:pos x="34" y="10"/>
                </a:cxn>
                <a:cxn ang="0">
                  <a:pos x="36" y="8"/>
                </a:cxn>
                <a:cxn ang="0">
                  <a:pos x="31" y="7"/>
                </a:cxn>
                <a:cxn ang="0">
                  <a:pos x="27" y="5"/>
                </a:cxn>
                <a:cxn ang="0">
                  <a:pos x="24" y="5"/>
                </a:cxn>
                <a:cxn ang="0">
                  <a:pos x="20" y="7"/>
                </a:cxn>
                <a:cxn ang="0">
                  <a:pos x="16" y="9"/>
                </a:cxn>
                <a:cxn ang="0">
                  <a:pos x="12" y="10"/>
                </a:cxn>
                <a:cxn ang="0">
                  <a:pos x="5" y="10"/>
                </a:cxn>
                <a:cxn ang="0">
                  <a:pos x="0" y="8"/>
                </a:cxn>
                <a:cxn ang="0">
                  <a:pos x="5" y="4"/>
                </a:cxn>
                <a:cxn ang="0">
                  <a:pos x="14" y="1"/>
                </a:cxn>
                <a:cxn ang="0">
                  <a:pos x="24" y="0"/>
                </a:cxn>
              </a:cxnLst>
              <a:rect l="0" t="0" r="r" b="b"/>
              <a:pathLst>
                <a:path w="81" h="25">
                  <a:moveTo>
                    <a:pt x="24" y="0"/>
                  </a:moveTo>
                  <a:lnTo>
                    <a:pt x="31" y="0"/>
                  </a:lnTo>
                  <a:lnTo>
                    <a:pt x="40" y="1"/>
                  </a:lnTo>
                  <a:lnTo>
                    <a:pt x="48" y="4"/>
                  </a:lnTo>
                  <a:lnTo>
                    <a:pt x="55" y="5"/>
                  </a:lnTo>
                  <a:lnTo>
                    <a:pt x="58" y="5"/>
                  </a:lnTo>
                  <a:lnTo>
                    <a:pt x="61" y="4"/>
                  </a:lnTo>
                  <a:lnTo>
                    <a:pt x="64" y="1"/>
                  </a:lnTo>
                  <a:lnTo>
                    <a:pt x="66" y="0"/>
                  </a:lnTo>
                  <a:lnTo>
                    <a:pt x="73" y="0"/>
                  </a:lnTo>
                  <a:lnTo>
                    <a:pt x="76" y="3"/>
                  </a:lnTo>
                  <a:lnTo>
                    <a:pt x="81" y="5"/>
                  </a:lnTo>
                  <a:lnTo>
                    <a:pt x="81" y="8"/>
                  </a:lnTo>
                  <a:lnTo>
                    <a:pt x="80" y="9"/>
                  </a:lnTo>
                  <a:lnTo>
                    <a:pt x="76" y="9"/>
                  </a:lnTo>
                  <a:lnTo>
                    <a:pt x="75" y="10"/>
                  </a:lnTo>
                  <a:lnTo>
                    <a:pt x="73" y="10"/>
                  </a:lnTo>
                  <a:lnTo>
                    <a:pt x="70" y="13"/>
                  </a:lnTo>
                  <a:lnTo>
                    <a:pt x="68" y="13"/>
                  </a:lnTo>
                  <a:lnTo>
                    <a:pt x="66" y="12"/>
                  </a:lnTo>
                  <a:lnTo>
                    <a:pt x="66" y="14"/>
                  </a:lnTo>
                  <a:lnTo>
                    <a:pt x="64" y="15"/>
                  </a:lnTo>
                  <a:lnTo>
                    <a:pt x="55" y="15"/>
                  </a:lnTo>
                  <a:lnTo>
                    <a:pt x="50" y="18"/>
                  </a:lnTo>
                  <a:lnTo>
                    <a:pt x="48" y="23"/>
                  </a:lnTo>
                  <a:lnTo>
                    <a:pt x="46" y="24"/>
                  </a:lnTo>
                  <a:lnTo>
                    <a:pt x="44" y="25"/>
                  </a:lnTo>
                  <a:lnTo>
                    <a:pt x="42" y="23"/>
                  </a:lnTo>
                  <a:lnTo>
                    <a:pt x="40" y="20"/>
                  </a:lnTo>
                  <a:lnTo>
                    <a:pt x="32" y="20"/>
                  </a:lnTo>
                  <a:lnTo>
                    <a:pt x="30" y="19"/>
                  </a:lnTo>
                  <a:lnTo>
                    <a:pt x="29" y="17"/>
                  </a:lnTo>
                  <a:lnTo>
                    <a:pt x="34" y="14"/>
                  </a:lnTo>
                  <a:lnTo>
                    <a:pt x="35" y="14"/>
                  </a:lnTo>
                  <a:lnTo>
                    <a:pt x="37" y="13"/>
                  </a:lnTo>
                  <a:lnTo>
                    <a:pt x="31" y="13"/>
                  </a:lnTo>
                  <a:lnTo>
                    <a:pt x="30" y="12"/>
                  </a:lnTo>
                  <a:lnTo>
                    <a:pt x="31" y="10"/>
                  </a:lnTo>
                  <a:lnTo>
                    <a:pt x="34" y="10"/>
                  </a:lnTo>
                  <a:lnTo>
                    <a:pt x="36" y="8"/>
                  </a:lnTo>
                  <a:lnTo>
                    <a:pt x="31" y="7"/>
                  </a:lnTo>
                  <a:lnTo>
                    <a:pt x="27" y="5"/>
                  </a:lnTo>
                  <a:lnTo>
                    <a:pt x="24" y="5"/>
                  </a:lnTo>
                  <a:lnTo>
                    <a:pt x="20" y="7"/>
                  </a:lnTo>
                  <a:lnTo>
                    <a:pt x="16" y="9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5" y="4"/>
                  </a:lnTo>
                  <a:lnTo>
                    <a:pt x="14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608" name="Group 1112"/>
            <p:cNvGrpSpPr/>
            <p:nvPr/>
          </p:nvGrpSpPr>
          <p:grpSpPr>
            <a:xfrm>
              <a:off x="5601779" y="1788317"/>
              <a:ext cx="1875644" cy="1772016"/>
              <a:chOff x="5601779" y="1788317"/>
              <a:chExt cx="1875644" cy="1772016"/>
            </a:xfrm>
            <a:grpFill/>
          </p:grpSpPr>
          <p:sp>
            <p:nvSpPr>
              <p:cNvPr id="2610" name="Freeform 1232"/>
              <p:cNvSpPr>
                <a:spLocks/>
              </p:cNvSpPr>
              <p:nvPr/>
            </p:nvSpPr>
            <p:spPr bwMode="auto">
              <a:xfrm>
                <a:off x="6339601" y="3545825"/>
                <a:ext cx="53886" cy="82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0"/>
                  </a:cxn>
                  <a:cxn ang="0">
                    <a:pos x="26" y="2"/>
                  </a:cxn>
                  <a:cxn ang="0">
                    <a:pos x="23" y="4"/>
                  </a:cxn>
                  <a:cxn ang="0">
                    <a:pos x="13" y="4"/>
                  </a:cxn>
                  <a:cxn ang="0">
                    <a:pos x="9" y="2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26" h="4">
                    <a:moveTo>
                      <a:pt x="0" y="0"/>
                    </a:moveTo>
                    <a:lnTo>
                      <a:pt x="14" y="0"/>
                    </a:lnTo>
                    <a:lnTo>
                      <a:pt x="26" y="2"/>
                    </a:lnTo>
                    <a:lnTo>
                      <a:pt x="23" y="4"/>
                    </a:lnTo>
                    <a:lnTo>
                      <a:pt x="13" y="4"/>
                    </a:lnTo>
                    <a:lnTo>
                      <a:pt x="9" y="2"/>
                    </a:lnTo>
                    <a:lnTo>
                      <a:pt x="4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1" name="Freeform 1346"/>
              <p:cNvSpPr>
                <a:spLocks/>
              </p:cNvSpPr>
              <p:nvPr/>
            </p:nvSpPr>
            <p:spPr bwMode="auto">
              <a:xfrm>
                <a:off x="7266024" y="1806970"/>
                <a:ext cx="60104" cy="39379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29" y="14"/>
                  </a:cxn>
                  <a:cxn ang="0">
                    <a:pos x="24" y="15"/>
                  </a:cxn>
                  <a:cxn ang="0">
                    <a:pos x="18" y="16"/>
                  </a:cxn>
                  <a:cxn ang="0">
                    <a:pos x="11" y="19"/>
                  </a:cxn>
                  <a:cxn ang="0">
                    <a:pos x="4" y="19"/>
                  </a:cxn>
                  <a:cxn ang="0">
                    <a:pos x="0" y="15"/>
                  </a:cxn>
                  <a:cxn ang="0">
                    <a:pos x="0" y="12"/>
                  </a:cxn>
                  <a:cxn ang="0">
                    <a:pos x="3" y="7"/>
                  </a:cxn>
                  <a:cxn ang="0">
                    <a:pos x="9" y="4"/>
                  </a:cxn>
                  <a:cxn ang="0">
                    <a:pos x="16" y="1"/>
                  </a:cxn>
                  <a:cxn ang="0">
                    <a:pos x="23" y="0"/>
                  </a:cxn>
                </a:cxnLst>
                <a:rect l="0" t="0" r="r" b="b"/>
                <a:pathLst>
                  <a:path w="29" h="19">
                    <a:moveTo>
                      <a:pt x="23" y="0"/>
                    </a:moveTo>
                    <a:lnTo>
                      <a:pt x="29" y="14"/>
                    </a:lnTo>
                    <a:lnTo>
                      <a:pt x="24" y="15"/>
                    </a:lnTo>
                    <a:lnTo>
                      <a:pt x="18" y="16"/>
                    </a:lnTo>
                    <a:lnTo>
                      <a:pt x="11" y="19"/>
                    </a:lnTo>
                    <a:lnTo>
                      <a:pt x="4" y="19"/>
                    </a:lnTo>
                    <a:lnTo>
                      <a:pt x="0" y="15"/>
                    </a:lnTo>
                    <a:lnTo>
                      <a:pt x="0" y="12"/>
                    </a:lnTo>
                    <a:lnTo>
                      <a:pt x="3" y="7"/>
                    </a:lnTo>
                    <a:lnTo>
                      <a:pt x="9" y="4"/>
                    </a:lnTo>
                    <a:lnTo>
                      <a:pt x="16" y="1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2" name="Freeform 1348"/>
              <p:cNvSpPr>
                <a:spLocks/>
              </p:cNvSpPr>
              <p:nvPr/>
            </p:nvSpPr>
            <p:spPr bwMode="auto">
              <a:xfrm>
                <a:off x="6542709" y="3535463"/>
                <a:ext cx="49741" cy="24870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3" y="2"/>
                  </a:cxn>
                  <a:cxn ang="0">
                    <a:pos x="22" y="2"/>
                  </a:cxn>
                  <a:cxn ang="0">
                    <a:pos x="20" y="4"/>
                  </a:cxn>
                  <a:cxn ang="0">
                    <a:pos x="18" y="4"/>
                  </a:cxn>
                  <a:cxn ang="0">
                    <a:pos x="18" y="7"/>
                  </a:cxn>
                  <a:cxn ang="0">
                    <a:pos x="15" y="9"/>
                  </a:cxn>
                  <a:cxn ang="0">
                    <a:pos x="13" y="11"/>
                  </a:cxn>
                  <a:cxn ang="0">
                    <a:pos x="9" y="12"/>
                  </a:cxn>
                  <a:cxn ang="0">
                    <a:pos x="5" y="12"/>
                  </a:cxn>
                  <a:cxn ang="0">
                    <a:pos x="3" y="10"/>
                  </a:cxn>
                  <a:cxn ang="0">
                    <a:pos x="2" y="10"/>
                  </a:cxn>
                  <a:cxn ang="0">
                    <a:pos x="0" y="9"/>
                  </a:cxn>
                  <a:cxn ang="0">
                    <a:pos x="12" y="4"/>
                  </a:cxn>
                  <a:cxn ang="0">
                    <a:pos x="24" y="0"/>
                  </a:cxn>
                </a:cxnLst>
                <a:rect l="0" t="0" r="r" b="b"/>
                <a:pathLst>
                  <a:path w="24" h="12">
                    <a:moveTo>
                      <a:pt x="24" y="0"/>
                    </a:moveTo>
                    <a:lnTo>
                      <a:pt x="23" y="2"/>
                    </a:lnTo>
                    <a:lnTo>
                      <a:pt x="22" y="2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8" y="7"/>
                    </a:lnTo>
                    <a:lnTo>
                      <a:pt x="15" y="9"/>
                    </a:lnTo>
                    <a:lnTo>
                      <a:pt x="13" y="11"/>
                    </a:lnTo>
                    <a:lnTo>
                      <a:pt x="9" y="12"/>
                    </a:lnTo>
                    <a:lnTo>
                      <a:pt x="5" y="12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0" y="9"/>
                    </a:lnTo>
                    <a:lnTo>
                      <a:pt x="12" y="4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3" name="Freeform 1350"/>
              <p:cNvSpPr>
                <a:spLocks/>
              </p:cNvSpPr>
              <p:nvPr/>
            </p:nvSpPr>
            <p:spPr bwMode="auto">
              <a:xfrm>
                <a:off x="7442189" y="2219404"/>
                <a:ext cx="35234" cy="24870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9" y="0"/>
                  </a:cxn>
                  <a:cxn ang="0">
                    <a:pos x="13" y="3"/>
                  </a:cxn>
                  <a:cxn ang="0">
                    <a:pos x="14" y="6"/>
                  </a:cxn>
                  <a:cxn ang="0">
                    <a:pos x="17" y="8"/>
                  </a:cxn>
                  <a:cxn ang="0">
                    <a:pos x="14" y="10"/>
                  </a:cxn>
                  <a:cxn ang="0">
                    <a:pos x="12" y="10"/>
                  </a:cxn>
                  <a:cxn ang="0">
                    <a:pos x="4" y="12"/>
                  </a:cxn>
                  <a:cxn ang="0">
                    <a:pos x="0" y="12"/>
                  </a:cxn>
                  <a:cxn ang="0">
                    <a:pos x="0" y="6"/>
                  </a:cxn>
                  <a:cxn ang="0">
                    <a:pos x="2" y="2"/>
                  </a:cxn>
                  <a:cxn ang="0">
                    <a:pos x="7" y="0"/>
                  </a:cxn>
                </a:cxnLst>
                <a:rect l="0" t="0" r="r" b="b"/>
                <a:pathLst>
                  <a:path w="17" h="12">
                    <a:moveTo>
                      <a:pt x="7" y="0"/>
                    </a:moveTo>
                    <a:lnTo>
                      <a:pt x="9" y="0"/>
                    </a:lnTo>
                    <a:lnTo>
                      <a:pt x="13" y="3"/>
                    </a:lnTo>
                    <a:lnTo>
                      <a:pt x="14" y="6"/>
                    </a:lnTo>
                    <a:lnTo>
                      <a:pt x="17" y="8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4" name="Freeform 1354"/>
              <p:cNvSpPr>
                <a:spLocks/>
              </p:cNvSpPr>
              <p:nvPr/>
            </p:nvSpPr>
            <p:spPr bwMode="auto">
              <a:xfrm>
                <a:off x="6975869" y="3203858"/>
                <a:ext cx="14508" cy="207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7" y="0"/>
                  </a:cxn>
                  <a:cxn ang="0">
                    <a:pos x="3" y="1"/>
                  </a:cxn>
                  <a:cxn ang="0">
                    <a:pos x="0" y="1"/>
                  </a:cxn>
                  <a:cxn ang="0">
                    <a:pos x="1" y="0"/>
                  </a:cxn>
                </a:cxnLst>
                <a:rect l="0" t="0" r="r" b="b"/>
                <a:pathLst>
                  <a:path w="7" h="1">
                    <a:moveTo>
                      <a:pt x="1" y="0"/>
                    </a:moveTo>
                    <a:lnTo>
                      <a:pt x="7" y="0"/>
                    </a:lnTo>
                    <a:lnTo>
                      <a:pt x="3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5" name="Freeform 1355"/>
              <p:cNvSpPr>
                <a:spLocks/>
              </p:cNvSpPr>
              <p:nvPr/>
            </p:nvSpPr>
            <p:spPr bwMode="auto">
              <a:xfrm>
                <a:off x="7110583" y="2437020"/>
                <a:ext cx="18653" cy="10363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6" y="5"/>
                  </a:cxn>
                  <a:cxn ang="0">
                    <a:pos x="4" y="5"/>
                  </a:cxn>
                  <a:cxn ang="0">
                    <a:pos x="2" y="4"/>
                  </a:cxn>
                  <a:cxn ang="0">
                    <a:pos x="0" y="4"/>
                  </a:cxn>
                  <a:cxn ang="0">
                    <a:pos x="5" y="2"/>
                  </a:cxn>
                  <a:cxn ang="0">
                    <a:pos x="9" y="0"/>
                  </a:cxn>
                </a:cxnLst>
                <a:rect l="0" t="0" r="r" b="b"/>
                <a:pathLst>
                  <a:path w="9" h="5">
                    <a:moveTo>
                      <a:pt x="9" y="0"/>
                    </a:moveTo>
                    <a:lnTo>
                      <a:pt x="6" y="5"/>
                    </a:lnTo>
                    <a:lnTo>
                      <a:pt x="4" y="5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5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6" name="Freeform 1356"/>
              <p:cNvSpPr>
                <a:spLocks/>
              </p:cNvSpPr>
              <p:nvPr/>
            </p:nvSpPr>
            <p:spPr bwMode="auto">
              <a:xfrm>
                <a:off x="7160324" y="2426657"/>
                <a:ext cx="26944" cy="35234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7" y="0"/>
                  </a:cxn>
                  <a:cxn ang="0">
                    <a:pos x="10" y="1"/>
                  </a:cxn>
                  <a:cxn ang="0">
                    <a:pos x="11" y="4"/>
                  </a:cxn>
                  <a:cxn ang="0">
                    <a:pos x="13" y="5"/>
                  </a:cxn>
                  <a:cxn ang="0">
                    <a:pos x="8" y="7"/>
                  </a:cxn>
                  <a:cxn ang="0">
                    <a:pos x="8" y="9"/>
                  </a:cxn>
                  <a:cxn ang="0">
                    <a:pos x="10" y="10"/>
                  </a:cxn>
                  <a:cxn ang="0">
                    <a:pos x="10" y="13"/>
                  </a:cxn>
                  <a:cxn ang="0">
                    <a:pos x="7" y="15"/>
                  </a:cxn>
                  <a:cxn ang="0">
                    <a:pos x="5" y="17"/>
                  </a:cxn>
                  <a:cxn ang="0">
                    <a:pos x="2" y="15"/>
                  </a:cxn>
                  <a:cxn ang="0">
                    <a:pos x="0" y="13"/>
                  </a:cxn>
                  <a:cxn ang="0">
                    <a:pos x="0" y="10"/>
                  </a:cxn>
                  <a:cxn ang="0">
                    <a:pos x="1" y="8"/>
                  </a:cxn>
                  <a:cxn ang="0">
                    <a:pos x="3" y="5"/>
                  </a:cxn>
                  <a:cxn ang="0">
                    <a:pos x="1" y="0"/>
                  </a:cxn>
                </a:cxnLst>
                <a:rect l="0" t="0" r="r" b="b"/>
                <a:pathLst>
                  <a:path w="13" h="17">
                    <a:moveTo>
                      <a:pt x="1" y="0"/>
                    </a:moveTo>
                    <a:lnTo>
                      <a:pt x="7" y="0"/>
                    </a:lnTo>
                    <a:lnTo>
                      <a:pt x="10" y="1"/>
                    </a:lnTo>
                    <a:lnTo>
                      <a:pt x="11" y="4"/>
                    </a:lnTo>
                    <a:lnTo>
                      <a:pt x="13" y="5"/>
                    </a:lnTo>
                    <a:lnTo>
                      <a:pt x="8" y="7"/>
                    </a:lnTo>
                    <a:lnTo>
                      <a:pt x="8" y="9"/>
                    </a:lnTo>
                    <a:lnTo>
                      <a:pt x="10" y="10"/>
                    </a:lnTo>
                    <a:lnTo>
                      <a:pt x="10" y="13"/>
                    </a:lnTo>
                    <a:lnTo>
                      <a:pt x="7" y="15"/>
                    </a:lnTo>
                    <a:lnTo>
                      <a:pt x="5" y="17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7" name="Rectangle 1357"/>
              <p:cNvSpPr>
                <a:spLocks noChangeArrowheads="1"/>
              </p:cNvSpPr>
              <p:nvPr/>
            </p:nvSpPr>
            <p:spPr bwMode="auto">
              <a:xfrm>
                <a:off x="7002812" y="3201784"/>
                <a:ext cx="10363" cy="2073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8" name="Freeform 1359"/>
              <p:cNvSpPr>
                <a:spLocks/>
              </p:cNvSpPr>
              <p:nvPr/>
            </p:nvSpPr>
            <p:spPr bwMode="auto">
              <a:xfrm>
                <a:off x="7029755" y="3205930"/>
                <a:ext cx="12435" cy="8290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4" y="0"/>
                  </a:cxn>
                  <a:cxn ang="0">
                    <a:pos x="6" y="3"/>
                  </a:cxn>
                  <a:cxn ang="0">
                    <a:pos x="6" y="4"/>
                  </a:cxn>
                  <a:cxn ang="0">
                    <a:pos x="4" y="3"/>
                  </a:cxn>
                  <a:cxn ang="0">
                    <a:pos x="0" y="2"/>
                  </a:cxn>
                  <a:cxn ang="0">
                    <a:pos x="1" y="0"/>
                  </a:cxn>
                </a:cxnLst>
                <a:rect l="0" t="0" r="r" b="b"/>
                <a:pathLst>
                  <a:path w="6" h="4">
                    <a:moveTo>
                      <a:pt x="1" y="0"/>
                    </a:moveTo>
                    <a:lnTo>
                      <a:pt x="4" y="0"/>
                    </a:lnTo>
                    <a:lnTo>
                      <a:pt x="6" y="3"/>
                    </a:lnTo>
                    <a:lnTo>
                      <a:pt x="6" y="4"/>
                    </a:lnTo>
                    <a:lnTo>
                      <a:pt x="4" y="3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9" name="Freeform 1360"/>
              <p:cNvSpPr>
                <a:spLocks/>
              </p:cNvSpPr>
              <p:nvPr/>
            </p:nvSpPr>
            <p:spPr bwMode="auto">
              <a:xfrm>
                <a:off x="6020431" y="1889872"/>
                <a:ext cx="335750" cy="184456"/>
              </a:xfrm>
              <a:custGeom>
                <a:avLst/>
                <a:gdLst/>
                <a:ahLst/>
                <a:cxnLst>
                  <a:cxn ang="0">
                    <a:pos x="80" y="4"/>
                  </a:cxn>
                  <a:cxn ang="0">
                    <a:pos x="82" y="16"/>
                  </a:cxn>
                  <a:cxn ang="0">
                    <a:pos x="87" y="11"/>
                  </a:cxn>
                  <a:cxn ang="0">
                    <a:pos x="94" y="15"/>
                  </a:cxn>
                  <a:cxn ang="0">
                    <a:pos x="93" y="21"/>
                  </a:cxn>
                  <a:cxn ang="0">
                    <a:pos x="111" y="27"/>
                  </a:cxn>
                  <a:cxn ang="0">
                    <a:pos x="131" y="39"/>
                  </a:cxn>
                  <a:cxn ang="0">
                    <a:pos x="134" y="43"/>
                  </a:cxn>
                  <a:cxn ang="0">
                    <a:pos x="147" y="49"/>
                  </a:cxn>
                  <a:cxn ang="0">
                    <a:pos x="157" y="57"/>
                  </a:cxn>
                  <a:cxn ang="0">
                    <a:pos x="162" y="59"/>
                  </a:cxn>
                  <a:cxn ang="0">
                    <a:pos x="136" y="68"/>
                  </a:cxn>
                  <a:cxn ang="0">
                    <a:pos x="118" y="66"/>
                  </a:cxn>
                  <a:cxn ang="0">
                    <a:pos x="122" y="58"/>
                  </a:cxn>
                  <a:cxn ang="0">
                    <a:pos x="122" y="53"/>
                  </a:cxn>
                  <a:cxn ang="0">
                    <a:pos x="116" y="43"/>
                  </a:cxn>
                  <a:cxn ang="0">
                    <a:pos x="118" y="40"/>
                  </a:cxn>
                  <a:cxn ang="0">
                    <a:pos x="104" y="38"/>
                  </a:cxn>
                  <a:cxn ang="0">
                    <a:pos x="92" y="58"/>
                  </a:cxn>
                  <a:cxn ang="0">
                    <a:pos x="88" y="66"/>
                  </a:cxn>
                  <a:cxn ang="0">
                    <a:pos x="83" y="68"/>
                  </a:cxn>
                  <a:cxn ang="0">
                    <a:pos x="72" y="89"/>
                  </a:cxn>
                  <a:cxn ang="0">
                    <a:pos x="43" y="72"/>
                  </a:cxn>
                  <a:cxn ang="0">
                    <a:pos x="58" y="63"/>
                  </a:cxn>
                  <a:cxn ang="0">
                    <a:pos x="68" y="62"/>
                  </a:cxn>
                  <a:cxn ang="0">
                    <a:pos x="59" y="59"/>
                  </a:cxn>
                  <a:cxn ang="0">
                    <a:pos x="38" y="60"/>
                  </a:cxn>
                  <a:cxn ang="0">
                    <a:pos x="34" y="54"/>
                  </a:cxn>
                  <a:cxn ang="0">
                    <a:pos x="47" y="50"/>
                  </a:cxn>
                  <a:cxn ang="0">
                    <a:pos x="67" y="40"/>
                  </a:cxn>
                  <a:cxn ang="0">
                    <a:pos x="52" y="38"/>
                  </a:cxn>
                  <a:cxn ang="0">
                    <a:pos x="44" y="39"/>
                  </a:cxn>
                  <a:cxn ang="0">
                    <a:pos x="40" y="45"/>
                  </a:cxn>
                  <a:cxn ang="0">
                    <a:pos x="26" y="45"/>
                  </a:cxn>
                  <a:cxn ang="0">
                    <a:pos x="21" y="38"/>
                  </a:cxn>
                  <a:cxn ang="0">
                    <a:pos x="14" y="27"/>
                  </a:cxn>
                  <a:cxn ang="0">
                    <a:pos x="6" y="23"/>
                  </a:cxn>
                  <a:cxn ang="0">
                    <a:pos x="0" y="15"/>
                  </a:cxn>
                  <a:cxn ang="0">
                    <a:pos x="5" y="9"/>
                  </a:cxn>
                  <a:cxn ang="0">
                    <a:pos x="23" y="5"/>
                  </a:cxn>
                  <a:cxn ang="0">
                    <a:pos x="30" y="13"/>
                  </a:cxn>
                  <a:cxn ang="0">
                    <a:pos x="39" y="18"/>
                  </a:cxn>
                  <a:cxn ang="0">
                    <a:pos x="38" y="13"/>
                  </a:cxn>
                  <a:cxn ang="0">
                    <a:pos x="49" y="6"/>
                  </a:cxn>
                  <a:cxn ang="0">
                    <a:pos x="55" y="16"/>
                  </a:cxn>
                  <a:cxn ang="0">
                    <a:pos x="63" y="24"/>
                  </a:cxn>
                  <a:cxn ang="0">
                    <a:pos x="58" y="11"/>
                  </a:cxn>
                  <a:cxn ang="0">
                    <a:pos x="62" y="0"/>
                  </a:cxn>
                </a:cxnLst>
                <a:rect l="0" t="0" r="r" b="b"/>
                <a:pathLst>
                  <a:path w="162" h="89">
                    <a:moveTo>
                      <a:pt x="62" y="0"/>
                    </a:moveTo>
                    <a:lnTo>
                      <a:pt x="69" y="0"/>
                    </a:lnTo>
                    <a:lnTo>
                      <a:pt x="80" y="4"/>
                    </a:lnTo>
                    <a:lnTo>
                      <a:pt x="83" y="9"/>
                    </a:lnTo>
                    <a:lnTo>
                      <a:pt x="83" y="13"/>
                    </a:lnTo>
                    <a:lnTo>
                      <a:pt x="82" y="16"/>
                    </a:lnTo>
                    <a:lnTo>
                      <a:pt x="83" y="15"/>
                    </a:lnTo>
                    <a:lnTo>
                      <a:pt x="85" y="14"/>
                    </a:lnTo>
                    <a:lnTo>
                      <a:pt x="87" y="11"/>
                    </a:lnTo>
                    <a:lnTo>
                      <a:pt x="92" y="11"/>
                    </a:lnTo>
                    <a:lnTo>
                      <a:pt x="93" y="13"/>
                    </a:lnTo>
                    <a:lnTo>
                      <a:pt x="94" y="15"/>
                    </a:lnTo>
                    <a:lnTo>
                      <a:pt x="94" y="18"/>
                    </a:lnTo>
                    <a:lnTo>
                      <a:pt x="93" y="19"/>
                    </a:lnTo>
                    <a:lnTo>
                      <a:pt x="93" y="21"/>
                    </a:lnTo>
                    <a:lnTo>
                      <a:pt x="98" y="21"/>
                    </a:lnTo>
                    <a:lnTo>
                      <a:pt x="103" y="23"/>
                    </a:lnTo>
                    <a:lnTo>
                      <a:pt x="111" y="27"/>
                    </a:lnTo>
                    <a:lnTo>
                      <a:pt x="119" y="30"/>
                    </a:lnTo>
                    <a:lnTo>
                      <a:pt x="126" y="35"/>
                    </a:lnTo>
                    <a:lnTo>
                      <a:pt x="131" y="39"/>
                    </a:lnTo>
                    <a:lnTo>
                      <a:pt x="133" y="39"/>
                    </a:lnTo>
                    <a:lnTo>
                      <a:pt x="134" y="40"/>
                    </a:lnTo>
                    <a:lnTo>
                      <a:pt x="134" y="43"/>
                    </a:lnTo>
                    <a:lnTo>
                      <a:pt x="133" y="45"/>
                    </a:lnTo>
                    <a:lnTo>
                      <a:pt x="147" y="45"/>
                    </a:lnTo>
                    <a:lnTo>
                      <a:pt x="147" y="49"/>
                    </a:lnTo>
                    <a:lnTo>
                      <a:pt x="148" y="52"/>
                    </a:lnTo>
                    <a:lnTo>
                      <a:pt x="149" y="53"/>
                    </a:lnTo>
                    <a:lnTo>
                      <a:pt x="157" y="57"/>
                    </a:lnTo>
                    <a:lnTo>
                      <a:pt x="158" y="57"/>
                    </a:lnTo>
                    <a:lnTo>
                      <a:pt x="161" y="58"/>
                    </a:lnTo>
                    <a:lnTo>
                      <a:pt x="162" y="59"/>
                    </a:lnTo>
                    <a:lnTo>
                      <a:pt x="144" y="69"/>
                    </a:lnTo>
                    <a:lnTo>
                      <a:pt x="136" y="73"/>
                    </a:lnTo>
                    <a:lnTo>
                      <a:pt x="136" y="68"/>
                    </a:lnTo>
                    <a:lnTo>
                      <a:pt x="137" y="67"/>
                    </a:lnTo>
                    <a:lnTo>
                      <a:pt x="133" y="66"/>
                    </a:lnTo>
                    <a:lnTo>
                      <a:pt x="118" y="66"/>
                    </a:lnTo>
                    <a:lnTo>
                      <a:pt x="121" y="60"/>
                    </a:lnTo>
                    <a:lnTo>
                      <a:pt x="122" y="59"/>
                    </a:lnTo>
                    <a:lnTo>
                      <a:pt x="122" y="58"/>
                    </a:lnTo>
                    <a:lnTo>
                      <a:pt x="123" y="57"/>
                    </a:lnTo>
                    <a:lnTo>
                      <a:pt x="124" y="54"/>
                    </a:lnTo>
                    <a:lnTo>
                      <a:pt x="122" y="53"/>
                    </a:lnTo>
                    <a:lnTo>
                      <a:pt x="121" y="50"/>
                    </a:lnTo>
                    <a:lnTo>
                      <a:pt x="118" y="48"/>
                    </a:lnTo>
                    <a:lnTo>
                      <a:pt x="116" y="43"/>
                    </a:lnTo>
                    <a:lnTo>
                      <a:pt x="118" y="42"/>
                    </a:lnTo>
                    <a:lnTo>
                      <a:pt x="122" y="42"/>
                    </a:lnTo>
                    <a:lnTo>
                      <a:pt x="118" y="40"/>
                    </a:lnTo>
                    <a:lnTo>
                      <a:pt x="116" y="39"/>
                    </a:lnTo>
                    <a:lnTo>
                      <a:pt x="112" y="35"/>
                    </a:lnTo>
                    <a:lnTo>
                      <a:pt x="104" y="38"/>
                    </a:lnTo>
                    <a:lnTo>
                      <a:pt x="99" y="43"/>
                    </a:lnTo>
                    <a:lnTo>
                      <a:pt x="94" y="49"/>
                    </a:lnTo>
                    <a:lnTo>
                      <a:pt x="92" y="58"/>
                    </a:lnTo>
                    <a:lnTo>
                      <a:pt x="89" y="64"/>
                    </a:lnTo>
                    <a:lnTo>
                      <a:pt x="89" y="66"/>
                    </a:lnTo>
                    <a:lnTo>
                      <a:pt x="88" y="66"/>
                    </a:lnTo>
                    <a:lnTo>
                      <a:pt x="87" y="67"/>
                    </a:lnTo>
                    <a:lnTo>
                      <a:pt x="84" y="67"/>
                    </a:lnTo>
                    <a:lnTo>
                      <a:pt x="83" y="68"/>
                    </a:lnTo>
                    <a:lnTo>
                      <a:pt x="78" y="74"/>
                    </a:lnTo>
                    <a:lnTo>
                      <a:pt x="75" y="83"/>
                    </a:lnTo>
                    <a:lnTo>
                      <a:pt x="72" y="89"/>
                    </a:lnTo>
                    <a:lnTo>
                      <a:pt x="57" y="82"/>
                    </a:lnTo>
                    <a:lnTo>
                      <a:pt x="48" y="77"/>
                    </a:lnTo>
                    <a:lnTo>
                      <a:pt x="43" y="72"/>
                    </a:lnTo>
                    <a:lnTo>
                      <a:pt x="40" y="64"/>
                    </a:lnTo>
                    <a:lnTo>
                      <a:pt x="55" y="64"/>
                    </a:lnTo>
                    <a:lnTo>
                      <a:pt x="58" y="63"/>
                    </a:lnTo>
                    <a:lnTo>
                      <a:pt x="62" y="63"/>
                    </a:lnTo>
                    <a:lnTo>
                      <a:pt x="64" y="62"/>
                    </a:lnTo>
                    <a:lnTo>
                      <a:pt x="68" y="62"/>
                    </a:lnTo>
                    <a:lnTo>
                      <a:pt x="65" y="60"/>
                    </a:lnTo>
                    <a:lnTo>
                      <a:pt x="63" y="60"/>
                    </a:lnTo>
                    <a:lnTo>
                      <a:pt x="59" y="59"/>
                    </a:lnTo>
                    <a:lnTo>
                      <a:pt x="45" y="59"/>
                    </a:lnTo>
                    <a:lnTo>
                      <a:pt x="43" y="60"/>
                    </a:lnTo>
                    <a:lnTo>
                      <a:pt x="38" y="60"/>
                    </a:lnTo>
                    <a:lnTo>
                      <a:pt x="35" y="59"/>
                    </a:lnTo>
                    <a:lnTo>
                      <a:pt x="34" y="57"/>
                    </a:lnTo>
                    <a:lnTo>
                      <a:pt x="34" y="54"/>
                    </a:lnTo>
                    <a:lnTo>
                      <a:pt x="37" y="52"/>
                    </a:lnTo>
                    <a:lnTo>
                      <a:pt x="39" y="50"/>
                    </a:lnTo>
                    <a:lnTo>
                      <a:pt x="47" y="50"/>
                    </a:lnTo>
                    <a:lnTo>
                      <a:pt x="53" y="47"/>
                    </a:lnTo>
                    <a:lnTo>
                      <a:pt x="60" y="44"/>
                    </a:lnTo>
                    <a:lnTo>
                      <a:pt x="67" y="40"/>
                    </a:lnTo>
                    <a:lnTo>
                      <a:pt x="55" y="40"/>
                    </a:lnTo>
                    <a:lnTo>
                      <a:pt x="54" y="39"/>
                    </a:lnTo>
                    <a:lnTo>
                      <a:pt x="52" y="38"/>
                    </a:lnTo>
                    <a:lnTo>
                      <a:pt x="50" y="37"/>
                    </a:lnTo>
                    <a:lnTo>
                      <a:pt x="47" y="37"/>
                    </a:lnTo>
                    <a:lnTo>
                      <a:pt x="44" y="39"/>
                    </a:lnTo>
                    <a:lnTo>
                      <a:pt x="43" y="42"/>
                    </a:lnTo>
                    <a:lnTo>
                      <a:pt x="42" y="43"/>
                    </a:lnTo>
                    <a:lnTo>
                      <a:pt x="40" y="45"/>
                    </a:lnTo>
                    <a:lnTo>
                      <a:pt x="38" y="47"/>
                    </a:lnTo>
                    <a:lnTo>
                      <a:pt x="30" y="47"/>
                    </a:lnTo>
                    <a:lnTo>
                      <a:pt x="26" y="45"/>
                    </a:lnTo>
                    <a:lnTo>
                      <a:pt x="21" y="40"/>
                    </a:lnTo>
                    <a:lnTo>
                      <a:pt x="25" y="40"/>
                    </a:lnTo>
                    <a:lnTo>
                      <a:pt x="21" y="38"/>
                    </a:lnTo>
                    <a:lnTo>
                      <a:pt x="19" y="37"/>
                    </a:lnTo>
                    <a:lnTo>
                      <a:pt x="14" y="32"/>
                    </a:lnTo>
                    <a:lnTo>
                      <a:pt x="14" y="27"/>
                    </a:lnTo>
                    <a:lnTo>
                      <a:pt x="11" y="25"/>
                    </a:lnTo>
                    <a:lnTo>
                      <a:pt x="8" y="25"/>
                    </a:lnTo>
                    <a:lnTo>
                      <a:pt x="6" y="23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9" y="8"/>
                    </a:lnTo>
                    <a:lnTo>
                      <a:pt x="11" y="5"/>
                    </a:lnTo>
                    <a:lnTo>
                      <a:pt x="23" y="5"/>
                    </a:lnTo>
                    <a:lnTo>
                      <a:pt x="34" y="6"/>
                    </a:lnTo>
                    <a:lnTo>
                      <a:pt x="33" y="9"/>
                    </a:lnTo>
                    <a:lnTo>
                      <a:pt x="30" y="13"/>
                    </a:lnTo>
                    <a:lnTo>
                      <a:pt x="35" y="15"/>
                    </a:lnTo>
                    <a:lnTo>
                      <a:pt x="37" y="16"/>
                    </a:lnTo>
                    <a:lnTo>
                      <a:pt x="39" y="18"/>
                    </a:lnTo>
                    <a:lnTo>
                      <a:pt x="39" y="16"/>
                    </a:lnTo>
                    <a:lnTo>
                      <a:pt x="38" y="15"/>
                    </a:lnTo>
                    <a:lnTo>
                      <a:pt x="38" y="13"/>
                    </a:lnTo>
                    <a:lnTo>
                      <a:pt x="39" y="10"/>
                    </a:lnTo>
                    <a:lnTo>
                      <a:pt x="43" y="6"/>
                    </a:lnTo>
                    <a:lnTo>
                      <a:pt x="49" y="6"/>
                    </a:lnTo>
                    <a:lnTo>
                      <a:pt x="50" y="9"/>
                    </a:lnTo>
                    <a:lnTo>
                      <a:pt x="53" y="11"/>
                    </a:lnTo>
                    <a:lnTo>
                      <a:pt x="55" y="16"/>
                    </a:lnTo>
                    <a:lnTo>
                      <a:pt x="58" y="20"/>
                    </a:lnTo>
                    <a:lnTo>
                      <a:pt x="59" y="23"/>
                    </a:lnTo>
                    <a:lnTo>
                      <a:pt x="63" y="24"/>
                    </a:lnTo>
                    <a:lnTo>
                      <a:pt x="62" y="20"/>
                    </a:lnTo>
                    <a:lnTo>
                      <a:pt x="59" y="15"/>
                    </a:lnTo>
                    <a:lnTo>
                      <a:pt x="58" y="11"/>
                    </a:lnTo>
                    <a:lnTo>
                      <a:pt x="58" y="4"/>
                    </a:lnTo>
                    <a:lnTo>
                      <a:pt x="59" y="1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0" name="Freeform 1361"/>
              <p:cNvSpPr>
                <a:spLocks/>
              </p:cNvSpPr>
              <p:nvPr/>
            </p:nvSpPr>
            <p:spPr bwMode="auto">
              <a:xfrm>
                <a:off x="6194524" y="1860856"/>
                <a:ext cx="221762" cy="80829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63" y="0"/>
                  </a:cxn>
                  <a:cxn ang="0">
                    <a:pos x="63" y="10"/>
                  </a:cxn>
                  <a:cxn ang="0">
                    <a:pos x="65" y="10"/>
                  </a:cxn>
                  <a:cxn ang="0">
                    <a:pos x="67" y="9"/>
                  </a:cxn>
                  <a:cxn ang="0">
                    <a:pos x="69" y="8"/>
                  </a:cxn>
                  <a:cxn ang="0">
                    <a:pos x="70" y="7"/>
                  </a:cxn>
                  <a:cxn ang="0">
                    <a:pos x="88" y="7"/>
                  </a:cxn>
                  <a:cxn ang="0">
                    <a:pos x="93" y="8"/>
                  </a:cxn>
                  <a:cxn ang="0">
                    <a:pos x="97" y="9"/>
                  </a:cxn>
                  <a:cxn ang="0">
                    <a:pos x="102" y="12"/>
                  </a:cxn>
                  <a:cxn ang="0">
                    <a:pos x="104" y="15"/>
                  </a:cxn>
                  <a:cxn ang="0">
                    <a:pos x="107" y="18"/>
                  </a:cxn>
                  <a:cxn ang="0">
                    <a:pos x="98" y="24"/>
                  </a:cxn>
                  <a:cxn ang="0">
                    <a:pos x="87" y="30"/>
                  </a:cxn>
                  <a:cxn ang="0">
                    <a:pos x="74" y="37"/>
                  </a:cxn>
                  <a:cxn ang="0">
                    <a:pos x="64" y="39"/>
                  </a:cxn>
                  <a:cxn ang="0">
                    <a:pos x="59" y="39"/>
                  </a:cxn>
                  <a:cxn ang="0">
                    <a:pos x="55" y="37"/>
                  </a:cxn>
                  <a:cxn ang="0">
                    <a:pos x="53" y="35"/>
                  </a:cxn>
                  <a:cxn ang="0">
                    <a:pos x="50" y="32"/>
                  </a:cxn>
                  <a:cxn ang="0">
                    <a:pos x="27" y="32"/>
                  </a:cxn>
                  <a:cxn ang="0">
                    <a:pos x="24" y="30"/>
                  </a:cxn>
                  <a:cxn ang="0">
                    <a:pos x="23" y="29"/>
                  </a:cxn>
                  <a:cxn ang="0">
                    <a:pos x="22" y="27"/>
                  </a:cxn>
                  <a:cxn ang="0">
                    <a:pos x="22" y="24"/>
                  </a:cxn>
                  <a:cxn ang="0">
                    <a:pos x="30" y="24"/>
                  </a:cxn>
                  <a:cxn ang="0">
                    <a:pos x="35" y="23"/>
                  </a:cxn>
                  <a:cxn ang="0">
                    <a:pos x="32" y="23"/>
                  </a:cxn>
                  <a:cxn ang="0">
                    <a:pos x="28" y="22"/>
                  </a:cxn>
                  <a:cxn ang="0">
                    <a:pos x="15" y="22"/>
                  </a:cxn>
                  <a:cxn ang="0">
                    <a:pos x="13" y="23"/>
                  </a:cxn>
                  <a:cxn ang="0">
                    <a:pos x="10" y="23"/>
                  </a:cxn>
                  <a:cxn ang="0">
                    <a:pos x="8" y="22"/>
                  </a:cxn>
                  <a:cxn ang="0">
                    <a:pos x="6" y="19"/>
                  </a:cxn>
                  <a:cxn ang="0">
                    <a:pos x="6" y="17"/>
                  </a:cxn>
                  <a:cxn ang="0">
                    <a:pos x="3" y="12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12" y="9"/>
                  </a:cxn>
                  <a:cxn ang="0">
                    <a:pos x="13" y="9"/>
                  </a:cxn>
                  <a:cxn ang="0">
                    <a:pos x="15" y="8"/>
                  </a:cxn>
                  <a:cxn ang="0">
                    <a:pos x="15" y="7"/>
                  </a:cxn>
                  <a:cxn ang="0">
                    <a:pos x="22" y="7"/>
                  </a:cxn>
                  <a:cxn ang="0">
                    <a:pos x="20" y="2"/>
                  </a:cxn>
                  <a:cxn ang="0">
                    <a:pos x="32" y="2"/>
                  </a:cxn>
                  <a:cxn ang="0">
                    <a:pos x="33" y="3"/>
                  </a:cxn>
                  <a:cxn ang="0">
                    <a:pos x="35" y="4"/>
                  </a:cxn>
                  <a:cxn ang="0">
                    <a:pos x="38" y="7"/>
                  </a:cxn>
                  <a:cxn ang="0">
                    <a:pos x="42" y="8"/>
                  </a:cxn>
                  <a:cxn ang="0">
                    <a:pos x="47" y="10"/>
                  </a:cxn>
                  <a:cxn ang="0">
                    <a:pos x="48" y="10"/>
                  </a:cxn>
                  <a:cxn ang="0">
                    <a:pos x="53" y="8"/>
                  </a:cxn>
                  <a:cxn ang="0">
                    <a:pos x="54" y="5"/>
                  </a:cxn>
                  <a:cxn ang="0">
                    <a:pos x="57" y="3"/>
                  </a:cxn>
                  <a:cxn ang="0">
                    <a:pos x="58" y="0"/>
                  </a:cxn>
                </a:cxnLst>
                <a:rect l="0" t="0" r="r" b="b"/>
                <a:pathLst>
                  <a:path w="107" h="39">
                    <a:moveTo>
                      <a:pt x="58" y="0"/>
                    </a:moveTo>
                    <a:lnTo>
                      <a:pt x="63" y="0"/>
                    </a:lnTo>
                    <a:lnTo>
                      <a:pt x="63" y="10"/>
                    </a:lnTo>
                    <a:lnTo>
                      <a:pt x="65" y="10"/>
                    </a:lnTo>
                    <a:lnTo>
                      <a:pt x="67" y="9"/>
                    </a:lnTo>
                    <a:lnTo>
                      <a:pt x="69" y="8"/>
                    </a:lnTo>
                    <a:lnTo>
                      <a:pt x="70" y="7"/>
                    </a:lnTo>
                    <a:lnTo>
                      <a:pt x="88" y="7"/>
                    </a:lnTo>
                    <a:lnTo>
                      <a:pt x="93" y="8"/>
                    </a:lnTo>
                    <a:lnTo>
                      <a:pt x="97" y="9"/>
                    </a:lnTo>
                    <a:lnTo>
                      <a:pt x="102" y="12"/>
                    </a:lnTo>
                    <a:lnTo>
                      <a:pt x="104" y="15"/>
                    </a:lnTo>
                    <a:lnTo>
                      <a:pt x="107" y="18"/>
                    </a:lnTo>
                    <a:lnTo>
                      <a:pt x="98" y="24"/>
                    </a:lnTo>
                    <a:lnTo>
                      <a:pt x="87" y="30"/>
                    </a:lnTo>
                    <a:lnTo>
                      <a:pt x="74" y="37"/>
                    </a:lnTo>
                    <a:lnTo>
                      <a:pt x="64" y="39"/>
                    </a:lnTo>
                    <a:lnTo>
                      <a:pt x="59" y="39"/>
                    </a:lnTo>
                    <a:lnTo>
                      <a:pt x="55" y="37"/>
                    </a:lnTo>
                    <a:lnTo>
                      <a:pt x="53" y="35"/>
                    </a:lnTo>
                    <a:lnTo>
                      <a:pt x="50" y="32"/>
                    </a:lnTo>
                    <a:lnTo>
                      <a:pt x="27" y="32"/>
                    </a:lnTo>
                    <a:lnTo>
                      <a:pt x="24" y="30"/>
                    </a:lnTo>
                    <a:lnTo>
                      <a:pt x="23" y="29"/>
                    </a:lnTo>
                    <a:lnTo>
                      <a:pt x="22" y="27"/>
                    </a:lnTo>
                    <a:lnTo>
                      <a:pt x="22" y="24"/>
                    </a:lnTo>
                    <a:lnTo>
                      <a:pt x="30" y="24"/>
                    </a:lnTo>
                    <a:lnTo>
                      <a:pt x="35" y="23"/>
                    </a:lnTo>
                    <a:lnTo>
                      <a:pt x="32" y="23"/>
                    </a:lnTo>
                    <a:lnTo>
                      <a:pt x="28" y="22"/>
                    </a:lnTo>
                    <a:lnTo>
                      <a:pt x="15" y="22"/>
                    </a:lnTo>
                    <a:lnTo>
                      <a:pt x="13" y="23"/>
                    </a:lnTo>
                    <a:lnTo>
                      <a:pt x="10" y="23"/>
                    </a:lnTo>
                    <a:lnTo>
                      <a:pt x="8" y="22"/>
                    </a:lnTo>
                    <a:lnTo>
                      <a:pt x="6" y="19"/>
                    </a:lnTo>
                    <a:lnTo>
                      <a:pt x="6" y="17"/>
                    </a:lnTo>
                    <a:lnTo>
                      <a:pt x="3" y="12"/>
                    </a:lnTo>
                    <a:lnTo>
                      <a:pt x="0" y="7"/>
                    </a:lnTo>
                    <a:lnTo>
                      <a:pt x="6" y="7"/>
                    </a:lnTo>
                    <a:lnTo>
                      <a:pt x="12" y="9"/>
                    </a:lnTo>
                    <a:lnTo>
                      <a:pt x="13" y="9"/>
                    </a:lnTo>
                    <a:lnTo>
                      <a:pt x="15" y="8"/>
                    </a:lnTo>
                    <a:lnTo>
                      <a:pt x="15" y="7"/>
                    </a:lnTo>
                    <a:lnTo>
                      <a:pt x="22" y="7"/>
                    </a:lnTo>
                    <a:lnTo>
                      <a:pt x="20" y="2"/>
                    </a:lnTo>
                    <a:lnTo>
                      <a:pt x="32" y="2"/>
                    </a:lnTo>
                    <a:lnTo>
                      <a:pt x="33" y="3"/>
                    </a:lnTo>
                    <a:lnTo>
                      <a:pt x="35" y="4"/>
                    </a:lnTo>
                    <a:lnTo>
                      <a:pt x="38" y="7"/>
                    </a:lnTo>
                    <a:lnTo>
                      <a:pt x="42" y="8"/>
                    </a:lnTo>
                    <a:lnTo>
                      <a:pt x="47" y="10"/>
                    </a:lnTo>
                    <a:lnTo>
                      <a:pt x="48" y="10"/>
                    </a:lnTo>
                    <a:lnTo>
                      <a:pt x="53" y="8"/>
                    </a:lnTo>
                    <a:lnTo>
                      <a:pt x="54" y="5"/>
                    </a:lnTo>
                    <a:lnTo>
                      <a:pt x="57" y="3"/>
                    </a:lnTo>
                    <a:lnTo>
                      <a:pt x="5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1" name="Freeform 1362"/>
              <p:cNvSpPr>
                <a:spLocks/>
              </p:cNvSpPr>
              <p:nvPr/>
            </p:nvSpPr>
            <p:spPr bwMode="auto">
              <a:xfrm>
                <a:off x="6018359" y="1952048"/>
                <a:ext cx="31089" cy="35234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4" y="13"/>
                  </a:cxn>
                  <a:cxn ang="0">
                    <a:pos x="15" y="17"/>
                  </a:cxn>
                  <a:cxn ang="0">
                    <a:pos x="12" y="15"/>
                  </a:cxn>
                  <a:cxn ang="0">
                    <a:pos x="9" y="14"/>
                  </a:cxn>
                  <a:cxn ang="0">
                    <a:pos x="6" y="12"/>
                  </a:cxn>
                  <a:cxn ang="0">
                    <a:pos x="2" y="9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1" y="0"/>
                  </a:cxn>
                </a:cxnLst>
                <a:rect l="0" t="0" r="r" b="b"/>
                <a:pathLst>
                  <a:path w="15" h="17">
                    <a:moveTo>
                      <a:pt x="1" y="0"/>
                    </a:moveTo>
                    <a:lnTo>
                      <a:pt x="14" y="13"/>
                    </a:lnTo>
                    <a:lnTo>
                      <a:pt x="15" y="17"/>
                    </a:lnTo>
                    <a:lnTo>
                      <a:pt x="12" y="15"/>
                    </a:lnTo>
                    <a:lnTo>
                      <a:pt x="9" y="14"/>
                    </a:lnTo>
                    <a:lnTo>
                      <a:pt x="6" y="12"/>
                    </a:lnTo>
                    <a:lnTo>
                      <a:pt x="2" y="9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2" name="Freeform 1363"/>
              <p:cNvSpPr>
                <a:spLocks/>
              </p:cNvSpPr>
              <p:nvPr/>
            </p:nvSpPr>
            <p:spPr bwMode="auto">
              <a:xfrm>
                <a:off x="6020431" y="1949974"/>
                <a:ext cx="2073" cy="207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1" y="0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3" name="Freeform 1365"/>
              <p:cNvSpPr>
                <a:spLocks/>
              </p:cNvSpPr>
              <p:nvPr/>
            </p:nvSpPr>
            <p:spPr bwMode="auto">
              <a:xfrm>
                <a:off x="5601779" y="2837019"/>
                <a:ext cx="20725" cy="1865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10" y="0"/>
                  </a:cxn>
                  <a:cxn ang="0">
                    <a:pos x="9" y="2"/>
                  </a:cxn>
                  <a:cxn ang="0">
                    <a:pos x="8" y="6"/>
                  </a:cxn>
                  <a:cxn ang="0">
                    <a:pos x="3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3" y="1"/>
                  </a:cxn>
                  <a:cxn ang="0">
                    <a:pos x="5" y="0"/>
                  </a:cxn>
                </a:cxnLst>
                <a:rect l="0" t="0" r="r" b="b"/>
                <a:pathLst>
                  <a:path w="10" h="9">
                    <a:moveTo>
                      <a:pt x="5" y="0"/>
                    </a:moveTo>
                    <a:lnTo>
                      <a:pt x="10" y="0"/>
                    </a:lnTo>
                    <a:lnTo>
                      <a:pt x="9" y="2"/>
                    </a:lnTo>
                    <a:lnTo>
                      <a:pt x="8" y="6"/>
                    </a:lnTo>
                    <a:lnTo>
                      <a:pt x="3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3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4" name="Freeform 1366"/>
              <p:cNvSpPr>
                <a:spLocks/>
              </p:cNvSpPr>
              <p:nvPr/>
            </p:nvSpPr>
            <p:spPr bwMode="auto">
              <a:xfrm>
                <a:off x="5614214" y="2826657"/>
                <a:ext cx="198963" cy="288083"/>
              </a:xfrm>
              <a:custGeom>
                <a:avLst/>
                <a:gdLst/>
                <a:ahLst/>
                <a:cxnLst>
                  <a:cxn ang="0">
                    <a:pos x="38" y="2"/>
                  </a:cxn>
                  <a:cxn ang="0">
                    <a:pos x="36" y="7"/>
                  </a:cxn>
                  <a:cxn ang="0">
                    <a:pos x="29" y="11"/>
                  </a:cxn>
                  <a:cxn ang="0">
                    <a:pos x="29" y="17"/>
                  </a:cxn>
                  <a:cxn ang="0">
                    <a:pos x="49" y="31"/>
                  </a:cxn>
                  <a:cxn ang="0">
                    <a:pos x="41" y="42"/>
                  </a:cxn>
                  <a:cxn ang="0">
                    <a:pos x="44" y="45"/>
                  </a:cxn>
                  <a:cxn ang="0">
                    <a:pos x="54" y="49"/>
                  </a:cxn>
                  <a:cxn ang="0">
                    <a:pos x="61" y="63"/>
                  </a:cxn>
                  <a:cxn ang="0">
                    <a:pos x="77" y="78"/>
                  </a:cxn>
                  <a:cxn ang="0">
                    <a:pos x="81" y="88"/>
                  </a:cxn>
                  <a:cxn ang="0">
                    <a:pos x="79" y="97"/>
                  </a:cxn>
                  <a:cxn ang="0">
                    <a:pos x="88" y="93"/>
                  </a:cxn>
                  <a:cxn ang="0">
                    <a:pos x="96" y="102"/>
                  </a:cxn>
                  <a:cxn ang="0">
                    <a:pos x="88" y="113"/>
                  </a:cxn>
                  <a:cxn ang="0">
                    <a:pos x="92" y="119"/>
                  </a:cxn>
                  <a:cxn ang="0">
                    <a:pos x="86" y="127"/>
                  </a:cxn>
                  <a:cxn ang="0">
                    <a:pos x="58" y="129"/>
                  </a:cxn>
                  <a:cxn ang="0">
                    <a:pos x="39" y="130"/>
                  </a:cxn>
                  <a:cxn ang="0">
                    <a:pos x="31" y="132"/>
                  </a:cxn>
                  <a:cxn ang="0">
                    <a:pos x="20" y="137"/>
                  </a:cxn>
                  <a:cxn ang="0">
                    <a:pos x="14" y="137"/>
                  </a:cxn>
                  <a:cxn ang="0">
                    <a:pos x="32" y="122"/>
                  </a:cxn>
                  <a:cxn ang="0">
                    <a:pos x="42" y="119"/>
                  </a:cxn>
                  <a:cxn ang="0">
                    <a:pos x="42" y="114"/>
                  </a:cxn>
                  <a:cxn ang="0">
                    <a:pos x="37" y="118"/>
                  </a:cxn>
                  <a:cxn ang="0">
                    <a:pos x="28" y="114"/>
                  </a:cxn>
                  <a:cxn ang="0">
                    <a:pos x="20" y="114"/>
                  </a:cxn>
                  <a:cxn ang="0">
                    <a:pos x="17" y="113"/>
                  </a:cxn>
                  <a:cxn ang="0">
                    <a:pos x="23" y="105"/>
                  </a:cxn>
                  <a:cxn ang="0">
                    <a:pos x="26" y="91"/>
                  </a:cxn>
                  <a:cxn ang="0">
                    <a:pos x="34" y="88"/>
                  </a:cxn>
                  <a:cxn ang="0">
                    <a:pos x="43" y="75"/>
                  </a:cxn>
                  <a:cxn ang="0">
                    <a:pos x="37" y="74"/>
                  </a:cxn>
                  <a:cxn ang="0">
                    <a:pos x="36" y="66"/>
                  </a:cxn>
                  <a:cxn ang="0">
                    <a:pos x="31" y="64"/>
                  </a:cxn>
                  <a:cxn ang="0">
                    <a:pos x="17" y="64"/>
                  </a:cxn>
                  <a:cxn ang="0">
                    <a:pos x="20" y="46"/>
                  </a:cxn>
                  <a:cxn ang="0">
                    <a:pos x="14" y="45"/>
                  </a:cxn>
                  <a:cxn ang="0">
                    <a:pos x="14" y="50"/>
                  </a:cxn>
                  <a:cxn ang="0">
                    <a:pos x="12" y="42"/>
                  </a:cxn>
                  <a:cxn ang="0">
                    <a:pos x="10" y="37"/>
                  </a:cxn>
                  <a:cxn ang="0">
                    <a:pos x="7" y="32"/>
                  </a:cxn>
                  <a:cxn ang="0">
                    <a:pos x="5" y="25"/>
                  </a:cxn>
                  <a:cxn ang="0">
                    <a:pos x="0" y="19"/>
                  </a:cxn>
                  <a:cxn ang="0">
                    <a:pos x="10" y="21"/>
                  </a:cxn>
                  <a:cxn ang="0">
                    <a:pos x="9" y="15"/>
                  </a:cxn>
                  <a:cxn ang="0">
                    <a:pos x="14" y="12"/>
                  </a:cxn>
                  <a:cxn ang="0">
                    <a:pos x="17" y="6"/>
                  </a:cxn>
                  <a:cxn ang="0">
                    <a:pos x="20" y="0"/>
                  </a:cxn>
                </a:cxnLst>
                <a:rect l="0" t="0" r="r" b="b"/>
                <a:pathLst>
                  <a:path w="96" h="139">
                    <a:moveTo>
                      <a:pt x="20" y="0"/>
                    </a:moveTo>
                    <a:lnTo>
                      <a:pt x="36" y="0"/>
                    </a:lnTo>
                    <a:lnTo>
                      <a:pt x="38" y="2"/>
                    </a:lnTo>
                    <a:lnTo>
                      <a:pt x="38" y="3"/>
                    </a:lnTo>
                    <a:lnTo>
                      <a:pt x="37" y="6"/>
                    </a:lnTo>
                    <a:lnTo>
                      <a:pt x="36" y="7"/>
                    </a:lnTo>
                    <a:lnTo>
                      <a:pt x="33" y="8"/>
                    </a:lnTo>
                    <a:lnTo>
                      <a:pt x="32" y="10"/>
                    </a:lnTo>
                    <a:lnTo>
                      <a:pt x="29" y="11"/>
                    </a:lnTo>
                    <a:lnTo>
                      <a:pt x="28" y="14"/>
                    </a:lnTo>
                    <a:lnTo>
                      <a:pt x="28" y="15"/>
                    </a:lnTo>
                    <a:lnTo>
                      <a:pt x="29" y="17"/>
                    </a:lnTo>
                    <a:lnTo>
                      <a:pt x="53" y="17"/>
                    </a:lnTo>
                    <a:lnTo>
                      <a:pt x="53" y="25"/>
                    </a:lnTo>
                    <a:lnTo>
                      <a:pt x="49" y="31"/>
                    </a:lnTo>
                    <a:lnTo>
                      <a:pt x="46" y="36"/>
                    </a:lnTo>
                    <a:lnTo>
                      <a:pt x="43" y="42"/>
                    </a:lnTo>
                    <a:lnTo>
                      <a:pt x="41" y="42"/>
                    </a:lnTo>
                    <a:lnTo>
                      <a:pt x="39" y="44"/>
                    </a:lnTo>
                    <a:lnTo>
                      <a:pt x="39" y="45"/>
                    </a:lnTo>
                    <a:lnTo>
                      <a:pt x="44" y="45"/>
                    </a:lnTo>
                    <a:lnTo>
                      <a:pt x="47" y="46"/>
                    </a:lnTo>
                    <a:lnTo>
                      <a:pt x="49" y="46"/>
                    </a:lnTo>
                    <a:lnTo>
                      <a:pt x="54" y="49"/>
                    </a:lnTo>
                    <a:lnTo>
                      <a:pt x="56" y="51"/>
                    </a:lnTo>
                    <a:lnTo>
                      <a:pt x="57" y="55"/>
                    </a:lnTo>
                    <a:lnTo>
                      <a:pt x="61" y="63"/>
                    </a:lnTo>
                    <a:lnTo>
                      <a:pt x="63" y="65"/>
                    </a:lnTo>
                    <a:lnTo>
                      <a:pt x="67" y="68"/>
                    </a:lnTo>
                    <a:lnTo>
                      <a:pt x="77" y="78"/>
                    </a:lnTo>
                    <a:lnTo>
                      <a:pt x="77" y="81"/>
                    </a:lnTo>
                    <a:lnTo>
                      <a:pt x="79" y="86"/>
                    </a:lnTo>
                    <a:lnTo>
                      <a:pt x="81" y="88"/>
                    </a:lnTo>
                    <a:lnTo>
                      <a:pt x="82" y="90"/>
                    </a:lnTo>
                    <a:lnTo>
                      <a:pt x="79" y="93"/>
                    </a:lnTo>
                    <a:lnTo>
                      <a:pt x="79" y="97"/>
                    </a:lnTo>
                    <a:lnTo>
                      <a:pt x="82" y="94"/>
                    </a:lnTo>
                    <a:lnTo>
                      <a:pt x="84" y="93"/>
                    </a:lnTo>
                    <a:lnTo>
                      <a:pt x="88" y="93"/>
                    </a:lnTo>
                    <a:lnTo>
                      <a:pt x="92" y="94"/>
                    </a:lnTo>
                    <a:lnTo>
                      <a:pt x="96" y="98"/>
                    </a:lnTo>
                    <a:lnTo>
                      <a:pt x="96" y="102"/>
                    </a:lnTo>
                    <a:lnTo>
                      <a:pt x="93" y="107"/>
                    </a:lnTo>
                    <a:lnTo>
                      <a:pt x="91" y="109"/>
                    </a:lnTo>
                    <a:lnTo>
                      <a:pt x="88" y="113"/>
                    </a:lnTo>
                    <a:lnTo>
                      <a:pt x="83" y="118"/>
                    </a:lnTo>
                    <a:lnTo>
                      <a:pt x="87" y="119"/>
                    </a:lnTo>
                    <a:lnTo>
                      <a:pt x="92" y="119"/>
                    </a:lnTo>
                    <a:lnTo>
                      <a:pt x="92" y="122"/>
                    </a:lnTo>
                    <a:lnTo>
                      <a:pt x="90" y="124"/>
                    </a:lnTo>
                    <a:lnTo>
                      <a:pt x="86" y="127"/>
                    </a:lnTo>
                    <a:lnTo>
                      <a:pt x="83" y="128"/>
                    </a:lnTo>
                    <a:lnTo>
                      <a:pt x="64" y="128"/>
                    </a:lnTo>
                    <a:lnTo>
                      <a:pt x="58" y="129"/>
                    </a:lnTo>
                    <a:lnTo>
                      <a:pt x="43" y="132"/>
                    </a:lnTo>
                    <a:lnTo>
                      <a:pt x="41" y="132"/>
                    </a:lnTo>
                    <a:lnTo>
                      <a:pt x="39" y="130"/>
                    </a:lnTo>
                    <a:lnTo>
                      <a:pt x="37" y="129"/>
                    </a:lnTo>
                    <a:lnTo>
                      <a:pt x="36" y="129"/>
                    </a:lnTo>
                    <a:lnTo>
                      <a:pt x="31" y="132"/>
                    </a:lnTo>
                    <a:lnTo>
                      <a:pt x="29" y="134"/>
                    </a:lnTo>
                    <a:lnTo>
                      <a:pt x="29" y="137"/>
                    </a:lnTo>
                    <a:lnTo>
                      <a:pt x="20" y="137"/>
                    </a:lnTo>
                    <a:lnTo>
                      <a:pt x="18" y="139"/>
                    </a:lnTo>
                    <a:lnTo>
                      <a:pt x="14" y="139"/>
                    </a:lnTo>
                    <a:lnTo>
                      <a:pt x="14" y="137"/>
                    </a:lnTo>
                    <a:lnTo>
                      <a:pt x="27" y="124"/>
                    </a:lnTo>
                    <a:lnTo>
                      <a:pt x="28" y="122"/>
                    </a:lnTo>
                    <a:lnTo>
                      <a:pt x="32" y="122"/>
                    </a:lnTo>
                    <a:lnTo>
                      <a:pt x="34" y="120"/>
                    </a:lnTo>
                    <a:lnTo>
                      <a:pt x="39" y="120"/>
                    </a:lnTo>
                    <a:lnTo>
                      <a:pt x="42" y="119"/>
                    </a:lnTo>
                    <a:lnTo>
                      <a:pt x="43" y="118"/>
                    </a:lnTo>
                    <a:lnTo>
                      <a:pt x="43" y="115"/>
                    </a:lnTo>
                    <a:lnTo>
                      <a:pt x="42" y="114"/>
                    </a:lnTo>
                    <a:lnTo>
                      <a:pt x="41" y="115"/>
                    </a:lnTo>
                    <a:lnTo>
                      <a:pt x="38" y="117"/>
                    </a:lnTo>
                    <a:lnTo>
                      <a:pt x="37" y="118"/>
                    </a:lnTo>
                    <a:lnTo>
                      <a:pt x="32" y="118"/>
                    </a:lnTo>
                    <a:lnTo>
                      <a:pt x="29" y="117"/>
                    </a:lnTo>
                    <a:lnTo>
                      <a:pt x="28" y="114"/>
                    </a:lnTo>
                    <a:lnTo>
                      <a:pt x="26" y="113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20" y="115"/>
                    </a:lnTo>
                    <a:lnTo>
                      <a:pt x="19" y="115"/>
                    </a:lnTo>
                    <a:lnTo>
                      <a:pt x="17" y="113"/>
                    </a:lnTo>
                    <a:lnTo>
                      <a:pt x="17" y="110"/>
                    </a:lnTo>
                    <a:lnTo>
                      <a:pt x="22" y="108"/>
                    </a:lnTo>
                    <a:lnTo>
                      <a:pt x="23" y="105"/>
                    </a:lnTo>
                    <a:lnTo>
                      <a:pt x="28" y="103"/>
                    </a:lnTo>
                    <a:lnTo>
                      <a:pt x="28" y="97"/>
                    </a:lnTo>
                    <a:lnTo>
                      <a:pt x="26" y="91"/>
                    </a:lnTo>
                    <a:lnTo>
                      <a:pt x="26" y="89"/>
                    </a:lnTo>
                    <a:lnTo>
                      <a:pt x="31" y="89"/>
                    </a:lnTo>
                    <a:lnTo>
                      <a:pt x="34" y="88"/>
                    </a:lnTo>
                    <a:lnTo>
                      <a:pt x="42" y="83"/>
                    </a:lnTo>
                    <a:lnTo>
                      <a:pt x="43" y="80"/>
                    </a:lnTo>
                    <a:lnTo>
                      <a:pt x="43" y="75"/>
                    </a:lnTo>
                    <a:lnTo>
                      <a:pt x="41" y="75"/>
                    </a:lnTo>
                    <a:lnTo>
                      <a:pt x="38" y="74"/>
                    </a:lnTo>
                    <a:lnTo>
                      <a:pt x="37" y="74"/>
                    </a:lnTo>
                    <a:lnTo>
                      <a:pt x="34" y="73"/>
                    </a:lnTo>
                    <a:lnTo>
                      <a:pt x="34" y="68"/>
                    </a:lnTo>
                    <a:lnTo>
                      <a:pt x="36" y="66"/>
                    </a:lnTo>
                    <a:lnTo>
                      <a:pt x="36" y="65"/>
                    </a:lnTo>
                    <a:lnTo>
                      <a:pt x="37" y="64"/>
                    </a:lnTo>
                    <a:lnTo>
                      <a:pt x="31" y="64"/>
                    </a:lnTo>
                    <a:lnTo>
                      <a:pt x="26" y="66"/>
                    </a:lnTo>
                    <a:lnTo>
                      <a:pt x="19" y="66"/>
                    </a:lnTo>
                    <a:lnTo>
                      <a:pt x="17" y="64"/>
                    </a:lnTo>
                    <a:lnTo>
                      <a:pt x="17" y="60"/>
                    </a:lnTo>
                    <a:lnTo>
                      <a:pt x="20" y="56"/>
                    </a:lnTo>
                    <a:lnTo>
                      <a:pt x="20" y="46"/>
                    </a:lnTo>
                    <a:lnTo>
                      <a:pt x="18" y="46"/>
                    </a:lnTo>
                    <a:lnTo>
                      <a:pt x="15" y="45"/>
                    </a:lnTo>
                    <a:lnTo>
                      <a:pt x="14" y="45"/>
                    </a:lnTo>
                    <a:lnTo>
                      <a:pt x="13" y="46"/>
                    </a:lnTo>
                    <a:lnTo>
                      <a:pt x="13" y="49"/>
                    </a:lnTo>
                    <a:lnTo>
                      <a:pt x="14" y="50"/>
                    </a:lnTo>
                    <a:lnTo>
                      <a:pt x="10" y="50"/>
                    </a:lnTo>
                    <a:lnTo>
                      <a:pt x="10" y="42"/>
                    </a:lnTo>
                    <a:lnTo>
                      <a:pt x="12" y="42"/>
                    </a:lnTo>
                    <a:lnTo>
                      <a:pt x="13" y="41"/>
                    </a:lnTo>
                    <a:lnTo>
                      <a:pt x="13" y="37"/>
                    </a:lnTo>
                    <a:lnTo>
                      <a:pt x="10" y="37"/>
                    </a:lnTo>
                    <a:lnTo>
                      <a:pt x="9" y="36"/>
                    </a:lnTo>
                    <a:lnTo>
                      <a:pt x="7" y="35"/>
                    </a:lnTo>
                    <a:lnTo>
                      <a:pt x="7" y="32"/>
                    </a:lnTo>
                    <a:lnTo>
                      <a:pt x="9" y="30"/>
                    </a:lnTo>
                    <a:lnTo>
                      <a:pt x="9" y="26"/>
                    </a:lnTo>
                    <a:lnTo>
                      <a:pt x="5" y="25"/>
                    </a:lnTo>
                    <a:lnTo>
                      <a:pt x="3" y="24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7" y="19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10" y="14"/>
                    </a:lnTo>
                    <a:lnTo>
                      <a:pt x="13" y="12"/>
                    </a:lnTo>
                    <a:lnTo>
                      <a:pt x="14" y="12"/>
                    </a:lnTo>
                    <a:lnTo>
                      <a:pt x="14" y="10"/>
                    </a:lnTo>
                    <a:lnTo>
                      <a:pt x="15" y="8"/>
                    </a:lnTo>
                    <a:lnTo>
                      <a:pt x="17" y="6"/>
                    </a:lnTo>
                    <a:lnTo>
                      <a:pt x="17" y="3"/>
                    </a:lnTo>
                    <a:lnTo>
                      <a:pt x="19" y="2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5" name="Freeform 1367"/>
              <p:cNvSpPr>
                <a:spLocks/>
              </p:cNvSpPr>
              <p:nvPr/>
            </p:nvSpPr>
            <p:spPr bwMode="auto">
              <a:xfrm>
                <a:off x="5655665" y="2973806"/>
                <a:ext cx="12435" cy="1036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6" y="0"/>
                  </a:cxn>
                  <a:cxn ang="0">
                    <a:pos x="6" y="2"/>
                  </a:cxn>
                  <a:cxn ang="0">
                    <a:pos x="4" y="4"/>
                  </a:cxn>
                  <a:cxn ang="0">
                    <a:pos x="4" y="5"/>
                  </a:cxn>
                  <a:cxn ang="0">
                    <a:pos x="0" y="5"/>
                  </a:cxn>
                  <a:cxn ang="0">
                    <a:pos x="0" y="3"/>
                  </a:cxn>
                  <a:cxn ang="0">
                    <a:pos x="3" y="0"/>
                  </a:cxn>
                </a:cxnLst>
                <a:rect l="0" t="0" r="r" b="b"/>
                <a:pathLst>
                  <a:path w="6" h="5">
                    <a:moveTo>
                      <a:pt x="3" y="0"/>
                    </a:moveTo>
                    <a:lnTo>
                      <a:pt x="6" y="0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6" name="Freeform 1368"/>
              <p:cNvSpPr>
                <a:spLocks/>
              </p:cNvSpPr>
              <p:nvPr/>
            </p:nvSpPr>
            <p:spPr bwMode="auto">
              <a:xfrm>
                <a:off x="6068100" y="3469142"/>
                <a:ext cx="64249" cy="39379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9" y="0"/>
                  </a:cxn>
                  <a:cxn ang="0">
                    <a:pos x="11" y="2"/>
                  </a:cxn>
                  <a:cxn ang="0">
                    <a:pos x="12" y="2"/>
                  </a:cxn>
                  <a:cxn ang="0">
                    <a:pos x="15" y="3"/>
                  </a:cxn>
                  <a:cxn ang="0">
                    <a:pos x="20" y="3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0" y="4"/>
                  </a:cxn>
                  <a:cxn ang="0">
                    <a:pos x="29" y="7"/>
                  </a:cxn>
                  <a:cxn ang="0">
                    <a:pos x="27" y="8"/>
                  </a:cxn>
                  <a:cxn ang="0">
                    <a:pos x="27" y="10"/>
                  </a:cxn>
                  <a:cxn ang="0">
                    <a:pos x="29" y="12"/>
                  </a:cxn>
                  <a:cxn ang="0">
                    <a:pos x="30" y="14"/>
                  </a:cxn>
                  <a:cxn ang="0">
                    <a:pos x="30" y="17"/>
                  </a:cxn>
                  <a:cxn ang="0">
                    <a:pos x="27" y="19"/>
                  </a:cxn>
                  <a:cxn ang="0">
                    <a:pos x="26" y="19"/>
                  </a:cxn>
                  <a:cxn ang="0">
                    <a:pos x="24" y="17"/>
                  </a:cxn>
                  <a:cxn ang="0">
                    <a:pos x="19" y="14"/>
                  </a:cxn>
                  <a:cxn ang="0">
                    <a:pos x="15" y="12"/>
                  </a:cxn>
                  <a:cxn ang="0">
                    <a:pos x="5" y="7"/>
                  </a:cxn>
                  <a:cxn ang="0">
                    <a:pos x="3" y="7"/>
                  </a:cxn>
                  <a:cxn ang="0">
                    <a:pos x="2" y="5"/>
                  </a:cxn>
                  <a:cxn ang="0">
                    <a:pos x="1" y="5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3" y="0"/>
                  </a:cxn>
                </a:cxnLst>
                <a:rect l="0" t="0" r="r" b="b"/>
                <a:pathLst>
                  <a:path w="31" h="19">
                    <a:moveTo>
                      <a:pt x="3" y="0"/>
                    </a:moveTo>
                    <a:lnTo>
                      <a:pt x="9" y="0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5" y="3"/>
                    </a:lnTo>
                    <a:lnTo>
                      <a:pt x="20" y="3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0" y="4"/>
                    </a:lnTo>
                    <a:lnTo>
                      <a:pt x="29" y="7"/>
                    </a:lnTo>
                    <a:lnTo>
                      <a:pt x="27" y="8"/>
                    </a:lnTo>
                    <a:lnTo>
                      <a:pt x="27" y="10"/>
                    </a:lnTo>
                    <a:lnTo>
                      <a:pt x="29" y="12"/>
                    </a:lnTo>
                    <a:lnTo>
                      <a:pt x="30" y="14"/>
                    </a:lnTo>
                    <a:lnTo>
                      <a:pt x="30" y="17"/>
                    </a:lnTo>
                    <a:lnTo>
                      <a:pt x="27" y="19"/>
                    </a:lnTo>
                    <a:lnTo>
                      <a:pt x="26" y="19"/>
                    </a:lnTo>
                    <a:lnTo>
                      <a:pt x="24" y="17"/>
                    </a:lnTo>
                    <a:lnTo>
                      <a:pt x="19" y="14"/>
                    </a:lnTo>
                    <a:lnTo>
                      <a:pt x="15" y="12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7" name="Freeform 1369"/>
              <p:cNvSpPr>
                <a:spLocks/>
              </p:cNvSpPr>
              <p:nvPr/>
            </p:nvSpPr>
            <p:spPr bwMode="auto">
              <a:xfrm>
                <a:off x="5974835" y="3332355"/>
                <a:ext cx="22799" cy="4352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0"/>
                  </a:cxn>
                  <a:cxn ang="0">
                    <a:pos x="10" y="2"/>
                  </a:cxn>
                  <a:cxn ang="0">
                    <a:pos x="11" y="5"/>
                  </a:cxn>
                  <a:cxn ang="0">
                    <a:pos x="10" y="8"/>
                  </a:cxn>
                  <a:cxn ang="0">
                    <a:pos x="8" y="14"/>
                  </a:cxn>
                  <a:cxn ang="0">
                    <a:pos x="8" y="19"/>
                  </a:cxn>
                  <a:cxn ang="0">
                    <a:pos x="7" y="21"/>
                  </a:cxn>
                  <a:cxn ang="0">
                    <a:pos x="6" y="20"/>
                  </a:cxn>
                  <a:cxn ang="0">
                    <a:pos x="5" y="17"/>
                  </a:cxn>
                  <a:cxn ang="0">
                    <a:pos x="2" y="10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5" y="3"/>
                  </a:cxn>
                  <a:cxn ang="0">
                    <a:pos x="6" y="1"/>
                  </a:cxn>
                  <a:cxn ang="0">
                    <a:pos x="8" y="0"/>
                  </a:cxn>
                </a:cxnLst>
                <a:rect l="0" t="0" r="r" b="b"/>
                <a:pathLst>
                  <a:path w="11" h="21">
                    <a:moveTo>
                      <a:pt x="8" y="0"/>
                    </a:moveTo>
                    <a:lnTo>
                      <a:pt x="10" y="0"/>
                    </a:lnTo>
                    <a:lnTo>
                      <a:pt x="10" y="2"/>
                    </a:lnTo>
                    <a:lnTo>
                      <a:pt x="11" y="5"/>
                    </a:lnTo>
                    <a:lnTo>
                      <a:pt x="10" y="8"/>
                    </a:lnTo>
                    <a:lnTo>
                      <a:pt x="8" y="14"/>
                    </a:lnTo>
                    <a:lnTo>
                      <a:pt x="8" y="19"/>
                    </a:lnTo>
                    <a:lnTo>
                      <a:pt x="7" y="21"/>
                    </a:lnTo>
                    <a:lnTo>
                      <a:pt x="6" y="20"/>
                    </a:lnTo>
                    <a:lnTo>
                      <a:pt x="5" y="17"/>
                    </a:lnTo>
                    <a:lnTo>
                      <a:pt x="2" y="10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8" name="Freeform 1370"/>
              <p:cNvSpPr>
                <a:spLocks/>
              </p:cNvSpPr>
              <p:nvPr/>
            </p:nvSpPr>
            <p:spPr bwMode="auto">
              <a:xfrm>
                <a:off x="5968618" y="3382096"/>
                <a:ext cx="33161" cy="6217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0"/>
                  </a:cxn>
                  <a:cxn ang="0">
                    <a:pos x="13" y="2"/>
                  </a:cxn>
                  <a:cxn ang="0">
                    <a:pos x="14" y="2"/>
                  </a:cxn>
                  <a:cxn ang="0">
                    <a:pos x="15" y="6"/>
                  </a:cxn>
                  <a:cxn ang="0">
                    <a:pos x="16" y="8"/>
                  </a:cxn>
                  <a:cxn ang="0">
                    <a:pos x="16" y="18"/>
                  </a:cxn>
                  <a:cxn ang="0">
                    <a:pos x="15" y="22"/>
                  </a:cxn>
                  <a:cxn ang="0">
                    <a:pos x="14" y="25"/>
                  </a:cxn>
                  <a:cxn ang="0">
                    <a:pos x="9" y="30"/>
                  </a:cxn>
                  <a:cxn ang="0">
                    <a:pos x="4" y="30"/>
                  </a:cxn>
                  <a:cxn ang="0">
                    <a:pos x="3" y="27"/>
                  </a:cxn>
                  <a:cxn ang="0">
                    <a:pos x="1" y="26"/>
                  </a:cxn>
                  <a:cxn ang="0">
                    <a:pos x="1" y="21"/>
                  </a:cxn>
                  <a:cxn ang="0">
                    <a:pos x="4" y="13"/>
                  </a:cxn>
                  <a:cxn ang="0">
                    <a:pos x="4" y="11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3" y="3"/>
                  </a:cxn>
                  <a:cxn ang="0">
                    <a:pos x="5" y="1"/>
                  </a:cxn>
                  <a:cxn ang="0">
                    <a:pos x="8" y="0"/>
                  </a:cxn>
                </a:cxnLst>
                <a:rect l="0" t="0" r="r" b="b"/>
                <a:pathLst>
                  <a:path w="16" h="30">
                    <a:moveTo>
                      <a:pt x="8" y="0"/>
                    </a:moveTo>
                    <a:lnTo>
                      <a:pt x="10" y="0"/>
                    </a:lnTo>
                    <a:lnTo>
                      <a:pt x="13" y="2"/>
                    </a:lnTo>
                    <a:lnTo>
                      <a:pt x="14" y="2"/>
                    </a:lnTo>
                    <a:lnTo>
                      <a:pt x="15" y="6"/>
                    </a:lnTo>
                    <a:lnTo>
                      <a:pt x="16" y="8"/>
                    </a:lnTo>
                    <a:lnTo>
                      <a:pt x="16" y="18"/>
                    </a:lnTo>
                    <a:lnTo>
                      <a:pt x="15" y="22"/>
                    </a:lnTo>
                    <a:lnTo>
                      <a:pt x="14" y="25"/>
                    </a:lnTo>
                    <a:lnTo>
                      <a:pt x="9" y="30"/>
                    </a:lnTo>
                    <a:lnTo>
                      <a:pt x="4" y="30"/>
                    </a:lnTo>
                    <a:lnTo>
                      <a:pt x="3" y="27"/>
                    </a:lnTo>
                    <a:lnTo>
                      <a:pt x="1" y="26"/>
                    </a:lnTo>
                    <a:lnTo>
                      <a:pt x="1" y="21"/>
                    </a:lnTo>
                    <a:lnTo>
                      <a:pt x="4" y="13"/>
                    </a:lnTo>
                    <a:lnTo>
                      <a:pt x="4" y="11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9" name="Freeform 1371"/>
              <p:cNvSpPr>
                <a:spLocks/>
              </p:cNvSpPr>
              <p:nvPr/>
            </p:nvSpPr>
            <p:spPr bwMode="auto">
              <a:xfrm>
                <a:off x="5833903" y="3417328"/>
                <a:ext cx="18653" cy="1658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1"/>
                  </a:cxn>
                  <a:cxn ang="0">
                    <a:pos x="9" y="4"/>
                  </a:cxn>
                  <a:cxn ang="0">
                    <a:pos x="9" y="5"/>
                  </a:cxn>
                  <a:cxn ang="0">
                    <a:pos x="6" y="8"/>
                  </a:cxn>
                  <a:cxn ang="0">
                    <a:pos x="4" y="8"/>
                  </a:cxn>
                  <a:cxn ang="0">
                    <a:pos x="0" y="4"/>
                  </a:cxn>
                  <a:cxn ang="0">
                    <a:pos x="2" y="1"/>
                  </a:cxn>
                  <a:cxn ang="0">
                    <a:pos x="6" y="0"/>
                  </a:cxn>
                </a:cxnLst>
                <a:rect l="0" t="0" r="r" b="b"/>
                <a:pathLst>
                  <a:path w="9" h="8">
                    <a:moveTo>
                      <a:pt x="6" y="0"/>
                    </a:moveTo>
                    <a:lnTo>
                      <a:pt x="6" y="1"/>
                    </a:lnTo>
                    <a:lnTo>
                      <a:pt x="9" y="4"/>
                    </a:lnTo>
                    <a:lnTo>
                      <a:pt x="9" y="5"/>
                    </a:lnTo>
                    <a:lnTo>
                      <a:pt x="6" y="8"/>
                    </a:lnTo>
                    <a:lnTo>
                      <a:pt x="4" y="8"/>
                    </a:lnTo>
                    <a:lnTo>
                      <a:pt x="0" y="4"/>
                    </a:lnTo>
                    <a:lnTo>
                      <a:pt x="2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0" name="Freeform 1372"/>
              <p:cNvSpPr>
                <a:spLocks/>
              </p:cNvSpPr>
              <p:nvPr/>
            </p:nvSpPr>
            <p:spPr bwMode="auto">
              <a:xfrm>
                <a:off x="6007995" y="2932355"/>
                <a:ext cx="20725" cy="269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0"/>
                  </a:cxn>
                  <a:cxn ang="0">
                    <a:pos x="7" y="3"/>
                  </a:cxn>
                  <a:cxn ang="0">
                    <a:pos x="9" y="4"/>
                  </a:cxn>
                  <a:cxn ang="0">
                    <a:pos x="9" y="5"/>
                  </a:cxn>
                  <a:cxn ang="0">
                    <a:pos x="10" y="7"/>
                  </a:cxn>
                  <a:cxn ang="0">
                    <a:pos x="10" y="12"/>
                  </a:cxn>
                  <a:cxn ang="0">
                    <a:pos x="9" y="13"/>
                  </a:cxn>
                  <a:cxn ang="0">
                    <a:pos x="9" y="10"/>
                  </a:cxn>
                  <a:cxn ang="0">
                    <a:pos x="6" y="10"/>
                  </a:cxn>
                  <a:cxn ang="0">
                    <a:pos x="4" y="9"/>
                  </a:cxn>
                  <a:cxn ang="0">
                    <a:pos x="2" y="8"/>
                  </a:cxn>
                  <a:cxn ang="0">
                    <a:pos x="0" y="7"/>
                  </a:cxn>
                  <a:cxn ang="0">
                    <a:pos x="0" y="0"/>
                  </a:cxn>
                </a:cxnLst>
                <a:rect l="0" t="0" r="r" b="b"/>
                <a:pathLst>
                  <a:path w="10" h="13">
                    <a:moveTo>
                      <a:pt x="0" y="0"/>
                    </a:moveTo>
                    <a:lnTo>
                      <a:pt x="7" y="0"/>
                    </a:lnTo>
                    <a:lnTo>
                      <a:pt x="7" y="3"/>
                    </a:lnTo>
                    <a:lnTo>
                      <a:pt x="9" y="4"/>
                    </a:lnTo>
                    <a:lnTo>
                      <a:pt x="9" y="5"/>
                    </a:lnTo>
                    <a:lnTo>
                      <a:pt x="10" y="7"/>
                    </a:lnTo>
                    <a:lnTo>
                      <a:pt x="10" y="12"/>
                    </a:lnTo>
                    <a:lnTo>
                      <a:pt x="9" y="13"/>
                    </a:lnTo>
                    <a:lnTo>
                      <a:pt x="9" y="10"/>
                    </a:lnTo>
                    <a:lnTo>
                      <a:pt x="6" y="10"/>
                    </a:lnTo>
                    <a:lnTo>
                      <a:pt x="4" y="9"/>
                    </a:lnTo>
                    <a:lnTo>
                      <a:pt x="2" y="8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1" name="Freeform 1373"/>
              <p:cNvSpPr>
                <a:spLocks/>
              </p:cNvSpPr>
              <p:nvPr/>
            </p:nvSpPr>
            <p:spPr bwMode="auto">
              <a:xfrm>
                <a:off x="6032866" y="2909558"/>
                <a:ext cx="39379" cy="5388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2" y="0"/>
                  </a:cxn>
                  <a:cxn ang="0">
                    <a:pos x="14" y="1"/>
                  </a:cxn>
                  <a:cxn ang="0">
                    <a:pos x="15" y="2"/>
                  </a:cxn>
                  <a:cxn ang="0">
                    <a:pos x="19" y="10"/>
                  </a:cxn>
                  <a:cxn ang="0">
                    <a:pos x="17" y="11"/>
                  </a:cxn>
                  <a:cxn ang="0">
                    <a:pos x="13" y="19"/>
                  </a:cxn>
                  <a:cxn ang="0">
                    <a:pos x="13" y="21"/>
                  </a:cxn>
                  <a:cxn ang="0">
                    <a:pos x="12" y="24"/>
                  </a:cxn>
                  <a:cxn ang="0">
                    <a:pos x="9" y="26"/>
                  </a:cxn>
                  <a:cxn ang="0">
                    <a:pos x="3" y="26"/>
                  </a:cxn>
                  <a:cxn ang="0">
                    <a:pos x="0" y="24"/>
                  </a:cxn>
                  <a:cxn ang="0">
                    <a:pos x="0" y="23"/>
                  </a:cxn>
                  <a:cxn ang="0">
                    <a:pos x="3" y="23"/>
                  </a:cxn>
                  <a:cxn ang="0">
                    <a:pos x="3" y="24"/>
                  </a:cxn>
                  <a:cxn ang="0">
                    <a:pos x="8" y="21"/>
                  </a:cxn>
                  <a:cxn ang="0">
                    <a:pos x="9" y="20"/>
                  </a:cxn>
                  <a:cxn ang="0">
                    <a:pos x="9" y="19"/>
                  </a:cxn>
                  <a:cxn ang="0">
                    <a:pos x="7" y="18"/>
                  </a:cxn>
                  <a:cxn ang="0">
                    <a:pos x="3" y="15"/>
                  </a:cxn>
                  <a:cxn ang="0">
                    <a:pos x="2" y="14"/>
                  </a:cxn>
                  <a:cxn ang="0">
                    <a:pos x="0" y="11"/>
                  </a:cxn>
                  <a:cxn ang="0">
                    <a:pos x="0" y="10"/>
                  </a:cxn>
                  <a:cxn ang="0">
                    <a:pos x="3" y="5"/>
                  </a:cxn>
                  <a:cxn ang="0">
                    <a:pos x="8" y="0"/>
                  </a:cxn>
                </a:cxnLst>
                <a:rect l="0" t="0" r="r" b="b"/>
                <a:pathLst>
                  <a:path w="19" h="26">
                    <a:moveTo>
                      <a:pt x="8" y="0"/>
                    </a:moveTo>
                    <a:lnTo>
                      <a:pt x="12" y="0"/>
                    </a:lnTo>
                    <a:lnTo>
                      <a:pt x="14" y="1"/>
                    </a:lnTo>
                    <a:lnTo>
                      <a:pt x="15" y="2"/>
                    </a:lnTo>
                    <a:lnTo>
                      <a:pt x="19" y="10"/>
                    </a:lnTo>
                    <a:lnTo>
                      <a:pt x="17" y="11"/>
                    </a:lnTo>
                    <a:lnTo>
                      <a:pt x="13" y="19"/>
                    </a:lnTo>
                    <a:lnTo>
                      <a:pt x="13" y="21"/>
                    </a:lnTo>
                    <a:lnTo>
                      <a:pt x="12" y="24"/>
                    </a:lnTo>
                    <a:lnTo>
                      <a:pt x="9" y="26"/>
                    </a:lnTo>
                    <a:lnTo>
                      <a:pt x="3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3" y="23"/>
                    </a:lnTo>
                    <a:lnTo>
                      <a:pt x="3" y="24"/>
                    </a:lnTo>
                    <a:lnTo>
                      <a:pt x="8" y="21"/>
                    </a:lnTo>
                    <a:lnTo>
                      <a:pt x="9" y="20"/>
                    </a:lnTo>
                    <a:lnTo>
                      <a:pt x="9" y="19"/>
                    </a:lnTo>
                    <a:lnTo>
                      <a:pt x="7" y="18"/>
                    </a:lnTo>
                    <a:lnTo>
                      <a:pt x="3" y="15"/>
                    </a:lnTo>
                    <a:lnTo>
                      <a:pt x="2" y="14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3" y="5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2" name="Freeform 1374"/>
              <p:cNvSpPr>
                <a:spLocks/>
              </p:cNvSpPr>
              <p:nvPr/>
            </p:nvSpPr>
            <p:spPr bwMode="auto">
              <a:xfrm>
                <a:off x="6202814" y="2847382"/>
                <a:ext cx="18653" cy="31089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9" y="0"/>
                  </a:cxn>
                  <a:cxn ang="0">
                    <a:pos x="5" y="4"/>
                  </a:cxn>
                  <a:cxn ang="0">
                    <a:pos x="5" y="9"/>
                  </a:cxn>
                  <a:cxn ang="0">
                    <a:pos x="1" y="12"/>
                  </a:cxn>
                  <a:cxn ang="0">
                    <a:pos x="0" y="15"/>
                  </a:cxn>
                  <a:cxn ang="0">
                    <a:pos x="0" y="6"/>
                  </a:cxn>
                  <a:cxn ang="0">
                    <a:pos x="1" y="4"/>
                  </a:cxn>
                  <a:cxn ang="0">
                    <a:pos x="4" y="2"/>
                  </a:cxn>
                  <a:cxn ang="0">
                    <a:pos x="5" y="0"/>
                  </a:cxn>
                </a:cxnLst>
                <a:rect l="0" t="0" r="r" b="b"/>
                <a:pathLst>
                  <a:path w="9" h="15">
                    <a:moveTo>
                      <a:pt x="5" y="0"/>
                    </a:moveTo>
                    <a:lnTo>
                      <a:pt x="9" y="0"/>
                    </a:lnTo>
                    <a:lnTo>
                      <a:pt x="5" y="4"/>
                    </a:lnTo>
                    <a:lnTo>
                      <a:pt x="5" y="9"/>
                    </a:lnTo>
                    <a:lnTo>
                      <a:pt x="1" y="12"/>
                    </a:lnTo>
                    <a:lnTo>
                      <a:pt x="0" y="15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4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3" name="Freeform 1375"/>
              <p:cNvSpPr>
                <a:spLocks/>
              </p:cNvSpPr>
              <p:nvPr/>
            </p:nvSpPr>
            <p:spPr bwMode="auto">
              <a:xfrm>
                <a:off x="6287788" y="2805931"/>
                <a:ext cx="29015" cy="3523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4" y="3"/>
                  </a:cxn>
                  <a:cxn ang="0">
                    <a:pos x="14" y="5"/>
                  </a:cxn>
                  <a:cxn ang="0">
                    <a:pos x="13" y="7"/>
                  </a:cxn>
                  <a:cxn ang="0">
                    <a:pos x="12" y="8"/>
                  </a:cxn>
                  <a:cxn ang="0">
                    <a:pos x="12" y="13"/>
                  </a:cxn>
                  <a:cxn ang="0">
                    <a:pos x="10" y="15"/>
                  </a:cxn>
                  <a:cxn ang="0">
                    <a:pos x="9" y="15"/>
                  </a:cxn>
                  <a:cxn ang="0">
                    <a:pos x="8" y="16"/>
                  </a:cxn>
                  <a:cxn ang="0">
                    <a:pos x="5" y="17"/>
                  </a:cxn>
                  <a:cxn ang="0">
                    <a:pos x="3" y="17"/>
                  </a:cxn>
                  <a:cxn ang="0">
                    <a:pos x="0" y="15"/>
                  </a:cxn>
                  <a:cxn ang="0">
                    <a:pos x="0" y="12"/>
                  </a:cxn>
                  <a:cxn ang="0">
                    <a:pos x="5" y="10"/>
                  </a:cxn>
                  <a:cxn ang="0">
                    <a:pos x="7" y="8"/>
                  </a:cxn>
                  <a:cxn ang="0">
                    <a:pos x="9" y="8"/>
                  </a:cxn>
                  <a:cxn ang="0">
                    <a:pos x="7" y="6"/>
                  </a:cxn>
                  <a:cxn ang="0">
                    <a:pos x="7" y="2"/>
                  </a:cxn>
                  <a:cxn ang="0">
                    <a:pos x="9" y="1"/>
                  </a:cxn>
                  <a:cxn ang="0">
                    <a:pos x="10" y="0"/>
                  </a:cxn>
                </a:cxnLst>
                <a:rect l="0" t="0" r="r" b="b"/>
                <a:pathLst>
                  <a:path w="14" h="17">
                    <a:moveTo>
                      <a:pt x="10" y="0"/>
                    </a:moveTo>
                    <a:lnTo>
                      <a:pt x="14" y="3"/>
                    </a:lnTo>
                    <a:lnTo>
                      <a:pt x="14" y="5"/>
                    </a:lnTo>
                    <a:lnTo>
                      <a:pt x="13" y="7"/>
                    </a:lnTo>
                    <a:lnTo>
                      <a:pt x="12" y="8"/>
                    </a:lnTo>
                    <a:lnTo>
                      <a:pt x="12" y="13"/>
                    </a:lnTo>
                    <a:lnTo>
                      <a:pt x="10" y="15"/>
                    </a:lnTo>
                    <a:lnTo>
                      <a:pt x="9" y="15"/>
                    </a:lnTo>
                    <a:lnTo>
                      <a:pt x="8" y="16"/>
                    </a:lnTo>
                    <a:lnTo>
                      <a:pt x="5" y="17"/>
                    </a:lnTo>
                    <a:lnTo>
                      <a:pt x="3" y="17"/>
                    </a:lnTo>
                    <a:lnTo>
                      <a:pt x="0" y="15"/>
                    </a:lnTo>
                    <a:lnTo>
                      <a:pt x="0" y="12"/>
                    </a:lnTo>
                    <a:lnTo>
                      <a:pt x="5" y="10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7" y="6"/>
                    </a:lnTo>
                    <a:lnTo>
                      <a:pt x="7" y="2"/>
                    </a:lnTo>
                    <a:lnTo>
                      <a:pt x="9" y="1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4" name="Freeform 1376"/>
              <p:cNvSpPr>
                <a:spLocks noEditPoints="1"/>
              </p:cNvSpPr>
              <p:nvPr/>
            </p:nvSpPr>
            <p:spPr bwMode="auto">
              <a:xfrm>
                <a:off x="7135454" y="2345829"/>
                <a:ext cx="6218" cy="6218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3" y="3"/>
                  </a:cxn>
                  <a:cxn ang="0">
                    <a:pos x="2" y="1"/>
                  </a:cxn>
                  <a:cxn ang="0">
                    <a:pos x="0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lnTo>
                      <a:pt x="3" y="3"/>
                    </a:lnTo>
                    <a:lnTo>
                      <a:pt x="2" y="1"/>
                    </a:lnTo>
                    <a:close/>
                    <a:moveTo>
                      <a:pt x="0" y="0"/>
                    </a:moveTo>
                    <a:lnTo>
                      <a:pt x="2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5" name="Freeform 1377"/>
              <p:cNvSpPr>
                <a:spLocks/>
              </p:cNvSpPr>
              <p:nvPr/>
            </p:nvSpPr>
            <p:spPr bwMode="auto">
              <a:xfrm>
                <a:off x="7141672" y="2352046"/>
                <a:ext cx="2073" cy="207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6" name="Freeform 1378"/>
              <p:cNvSpPr>
                <a:spLocks/>
              </p:cNvSpPr>
              <p:nvPr/>
            </p:nvSpPr>
            <p:spPr bwMode="auto">
              <a:xfrm>
                <a:off x="6998666" y="2047384"/>
                <a:ext cx="420725" cy="308808"/>
              </a:xfrm>
              <a:custGeom>
                <a:avLst/>
                <a:gdLst/>
                <a:ahLst/>
                <a:cxnLst>
                  <a:cxn ang="0">
                    <a:pos x="189" y="0"/>
                  </a:cxn>
                  <a:cxn ang="0">
                    <a:pos x="201" y="6"/>
                  </a:cxn>
                  <a:cxn ang="0">
                    <a:pos x="203" y="10"/>
                  </a:cxn>
                  <a:cxn ang="0">
                    <a:pos x="194" y="20"/>
                  </a:cxn>
                  <a:cxn ang="0">
                    <a:pos x="177" y="26"/>
                  </a:cxn>
                  <a:cxn ang="0">
                    <a:pos x="149" y="36"/>
                  </a:cxn>
                  <a:cxn ang="0">
                    <a:pos x="124" y="41"/>
                  </a:cxn>
                  <a:cxn ang="0">
                    <a:pos x="122" y="45"/>
                  </a:cxn>
                  <a:cxn ang="0">
                    <a:pos x="119" y="49"/>
                  </a:cxn>
                  <a:cxn ang="0">
                    <a:pos x="115" y="51"/>
                  </a:cxn>
                  <a:cxn ang="0">
                    <a:pos x="104" y="56"/>
                  </a:cxn>
                  <a:cxn ang="0">
                    <a:pos x="83" y="68"/>
                  </a:cxn>
                  <a:cxn ang="0">
                    <a:pos x="58" y="90"/>
                  </a:cxn>
                  <a:cxn ang="0">
                    <a:pos x="46" y="120"/>
                  </a:cxn>
                  <a:cxn ang="0">
                    <a:pos x="54" y="137"/>
                  </a:cxn>
                  <a:cxn ang="0">
                    <a:pos x="69" y="148"/>
                  </a:cxn>
                  <a:cxn ang="0">
                    <a:pos x="70" y="149"/>
                  </a:cxn>
                  <a:cxn ang="0">
                    <a:pos x="38" y="148"/>
                  </a:cxn>
                  <a:cxn ang="0">
                    <a:pos x="35" y="147"/>
                  </a:cxn>
                  <a:cxn ang="0">
                    <a:pos x="24" y="144"/>
                  </a:cxn>
                  <a:cxn ang="0">
                    <a:pos x="22" y="134"/>
                  </a:cxn>
                  <a:cxn ang="0">
                    <a:pos x="19" y="132"/>
                  </a:cxn>
                  <a:cxn ang="0">
                    <a:pos x="5" y="130"/>
                  </a:cxn>
                  <a:cxn ang="0">
                    <a:pos x="0" y="124"/>
                  </a:cxn>
                  <a:cxn ang="0">
                    <a:pos x="4" y="117"/>
                  </a:cxn>
                  <a:cxn ang="0">
                    <a:pos x="10" y="112"/>
                  </a:cxn>
                  <a:cxn ang="0">
                    <a:pos x="12" y="101"/>
                  </a:cxn>
                  <a:cxn ang="0">
                    <a:pos x="17" y="95"/>
                  </a:cxn>
                  <a:cxn ang="0">
                    <a:pos x="25" y="91"/>
                  </a:cxn>
                  <a:cxn ang="0">
                    <a:pos x="31" y="90"/>
                  </a:cxn>
                  <a:cxn ang="0">
                    <a:pos x="25" y="81"/>
                  </a:cxn>
                  <a:cxn ang="0">
                    <a:pos x="36" y="70"/>
                  </a:cxn>
                  <a:cxn ang="0">
                    <a:pos x="46" y="56"/>
                  </a:cxn>
                  <a:cxn ang="0">
                    <a:pos x="45" y="52"/>
                  </a:cxn>
                  <a:cxn ang="0">
                    <a:pos x="44" y="49"/>
                  </a:cxn>
                  <a:cxn ang="0">
                    <a:pos x="46" y="45"/>
                  </a:cxn>
                  <a:cxn ang="0">
                    <a:pos x="56" y="44"/>
                  </a:cxn>
                  <a:cxn ang="0">
                    <a:pos x="64" y="42"/>
                  </a:cxn>
                  <a:cxn ang="0">
                    <a:pos x="80" y="32"/>
                  </a:cxn>
                  <a:cxn ang="0">
                    <a:pos x="100" y="23"/>
                  </a:cxn>
                  <a:cxn ang="0">
                    <a:pos x="105" y="21"/>
                  </a:cxn>
                  <a:cxn ang="0">
                    <a:pos x="117" y="18"/>
                  </a:cxn>
                  <a:cxn ang="0">
                    <a:pos x="123" y="23"/>
                  </a:cxn>
                  <a:cxn ang="0">
                    <a:pos x="138" y="21"/>
                  </a:cxn>
                  <a:cxn ang="0">
                    <a:pos x="174" y="2"/>
                  </a:cxn>
                </a:cxnLst>
                <a:rect l="0" t="0" r="r" b="b"/>
                <a:pathLst>
                  <a:path w="203" h="149">
                    <a:moveTo>
                      <a:pt x="187" y="0"/>
                    </a:moveTo>
                    <a:lnTo>
                      <a:pt x="189" y="0"/>
                    </a:lnTo>
                    <a:lnTo>
                      <a:pt x="193" y="1"/>
                    </a:lnTo>
                    <a:lnTo>
                      <a:pt x="201" y="6"/>
                    </a:lnTo>
                    <a:lnTo>
                      <a:pt x="202" y="7"/>
                    </a:lnTo>
                    <a:lnTo>
                      <a:pt x="203" y="10"/>
                    </a:lnTo>
                    <a:lnTo>
                      <a:pt x="201" y="16"/>
                    </a:lnTo>
                    <a:lnTo>
                      <a:pt x="194" y="20"/>
                    </a:lnTo>
                    <a:lnTo>
                      <a:pt x="187" y="23"/>
                    </a:lnTo>
                    <a:lnTo>
                      <a:pt x="177" y="26"/>
                    </a:lnTo>
                    <a:lnTo>
                      <a:pt x="168" y="29"/>
                    </a:lnTo>
                    <a:lnTo>
                      <a:pt x="149" y="36"/>
                    </a:lnTo>
                    <a:lnTo>
                      <a:pt x="137" y="37"/>
                    </a:lnTo>
                    <a:lnTo>
                      <a:pt x="124" y="41"/>
                    </a:lnTo>
                    <a:lnTo>
                      <a:pt x="123" y="42"/>
                    </a:lnTo>
                    <a:lnTo>
                      <a:pt x="122" y="45"/>
                    </a:lnTo>
                    <a:lnTo>
                      <a:pt x="120" y="46"/>
                    </a:lnTo>
                    <a:lnTo>
                      <a:pt x="119" y="49"/>
                    </a:lnTo>
                    <a:lnTo>
                      <a:pt x="118" y="50"/>
                    </a:lnTo>
                    <a:lnTo>
                      <a:pt x="115" y="51"/>
                    </a:lnTo>
                    <a:lnTo>
                      <a:pt x="109" y="52"/>
                    </a:lnTo>
                    <a:lnTo>
                      <a:pt x="104" y="56"/>
                    </a:lnTo>
                    <a:lnTo>
                      <a:pt x="100" y="59"/>
                    </a:lnTo>
                    <a:lnTo>
                      <a:pt x="83" y="68"/>
                    </a:lnTo>
                    <a:lnTo>
                      <a:pt x="69" y="78"/>
                    </a:lnTo>
                    <a:lnTo>
                      <a:pt x="58" y="90"/>
                    </a:lnTo>
                    <a:lnTo>
                      <a:pt x="50" y="105"/>
                    </a:lnTo>
                    <a:lnTo>
                      <a:pt x="46" y="120"/>
                    </a:lnTo>
                    <a:lnTo>
                      <a:pt x="49" y="130"/>
                    </a:lnTo>
                    <a:lnTo>
                      <a:pt x="54" y="137"/>
                    </a:lnTo>
                    <a:lnTo>
                      <a:pt x="61" y="142"/>
                    </a:lnTo>
                    <a:lnTo>
                      <a:pt x="69" y="148"/>
                    </a:lnTo>
                    <a:lnTo>
                      <a:pt x="70" y="148"/>
                    </a:lnTo>
                    <a:lnTo>
                      <a:pt x="70" y="149"/>
                    </a:lnTo>
                    <a:lnTo>
                      <a:pt x="39" y="149"/>
                    </a:lnTo>
                    <a:lnTo>
                      <a:pt x="38" y="148"/>
                    </a:lnTo>
                    <a:lnTo>
                      <a:pt x="36" y="148"/>
                    </a:lnTo>
                    <a:lnTo>
                      <a:pt x="35" y="147"/>
                    </a:lnTo>
                    <a:lnTo>
                      <a:pt x="25" y="147"/>
                    </a:lnTo>
                    <a:lnTo>
                      <a:pt x="24" y="144"/>
                    </a:lnTo>
                    <a:lnTo>
                      <a:pt x="24" y="137"/>
                    </a:lnTo>
                    <a:lnTo>
                      <a:pt x="22" y="134"/>
                    </a:lnTo>
                    <a:lnTo>
                      <a:pt x="21" y="133"/>
                    </a:lnTo>
                    <a:lnTo>
                      <a:pt x="19" y="132"/>
                    </a:lnTo>
                    <a:lnTo>
                      <a:pt x="6" y="132"/>
                    </a:lnTo>
                    <a:lnTo>
                      <a:pt x="5" y="130"/>
                    </a:lnTo>
                    <a:lnTo>
                      <a:pt x="2" y="129"/>
                    </a:lnTo>
                    <a:lnTo>
                      <a:pt x="0" y="124"/>
                    </a:lnTo>
                    <a:lnTo>
                      <a:pt x="0" y="120"/>
                    </a:lnTo>
                    <a:lnTo>
                      <a:pt x="4" y="117"/>
                    </a:lnTo>
                    <a:lnTo>
                      <a:pt x="9" y="114"/>
                    </a:lnTo>
                    <a:lnTo>
                      <a:pt x="10" y="112"/>
                    </a:lnTo>
                    <a:lnTo>
                      <a:pt x="12" y="110"/>
                    </a:lnTo>
                    <a:lnTo>
                      <a:pt x="12" y="101"/>
                    </a:lnTo>
                    <a:lnTo>
                      <a:pt x="15" y="96"/>
                    </a:lnTo>
                    <a:lnTo>
                      <a:pt x="17" y="95"/>
                    </a:lnTo>
                    <a:lnTo>
                      <a:pt x="21" y="93"/>
                    </a:lnTo>
                    <a:lnTo>
                      <a:pt x="25" y="91"/>
                    </a:lnTo>
                    <a:lnTo>
                      <a:pt x="29" y="91"/>
                    </a:lnTo>
                    <a:lnTo>
                      <a:pt x="31" y="90"/>
                    </a:lnTo>
                    <a:lnTo>
                      <a:pt x="29" y="85"/>
                    </a:lnTo>
                    <a:lnTo>
                      <a:pt x="25" y="81"/>
                    </a:lnTo>
                    <a:lnTo>
                      <a:pt x="29" y="76"/>
                    </a:lnTo>
                    <a:lnTo>
                      <a:pt x="36" y="70"/>
                    </a:lnTo>
                    <a:lnTo>
                      <a:pt x="43" y="64"/>
                    </a:lnTo>
                    <a:lnTo>
                      <a:pt x="46" y="56"/>
                    </a:lnTo>
                    <a:lnTo>
                      <a:pt x="46" y="55"/>
                    </a:lnTo>
                    <a:lnTo>
                      <a:pt x="45" y="52"/>
                    </a:lnTo>
                    <a:lnTo>
                      <a:pt x="44" y="51"/>
                    </a:lnTo>
                    <a:lnTo>
                      <a:pt x="44" y="49"/>
                    </a:lnTo>
                    <a:lnTo>
                      <a:pt x="45" y="46"/>
                    </a:lnTo>
                    <a:lnTo>
                      <a:pt x="46" y="45"/>
                    </a:lnTo>
                    <a:lnTo>
                      <a:pt x="51" y="45"/>
                    </a:lnTo>
                    <a:lnTo>
                      <a:pt x="56" y="44"/>
                    </a:lnTo>
                    <a:lnTo>
                      <a:pt x="60" y="42"/>
                    </a:lnTo>
                    <a:lnTo>
                      <a:pt x="64" y="42"/>
                    </a:lnTo>
                    <a:lnTo>
                      <a:pt x="71" y="40"/>
                    </a:lnTo>
                    <a:lnTo>
                      <a:pt x="80" y="32"/>
                    </a:lnTo>
                    <a:lnTo>
                      <a:pt x="90" y="26"/>
                    </a:lnTo>
                    <a:lnTo>
                      <a:pt x="100" y="23"/>
                    </a:lnTo>
                    <a:lnTo>
                      <a:pt x="103" y="23"/>
                    </a:lnTo>
                    <a:lnTo>
                      <a:pt x="105" y="21"/>
                    </a:lnTo>
                    <a:lnTo>
                      <a:pt x="110" y="18"/>
                    </a:lnTo>
                    <a:lnTo>
                      <a:pt x="117" y="18"/>
                    </a:lnTo>
                    <a:lnTo>
                      <a:pt x="119" y="20"/>
                    </a:lnTo>
                    <a:lnTo>
                      <a:pt x="123" y="23"/>
                    </a:lnTo>
                    <a:lnTo>
                      <a:pt x="125" y="23"/>
                    </a:lnTo>
                    <a:lnTo>
                      <a:pt x="138" y="21"/>
                    </a:lnTo>
                    <a:lnTo>
                      <a:pt x="163" y="8"/>
                    </a:lnTo>
                    <a:lnTo>
                      <a:pt x="174" y="2"/>
                    </a:lnTo>
                    <a:lnTo>
                      <a:pt x="18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7" name="Freeform 1379"/>
              <p:cNvSpPr>
                <a:spLocks/>
              </p:cNvSpPr>
              <p:nvPr/>
            </p:nvSpPr>
            <p:spPr bwMode="auto">
              <a:xfrm>
                <a:off x="6961361" y="1869146"/>
                <a:ext cx="6218" cy="62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8" name="Freeform 1381"/>
              <p:cNvSpPr>
                <a:spLocks/>
              </p:cNvSpPr>
              <p:nvPr/>
            </p:nvSpPr>
            <p:spPr bwMode="auto">
              <a:xfrm>
                <a:off x="7187268" y="1831841"/>
                <a:ext cx="64249" cy="3730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2" y="0"/>
                  </a:cxn>
                  <a:cxn ang="0">
                    <a:pos x="18" y="4"/>
                  </a:cxn>
                  <a:cxn ang="0">
                    <a:pos x="31" y="4"/>
                  </a:cxn>
                  <a:cxn ang="0">
                    <a:pos x="31" y="9"/>
                  </a:cxn>
                  <a:cxn ang="0">
                    <a:pos x="28" y="12"/>
                  </a:cxn>
                  <a:cxn ang="0">
                    <a:pos x="21" y="12"/>
                  </a:cxn>
                  <a:cxn ang="0">
                    <a:pos x="23" y="17"/>
                  </a:cxn>
                  <a:cxn ang="0">
                    <a:pos x="18" y="18"/>
                  </a:cxn>
                  <a:cxn ang="0">
                    <a:pos x="4" y="18"/>
                  </a:cxn>
                  <a:cxn ang="0">
                    <a:pos x="0" y="17"/>
                  </a:cxn>
                  <a:cxn ang="0">
                    <a:pos x="0" y="13"/>
                  </a:cxn>
                  <a:cxn ang="0">
                    <a:pos x="3" y="9"/>
                  </a:cxn>
                  <a:cxn ang="0">
                    <a:pos x="4" y="8"/>
                  </a:cxn>
                  <a:cxn ang="0">
                    <a:pos x="8" y="5"/>
                  </a:cxn>
                  <a:cxn ang="0">
                    <a:pos x="8" y="0"/>
                  </a:cxn>
                </a:cxnLst>
                <a:rect l="0" t="0" r="r" b="b"/>
                <a:pathLst>
                  <a:path w="31" h="18">
                    <a:moveTo>
                      <a:pt x="8" y="0"/>
                    </a:moveTo>
                    <a:lnTo>
                      <a:pt x="22" y="0"/>
                    </a:lnTo>
                    <a:lnTo>
                      <a:pt x="18" y="4"/>
                    </a:lnTo>
                    <a:lnTo>
                      <a:pt x="31" y="4"/>
                    </a:lnTo>
                    <a:lnTo>
                      <a:pt x="31" y="9"/>
                    </a:lnTo>
                    <a:lnTo>
                      <a:pt x="28" y="12"/>
                    </a:lnTo>
                    <a:lnTo>
                      <a:pt x="21" y="12"/>
                    </a:lnTo>
                    <a:lnTo>
                      <a:pt x="23" y="17"/>
                    </a:lnTo>
                    <a:lnTo>
                      <a:pt x="18" y="18"/>
                    </a:lnTo>
                    <a:lnTo>
                      <a:pt x="4" y="18"/>
                    </a:lnTo>
                    <a:lnTo>
                      <a:pt x="0" y="17"/>
                    </a:lnTo>
                    <a:lnTo>
                      <a:pt x="0" y="13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8" y="5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9" name="Freeform 1382"/>
              <p:cNvSpPr>
                <a:spLocks/>
              </p:cNvSpPr>
              <p:nvPr/>
            </p:nvSpPr>
            <p:spPr bwMode="auto">
              <a:xfrm>
                <a:off x="7102293" y="1865001"/>
                <a:ext cx="68394" cy="2279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25" y="0"/>
                  </a:cxn>
                  <a:cxn ang="0">
                    <a:pos x="28" y="1"/>
                  </a:cxn>
                  <a:cxn ang="0">
                    <a:pos x="30" y="3"/>
                  </a:cxn>
                  <a:cxn ang="0">
                    <a:pos x="33" y="5"/>
                  </a:cxn>
                  <a:cxn ang="0">
                    <a:pos x="29" y="5"/>
                  </a:cxn>
                  <a:cxn ang="0">
                    <a:pos x="28" y="6"/>
                  </a:cxn>
                  <a:cxn ang="0">
                    <a:pos x="25" y="7"/>
                  </a:cxn>
                  <a:cxn ang="0">
                    <a:pos x="21" y="11"/>
                  </a:cxn>
                  <a:cxn ang="0">
                    <a:pos x="16" y="11"/>
                  </a:cxn>
                  <a:cxn ang="0">
                    <a:pos x="15" y="8"/>
                  </a:cxn>
                  <a:cxn ang="0">
                    <a:pos x="13" y="7"/>
                  </a:cxn>
                  <a:cxn ang="0">
                    <a:pos x="11" y="7"/>
                  </a:cxn>
                  <a:cxn ang="0">
                    <a:pos x="10" y="10"/>
                  </a:cxn>
                  <a:cxn ang="0">
                    <a:pos x="9" y="11"/>
                  </a:cxn>
                  <a:cxn ang="0">
                    <a:pos x="3" y="11"/>
                  </a:cxn>
                  <a:cxn ang="0">
                    <a:pos x="0" y="8"/>
                  </a:cxn>
                  <a:cxn ang="0">
                    <a:pos x="3" y="5"/>
                  </a:cxn>
                  <a:cxn ang="0">
                    <a:pos x="9" y="2"/>
                  </a:cxn>
                  <a:cxn ang="0">
                    <a:pos x="16" y="0"/>
                  </a:cxn>
                </a:cxnLst>
                <a:rect l="0" t="0" r="r" b="b"/>
                <a:pathLst>
                  <a:path w="33" h="11">
                    <a:moveTo>
                      <a:pt x="16" y="0"/>
                    </a:moveTo>
                    <a:lnTo>
                      <a:pt x="25" y="0"/>
                    </a:lnTo>
                    <a:lnTo>
                      <a:pt x="28" y="1"/>
                    </a:lnTo>
                    <a:lnTo>
                      <a:pt x="30" y="3"/>
                    </a:lnTo>
                    <a:lnTo>
                      <a:pt x="33" y="5"/>
                    </a:lnTo>
                    <a:lnTo>
                      <a:pt x="29" y="5"/>
                    </a:lnTo>
                    <a:lnTo>
                      <a:pt x="28" y="6"/>
                    </a:lnTo>
                    <a:lnTo>
                      <a:pt x="25" y="7"/>
                    </a:lnTo>
                    <a:lnTo>
                      <a:pt x="21" y="11"/>
                    </a:lnTo>
                    <a:lnTo>
                      <a:pt x="16" y="11"/>
                    </a:lnTo>
                    <a:lnTo>
                      <a:pt x="15" y="8"/>
                    </a:lnTo>
                    <a:lnTo>
                      <a:pt x="13" y="7"/>
                    </a:lnTo>
                    <a:lnTo>
                      <a:pt x="11" y="7"/>
                    </a:lnTo>
                    <a:lnTo>
                      <a:pt x="10" y="10"/>
                    </a:lnTo>
                    <a:lnTo>
                      <a:pt x="9" y="11"/>
                    </a:lnTo>
                    <a:lnTo>
                      <a:pt x="3" y="11"/>
                    </a:lnTo>
                    <a:lnTo>
                      <a:pt x="0" y="8"/>
                    </a:lnTo>
                    <a:lnTo>
                      <a:pt x="3" y="5"/>
                    </a:lnTo>
                    <a:lnTo>
                      <a:pt x="9" y="2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0" name="Freeform 1383"/>
              <p:cNvSpPr>
                <a:spLocks/>
              </p:cNvSpPr>
              <p:nvPr/>
            </p:nvSpPr>
            <p:spPr bwMode="auto">
              <a:xfrm>
                <a:off x="7067061" y="1788317"/>
                <a:ext cx="99482" cy="7046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0"/>
                  </a:cxn>
                  <a:cxn ang="0">
                    <a:pos x="47" y="5"/>
                  </a:cxn>
                  <a:cxn ang="0">
                    <a:pos x="43" y="9"/>
                  </a:cxn>
                  <a:cxn ang="0">
                    <a:pos x="43" y="10"/>
                  </a:cxn>
                  <a:cxn ang="0">
                    <a:pos x="40" y="13"/>
                  </a:cxn>
                  <a:cxn ang="0">
                    <a:pos x="35" y="15"/>
                  </a:cxn>
                  <a:cxn ang="0">
                    <a:pos x="31" y="16"/>
                  </a:cxn>
                  <a:cxn ang="0">
                    <a:pos x="27" y="19"/>
                  </a:cxn>
                  <a:cxn ang="0">
                    <a:pos x="25" y="21"/>
                  </a:cxn>
                  <a:cxn ang="0">
                    <a:pos x="33" y="23"/>
                  </a:cxn>
                  <a:cxn ang="0">
                    <a:pos x="48" y="28"/>
                  </a:cxn>
                  <a:cxn ang="0">
                    <a:pos x="46" y="29"/>
                  </a:cxn>
                  <a:cxn ang="0">
                    <a:pos x="36" y="29"/>
                  </a:cxn>
                  <a:cxn ang="0">
                    <a:pos x="28" y="32"/>
                  </a:cxn>
                  <a:cxn ang="0">
                    <a:pos x="23" y="33"/>
                  </a:cxn>
                  <a:cxn ang="0">
                    <a:pos x="20" y="34"/>
                  </a:cxn>
                  <a:cxn ang="0">
                    <a:pos x="8" y="30"/>
                  </a:cxn>
                  <a:cxn ang="0">
                    <a:pos x="2" y="28"/>
                  </a:cxn>
                  <a:cxn ang="0">
                    <a:pos x="0" y="26"/>
                  </a:cxn>
                  <a:cxn ang="0">
                    <a:pos x="5" y="21"/>
                  </a:cxn>
                  <a:cxn ang="0">
                    <a:pos x="22" y="21"/>
                  </a:cxn>
                  <a:cxn ang="0">
                    <a:pos x="20" y="20"/>
                  </a:cxn>
                  <a:cxn ang="0">
                    <a:pos x="18" y="20"/>
                  </a:cxn>
                  <a:cxn ang="0">
                    <a:pos x="17" y="19"/>
                  </a:cxn>
                  <a:cxn ang="0">
                    <a:pos x="16" y="19"/>
                  </a:cxn>
                  <a:cxn ang="0">
                    <a:pos x="15" y="20"/>
                  </a:cxn>
                  <a:cxn ang="0">
                    <a:pos x="15" y="15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0" y="8"/>
                  </a:cxn>
                  <a:cxn ang="0">
                    <a:pos x="40" y="5"/>
                  </a:cxn>
                  <a:cxn ang="0">
                    <a:pos x="41" y="3"/>
                  </a:cxn>
                  <a:cxn ang="0">
                    <a:pos x="46" y="0"/>
                  </a:cxn>
                </a:cxnLst>
                <a:rect l="0" t="0" r="r" b="b"/>
                <a:pathLst>
                  <a:path w="48" h="34">
                    <a:moveTo>
                      <a:pt x="46" y="0"/>
                    </a:moveTo>
                    <a:lnTo>
                      <a:pt x="47" y="0"/>
                    </a:lnTo>
                    <a:lnTo>
                      <a:pt x="47" y="5"/>
                    </a:lnTo>
                    <a:lnTo>
                      <a:pt x="43" y="9"/>
                    </a:lnTo>
                    <a:lnTo>
                      <a:pt x="43" y="10"/>
                    </a:lnTo>
                    <a:lnTo>
                      <a:pt x="40" y="13"/>
                    </a:lnTo>
                    <a:lnTo>
                      <a:pt x="35" y="15"/>
                    </a:lnTo>
                    <a:lnTo>
                      <a:pt x="31" y="16"/>
                    </a:lnTo>
                    <a:lnTo>
                      <a:pt x="27" y="19"/>
                    </a:lnTo>
                    <a:lnTo>
                      <a:pt x="25" y="21"/>
                    </a:lnTo>
                    <a:lnTo>
                      <a:pt x="33" y="23"/>
                    </a:lnTo>
                    <a:lnTo>
                      <a:pt x="48" y="28"/>
                    </a:lnTo>
                    <a:lnTo>
                      <a:pt x="46" y="29"/>
                    </a:lnTo>
                    <a:lnTo>
                      <a:pt x="36" y="29"/>
                    </a:lnTo>
                    <a:lnTo>
                      <a:pt x="28" y="32"/>
                    </a:lnTo>
                    <a:lnTo>
                      <a:pt x="23" y="33"/>
                    </a:lnTo>
                    <a:lnTo>
                      <a:pt x="20" y="34"/>
                    </a:lnTo>
                    <a:lnTo>
                      <a:pt x="8" y="30"/>
                    </a:lnTo>
                    <a:lnTo>
                      <a:pt x="2" y="28"/>
                    </a:lnTo>
                    <a:lnTo>
                      <a:pt x="0" y="26"/>
                    </a:lnTo>
                    <a:lnTo>
                      <a:pt x="5" y="21"/>
                    </a:lnTo>
                    <a:lnTo>
                      <a:pt x="22" y="21"/>
                    </a:lnTo>
                    <a:lnTo>
                      <a:pt x="20" y="20"/>
                    </a:lnTo>
                    <a:lnTo>
                      <a:pt x="18" y="20"/>
                    </a:lnTo>
                    <a:lnTo>
                      <a:pt x="17" y="19"/>
                    </a:lnTo>
                    <a:lnTo>
                      <a:pt x="16" y="19"/>
                    </a:lnTo>
                    <a:lnTo>
                      <a:pt x="15" y="20"/>
                    </a:lnTo>
                    <a:lnTo>
                      <a:pt x="15" y="15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0" y="8"/>
                    </a:lnTo>
                    <a:lnTo>
                      <a:pt x="40" y="5"/>
                    </a:lnTo>
                    <a:lnTo>
                      <a:pt x="41" y="3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1" name="Freeform 1384"/>
              <p:cNvSpPr>
                <a:spLocks/>
              </p:cNvSpPr>
              <p:nvPr/>
            </p:nvSpPr>
            <p:spPr bwMode="auto">
              <a:xfrm>
                <a:off x="6915765" y="2397642"/>
                <a:ext cx="49741" cy="3937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2" y="0"/>
                  </a:cxn>
                  <a:cxn ang="0">
                    <a:pos x="15" y="2"/>
                  </a:cxn>
                  <a:cxn ang="0">
                    <a:pos x="17" y="4"/>
                  </a:cxn>
                  <a:cxn ang="0">
                    <a:pos x="20" y="5"/>
                  </a:cxn>
                  <a:cxn ang="0">
                    <a:pos x="24" y="7"/>
                  </a:cxn>
                  <a:cxn ang="0">
                    <a:pos x="24" y="12"/>
                  </a:cxn>
                  <a:cxn ang="0">
                    <a:pos x="16" y="17"/>
                  </a:cxn>
                  <a:cxn ang="0">
                    <a:pos x="6" y="19"/>
                  </a:cxn>
                  <a:cxn ang="0">
                    <a:pos x="4" y="19"/>
                  </a:cxn>
                  <a:cxn ang="0">
                    <a:pos x="1" y="18"/>
                  </a:cxn>
                  <a:cxn ang="0">
                    <a:pos x="0" y="17"/>
                  </a:cxn>
                  <a:cxn ang="0">
                    <a:pos x="0" y="13"/>
                  </a:cxn>
                  <a:cxn ang="0">
                    <a:pos x="1" y="10"/>
                  </a:cxn>
                  <a:cxn ang="0">
                    <a:pos x="2" y="9"/>
                  </a:cxn>
                  <a:cxn ang="0">
                    <a:pos x="4" y="7"/>
                  </a:cxn>
                  <a:cxn ang="0">
                    <a:pos x="4" y="5"/>
                  </a:cxn>
                  <a:cxn ang="0">
                    <a:pos x="5" y="4"/>
                  </a:cxn>
                  <a:cxn ang="0">
                    <a:pos x="6" y="4"/>
                  </a:cxn>
                  <a:cxn ang="0">
                    <a:pos x="7" y="2"/>
                  </a:cxn>
                  <a:cxn ang="0">
                    <a:pos x="9" y="0"/>
                  </a:cxn>
                </a:cxnLst>
                <a:rect l="0" t="0" r="r" b="b"/>
                <a:pathLst>
                  <a:path w="24" h="19">
                    <a:moveTo>
                      <a:pt x="9" y="0"/>
                    </a:moveTo>
                    <a:lnTo>
                      <a:pt x="12" y="0"/>
                    </a:lnTo>
                    <a:lnTo>
                      <a:pt x="15" y="2"/>
                    </a:lnTo>
                    <a:lnTo>
                      <a:pt x="17" y="4"/>
                    </a:lnTo>
                    <a:lnTo>
                      <a:pt x="20" y="5"/>
                    </a:lnTo>
                    <a:lnTo>
                      <a:pt x="24" y="7"/>
                    </a:lnTo>
                    <a:lnTo>
                      <a:pt x="24" y="12"/>
                    </a:lnTo>
                    <a:lnTo>
                      <a:pt x="16" y="17"/>
                    </a:lnTo>
                    <a:lnTo>
                      <a:pt x="6" y="19"/>
                    </a:lnTo>
                    <a:lnTo>
                      <a:pt x="4" y="19"/>
                    </a:lnTo>
                    <a:lnTo>
                      <a:pt x="1" y="18"/>
                    </a:lnTo>
                    <a:lnTo>
                      <a:pt x="0" y="17"/>
                    </a:lnTo>
                    <a:lnTo>
                      <a:pt x="0" y="13"/>
                    </a:lnTo>
                    <a:lnTo>
                      <a:pt x="1" y="10"/>
                    </a:lnTo>
                    <a:lnTo>
                      <a:pt x="2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2" name="Freeform 1385"/>
              <p:cNvSpPr>
                <a:spLocks/>
              </p:cNvSpPr>
              <p:nvPr/>
            </p:nvSpPr>
            <p:spPr bwMode="auto">
              <a:xfrm>
                <a:off x="7166542" y="2364481"/>
                <a:ext cx="39379" cy="2901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7" y="0"/>
                  </a:cxn>
                  <a:cxn ang="0">
                    <a:pos x="10" y="1"/>
                  </a:cxn>
                  <a:cxn ang="0">
                    <a:pos x="13" y="3"/>
                  </a:cxn>
                  <a:cxn ang="0">
                    <a:pos x="19" y="9"/>
                  </a:cxn>
                  <a:cxn ang="0">
                    <a:pos x="19" y="13"/>
                  </a:cxn>
                  <a:cxn ang="0">
                    <a:pos x="18" y="14"/>
                  </a:cxn>
                  <a:cxn ang="0">
                    <a:pos x="10" y="14"/>
                  </a:cxn>
                  <a:cxn ang="0">
                    <a:pos x="7" y="11"/>
                  </a:cxn>
                  <a:cxn ang="0">
                    <a:pos x="4" y="10"/>
                  </a:cxn>
                  <a:cxn ang="0">
                    <a:pos x="2" y="6"/>
                  </a:cxn>
                  <a:cxn ang="0">
                    <a:pos x="0" y="4"/>
                  </a:cxn>
                  <a:cxn ang="0">
                    <a:pos x="0" y="1"/>
                  </a:cxn>
                  <a:cxn ang="0">
                    <a:pos x="3" y="0"/>
                  </a:cxn>
                </a:cxnLst>
                <a:rect l="0" t="0" r="r" b="b"/>
                <a:pathLst>
                  <a:path w="19" h="14">
                    <a:moveTo>
                      <a:pt x="3" y="0"/>
                    </a:moveTo>
                    <a:lnTo>
                      <a:pt x="7" y="0"/>
                    </a:lnTo>
                    <a:lnTo>
                      <a:pt x="10" y="1"/>
                    </a:lnTo>
                    <a:lnTo>
                      <a:pt x="13" y="3"/>
                    </a:lnTo>
                    <a:lnTo>
                      <a:pt x="19" y="9"/>
                    </a:lnTo>
                    <a:lnTo>
                      <a:pt x="19" y="13"/>
                    </a:lnTo>
                    <a:lnTo>
                      <a:pt x="18" y="14"/>
                    </a:lnTo>
                    <a:lnTo>
                      <a:pt x="10" y="14"/>
                    </a:lnTo>
                    <a:lnTo>
                      <a:pt x="7" y="11"/>
                    </a:lnTo>
                    <a:lnTo>
                      <a:pt x="4" y="10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0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609" name="Freeform 1386"/>
            <p:cNvSpPr>
              <a:spLocks noEditPoints="1"/>
            </p:cNvSpPr>
            <p:nvPr/>
          </p:nvSpPr>
          <p:spPr bwMode="auto">
            <a:xfrm>
              <a:off x="5547893" y="2335466"/>
              <a:ext cx="1757508" cy="1189634"/>
            </a:xfrm>
            <a:custGeom>
              <a:avLst/>
              <a:gdLst/>
              <a:ahLst/>
              <a:cxnLst>
                <a:cxn ang="0">
                  <a:pos x="278" y="43"/>
                </a:cxn>
                <a:cxn ang="0">
                  <a:pos x="451" y="14"/>
                </a:cxn>
                <a:cxn ang="0">
                  <a:pos x="582" y="79"/>
                </a:cxn>
                <a:cxn ang="0">
                  <a:pos x="556" y="126"/>
                </a:cxn>
                <a:cxn ang="0">
                  <a:pos x="617" y="61"/>
                </a:cxn>
                <a:cxn ang="0">
                  <a:pos x="714" y="45"/>
                </a:cxn>
                <a:cxn ang="0">
                  <a:pos x="779" y="52"/>
                </a:cxn>
                <a:cxn ang="0">
                  <a:pos x="805" y="37"/>
                </a:cxn>
                <a:cxn ang="0">
                  <a:pos x="848" y="82"/>
                </a:cxn>
                <a:cxn ang="0">
                  <a:pos x="783" y="157"/>
                </a:cxn>
                <a:cxn ang="0">
                  <a:pos x="773" y="237"/>
                </a:cxn>
                <a:cxn ang="0">
                  <a:pos x="761" y="339"/>
                </a:cxn>
                <a:cxn ang="0">
                  <a:pos x="781" y="375"/>
                </a:cxn>
                <a:cxn ang="0">
                  <a:pos x="798" y="423"/>
                </a:cxn>
                <a:cxn ang="0">
                  <a:pos x="775" y="435"/>
                </a:cxn>
                <a:cxn ang="0">
                  <a:pos x="748" y="433"/>
                </a:cxn>
                <a:cxn ang="0">
                  <a:pos x="721" y="423"/>
                </a:cxn>
                <a:cxn ang="0">
                  <a:pos x="669" y="428"/>
                </a:cxn>
                <a:cxn ang="0">
                  <a:pos x="669" y="498"/>
                </a:cxn>
                <a:cxn ang="0">
                  <a:pos x="648" y="531"/>
                </a:cxn>
                <a:cxn ang="0">
                  <a:pos x="587" y="497"/>
                </a:cxn>
                <a:cxn ang="0">
                  <a:pos x="542" y="427"/>
                </a:cxn>
                <a:cxn ang="0">
                  <a:pos x="520" y="448"/>
                </a:cxn>
                <a:cxn ang="0">
                  <a:pos x="448" y="445"/>
                </a:cxn>
                <a:cxn ang="0">
                  <a:pos x="426" y="507"/>
                </a:cxn>
                <a:cxn ang="0">
                  <a:pos x="371" y="515"/>
                </a:cxn>
                <a:cxn ang="0">
                  <a:pos x="382" y="549"/>
                </a:cxn>
                <a:cxn ang="0">
                  <a:pos x="366" y="564"/>
                </a:cxn>
                <a:cxn ang="0">
                  <a:pos x="331" y="517"/>
                </a:cxn>
                <a:cxn ang="0">
                  <a:pos x="263" y="448"/>
                </a:cxn>
                <a:cxn ang="0">
                  <a:pos x="265" y="473"/>
                </a:cxn>
                <a:cxn ang="0">
                  <a:pos x="301" y="505"/>
                </a:cxn>
                <a:cxn ang="0">
                  <a:pos x="303" y="534"/>
                </a:cxn>
                <a:cxn ang="0">
                  <a:pos x="291" y="530"/>
                </a:cxn>
                <a:cxn ang="0">
                  <a:pos x="243" y="491"/>
                </a:cxn>
                <a:cxn ang="0">
                  <a:pos x="163" y="473"/>
                </a:cxn>
                <a:cxn ang="0">
                  <a:pos x="105" y="534"/>
                </a:cxn>
                <a:cxn ang="0">
                  <a:pos x="35" y="564"/>
                </a:cxn>
                <a:cxn ang="0">
                  <a:pos x="9" y="496"/>
                </a:cxn>
                <a:cxn ang="0">
                  <a:pos x="93" y="473"/>
                </a:cxn>
                <a:cxn ang="0">
                  <a:pos x="80" y="415"/>
                </a:cxn>
                <a:cxn ang="0">
                  <a:pos x="90" y="393"/>
                </a:cxn>
                <a:cxn ang="0">
                  <a:pos x="135" y="361"/>
                </a:cxn>
                <a:cxn ang="0">
                  <a:pos x="199" y="320"/>
                </a:cxn>
                <a:cxn ang="0">
                  <a:pos x="224" y="262"/>
                </a:cxn>
                <a:cxn ang="0">
                  <a:pos x="227" y="307"/>
                </a:cxn>
                <a:cxn ang="0">
                  <a:pos x="273" y="313"/>
                </a:cxn>
                <a:cxn ang="0">
                  <a:pos x="336" y="298"/>
                </a:cxn>
                <a:cxn ang="0">
                  <a:pos x="386" y="256"/>
                </a:cxn>
                <a:cxn ang="0">
                  <a:pos x="431" y="196"/>
                </a:cxn>
                <a:cxn ang="0">
                  <a:pos x="355" y="185"/>
                </a:cxn>
                <a:cxn ang="0">
                  <a:pos x="398" y="112"/>
                </a:cxn>
                <a:cxn ang="0">
                  <a:pos x="301" y="184"/>
                </a:cxn>
                <a:cxn ang="0">
                  <a:pos x="296" y="245"/>
                </a:cxn>
                <a:cxn ang="0">
                  <a:pos x="256" y="289"/>
                </a:cxn>
                <a:cxn ang="0">
                  <a:pos x="231" y="222"/>
                </a:cxn>
                <a:cxn ang="0">
                  <a:pos x="177" y="220"/>
                </a:cxn>
                <a:cxn ang="0">
                  <a:pos x="182" y="166"/>
                </a:cxn>
                <a:cxn ang="0">
                  <a:pos x="249" y="103"/>
                </a:cxn>
                <a:cxn ang="0">
                  <a:pos x="305" y="48"/>
                </a:cxn>
                <a:cxn ang="0">
                  <a:pos x="335" y="24"/>
                </a:cxn>
                <a:cxn ang="0">
                  <a:pos x="371" y="4"/>
                </a:cxn>
                <a:cxn ang="0">
                  <a:pos x="409" y="6"/>
                </a:cxn>
              </a:cxnLst>
              <a:rect l="0" t="0" r="r" b="b"/>
              <a:pathLst>
                <a:path w="848" h="574">
                  <a:moveTo>
                    <a:pt x="288" y="39"/>
                  </a:moveTo>
                  <a:lnTo>
                    <a:pt x="290" y="42"/>
                  </a:lnTo>
                  <a:lnTo>
                    <a:pt x="290" y="47"/>
                  </a:lnTo>
                  <a:lnTo>
                    <a:pt x="293" y="47"/>
                  </a:lnTo>
                  <a:lnTo>
                    <a:pt x="296" y="48"/>
                  </a:lnTo>
                  <a:lnTo>
                    <a:pt x="297" y="49"/>
                  </a:lnTo>
                  <a:lnTo>
                    <a:pt x="288" y="52"/>
                  </a:lnTo>
                  <a:lnTo>
                    <a:pt x="281" y="56"/>
                  </a:lnTo>
                  <a:lnTo>
                    <a:pt x="273" y="57"/>
                  </a:lnTo>
                  <a:lnTo>
                    <a:pt x="275" y="54"/>
                  </a:lnTo>
                  <a:lnTo>
                    <a:pt x="280" y="52"/>
                  </a:lnTo>
                  <a:lnTo>
                    <a:pt x="281" y="51"/>
                  </a:lnTo>
                  <a:lnTo>
                    <a:pt x="278" y="51"/>
                  </a:lnTo>
                  <a:lnTo>
                    <a:pt x="277" y="49"/>
                  </a:lnTo>
                  <a:lnTo>
                    <a:pt x="275" y="49"/>
                  </a:lnTo>
                  <a:lnTo>
                    <a:pt x="277" y="44"/>
                  </a:lnTo>
                  <a:lnTo>
                    <a:pt x="278" y="43"/>
                  </a:lnTo>
                  <a:lnTo>
                    <a:pt x="283" y="43"/>
                  </a:lnTo>
                  <a:lnTo>
                    <a:pt x="285" y="44"/>
                  </a:lnTo>
                  <a:lnTo>
                    <a:pt x="287" y="42"/>
                  </a:lnTo>
                  <a:lnTo>
                    <a:pt x="288" y="39"/>
                  </a:lnTo>
                  <a:close/>
                  <a:moveTo>
                    <a:pt x="429" y="0"/>
                  </a:moveTo>
                  <a:lnTo>
                    <a:pt x="429" y="8"/>
                  </a:lnTo>
                  <a:lnTo>
                    <a:pt x="430" y="9"/>
                  </a:lnTo>
                  <a:lnTo>
                    <a:pt x="433" y="9"/>
                  </a:lnTo>
                  <a:lnTo>
                    <a:pt x="434" y="6"/>
                  </a:lnTo>
                  <a:lnTo>
                    <a:pt x="435" y="5"/>
                  </a:lnTo>
                  <a:lnTo>
                    <a:pt x="436" y="3"/>
                  </a:lnTo>
                  <a:lnTo>
                    <a:pt x="440" y="3"/>
                  </a:lnTo>
                  <a:lnTo>
                    <a:pt x="445" y="5"/>
                  </a:lnTo>
                  <a:lnTo>
                    <a:pt x="448" y="8"/>
                  </a:lnTo>
                  <a:lnTo>
                    <a:pt x="451" y="9"/>
                  </a:lnTo>
                  <a:lnTo>
                    <a:pt x="453" y="10"/>
                  </a:lnTo>
                  <a:lnTo>
                    <a:pt x="451" y="14"/>
                  </a:lnTo>
                  <a:lnTo>
                    <a:pt x="444" y="18"/>
                  </a:lnTo>
                  <a:lnTo>
                    <a:pt x="441" y="18"/>
                  </a:lnTo>
                  <a:lnTo>
                    <a:pt x="436" y="19"/>
                  </a:lnTo>
                  <a:lnTo>
                    <a:pt x="439" y="22"/>
                  </a:lnTo>
                  <a:lnTo>
                    <a:pt x="441" y="23"/>
                  </a:lnTo>
                  <a:lnTo>
                    <a:pt x="444" y="25"/>
                  </a:lnTo>
                  <a:lnTo>
                    <a:pt x="446" y="27"/>
                  </a:lnTo>
                  <a:lnTo>
                    <a:pt x="450" y="27"/>
                  </a:lnTo>
                  <a:lnTo>
                    <a:pt x="453" y="28"/>
                  </a:lnTo>
                  <a:lnTo>
                    <a:pt x="468" y="28"/>
                  </a:lnTo>
                  <a:lnTo>
                    <a:pt x="477" y="29"/>
                  </a:lnTo>
                  <a:lnTo>
                    <a:pt x="489" y="34"/>
                  </a:lnTo>
                  <a:lnTo>
                    <a:pt x="534" y="53"/>
                  </a:lnTo>
                  <a:lnTo>
                    <a:pt x="546" y="57"/>
                  </a:lnTo>
                  <a:lnTo>
                    <a:pt x="564" y="64"/>
                  </a:lnTo>
                  <a:lnTo>
                    <a:pt x="576" y="72"/>
                  </a:lnTo>
                  <a:lnTo>
                    <a:pt x="582" y="79"/>
                  </a:lnTo>
                  <a:lnTo>
                    <a:pt x="582" y="86"/>
                  </a:lnTo>
                  <a:lnTo>
                    <a:pt x="578" y="92"/>
                  </a:lnTo>
                  <a:lnTo>
                    <a:pt x="572" y="97"/>
                  </a:lnTo>
                  <a:lnTo>
                    <a:pt x="563" y="101"/>
                  </a:lnTo>
                  <a:lnTo>
                    <a:pt x="556" y="102"/>
                  </a:lnTo>
                  <a:lnTo>
                    <a:pt x="547" y="101"/>
                  </a:lnTo>
                  <a:lnTo>
                    <a:pt x="532" y="98"/>
                  </a:lnTo>
                  <a:lnTo>
                    <a:pt x="518" y="97"/>
                  </a:lnTo>
                  <a:lnTo>
                    <a:pt x="503" y="97"/>
                  </a:lnTo>
                  <a:lnTo>
                    <a:pt x="505" y="103"/>
                  </a:lnTo>
                  <a:lnTo>
                    <a:pt x="508" y="112"/>
                  </a:lnTo>
                  <a:lnTo>
                    <a:pt x="515" y="127"/>
                  </a:lnTo>
                  <a:lnTo>
                    <a:pt x="522" y="134"/>
                  </a:lnTo>
                  <a:lnTo>
                    <a:pt x="531" y="136"/>
                  </a:lnTo>
                  <a:lnTo>
                    <a:pt x="531" y="120"/>
                  </a:lnTo>
                  <a:lnTo>
                    <a:pt x="544" y="125"/>
                  </a:lnTo>
                  <a:lnTo>
                    <a:pt x="556" y="126"/>
                  </a:lnTo>
                  <a:lnTo>
                    <a:pt x="563" y="123"/>
                  </a:lnTo>
                  <a:lnTo>
                    <a:pt x="568" y="120"/>
                  </a:lnTo>
                  <a:lnTo>
                    <a:pt x="576" y="110"/>
                  </a:lnTo>
                  <a:lnTo>
                    <a:pt x="578" y="103"/>
                  </a:lnTo>
                  <a:lnTo>
                    <a:pt x="581" y="100"/>
                  </a:lnTo>
                  <a:lnTo>
                    <a:pt x="584" y="97"/>
                  </a:lnTo>
                  <a:lnTo>
                    <a:pt x="591" y="96"/>
                  </a:lnTo>
                  <a:lnTo>
                    <a:pt x="597" y="97"/>
                  </a:lnTo>
                  <a:lnTo>
                    <a:pt x="611" y="97"/>
                  </a:lnTo>
                  <a:lnTo>
                    <a:pt x="615" y="95"/>
                  </a:lnTo>
                  <a:lnTo>
                    <a:pt x="616" y="90"/>
                  </a:lnTo>
                  <a:lnTo>
                    <a:pt x="616" y="86"/>
                  </a:lnTo>
                  <a:lnTo>
                    <a:pt x="615" y="83"/>
                  </a:lnTo>
                  <a:lnTo>
                    <a:pt x="612" y="81"/>
                  </a:lnTo>
                  <a:lnTo>
                    <a:pt x="611" y="78"/>
                  </a:lnTo>
                  <a:lnTo>
                    <a:pt x="611" y="77"/>
                  </a:lnTo>
                  <a:lnTo>
                    <a:pt x="617" y="61"/>
                  </a:lnTo>
                  <a:lnTo>
                    <a:pt x="622" y="52"/>
                  </a:lnTo>
                  <a:lnTo>
                    <a:pt x="627" y="48"/>
                  </a:lnTo>
                  <a:lnTo>
                    <a:pt x="630" y="49"/>
                  </a:lnTo>
                  <a:lnTo>
                    <a:pt x="632" y="54"/>
                  </a:lnTo>
                  <a:lnTo>
                    <a:pt x="633" y="61"/>
                  </a:lnTo>
                  <a:lnTo>
                    <a:pt x="632" y="68"/>
                  </a:lnTo>
                  <a:lnTo>
                    <a:pt x="631" y="74"/>
                  </a:lnTo>
                  <a:lnTo>
                    <a:pt x="631" y="79"/>
                  </a:lnTo>
                  <a:lnTo>
                    <a:pt x="638" y="83"/>
                  </a:lnTo>
                  <a:lnTo>
                    <a:pt x="641" y="83"/>
                  </a:lnTo>
                  <a:lnTo>
                    <a:pt x="647" y="82"/>
                  </a:lnTo>
                  <a:lnTo>
                    <a:pt x="657" y="77"/>
                  </a:lnTo>
                  <a:lnTo>
                    <a:pt x="667" y="69"/>
                  </a:lnTo>
                  <a:lnTo>
                    <a:pt x="680" y="62"/>
                  </a:lnTo>
                  <a:lnTo>
                    <a:pt x="692" y="56"/>
                  </a:lnTo>
                  <a:lnTo>
                    <a:pt x="704" y="49"/>
                  </a:lnTo>
                  <a:lnTo>
                    <a:pt x="714" y="45"/>
                  </a:lnTo>
                  <a:lnTo>
                    <a:pt x="721" y="47"/>
                  </a:lnTo>
                  <a:lnTo>
                    <a:pt x="726" y="52"/>
                  </a:lnTo>
                  <a:lnTo>
                    <a:pt x="731" y="54"/>
                  </a:lnTo>
                  <a:lnTo>
                    <a:pt x="736" y="54"/>
                  </a:lnTo>
                  <a:lnTo>
                    <a:pt x="740" y="56"/>
                  </a:lnTo>
                  <a:lnTo>
                    <a:pt x="745" y="54"/>
                  </a:lnTo>
                  <a:lnTo>
                    <a:pt x="749" y="54"/>
                  </a:lnTo>
                  <a:lnTo>
                    <a:pt x="750" y="53"/>
                  </a:lnTo>
                  <a:lnTo>
                    <a:pt x="756" y="53"/>
                  </a:lnTo>
                  <a:lnTo>
                    <a:pt x="758" y="54"/>
                  </a:lnTo>
                  <a:lnTo>
                    <a:pt x="760" y="54"/>
                  </a:lnTo>
                  <a:lnTo>
                    <a:pt x="763" y="49"/>
                  </a:lnTo>
                  <a:lnTo>
                    <a:pt x="769" y="48"/>
                  </a:lnTo>
                  <a:lnTo>
                    <a:pt x="774" y="45"/>
                  </a:lnTo>
                  <a:lnTo>
                    <a:pt x="779" y="44"/>
                  </a:lnTo>
                  <a:lnTo>
                    <a:pt x="781" y="49"/>
                  </a:lnTo>
                  <a:lnTo>
                    <a:pt x="779" y="52"/>
                  </a:lnTo>
                  <a:lnTo>
                    <a:pt x="778" y="54"/>
                  </a:lnTo>
                  <a:lnTo>
                    <a:pt x="778" y="57"/>
                  </a:lnTo>
                  <a:lnTo>
                    <a:pt x="780" y="59"/>
                  </a:lnTo>
                  <a:lnTo>
                    <a:pt x="783" y="61"/>
                  </a:lnTo>
                  <a:lnTo>
                    <a:pt x="785" y="59"/>
                  </a:lnTo>
                  <a:lnTo>
                    <a:pt x="788" y="57"/>
                  </a:lnTo>
                  <a:lnTo>
                    <a:pt x="788" y="54"/>
                  </a:lnTo>
                  <a:lnTo>
                    <a:pt x="786" y="53"/>
                  </a:lnTo>
                  <a:lnTo>
                    <a:pt x="786" y="51"/>
                  </a:lnTo>
                  <a:lnTo>
                    <a:pt x="791" y="49"/>
                  </a:lnTo>
                  <a:lnTo>
                    <a:pt x="794" y="51"/>
                  </a:lnTo>
                  <a:lnTo>
                    <a:pt x="795" y="52"/>
                  </a:lnTo>
                  <a:lnTo>
                    <a:pt x="798" y="53"/>
                  </a:lnTo>
                  <a:lnTo>
                    <a:pt x="802" y="53"/>
                  </a:lnTo>
                  <a:lnTo>
                    <a:pt x="803" y="52"/>
                  </a:lnTo>
                  <a:lnTo>
                    <a:pt x="805" y="44"/>
                  </a:lnTo>
                  <a:lnTo>
                    <a:pt x="805" y="37"/>
                  </a:lnTo>
                  <a:lnTo>
                    <a:pt x="803" y="32"/>
                  </a:lnTo>
                  <a:lnTo>
                    <a:pt x="803" y="29"/>
                  </a:lnTo>
                  <a:lnTo>
                    <a:pt x="805" y="27"/>
                  </a:lnTo>
                  <a:lnTo>
                    <a:pt x="812" y="25"/>
                  </a:lnTo>
                  <a:lnTo>
                    <a:pt x="820" y="25"/>
                  </a:lnTo>
                  <a:lnTo>
                    <a:pt x="834" y="28"/>
                  </a:lnTo>
                  <a:lnTo>
                    <a:pt x="835" y="30"/>
                  </a:lnTo>
                  <a:lnTo>
                    <a:pt x="837" y="35"/>
                  </a:lnTo>
                  <a:lnTo>
                    <a:pt x="835" y="42"/>
                  </a:lnTo>
                  <a:lnTo>
                    <a:pt x="838" y="47"/>
                  </a:lnTo>
                  <a:lnTo>
                    <a:pt x="842" y="52"/>
                  </a:lnTo>
                  <a:lnTo>
                    <a:pt x="840" y="59"/>
                  </a:lnTo>
                  <a:lnTo>
                    <a:pt x="838" y="62"/>
                  </a:lnTo>
                  <a:lnTo>
                    <a:pt x="838" y="68"/>
                  </a:lnTo>
                  <a:lnTo>
                    <a:pt x="842" y="72"/>
                  </a:lnTo>
                  <a:lnTo>
                    <a:pt x="848" y="72"/>
                  </a:lnTo>
                  <a:lnTo>
                    <a:pt x="848" y="82"/>
                  </a:lnTo>
                  <a:lnTo>
                    <a:pt x="847" y="88"/>
                  </a:lnTo>
                  <a:lnTo>
                    <a:pt x="844" y="88"/>
                  </a:lnTo>
                  <a:lnTo>
                    <a:pt x="842" y="90"/>
                  </a:lnTo>
                  <a:lnTo>
                    <a:pt x="842" y="93"/>
                  </a:lnTo>
                  <a:lnTo>
                    <a:pt x="839" y="98"/>
                  </a:lnTo>
                  <a:lnTo>
                    <a:pt x="833" y="102"/>
                  </a:lnTo>
                  <a:lnTo>
                    <a:pt x="828" y="103"/>
                  </a:lnTo>
                  <a:lnTo>
                    <a:pt x="823" y="111"/>
                  </a:lnTo>
                  <a:lnTo>
                    <a:pt x="820" y="120"/>
                  </a:lnTo>
                  <a:lnTo>
                    <a:pt x="810" y="128"/>
                  </a:lnTo>
                  <a:lnTo>
                    <a:pt x="802" y="135"/>
                  </a:lnTo>
                  <a:lnTo>
                    <a:pt x="797" y="144"/>
                  </a:lnTo>
                  <a:lnTo>
                    <a:pt x="791" y="147"/>
                  </a:lnTo>
                  <a:lnTo>
                    <a:pt x="786" y="147"/>
                  </a:lnTo>
                  <a:lnTo>
                    <a:pt x="783" y="149"/>
                  </a:lnTo>
                  <a:lnTo>
                    <a:pt x="781" y="152"/>
                  </a:lnTo>
                  <a:lnTo>
                    <a:pt x="783" y="157"/>
                  </a:lnTo>
                  <a:lnTo>
                    <a:pt x="780" y="164"/>
                  </a:lnTo>
                  <a:lnTo>
                    <a:pt x="779" y="170"/>
                  </a:lnTo>
                  <a:lnTo>
                    <a:pt x="776" y="176"/>
                  </a:lnTo>
                  <a:lnTo>
                    <a:pt x="778" y="186"/>
                  </a:lnTo>
                  <a:lnTo>
                    <a:pt x="773" y="199"/>
                  </a:lnTo>
                  <a:lnTo>
                    <a:pt x="773" y="201"/>
                  </a:lnTo>
                  <a:lnTo>
                    <a:pt x="774" y="201"/>
                  </a:lnTo>
                  <a:lnTo>
                    <a:pt x="775" y="199"/>
                  </a:lnTo>
                  <a:lnTo>
                    <a:pt x="776" y="204"/>
                  </a:lnTo>
                  <a:lnTo>
                    <a:pt x="775" y="212"/>
                  </a:lnTo>
                  <a:lnTo>
                    <a:pt x="775" y="213"/>
                  </a:lnTo>
                  <a:lnTo>
                    <a:pt x="776" y="220"/>
                  </a:lnTo>
                  <a:lnTo>
                    <a:pt x="776" y="224"/>
                  </a:lnTo>
                  <a:lnTo>
                    <a:pt x="778" y="229"/>
                  </a:lnTo>
                  <a:lnTo>
                    <a:pt x="776" y="233"/>
                  </a:lnTo>
                  <a:lnTo>
                    <a:pt x="773" y="232"/>
                  </a:lnTo>
                  <a:lnTo>
                    <a:pt x="773" y="237"/>
                  </a:lnTo>
                  <a:lnTo>
                    <a:pt x="776" y="242"/>
                  </a:lnTo>
                  <a:lnTo>
                    <a:pt x="778" y="249"/>
                  </a:lnTo>
                  <a:lnTo>
                    <a:pt x="773" y="259"/>
                  </a:lnTo>
                  <a:lnTo>
                    <a:pt x="769" y="262"/>
                  </a:lnTo>
                  <a:lnTo>
                    <a:pt x="766" y="263"/>
                  </a:lnTo>
                  <a:lnTo>
                    <a:pt x="769" y="268"/>
                  </a:lnTo>
                  <a:lnTo>
                    <a:pt x="766" y="271"/>
                  </a:lnTo>
                  <a:lnTo>
                    <a:pt x="769" y="274"/>
                  </a:lnTo>
                  <a:lnTo>
                    <a:pt x="775" y="281"/>
                  </a:lnTo>
                  <a:lnTo>
                    <a:pt x="778" y="288"/>
                  </a:lnTo>
                  <a:lnTo>
                    <a:pt x="776" y="293"/>
                  </a:lnTo>
                  <a:lnTo>
                    <a:pt x="771" y="301"/>
                  </a:lnTo>
                  <a:lnTo>
                    <a:pt x="765" y="306"/>
                  </a:lnTo>
                  <a:lnTo>
                    <a:pt x="761" y="317"/>
                  </a:lnTo>
                  <a:lnTo>
                    <a:pt x="758" y="325"/>
                  </a:lnTo>
                  <a:lnTo>
                    <a:pt x="758" y="332"/>
                  </a:lnTo>
                  <a:lnTo>
                    <a:pt x="761" y="339"/>
                  </a:lnTo>
                  <a:lnTo>
                    <a:pt x="768" y="340"/>
                  </a:lnTo>
                  <a:lnTo>
                    <a:pt x="771" y="339"/>
                  </a:lnTo>
                  <a:lnTo>
                    <a:pt x="776" y="340"/>
                  </a:lnTo>
                  <a:lnTo>
                    <a:pt x="776" y="347"/>
                  </a:lnTo>
                  <a:lnTo>
                    <a:pt x="775" y="354"/>
                  </a:lnTo>
                  <a:lnTo>
                    <a:pt x="771" y="356"/>
                  </a:lnTo>
                  <a:lnTo>
                    <a:pt x="764" y="356"/>
                  </a:lnTo>
                  <a:lnTo>
                    <a:pt x="759" y="352"/>
                  </a:lnTo>
                  <a:lnTo>
                    <a:pt x="755" y="355"/>
                  </a:lnTo>
                  <a:lnTo>
                    <a:pt x="758" y="362"/>
                  </a:lnTo>
                  <a:lnTo>
                    <a:pt x="761" y="369"/>
                  </a:lnTo>
                  <a:lnTo>
                    <a:pt x="770" y="371"/>
                  </a:lnTo>
                  <a:lnTo>
                    <a:pt x="774" y="367"/>
                  </a:lnTo>
                  <a:lnTo>
                    <a:pt x="781" y="364"/>
                  </a:lnTo>
                  <a:lnTo>
                    <a:pt x="784" y="365"/>
                  </a:lnTo>
                  <a:lnTo>
                    <a:pt x="783" y="367"/>
                  </a:lnTo>
                  <a:lnTo>
                    <a:pt x="781" y="375"/>
                  </a:lnTo>
                  <a:lnTo>
                    <a:pt x="776" y="380"/>
                  </a:lnTo>
                  <a:lnTo>
                    <a:pt x="773" y="386"/>
                  </a:lnTo>
                  <a:lnTo>
                    <a:pt x="771" y="390"/>
                  </a:lnTo>
                  <a:lnTo>
                    <a:pt x="773" y="395"/>
                  </a:lnTo>
                  <a:lnTo>
                    <a:pt x="775" y="404"/>
                  </a:lnTo>
                  <a:lnTo>
                    <a:pt x="775" y="408"/>
                  </a:lnTo>
                  <a:lnTo>
                    <a:pt x="779" y="406"/>
                  </a:lnTo>
                  <a:lnTo>
                    <a:pt x="785" y="406"/>
                  </a:lnTo>
                  <a:lnTo>
                    <a:pt x="786" y="409"/>
                  </a:lnTo>
                  <a:lnTo>
                    <a:pt x="788" y="414"/>
                  </a:lnTo>
                  <a:lnTo>
                    <a:pt x="788" y="415"/>
                  </a:lnTo>
                  <a:lnTo>
                    <a:pt x="791" y="417"/>
                  </a:lnTo>
                  <a:lnTo>
                    <a:pt x="791" y="419"/>
                  </a:lnTo>
                  <a:lnTo>
                    <a:pt x="793" y="419"/>
                  </a:lnTo>
                  <a:lnTo>
                    <a:pt x="797" y="420"/>
                  </a:lnTo>
                  <a:lnTo>
                    <a:pt x="797" y="422"/>
                  </a:lnTo>
                  <a:lnTo>
                    <a:pt x="798" y="423"/>
                  </a:lnTo>
                  <a:lnTo>
                    <a:pt x="804" y="423"/>
                  </a:lnTo>
                  <a:lnTo>
                    <a:pt x="804" y="424"/>
                  </a:lnTo>
                  <a:lnTo>
                    <a:pt x="805" y="425"/>
                  </a:lnTo>
                  <a:lnTo>
                    <a:pt x="804" y="427"/>
                  </a:lnTo>
                  <a:lnTo>
                    <a:pt x="803" y="434"/>
                  </a:lnTo>
                  <a:lnTo>
                    <a:pt x="799" y="434"/>
                  </a:lnTo>
                  <a:lnTo>
                    <a:pt x="798" y="435"/>
                  </a:lnTo>
                  <a:lnTo>
                    <a:pt x="795" y="437"/>
                  </a:lnTo>
                  <a:lnTo>
                    <a:pt x="791" y="435"/>
                  </a:lnTo>
                  <a:lnTo>
                    <a:pt x="789" y="433"/>
                  </a:lnTo>
                  <a:lnTo>
                    <a:pt x="788" y="434"/>
                  </a:lnTo>
                  <a:lnTo>
                    <a:pt x="786" y="437"/>
                  </a:lnTo>
                  <a:lnTo>
                    <a:pt x="785" y="438"/>
                  </a:lnTo>
                  <a:lnTo>
                    <a:pt x="781" y="438"/>
                  </a:lnTo>
                  <a:lnTo>
                    <a:pt x="781" y="437"/>
                  </a:lnTo>
                  <a:lnTo>
                    <a:pt x="779" y="435"/>
                  </a:lnTo>
                  <a:lnTo>
                    <a:pt x="775" y="435"/>
                  </a:lnTo>
                  <a:lnTo>
                    <a:pt x="774" y="434"/>
                  </a:lnTo>
                  <a:lnTo>
                    <a:pt x="773" y="434"/>
                  </a:lnTo>
                  <a:lnTo>
                    <a:pt x="773" y="430"/>
                  </a:lnTo>
                  <a:lnTo>
                    <a:pt x="771" y="429"/>
                  </a:lnTo>
                  <a:lnTo>
                    <a:pt x="769" y="428"/>
                  </a:lnTo>
                  <a:lnTo>
                    <a:pt x="768" y="429"/>
                  </a:lnTo>
                  <a:lnTo>
                    <a:pt x="765" y="429"/>
                  </a:lnTo>
                  <a:lnTo>
                    <a:pt x="764" y="430"/>
                  </a:lnTo>
                  <a:lnTo>
                    <a:pt x="761" y="432"/>
                  </a:lnTo>
                  <a:lnTo>
                    <a:pt x="759" y="430"/>
                  </a:lnTo>
                  <a:lnTo>
                    <a:pt x="758" y="429"/>
                  </a:lnTo>
                  <a:lnTo>
                    <a:pt x="756" y="430"/>
                  </a:lnTo>
                  <a:lnTo>
                    <a:pt x="755" y="429"/>
                  </a:lnTo>
                  <a:lnTo>
                    <a:pt x="754" y="429"/>
                  </a:lnTo>
                  <a:lnTo>
                    <a:pt x="753" y="430"/>
                  </a:lnTo>
                  <a:lnTo>
                    <a:pt x="750" y="430"/>
                  </a:lnTo>
                  <a:lnTo>
                    <a:pt x="748" y="433"/>
                  </a:lnTo>
                  <a:lnTo>
                    <a:pt x="748" y="434"/>
                  </a:lnTo>
                  <a:lnTo>
                    <a:pt x="744" y="437"/>
                  </a:lnTo>
                  <a:lnTo>
                    <a:pt x="743" y="437"/>
                  </a:lnTo>
                  <a:lnTo>
                    <a:pt x="740" y="435"/>
                  </a:lnTo>
                  <a:lnTo>
                    <a:pt x="736" y="434"/>
                  </a:lnTo>
                  <a:lnTo>
                    <a:pt x="735" y="433"/>
                  </a:lnTo>
                  <a:lnTo>
                    <a:pt x="735" y="432"/>
                  </a:lnTo>
                  <a:lnTo>
                    <a:pt x="734" y="432"/>
                  </a:lnTo>
                  <a:lnTo>
                    <a:pt x="734" y="429"/>
                  </a:lnTo>
                  <a:lnTo>
                    <a:pt x="731" y="430"/>
                  </a:lnTo>
                  <a:lnTo>
                    <a:pt x="731" y="437"/>
                  </a:lnTo>
                  <a:lnTo>
                    <a:pt x="730" y="433"/>
                  </a:lnTo>
                  <a:lnTo>
                    <a:pt x="728" y="430"/>
                  </a:lnTo>
                  <a:lnTo>
                    <a:pt x="726" y="428"/>
                  </a:lnTo>
                  <a:lnTo>
                    <a:pt x="724" y="425"/>
                  </a:lnTo>
                  <a:lnTo>
                    <a:pt x="721" y="424"/>
                  </a:lnTo>
                  <a:lnTo>
                    <a:pt x="721" y="423"/>
                  </a:lnTo>
                  <a:lnTo>
                    <a:pt x="719" y="420"/>
                  </a:lnTo>
                  <a:lnTo>
                    <a:pt x="716" y="420"/>
                  </a:lnTo>
                  <a:lnTo>
                    <a:pt x="715" y="422"/>
                  </a:lnTo>
                  <a:lnTo>
                    <a:pt x="714" y="420"/>
                  </a:lnTo>
                  <a:lnTo>
                    <a:pt x="710" y="420"/>
                  </a:lnTo>
                  <a:lnTo>
                    <a:pt x="707" y="419"/>
                  </a:lnTo>
                  <a:lnTo>
                    <a:pt x="707" y="418"/>
                  </a:lnTo>
                  <a:lnTo>
                    <a:pt x="702" y="418"/>
                  </a:lnTo>
                  <a:lnTo>
                    <a:pt x="702" y="419"/>
                  </a:lnTo>
                  <a:lnTo>
                    <a:pt x="690" y="419"/>
                  </a:lnTo>
                  <a:lnTo>
                    <a:pt x="689" y="420"/>
                  </a:lnTo>
                  <a:lnTo>
                    <a:pt x="687" y="420"/>
                  </a:lnTo>
                  <a:lnTo>
                    <a:pt x="685" y="422"/>
                  </a:lnTo>
                  <a:lnTo>
                    <a:pt x="679" y="424"/>
                  </a:lnTo>
                  <a:lnTo>
                    <a:pt x="671" y="427"/>
                  </a:lnTo>
                  <a:lnTo>
                    <a:pt x="670" y="427"/>
                  </a:lnTo>
                  <a:lnTo>
                    <a:pt x="669" y="428"/>
                  </a:lnTo>
                  <a:lnTo>
                    <a:pt x="665" y="429"/>
                  </a:lnTo>
                  <a:lnTo>
                    <a:pt x="657" y="433"/>
                  </a:lnTo>
                  <a:lnTo>
                    <a:pt x="656" y="433"/>
                  </a:lnTo>
                  <a:lnTo>
                    <a:pt x="655" y="434"/>
                  </a:lnTo>
                  <a:lnTo>
                    <a:pt x="653" y="437"/>
                  </a:lnTo>
                  <a:lnTo>
                    <a:pt x="651" y="440"/>
                  </a:lnTo>
                  <a:lnTo>
                    <a:pt x="650" y="444"/>
                  </a:lnTo>
                  <a:lnTo>
                    <a:pt x="647" y="447"/>
                  </a:lnTo>
                  <a:lnTo>
                    <a:pt x="646" y="450"/>
                  </a:lnTo>
                  <a:lnTo>
                    <a:pt x="646" y="452"/>
                  </a:lnTo>
                  <a:lnTo>
                    <a:pt x="647" y="454"/>
                  </a:lnTo>
                  <a:lnTo>
                    <a:pt x="648" y="458"/>
                  </a:lnTo>
                  <a:lnTo>
                    <a:pt x="651" y="461"/>
                  </a:lnTo>
                  <a:lnTo>
                    <a:pt x="655" y="468"/>
                  </a:lnTo>
                  <a:lnTo>
                    <a:pt x="657" y="477"/>
                  </a:lnTo>
                  <a:lnTo>
                    <a:pt x="661" y="488"/>
                  </a:lnTo>
                  <a:lnTo>
                    <a:pt x="669" y="498"/>
                  </a:lnTo>
                  <a:lnTo>
                    <a:pt x="676" y="507"/>
                  </a:lnTo>
                  <a:lnTo>
                    <a:pt x="682" y="512"/>
                  </a:lnTo>
                  <a:lnTo>
                    <a:pt x="677" y="517"/>
                  </a:lnTo>
                  <a:lnTo>
                    <a:pt x="675" y="525"/>
                  </a:lnTo>
                  <a:lnTo>
                    <a:pt x="671" y="532"/>
                  </a:lnTo>
                  <a:lnTo>
                    <a:pt x="666" y="531"/>
                  </a:lnTo>
                  <a:lnTo>
                    <a:pt x="666" y="528"/>
                  </a:lnTo>
                  <a:lnTo>
                    <a:pt x="665" y="527"/>
                  </a:lnTo>
                  <a:lnTo>
                    <a:pt x="664" y="525"/>
                  </a:lnTo>
                  <a:lnTo>
                    <a:pt x="664" y="523"/>
                  </a:lnTo>
                  <a:lnTo>
                    <a:pt x="662" y="521"/>
                  </a:lnTo>
                  <a:lnTo>
                    <a:pt x="660" y="521"/>
                  </a:lnTo>
                  <a:lnTo>
                    <a:pt x="658" y="522"/>
                  </a:lnTo>
                  <a:lnTo>
                    <a:pt x="657" y="522"/>
                  </a:lnTo>
                  <a:lnTo>
                    <a:pt x="655" y="523"/>
                  </a:lnTo>
                  <a:lnTo>
                    <a:pt x="650" y="528"/>
                  </a:lnTo>
                  <a:lnTo>
                    <a:pt x="648" y="531"/>
                  </a:lnTo>
                  <a:lnTo>
                    <a:pt x="646" y="532"/>
                  </a:lnTo>
                  <a:lnTo>
                    <a:pt x="642" y="532"/>
                  </a:lnTo>
                  <a:lnTo>
                    <a:pt x="636" y="530"/>
                  </a:lnTo>
                  <a:lnTo>
                    <a:pt x="631" y="526"/>
                  </a:lnTo>
                  <a:lnTo>
                    <a:pt x="627" y="521"/>
                  </a:lnTo>
                  <a:lnTo>
                    <a:pt x="622" y="517"/>
                  </a:lnTo>
                  <a:lnTo>
                    <a:pt x="621" y="517"/>
                  </a:lnTo>
                  <a:lnTo>
                    <a:pt x="620" y="516"/>
                  </a:lnTo>
                  <a:lnTo>
                    <a:pt x="615" y="513"/>
                  </a:lnTo>
                  <a:lnTo>
                    <a:pt x="612" y="511"/>
                  </a:lnTo>
                  <a:lnTo>
                    <a:pt x="611" y="507"/>
                  </a:lnTo>
                  <a:lnTo>
                    <a:pt x="608" y="502"/>
                  </a:lnTo>
                  <a:lnTo>
                    <a:pt x="608" y="500"/>
                  </a:lnTo>
                  <a:lnTo>
                    <a:pt x="606" y="497"/>
                  </a:lnTo>
                  <a:lnTo>
                    <a:pt x="601" y="495"/>
                  </a:lnTo>
                  <a:lnTo>
                    <a:pt x="592" y="495"/>
                  </a:lnTo>
                  <a:lnTo>
                    <a:pt x="587" y="497"/>
                  </a:lnTo>
                  <a:lnTo>
                    <a:pt x="586" y="497"/>
                  </a:lnTo>
                  <a:lnTo>
                    <a:pt x="583" y="487"/>
                  </a:lnTo>
                  <a:lnTo>
                    <a:pt x="578" y="478"/>
                  </a:lnTo>
                  <a:lnTo>
                    <a:pt x="571" y="472"/>
                  </a:lnTo>
                  <a:lnTo>
                    <a:pt x="562" y="467"/>
                  </a:lnTo>
                  <a:lnTo>
                    <a:pt x="552" y="463"/>
                  </a:lnTo>
                  <a:lnTo>
                    <a:pt x="542" y="458"/>
                  </a:lnTo>
                  <a:lnTo>
                    <a:pt x="534" y="452"/>
                  </a:lnTo>
                  <a:lnTo>
                    <a:pt x="529" y="444"/>
                  </a:lnTo>
                  <a:lnTo>
                    <a:pt x="536" y="442"/>
                  </a:lnTo>
                  <a:lnTo>
                    <a:pt x="539" y="440"/>
                  </a:lnTo>
                  <a:lnTo>
                    <a:pt x="543" y="438"/>
                  </a:lnTo>
                  <a:lnTo>
                    <a:pt x="544" y="435"/>
                  </a:lnTo>
                  <a:lnTo>
                    <a:pt x="544" y="432"/>
                  </a:lnTo>
                  <a:lnTo>
                    <a:pt x="543" y="429"/>
                  </a:lnTo>
                  <a:lnTo>
                    <a:pt x="542" y="428"/>
                  </a:lnTo>
                  <a:lnTo>
                    <a:pt x="542" y="427"/>
                  </a:lnTo>
                  <a:lnTo>
                    <a:pt x="541" y="425"/>
                  </a:lnTo>
                  <a:lnTo>
                    <a:pt x="543" y="423"/>
                  </a:lnTo>
                  <a:lnTo>
                    <a:pt x="546" y="422"/>
                  </a:lnTo>
                  <a:lnTo>
                    <a:pt x="547" y="419"/>
                  </a:lnTo>
                  <a:lnTo>
                    <a:pt x="548" y="418"/>
                  </a:lnTo>
                  <a:lnTo>
                    <a:pt x="541" y="420"/>
                  </a:lnTo>
                  <a:lnTo>
                    <a:pt x="529" y="425"/>
                  </a:lnTo>
                  <a:lnTo>
                    <a:pt x="519" y="429"/>
                  </a:lnTo>
                  <a:lnTo>
                    <a:pt x="508" y="437"/>
                  </a:lnTo>
                  <a:lnTo>
                    <a:pt x="508" y="439"/>
                  </a:lnTo>
                  <a:lnTo>
                    <a:pt x="509" y="440"/>
                  </a:lnTo>
                  <a:lnTo>
                    <a:pt x="512" y="442"/>
                  </a:lnTo>
                  <a:lnTo>
                    <a:pt x="513" y="443"/>
                  </a:lnTo>
                  <a:lnTo>
                    <a:pt x="520" y="443"/>
                  </a:lnTo>
                  <a:lnTo>
                    <a:pt x="523" y="444"/>
                  </a:lnTo>
                  <a:lnTo>
                    <a:pt x="526" y="444"/>
                  </a:lnTo>
                  <a:lnTo>
                    <a:pt x="520" y="448"/>
                  </a:lnTo>
                  <a:lnTo>
                    <a:pt x="513" y="452"/>
                  </a:lnTo>
                  <a:lnTo>
                    <a:pt x="504" y="456"/>
                  </a:lnTo>
                  <a:lnTo>
                    <a:pt x="498" y="457"/>
                  </a:lnTo>
                  <a:lnTo>
                    <a:pt x="494" y="454"/>
                  </a:lnTo>
                  <a:lnTo>
                    <a:pt x="488" y="449"/>
                  </a:lnTo>
                  <a:lnTo>
                    <a:pt x="483" y="442"/>
                  </a:lnTo>
                  <a:lnTo>
                    <a:pt x="477" y="434"/>
                  </a:lnTo>
                  <a:lnTo>
                    <a:pt x="470" y="429"/>
                  </a:lnTo>
                  <a:lnTo>
                    <a:pt x="467" y="427"/>
                  </a:lnTo>
                  <a:lnTo>
                    <a:pt x="463" y="427"/>
                  </a:lnTo>
                  <a:lnTo>
                    <a:pt x="460" y="429"/>
                  </a:lnTo>
                  <a:lnTo>
                    <a:pt x="458" y="430"/>
                  </a:lnTo>
                  <a:lnTo>
                    <a:pt x="455" y="433"/>
                  </a:lnTo>
                  <a:lnTo>
                    <a:pt x="454" y="435"/>
                  </a:lnTo>
                  <a:lnTo>
                    <a:pt x="451" y="438"/>
                  </a:lnTo>
                  <a:lnTo>
                    <a:pt x="448" y="439"/>
                  </a:lnTo>
                  <a:lnTo>
                    <a:pt x="448" y="445"/>
                  </a:lnTo>
                  <a:lnTo>
                    <a:pt x="445" y="447"/>
                  </a:lnTo>
                  <a:lnTo>
                    <a:pt x="443" y="447"/>
                  </a:lnTo>
                  <a:lnTo>
                    <a:pt x="441" y="448"/>
                  </a:lnTo>
                  <a:lnTo>
                    <a:pt x="439" y="449"/>
                  </a:lnTo>
                  <a:lnTo>
                    <a:pt x="439" y="454"/>
                  </a:lnTo>
                  <a:lnTo>
                    <a:pt x="438" y="457"/>
                  </a:lnTo>
                  <a:lnTo>
                    <a:pt x="436" y="457"/>
                  </a:lnTo>
                  <a:lnTo>
                    <a:pt x="436" y="468"/>
                  </a:lnTo>
                  <a:lnTo>
                    <a:pt x="431" y="476"/>
                  </a:lnTo>
                  <a:lnTo>
                    <a:pt x="428" y="479"/>
                  </a:lnTo>
                  <a:lnTo>
                    <a:pt x="425" y="487"/>
                  </a:lnTo>
                  <a:lnTo>
                    <a:pt x="428" y="495"/>
                  </a:lnTo>
                  <a:lnTo>
                    <a:pt x="431" y="497"/>
                  </a:lnTo>
                  <a:lnTo>
                    <a:pt x="439" y="505"/>
                  </a:lnTo>
                  <a:lnTo>
                    <a:pt x="438" y="506"/>
                  </a:lnTo>
                  <a:lnTo>
                    <a:pt x="430" y="506"/>
                  </a:lnTo>
                  <a:lnTo>
                    <a:pt x="426" y="507"/>
                  </a:lnTo>
                  <a:lnTo>
                    <a:pt x="423" y="507"/>
                  </a:lnTo>
                  <a:lnTo>
                    <a:pt x="420" y="508"/>
                  </a:lnTo>
                  <a:lnTo>
                    <a:pt x="414" y="515"/>
                  </a:lnTo>
                  <a:lnTo>
                    <a:pt x="409" y="515"/>
                  </a:lnTo>
                  <a:lnTo>
                    <a:pt x="405" y="512"/>
                  </a:lnTo>
                  <a:lnTo>
                    <a:pt x="400" y="510"/>
                  </a:lnTo>
                  <a:lnTo>
                    <a:pt x="398" y="507"/>
                  </a:lnTo>
                  <a:lnTo>
                    <a:pt x="390" y="507"/>
                  </a:lnTo>
                  <a:lnTo>
                    <a:pt x="387" y="508"/>
                  </a:lnTo>
                  <a:lnTo>
                    <a:pt x="386" y="510"/>
                  </a:lnTo>
                  <a:lnTo>
                    <a:pt x="381" y="512"/>
                  </a:lnTo>
                  <a:lnTo>
                    <a:pt x="381" y="521"/>
                  </a:lnTo>
                  <a:lnTo>
                    <a:pt x="379" y="521"/>
                  </a:lnTo>
                  <a:lnTo>
                    <a:pt x="376" y="520"/>
                  </a:lnTo>
                  <a:lnTo>
                    <a:pt x="375" y="517"/>
                  </a:lnTo>
                  <a:lnTo>
                    <a:pt x="374" y="516"/>
                  </a:lnTo>
                  <a:lnTo>
                    <a:pt x="371" y="515"/>
                  </a:lnTo>
                  <a:lnTo>
                    <a:pt x="369" y="515"/>
                  </a:lnTo>
                  <a:lnTo>
                    <a:pt x="367" y="516"/>
                  </a:lnTo>
                  <a:lnTo>
                    <a:pt x="366" y="518"/>
                  </a:lnTo>
                  <a:lnTo>
                    <a:pt x="366" y="520"/>
                  </a:lnTo>
                  <a:lnTo>
                    <a:pt x="374" y="528"/>
                  </a:lnTo>
                  <a:lnTo>
                    <a:pt x="374" y="531"/>
                  </a:lnTo>
                  <a:lnTo>
                    <a:pt x="372" y="532"/>
                  </a:lnTo>
                  <a:lnTo>
                    <a:pt x="372" y="535"/>
                  </a:lnTo>
                  <a:lnTo>
                    <a:pt x="375" y="536"/>
                  </a:lnTo>
                  <a:lnTo>
                    <a:pt x="376" y="539"/>
                  </a:lnTo>
                  <a:lnTo>
                    <a:pt x="379" y="541"/>
                  </a:lnTo>
                  <a:lnTo>
                    <a:pt x="382" y="542"/>
                  </a:lnTo>
                  <a:lnTo>
                    <a:pt x="384" y="545"/>
                  </a:lnTo>
                  <a:lnTo>
                    <a:pt x="386" y="545"/>
                  </a:lnTo>
                  <a:lnTo>
                    <a:pt x="387" y="546"/>
                  </a:lnTo>
                  <a:lnTo>
                    <a:pt x="387" y="549"/>
                  </a:lnTo>
                  <a:lnTo>
                    <a:pt x="382" y="549"/>
                  </a:lnTo>
                  <a:lnTo>
                    <a:pt x="381" y="550"/>
                  </a:lnTo>
                  <a:lnTo>
                    <a:pt x="381" y="551"/>
                  </a:lnTo>
                  <a:lnTo>
                    <a:pt x="380" y="551"/>
                  </a:lnTo>
                  <a:lnTo>
                    <a:pt x="377" y="550"/>
                  </a:lnTo>
                  <a:lnTo>
                    <a:pt x="374" y="547"/>
                  </a:lnTo>
                  <a:lnTo>
                    <a:pt x="371" y="546"/>
                  </a:lnTo>
                  <a:lnTo>
                    <a:pt x="370" y="545"/>
                  </a:lnTo>
                  <a:lnTo>
                    <a:pt x="370" y="547"/>
                  </a:lnTo>
                  <a:lnTo>
                    <a:pt x="371" y="549"/>
                  </a:lnTo>
                  <a:lnTo>
                    <a:pt x="371" y="551"/>
                  </a:lnTo>
                  <a:lnTo>
                    <a:pt x="372" y="552"/>
                  </a:lnTo>
                  <a:lnTo>
                    <a:pt x="372" y="556"/>
                  </a:lnTo>
                  <a:lnTo>
                    <a:pt x="371" y="557"/>
                  </a:lnTo>
                  <a:lnTo>
                    <a:pt x="371" y="560"/>
                  </a:lnTo>
                  <a:lnTo>
                    <a:pt x="370" y="561"/>
                  </a:lnTo>
                  <a:lnTo>
                    <a:pt x="372" y="564"/>
                  </a:lnTo>
                  <a:lnTo>
                    <a:pt x="366" y="564"/>
                  </a:lnTo>
                  <a:lnTo>
                    <a:pt x="361" y="562"/>
                  </a:lnTo>
                  <a:lnTo>
                    <a:pt x="357" y="560"/>
                  </a:lnTo>
                  <a:lnTo>
                    <a:pt x="355" y="556"/>
                  </a:lnTo>
                  <a:lnTo>
                    <a:pt x="354" y="551"/>
                  </a:lnTo>
                  <a:lnTo>
                    <a:pt x="354" y="549"/>
                  </a:lnTo>
                  <a:lnTo>
                    <a:pt x="355" y="547"/>
                  </a:lnTo>
                  <a:lnTo>
                    <a:pt x="357" y="546"/>
                  </a:lnTo>
                  <a:lnTo>
                    <a:pt x="359" y="546"/>
                  </a:lnTo>
                  <a:lnTo>
                    <a:pt x="360" y="545"/>
                  </a:lnTo>
                  <a:lnTo>
                    <a:pt x="351" y="545"/>
                  </a:lnTo>
                  <a:lnTo>
                    <a:pt x="351" y="542"/>
                  </a:lnTo>
                  <a:lnTo>
                    <a:pt x="350" y="541"/>
                  </a:lnTo>
                  <a:lnTo>
                    <a:pt x="350" y="540"/>
                  </a:lnTo>
                  <a:lnTo>
                    <a:pt x="349" y="536"/>
                  </a:lnTo>
                  <a:lnTo>
                    <a:pt x="346" y="534"/>
                  </a:lnTo>
                  <a:lnTo>
                    <a:pt x="344" y="530"/>
                  </a:lnTo>
                  <a:lnTo>
                    <a:pt x="331" y="517"/>
                  </a:lnTo>
                  <a:lnTo>
                    <a:pt x="330" y="513"/>
                  </a:lnTo>
                  <a:lnTo>
                    <a:pt x="330" y="500"/>
                  </a:lnTo>
                  <a:lnTo>
                    <a:pt x="329" y="496"/>
                  </a:lnTo>
                  <a:lnTo>
                    <a:pt x="327" y="493"/>
                  </a:lnTo>
                  <a:lnTo>
                    <a:pt x="322" y="486"/>
                  </a:lnTo>
                  <a:lnTo>
                    <a:pt x="318" y="483"/>
                  </a:lnTo>
                  <a:lnTo>
                    <a:pt x="316" y="482"/>
                  </a:lnTo>
                  <a:lnTo>
                    <a:pt x="308" y="479"/>
                  </a:lnTo>
                  <a:lnTo>
                    <a:pt x="306" y="478"/>
                  </a:lnTo>
                  <a:lnTo>
                    <a:pt x="303" y="473"/>
                  </a:lnTo>
                  <a:lnTo>
                    <a:pt x="297" y="473"/>
                  </a:lnTo>
                  <a:lnTo>
                    <a:pt x="291" y="471"/>
                  </a:lnTo>
                  <a:lnTo>
                    <a:pt x="285" y="464"/>
                  </a:lnTo>
                  <a:lnTo>
                    <a:pt x="280" y="457"/>
                  </a:lnTo>
                  <a:lnTo>
                    <a:pt x="278" y="449"/>
                  </a:lnTo>
                  <a:lnTo>
                    <a:pt x="265" y="449"/>
                  </a:lnTo>
                  <a:lnTo>
                    <a:pt x="263" y="448"/>
                  </a:lnTo>
                  <a:lnTo>
                    <a:pt x="262" y="445"/>
                  </a:lnTo>
                  <a:lnTo>
                    <a:pt x="262" y="440"/>
                  </a:lnTo>
                  <a:lnTo>
                    <a:pt x="261" y="439"/>
                  </a:lnTo>
                  <a:lnTo>
                    <a:pt x="258" y="440"/>
                  </a:lnTo>
                  <a:lnTo>
                    <a:pt x="257" y="440"/>
                  </a:lnTo>
                  <a:lnTo>
                    <a:pt x="253" y="442"/>
                  </a:lnTo>
                  <a:lnTo>
                    <a:pt x="251" y="443"/>
                  </a:lnTo>
                  <a:lnTo>
                    <a:pt x="249" y="443"/>
                  </a:lnTo>
                  <a:lnTo>
                    <a:pt x="247" y="445"/>
                  </a:lnTo>
                  <a:lnTo>
                    <a:pt x="247" y="447"/>
                  </a:lnTo>
                  <a:lnTo>
                    <a:pt x="248" y="448"/>
                  </a:lnTo>
                  <a:lnTo>
                    <a:pt x="249" y="448"/>
                  </a:lnTo>
                  <a:lnTo>
                    <a:pt x="248" y="452"/>
                  </a:lnTo>
                  <a:lnTo>
                    <a:pt x="248" y="459"/>
                  </a:lnTo>
                  <a:lnTo>
                    <a:pt x="249" y="462"/>
                  </a:lnTo>
                  <a:lnTo>
                    <a:pt x="257" y="466"/>
                  </a:lnTo>
                  <a:lnTo>
                    <a:pt x="265" y="473"/>
                  </a:lnTo>
                  <a:lnTo>
                    <a:pt x="267" y="478"/>
                  </a:lnTo>
                  <a:lnTo>
                    <a:pt x="268" y="483"/>
                  </a:lnTo>
                  <a:lnTo>
                    <a:pt x="271" y="487"/>
                  </a:lnTo>
                  <a:lnTo>
                    <a:pt x="272" y="491"/>
                  </a:lnTo>
                  <a:lnTo>
                    <a:pt x="275" y="492"/>
                  </a:lnTo>
                  <a:lnTo>
                    <a:pt x="278" y="493"/>
                  </a:lnTo>
                  <a:lnTo>
                    <a:pt x="281" y="495"/>
                  </a:lnTo>
                  <a:lnTo>
                    <a:pt x="285" y="495"/>
                  </a:lnTo>
                  <a:lnTo>
                    <a:pt x="287" y="493"/>
                  </a:lnTo>
                  <a:lnTo>
                    <a:pt x="291" y="493"/>
                  </a:lnTo>
                  <a:lnTo>
                    <a:pt x="291" y="495"/>
                  </a:lnTo>
                  <a:lnTo>
                    <a:pt x="290" y="497"/>
                  </a:lnTo>
                  <a:lnTo>
                    <a:pt x="290" y="500"/>
                  </a:lnTo>
                  <a:lnTo>
                    <a:pt x="292" y="502"/>
                  </a:lnTo>
                  <a:lnTo>
                    <a:pt x="295" y="502"/>
                  </a:lnTo>
                  <a:lnTo>
                    <a:pt x="300" y="505"/>
                  </a:lnTo>
                  <a:lnTo>
                    <a:pt x="301" y="505"/>
                  </a:lnTo>
                  <a:lnTo>
                    <a:pt x="305" y="506"/>
                  </a:lnTo>
                  <a:lnTo>
                    <a:pt x="307" y="508"/>
                  </a:lnTo>
                  <a:lnTo>
                    <a:pt x="311" y="510"/>
                  </a:lnTo>
                  <a:lnTo>
                    <a:pt x="316" y="515"/>
                  </a:lnTo>
                  <a:lnTo>
                    <a:pt x="317" y="517"/>
                  </a:lnTo>
                  <a:lnTo>
                    <a:pt x="317" y="521"/>
                  </a:lnTo>
                  <a:lnTo>
                    <a:pt x="315" y="520"/>
                  </a:lnTo>
                  <a:lnTo>
                    <a:pt x="311" y="516"/>
                  </a:lnTo>
                  <a:lnTo>
                    <a:pt x="308" y="515"/>
                  </a:lnTo>
                  <a:lnTo>
                    <a:pt x="301" y="515"/>
                  </a:lnTo>
                  <a:lnTo>
                    <a:pt x="298" y="516"/>
                  </a:lnTo>
                  <a:lnTo>
                    <a:pt x="296" y="521"/>
                  </a:lnTo>
                  <a:lnTo>
                    <a:pt x="296" y="523"/>
                  </a:lnTo>
                  <a:lnTo>
                    <a:pt x="298" y="525"/>
                  </a:lnTo>
                  <a:lnTo>
                    <a:pt x="300" y="527"/>
                  </a:lnTo>
                  <a:lnTo>
                    <a:pt x="303" y="531"/>
                  </a:lnTo>
                  <a:lnTo>
                    <a:pt x="303" y="534"/>
                  </a:lnTo>
                  <a:lnTo>
                    <a:pt x="302" y="534"/>
                  </a:lnTo>
                  <a:lnTo>
                    <a:pt x="301" y="535"/>
                  </a:lnTo>
                  <a:lnTo>
                    <a:pt x="297" y="535"/>
                  </a:lnTo>
                  <a:lnTo>
                    <a:pt x="296" y="536"/>
                  </a:lnTo>
                  <a:lnTo>
                    <a:pt x="295" y="539"/>
                  </a:lnTo>
                  <a:lnTo>
                    <a:pt x="295" y="541"/>
                  </a:lnTo>
                  <a:lnTo>
                    <a:pt x="292" y="546"/>
                  </a:lnTo>
                  <a:lnTo>
                    <a:pt x="291" y="547"/>
                  </a:lnTo>
                  <a:lnTo>
                    <a:pt x="287" y="547"/>
                  </a:lnTo>
                  <a:lnTo>
                    <a:pt x="286" y="546"/>
                  </a:lnTo>
                  <a:lnTo>
                    <a:pt x="285" y="546"/>
                  </a:lnTo>
                  <a:lnTo>
                    <a:pt x="285" y="545"/>
                  </a:lnTo>
                  <a:lnTo>
                    <a:pt x="287" y="544"/>
                  </a:lnTo>
                  <a:lnTo>
                    <a:pt x="288" y="542"/>
                  </a:lnTo>
                  <a:lnTo>
                    <a:pt x="290" y="540"/>
                  </a:lnTo>
                  <a:lnTo>
                    <a:pt x="291" y="536"/>
                  </a:lnTo>
                  <a:lnTo>
                    <a:pt x="291" y="530"/>
                  </a:lnTo>
                  <a:lnTo>
                    <a:pt x="290" y="528"/>
                  </a:lnTo>
                  <a:lnTo>
                    <a:pt x="288" y="526"/>
                  </a:lnTo>
                  <a:lnTo>
                    <a:pt x="288" y="525"/>
                  </a:lnTo>
                  <a:lnTo>
                    <a:pt x="287" y="522"/>
                  </a:lnTo>
                  <a:lnTo>
                    <a:pt x="286" y="522"/>
                  </a:lnTo>
                  <a:lnTo>
                    <a:pt x="285" y="520"/>
                  </a:lnTo>
                  <a:lnTo>
                    <a:pt x="282" y="518"/>
                  </a:lnTo>
                  <a:lnTo>
                    <a:pt x="280" y="516"/>
                  </a:lnTo>
                  <a:lnTo>
                    <a:pt x="278" y="513"/>
                  </a:lnTo>
                  <a:lnTo>
                    <a:pt x="276" y="511"/>
                  </a:lnTo>
                  <a:lnTo>
                    <a:pt x="276" y="510"/>
                  </a:lnTo>
                  <a:lnTo>
                    <a:pt x="272" y="510"/>
                  </a:lnTo>
                  <a:lnTo>
                    <a:pt x="268" y="506"/>
                  </a:lnTo>
                  <a:lnTo>
                    <a:pt x="258" y="503"/>
                  </a:lnTo>
                  <a:lnTo>
                    <a:pt x="252" y="498"/>
                  </a:lnTo>
                  <a:lnTo>
                    <a:pt x="246" y="492"/>
                  </a:lnTo>
                  <a:lnTo>
                    <a:pt x="243" y="491"/>
                  </a:lnTo>
                  <a:lnTo>
                    <a:pt x="242" y="489"/>
                  </a:lnTo>
                  <a:lnTo>
                    <a:pt x="237" y="487"/>
                  </a:lnTo>
                  <a:lnTo>
                    <a:pt x="236" y="484"/>
                  </a:lnTo>
                  <a:lnTo>
                    <a:pt x="232" y="478"/>
                  </a:lnTo>
                  <a:lnTo>
                    <a:pt x="229" y="472"/>
                  </a:lnTo>
                  <a:lnTo>
                    <a:pt x="224" y="466"/>
                  </a:lnTo>
                  <a:lnTo>
                    <a:pt x="219" y="461"/>
                  </a:lnTo>
                  <a:lnTo>
                    <a:pt x="211" y="459"/>
                  </a:lnTo>
                  <a:lnTo>
                    <a:pt x="207" y="459"/>
                  </a:lnTo>
                  <a:lnTo>
                    <a:pt x="206" y="461"/>
                  </a:lnTo>
                  <a:lnTo>
                    <a:pt x="203" y="462"/>
                  </a:lnTo>
                  <a:lnTo>
                    <a:pt x="199" y="466"/>
                  </a:lnTo>
                  <a:lnTo>
                    <a:pt x="192" y="471"/>
                  </a:lnTo>
                  <a:lnTo>
                    <a:pt x="185" y="474"/>
                  </a:lnTo>
                  <a:lnTo>
                    <a:pt x="178" y="477"/>
                  </a:lnTo>
                  <a:lnTo>
                    <a:pt x="170" y="476"/>
                  </a:lnTo>
                  <a:lnTo>
                    <a:pt x="163" y="473"/>
                  </a:lnTo>
                  <a:lnTo>
                    <a:pt x="155" y="472"/>
                  </a:lnTo>
                  <a:lnTo>
                    <a:pt x="152" y="472"/>
                  </a:lnTo>
                  <a:lnTo>
                    <a:pt x="148" y="474"/>
                  </a:lnTo>
                  <a:lnTo>
                    <a:pt x="144" y="476"/>
                  </a:lnTo>
                  <a:lnTo>
                    <a:pt x="143" y="479"/>
                  </a:lnTo>
                  <a:lnTo>
                    <a:pt x="142" y="482"/>
                  </a:lnTo>
                  <a:lnTo>
                    <a:pt x="144" y="492"/>
                  </a:lnTo>
                  <a:lnTo>
                    <a:pt x="143" y="496"/>
                  </a:lnTo>
                  <a:lnTo>
                    <a:pt x="140" y="498"/>
                  </a:lnTo>
                  <a:lnTo>
                    <a:pt x="137" y="500"/>
                  </a:lnTo>
                  <a:lnTo>
                    <a:pt x="133" y="502"/>
                  </a:lnTo>
                  <a:lnTo>
                    <a:pt x="125" y="505"/>
                  </a:lnTo>
                  <a:lnTo>
                    <a:pt x="119" y="508"/>
                  </a:lnTo>
                  <a:lnTo>
                    <a:pt x="113" y="515"/>
                  </a:lnTo>
                  <a:lnTo>
                    <a:pt x="108" y="523"/>
                  </a:lnTo>
                  <a:lnTo>
                    <a:pt x="105" y="532"/>
                  </a:lnTo>
                  <a:lnTo>
                    <a:pt x="105" y="534"/>
                  </a:lnTo>
                  <a:lnTo>
                    <a:pt x="106" y="535"/>
                  </a:lnTo>
                  <a:lnTo>
                    <a:pt x="109" y="536"/>
                  </a:lnTo>
                  <a:lnTo>
                    <a:pt x="110" y="537"/>
                  </a:lnTo>
                  <a:lnTo>
                    <a:pt x="103" y="547"/>
                  </a:lnTo>
                  <a:lnTo>
                    <a:pt x="99" y="551"/>
                  </a:lnTo>
                  <a:lnTo>
                    <a:pt x="91" y="555"/>
                  </a:lnTo>
                  <a:lnTo>
                    <a:pt x="88" y="562"/>
                  </a:lnTo>
                  <a:lnTo>
                    <a:pt x="83" y="565"/>
                  </a:lnTo>
                  <a:lnTo>
                    <a:pt x="71" y="565"/>
                  </a:lnTo>
                  <a:lnTo>
                    <a:pt x="69" y="566"/>
                  </a:lnTo>
                  <a:lnTo>
                    <a:pt x="68" y="566"/>
                  </a:lnTo>
                  <a:lnTo>
                    <a:pt x="59" y="569"/>
                  </a:lnTo>
                  <a:lnTo>
                    <a:pt x="51" y="571"/>
                  </a:lnTo>
                  <a:lnTo>
                    <a:pt x="42" y="574"/>
                  </a:lnTo>
                  <a:lnTo>
                    <a:pt x="41" y="573"/>
                  </a:lnTo>
                  <a:lnTo>
                    <a:pt x="39" y="571"/>
                  </a:lnTo>
                  <a:lnTo>
                    <a:pt x="35" y="564"/>
                  </a:lnTo>
                  <a:lnTo>
                    <a:pt x="32" y="561"/>
                  </a:lnTo>
                  <a:lnTo>
                    <a:pt x="27" y="559"/>
                  </a:lnTo>
                  <a:lnTo>
                    <a:pt x="22" y="559"/>
                  </a:lnTo>
                  <a:lnTo>
                    <a:pt x="19" y="560"/>
                  </a:lnTo>
                  <a:lnTo>
                    <a:pt x="14" y="561"/>
                  </a:lnTo>
                  <a:lnTo>
                    <a:pt x="7" y="561"/>
                  </a:lnTo>
                  <a:lnTo>
                    <a:pt x="6" y="560"/>
                  </a:lnTo>
                  <a:lnTo>
                    <a:pt x="6" y="542"/>
                  </a:lnTo>
                  <a:lnTo>
                    <a:pt x="4" y="542"/>
                  </a:lnTo>
                  <a:lnTo>
                    <a:pt x="0" y="539"/>
                  </a:lnTo>
                  <a:lnTo>
                    <a:pt x="0" y="534"/>
                  </a:lnTo>
                  <a:lnTo>
                    <a:pt x="1" y="531"/>
                  </a:lnTo>
                  <a:lnTo>
                    <a:pt x="4" y="530"/>
                  </a:lnTo>
                  <a:lnTo>
                    <a:pt x="5" y="528"/>
                  </a:lnTo>
                  <a:lnTo>
                    <a:pt x="5" y="527"/>
                  </a:lnTo>
                  <a:lnTo>
                    <a:pt x="6" y="511"/>
                  </a:lnTo>
                  <a:lnTo>
                    <a:pt x="9" y="496"/>
                  </a:lnTo>
                  <a:lnTo>
                    <a:pt x="9" y="492"/>
                  </a:lnTo>
                  <a:lnTo>
                    <a:pt x="7" y="488"/>
                  </a:lnTo>
                  <a:lnTo>
                    <a:pt x="5" y="484"/>
                  </a:lnTo>
                  <a:lnTo>
                    <a:pt x="4" y="482"/>
                  </a:lnTo>
                  <a:lnTo>
                    <a:pt x="4" y="478"/>
                  </a:lnTo>
                  <a:lnTo>
                    <a:pt x="11" y="474"/>
                  </a:lnTo>
                  <a:lnTo>
                    <a:pt x="14" y="472"/>
                  </a:lnTo>
                  <a:lnTo>
                    <a:pt x="19" y="469"/>
                  </a:lnTo>
                  <a:lnTo>
                    <a:pt x="21" y="469"/>
                  </a:lnTo>
                  <a:lnTo>
                    <a:pt x="22" y="471"/>
                  </a:lnTo>
                  <a:lnTo>
                    <a:pt x="44" y="471"/>
                  </a:lnTo>
                  <a:lnTo>
                    <a:pt x="51" y="473"/>
                  </a:lnTo>
                  <a:lnTo>
                    <a:pt x="76" y="473"/>
                  </a:lnTo>
                  <a:lnTo>
                    <a:pt x="79" y="474"/>
                  </a:lnTo>
                  <a:lnTo>
                    <a:pt x="85" y="474"/>
                  </a:lnTo>
                  <a:lnTo>
                    <a:pt x="88" y="473"/>
                  </a:lnTo>
                  <a:lnTo>
                    <a:pt x="93" y="473"/>
                  </a:lnTo>
                  <a:lnTo>
                    <a:pt x="93" y="469"/>
                  </a:lnTo>
                  <a:lnTo>
                    <a:pt x="94" y="466"/>
                  </a:lnTo>
                  <a:lnTo>
                    <a:pt x="98" y="458"/>
                  </a:lnTo>
                  <a:lnTo>
                    <a:pt x="98" y="450"/>
                  </a:lnTo>
                  <a:lnTo>
                    <a:pt x="96" y="448"/>
                  </a:lnTo>
                  <a:lnTo>
                    <a:pt x="96" y="444"/>
                  </a:lnTo>
                  <a:lnTo>
                    <a:pt x="98" y="440"/>
                  </a:lnTo>
                  <a:lnTo>
                    <a:pt x="98" y="435"/>
                  </a:lnTo>
                  <a:lnTo>
                    <a:pt x="95" y="433"/>
                  </a:lnTo>
                  <a:lnTo>
                    <a:pt x="95" y="432"/>
                  </a:lnTo>
                  <a:lnTo>
                    <a:pt x="91" y="432"/>
                  </a:lnTo>
                  <a:lnTo>
                    <a:pt x="89" y="429"/>
                  </a:lnTo>
                  <a:lnTo>
                    <a:pt x="85" y="422"/>
                  </a:lnTo>
                  <a:lnTo>
                    <a:pt x="85" y="418"/>
                  </a:lnTo>
                  <a:lnTo>
                    <a:pt x="84" y="418"/>
                  </a:lnTo>
                  <a:lnTo>
                    <a:pt x="81" y="415"/>
                  </a:lnTo>
                  <a:lnTo>
                    <a:pt x="80" y="415"/>
                  </a:lnTo>
                  <a:lnTo>
                    <a:pt x="74" y="413"/>
                  </a:lnTo>
                  <a:lnTo>
                    <a:pt x="65" y="410"/>
                  </a:lnTo>
                  <a:lnTo>
                    <a:pt x="58" y="406"/>
                  </a:lnTo>
                  <a:lnTo>
                    <a:pt x="55" y="403"/>
                  </a:lnTo>
                  <a:lnTo>
                    <a:pt x="55" y="401"/>
                  </a:lnTo>
                  <a:lnTo>
                    <a:pt x="56" y="400"/>
                  </a:lnTo>
                  <a:lnTo>
                    <a:pt x="58" y="398"/>
                  </a:lnTo>
                  <a:lnTo>
                    <a:pt x="65" y="395"/>
                  </a:lnTo>
                  <a:lnTo>
                    <a:pt x="68" y="395"/>
                  </a:lnTo>
                  <a:lnTo>
                    <a:pt x="70" y="394"/>
                  </a:lnTo>
                  <a:lnTo>
                    <a:pt x="71" y="395"/>
                  </a:lnTo>
                  <a:lnTo>
                    <a:pt x="79" y="399"/>
                  </a:lnTo>
                  <a:lnTo>
                    <a:pt x="84" y="399"/>
                  </a:lnTo>
                  <a:lnTo>
                    <a:pt x="89" y="396"/>
                  </a:lnTo>
                  <a:lnTo>
                    <a:pt x="91" y="396"/>
                  </a:lnTo>
                  <a:lnTo>
                    <a:pt x="91" y="394"/>
                  </a:lnTo>
                  <a:lnTo>
                    <a:pt x="90" y="393"/>
                  </a:lnTo>
                  <a:lnTo>
                    <a:pt x="89" y="390"/>
                  </a:lnTo>
                  <a:lnTo>
                    <a:pt x="89" y="383"/>
                  </a:lnTo>
                  <a:lnTo>
                    <a:pt x="93" y="383"/>
                  </a:lnTo>
                  <a:lnTo>
                    <a:pt x="95" y="384"/>
                  </a:lnTo>
                  <a:lnTo>
                    <a:pt x="99" y="386"/>
                  </a:lnTo>
                  <a:lnTo>
                    <a:pt x="101" y="388"/>
                  </a:lnTo>
                  <a:lnTo>
                    <a:pt x="108" y="388"/>
                  </a:lnTo>
                  <a:lnTo>
                    <a:pt x="110" y="386"/>
                  </a:lnTo>
                  <a:lnTo>
                    <a:pt x="111" y="384"/>
                  </a:lnTo>
                  <a:lnTo>
                    <a:pt x="111" y="381"/>
                  </a:lnTo>
                  <a:lnTo>
                    <a:pt x="116" y="381"/>
                  </a:lnTo>
                  <a:lnTo>
                    <a:pt x="120" y="379"/>
                  </a:lnTo>
                  <a:lnTo>
                    <a:pt x="123" y="378"/>
                  </a:lnTo>
                  <a:lnTo>
                    <a:pt x="128" y="370"/>
                  </a:lnTo>
                  <a:lnTo>
                    <a:pt x="130" y="362"/>
                  </a:lnTo>
                  <a:lnTo>
                    <a:pt x="133" y="362"/>
                  </a:lnTo>
                  <a:lnTo>
                    <a:pt x="135" y="361"/>
                  </a:lnTo>
                  <a:lnTo>
                    <a:pt x="139" y="360"/>
                  </a:lnTo>
                  <a:lnTo>
                    <a:pt x="152" y="355"/>
                  </a:lnTo>
                  <a:lnTo>
                    <a:pt x="155" y="352"/>
                  </a:lnTo>
                  <a:lnTo>
                    <a:pt x="157" y="351"/>
                  </a:lnTo>
                  <a:lnTo>
                    <a:pt x="158" y="349"/>
                  </a:lnTo>
                  <a:lnTo>
                    <a:pt x="158" y="339"/>
                  </a:lnTo>
                  <a:lnTo>
                    <a:pt x="159" y="337"/>
                  </a:lnTo>
                  <a:lnTo>
                    <a:pt x="162" y="336"/>
                  </a:lnTo>
                  <a:lnTo>
                    <a:pt x="162" y="335"/>
                  </a:lnTo>
                  <a:lnTo>
                    <a:pt x="174" y="325"/>
                  </a:lnTo>
                  <a:lnTo>
                    <a:pt x="183" y="323"/>
                  </a:lnTo>
                  <a:lnTo>
                    <a:pt x="189" y="323"/>
                  </a:lnTo>
                  <a:lnTo>
                    <a:pt x="189" y="322"/>
                  </a:lnTo>
                  <a:lnTo>
                    <a:pt x="192" y="320"/>
                  </a:lnTo>
                  <a:lnTo>
                    <a:pt x="194" y="318"/>
                  </a:lnTo>
                  <a:lnTo>
                    <a:pt x="197" y="318"/>
                  </a:lnTo>
                  <a:lnTo>
                    <a:pt x="199" y="320"/>
                  </a:lnTo>
                  <a:lnTo>
                    <a:pt x="203" y="320"/>
                  </a:lnTo>
                  <a:lnTo>
                    <a:pt x="208" y="317"/>
                  </a:lnTo>
                  <a:lnTo>
                    <a:pt x="209" y="315"/>
                  </a:lnTo>
                  <a:lnTo>
                    <a:pt x="211" y="313"/>
                  </a:lnTo>
                  <a:lnTo>
                    <a:pt x="211" y="311"/>
                  </a:lnTo>
                  <a:lnTo>
                    <a:pt x="209" y="308"/>
                  </a:lnTo>
                  <a:lnTo>
                    <a:pt x="209" y="306"/>
                  </a:lnTo>
                  <a:lnTo>
                    <a:pt x="208" y="303"/>
                  </a:lnTo>
                  <a:lnTo>
                    <a:pt x="208" y="302"/>
                  </a:lnTo>
                  <a:lnTo>
                    <a:pt x="206" y="293"/>
                  </a:lnTo>
                  <a:lnTo>
                    <a:pt x="202" y="287"/>
                  </a:lnTo>
                  <a:lnTo>
                    <a:pt x="201" y="278"/>
                  </a:lnTo>
                  <a:lnTo>
                    <a:pt x="202" y="271"/>
                  </a:lnTo>
                  <a:lnTo>
                    <a:pt x="207" y="264"/>
                  </a:lnTo>
                  <a:lnTo>
                    <a:pt x="226" y="253"/>
                  </a:lnTo>
                  <a:lnTo>
                    <a:pt x="226" y="258"/>
                  </a:lnTo>
                  <a:lnTo>
                    <a:pt x="224" y="262"/>
                  </a:lnTo>
                  <a:lnTo>
                    <a:pt x="223" y="264"/>
                  </a:lnTo>
                  <a:lnTo>
                    <a:pt x="223" y="271"/>
                  </a:lnTo>
                  <a:lnTo>
                    <a:pt x="226" y="272"/>
                  </a:lnTo>
                  <a:lnTo>
                    <a:pt x="227" y="272"/>
                  </a:lnTo>
                  <a:lnTo>
                    <a:pt x="229" y="273"/>
                  </a:lnTo>
                  <a:lnTo>
                    <a:pt x="231" y="273"/>
                  </a:lnTo>
                  <a:lnTo>
                    <a:pt x="231" y="277"/>
                  </a:lnTo>
                  <a:lnTo>
                    <a:pt x="224" y="283"/>
                  </a:lnTo>
                  <a:lnTo>
                    <a:pt x="221" y="286"/>
                  </a:lnTo>
                  <a:lnTo>
                    <a:pt x="219" y="288"/>
                  </a:lnTo>
                  <a:lnTo>
                    <a:pt x="217" y="292"/>
                  </a:lnTo>
                  <a:lnTo>
                    <a:pt x="217" y="298"/>
                  </a:lnTo>
                  <a:lnTo>
                    <a:pt x="218" y="301"/>
                  </a:lnTo>
                  <a:lnTo>
                    <a:pt x="221" y="302"/>
                  </a:lnTo>
                  <a:lnTo>
                    <a:pt x="222" y="302"/>
                  </a:lnTo>
                  <a:lnTo>
                    <a:pt x="222" y="307"/>
                  </a:lnTo>
                  <a:lnTo>
                    <a:pt x="227" y="307"/>
                  </a:lnTo>
                  <a:lnTo>
                    <a:pt x="229" y="308"/>
                  </a:lnTo>
                  <a:lnTo>
                    <a:pt x="232" y="308"/>
                  </a:lnTo>
                  <a:lnTo>
                    <a:pt x="232" y="311"/>
                  </a:lnTo>
                  <a:lnTo>
                    <a:pt x="234" y="313"/>
                  </a:lnTo>
                  <a:lnTo>
                    <a:pt x="244" y="311"/>
                  </a:lnTo>
                  <a:lnTo>
                    <a:pt x="253" y="307"/>
                  </a:lnTo>
                  <a:lnTo>
                    <a:pt x="262" y="306"/>
                  </a:lnTo>
                  <a:lnTo>
                    <a:pt x="261" y="307"/>
                  </a:lnTo>
                  <a:lnTo>
                    <a:pt x="261" y="308"/>
                  </a:lnTo>
                  <a:lnTo>
                    <a:pt x="260" y="310"/>
                  </a:lnTo>
                  <a:lnTo>
                    <a:pt x="260" y="311"/>
                  </a:lnTo>
                  <a:lnTo>
                    <a:pt x="262" y="312"/>
                  </a:lnTo>
                  <a:lnTo>
                    <a:pt x="265" y="315"/>
                  </a:lnTo>
                  <a:lnTo>
                    <a:pt x="267" y="316"/>
                  </a:lnTo>
                  <a:lnTo>
                    <a:pt x="270" y="316"/>
                  </a:lnTo>
                  <a:lnTo>
                    <a:pt x="272" y="313"/>
                  </a:lnTo>
                  <a:lnTo>
                    <a:pt x="273" y="313"/>
                  </a:lnTo>
                  <a:lnTo>
                    <a:pt x="275" y="312"/>
                  </a:lnTo>
                  <a:lnTo>
                    <a:pt x="280" y="310"/>
                  </a:lnTo>
                  <a:lnTo>
                    <a:pt x="283" y="310"/>
                  </a:lnTo>
                  <a:lnTo>
                    <a:pt x="287" y="308"/>
                  </a:lnTo>
                  <a:lnTo>
                    <a:pt x="292" y="307"/>
                  </a:lnTo>
                  <a:lnTo>
                    <a:pt x="295" y="306"/>
                  </a:lnTo>
                  <a:lnTo>
                    <a:pt x="297" y="303"/>
                  </a:lnTo>
                  <a:lnTo>
                    <a:pt x="305" y="301"/>
                  </a:lnTo>
                  <a:lnTo>
                    <a:pt x="307" y="300"/>
                  </a:lnTo>
                  <a:lnTo>
                    <a:pt x="318" y="300"/>
                  </a:lnTo>
                  <a:lnTo>
                    <a:pt x="321" y="301"/>
                  </a:lnTo>
                  <a:lnTo>
                    <a:pt x="320" y="302"/>
                  </a:lnTo>
                  <a:lnTo>
                    <a:pt x="320" y="306"/>
                  </a:lnTo>
                  <a:lnTo>
                    <a:pt x="325" y="306"/>
                  </a:lnTo>
                  <a:lnTo>
                    <a:pt x="330" y="305"/>
                  </a:lnTo>
                  <a:lnTo>
                    <a:pt x="334" y="305"/>
                  </a:lnTo>
                  <a:lnTo>
                    <a:pt x="336" y="298"/>
                  </a:lnTo>
                  <a:lnTo>
                    <a:pt x="340" y="293"/>
                  </a:lnTo>
                  <a:lnTo>
                    <a:pt x="344" y="289"/>
                  </a:lnTo>
                  <a:lnTo>
                    <a:pt x="347" y="284"/>
                  </a:lnTo>
                  <a:lnTo>
                    <a:pt x="349" y="277"/>
                  </a:lnTo>
                  <a:lnTo>
                    <a:pt x="350" y="268"/>
                  </a:lnTo>
                  <a:lnTo>
                    <a:pt x="354" y="258"/>
                  </a:lnTo>
                  <a:lnTo>
                    <a:pt x="359" y="251"/>
                  </a:lnTo>
                  <a:lnTo>
                    <a:pt x="364" y="248"/>
                  </a:lnTo>
                  <a:lnTo>
                    <a:pt x="366" y="248"/>
                  </a:lnTo>
                  <a:lnTo>
                    <a:pt x="369" y="251"/>
                  </a:lnTo>
                  <a:lnTo>
                    <a:pt x="371" y="252"/>
                  </a:lnTo>
                  <a:lnTo>
                    <a:pt x="372" y="254"/>
                  </a:lnTo>
                  <a:lnTo>
                    <a:pt x="375" y="256"/>
                  </a:lnTo>
                  <a:lnTo>
                    <a:pt x="377" y="258"/>
                  </a:lnTo>
                  <a:lnTo>
                    <a:pt x="380" y="258"/>
                  </a:lnTo>
                  <a:lnTo>
                    <a:pt x="382" y="257"/>
                  </a:lnTo>
                  <a:lnTo>
                    <a:pt x="386" y="256"/>
                  </a:lnTo>
                  <a:lnTo>
                    <a:pt x="387" y="252"/>
                  </a:lnTo>
                  <a:lnTo>
                    <a:pt x="387" y="247"/>
                  </a:lnTo>
                  <a:lnTo>
                    <a:pt x="384" y="240"/>
                  </a:lnTo>
                  <a:lnTo>
                    <a:pt x="376" y="232"/>
                  </a:lnTo>
                  <a:lnTo>
                    <a:pt x="375" y="228"/>
                  </a:lnTo>
                  <a:lnTo>
                    <a:pt x="379" y="224"/>
                  </a:lnTo>
                  <a:lnTo>
                    <a:pt x="385" y="220"/>
                  </a:lnTo>
                  <a:lnTo>
                    <a:pt x="393" y="219"/>
                  </a:lnTo>
                  <a:lnTo>
                    <a:pt x="399" y="218"/>
                  </a:lnTo>
                  <a:lnTo>
                    <a:pt x="410" y="219"/>
                  </a:lnTo>
                  <a:lnTo>
                    <a:pt x="419" y="220"/>
                  </a:lnTo>
                  <a:lnTo>
                    <a:pt x="426" y="219"/>
                  </a:lnTo>
                  <a:lnTo>
                    <a:pt x="441" y="212"/>
                  </a:lnTo>
                  <a:lnTo>
                    <a:pt x="439" y="206"/>
                  </a:lnTo>
                  <a:lnTo>
                    <a:pt x="436" y="203"/>
                  </a:lnTo>
                  <a:lnTo>
                    <a:pt x="434" y="200"/>
                  </a:lnTo>
                  <a:lnTo>
                    <a:pt x="431" y="196"/>
                  </a:lnTo>
                  <a:lnTo>
                    <a:pt x="426" y="201"/>
                  </a:lnTo>
                  <a:lnTo>
                    <a:pt x="418" y="204"/>
                  </a:lnTo>
                  <a:lnTo>
                    <a:pt x="409" y="205"/>
                  </a:lnTo>
                  <a:lnTo>
                    <a:pt x="401" y="205"/>
                  </a:lnTo>
                  <a:lnTo>
                    <a:pt x="389" y="209"/>
                  </a:lnTo>
                  <a:lnTo>
                    <a:pt x="376" y="212"/>
                  </a:lnTo>
                  <a:lnTo>
                    <a:pt x="372" y="212"/>
                  </a:lnTo>
                  <a:lnTo>
                    <a:pt x="370" y="210"/>
                  </a:lnTo>
                  <a:lnTo>
                    <a:pt x="369" y="209"/>
                  </a:lnTo>
                  <a:lnTo>
                    <a:pt x="367" y="206"/>
                  </a:lnTo>
                  <a:lnTo>
                    <a:pt x="364" y="206"/>
                  </a:lnTo>
                  <a:lnTo>
                    <a:pt x="359" y="204"/>
                  </a:lnTo>
                  <a:lnTo>
                    <a:pt x="355" y="203"/>
                  </a:lnTo>
                  <a:lnTo>
                    <a:pt x="352" y="199"/>
                  </a:lnTo>
                  <a:lnTo>
                    <a:pt x="350" y="191"/>
                  </a:lnTo>
                  <a:lnTo>
                    <a:pt x="352" y="186"/>
                  </a:lnTo>
                  <a:lnTo>
                    <a:pt x="355" y="185"/>
                  </a:lnTo>
                  <a:lnTo>
                    <a:pt x="356" y="183"/>
                  </a:lnTo>
                  <a:lnTo>
                    <a:pt x="354" y="181"/>
                  </a:lnTo>
                  <a:lnTo>
                    <a:pt x="351" y="176"/>
                  </a:lnTo>
                  <a:lnTo>
                    <a:pt x="350" y="173"/>
                  </a:lnTo>
                  <a:lnTo>
                    <a:pt x="349" y="170"/>
                  </a:lnTo>
                  <a:lnTo>
                    <a:pt x="349" y="159"/>
                  </a:lnTo>
                  <a:lnTo>
                    <a:pt x="357" y="156"/>
                  </a:lnTo>
                  <a:lnTo>
                    <a:pt x="365" y="151"/>
                  </a:lnTo>
                  <a:lnTo>
                    <a:pt x="372" y="144"/>
                  </a:lnTo>
                  <a:lnTo>
                    <a:pt x="379" y="136"/>
                  </a:lnTo>
                  <a:lnTo>
                    <a:pt x="385" y="131"/>
                  </a:lnTo>
                  <a:lnTo>
                    <a:pt x="387" y="130"/>
                  </a:lnTo>
                  <a:lnTo>
                    <a:pt x="391" y="127"/>
                  </a:lnTo>
                  <a:lnTo>
                    <a:pt x="395" y="126"/>
                  </a:lnTo>
                  <a:lnTo>
                    <a:pt x="398" y="123"/>
                  </a:lnTo>
                  <a:lnTo>
                    <a:pt x="400" y="118"/>
                  </a:lnTo>
                  <a:lnTo>
                    <a:pt x="398" y="112"/>
                  </a:lnTo>
                  <a:lnTo>
                    <a:pt x="393" y="108"/>
                  </a:lnTo>
                  <a:lnTo>
                    <a:pt x="384" y="106"/>
                  </a:lnTo>
                  <a:lnTo>
                    <a:pt x="376" y="106"/>
                  </a:lnTo>
                  <a:lnTo>
                    <a:pt x="366" y="107"/>
                  </a:lnTo>
                  <a:lnTo>
                    <a:pt x="359" y="110"/>
                  </a:lnTo>
                  <a:lnTo>
                    <a:pt x="354" y="115"/>
                  </a:lnTo>
                  <a:lnTo>
                    <a:pt x="352" y="122"/>
                  </a:lnTo>
                  <a:lnTo>
                    <a:pt x="352" y="132"/>
                  </a:lnTo>
                  <a:lnTo>
                    <a:pt x="350" y="139"/>
                  </a:lnTo>
                  <a:lnTo>
                    <a:pt x="342" y="145"/>
                  </a:lnTo>
                  <a:lnTo>
                    <a:pt x="325" y="154"/>
                  </a:lnTo>
                  <a:lnTo>
                    <a:pt x="310" y="164"/>
                  </a:lnTo>
                  <a:lnTo>
                    <a:pt x="306" y="167"/>
                  </a:lnTo>
                  <a:lnTo>
                    <a:pt x="305" y="170"/>
                  </a:lnTo>
                  <a:lnTo>
                    <a:pt x="305" y="180"/>
                  </a:lnTo>
                  <a:lnTo>
                    <a:pt x="303" y="183"/>
                  </a:lnTo>
                  <a:lnTo>
                    <a:pt x="301" y="184"/>
                  </a:lnTo>
                  <a:lnTo>
                    <a:pt x="301" y="191"/>
                  </a:lnTo>
                  <a:lnTo>
                    <a:pt x="303" y="195"/>
                  </a:lnTo>
                  <a:lnTo>
                    <a:pt x="305" y="199"/>
                  </a:lnTo>
                  <a:lnTo>
                    <a:pt x="310" y="200"/>
                  </a:lnTo>
                  <a:lnTo>
                    <a:pt x="315" y="203"/>
                  </a:lnTo>
                  <a:lnTo>
                    <a:pt x="318" y="206"/>
                  </a:lnTo>
                  <a:lnTo>
                    <a:pt x="321" y="210"/>
                  </a:lnTo>
                  <a:lnTo>
                    <a:pt x="322" y="215"/>
                  </a:lnTo>
                  <a:lnTo>
                    <a:pt x="321" y="218"/>
                  </a:lnTo>
                  <a:lnTo>
                    <a:pt x="320" y="222"/>
                  </a:lnTo>
                  <a:lnTo>
                    <a:pt x="315" y="227"/>
                  </a:lnTo>
                  <a:lnTo>
                    <a:pt x="311" y="229"/>
                  </a:lnTo>
                  <a:lnTo>
                    <a:pt x="308" y="232"/>
                  </a:lnTo>
                  <a:lnTo>
                    <a:pt x="306" y="232"/>
                  </a:lnTo>
                  <a:lnTo>
                    <a:pt x="301" y="234"/>
                  </a:lnTo>
                  <a:lnTo>
                    <a:pt x="297" y="238"/>
                  </a:lnTo>
                  <a:lnTo>
                    <a:pt x="296" y="245"/>
                  </a:lnTo>
                  <a:lnTo>
                    <a:pt x="295" y="252"/>
                  </a:lnTo>
                  <a:lnTo>
                    <a:pt x="295" y="254"/>
                  </a:lnTo>
                  <a:lnTo>
                    <a:pt x="296" y="257"/>
                  </a:lnTo>
                  <a:lnTo>
                    <a:pt x="297" y="258"/>
                  </a:lnTo>
                  <a:lnTo>
                    <a:pt x="300" y="258"/>
                  </a:lnTo>
                  <a:lnTo>
                    <a:pt x="301" y="259"/>
                  </a:lnTo>
                  <a:lnTo>
                    <a:pt x="298" y="267"/>
                  </a:lnTo>
                  <a:lnTo>
                    <a:pt x="296" y="269"/>
                  </a:lnTo>
                  <a:lnTo>
                    <a:pt x="293" y="271"/>
                  </a:lnTo>
                  <a:lnTo>
                    <a:pt x="292" y="273"/>
                  </a:lnTo>
                  <a:lnTo>
                    <a:pt x="290" y="276"/>
                  </a:lnTo>
                  <a:lnTo>
                    <a:pt x="290" y="278"/>
                  </a:lnTo>
                  <a:lnTo>
                    <a:pt x="278" y="278"/>
                  </a:lnTo>
                  <a:lnTo>
                    <a:pt x="273" y="281"/>
                  </a:lnTo>
                  <a:lnTo>
                    <a:pt x="265" y="289"/>
                  </a:lnTo>
                  <a:lnTo>
                    <a:pt x="258" y="292"/>
                  </a:lnTo>
                  <a:lnTo>
                    <a:pt x="256" y="289"/>
                  </a:lnTo>
                  <a:lnTo>
                    <a:pt x="253" y="283"/>
                  </a:lnTo>
                  <a:lnTo>
                    <a:pt x="249" y="272"/>
                  </a:lnTo>
                  <a:lnTo>
                    <a:pt x="251" y="269"/>
                  </a:lnTo>
                  <a:lnTo>
                    <a:pt x="251" y="268"/>
                  </a:lnTo>
                  <a:lnTo>
                    <a:pt x="246" y="262"/>
                  </a:lnTo>
                  <a:lnTo>
                    <a:pt x="243" y="254"/>
                  </a:lnTo>
                  <a:lnTo>
                    <a:pt x="242" y="247"/>
                  </a:lnTo>
                  <a:lnTo>
                    <a:pt x="241" y="244"/>
                  </a:lnTo>
                  <a:lnTo>
                    <a:pt x="237" y="242"/>
                  </a:lnTo>
                  <a:lnTo>
                    <a:pt x="237" y="239"/>
                  </a:lnTo>
                  <a:lnTo>
                    <a:pt x="234" y="238"/>
                  </a:lnTo>
                  <a:lnTo>
                    <a:pt x="233" y="235"/>
                  </a:lnTo>
                  <a:lnTo>
                    <a:pt x="233" y="229"/>
                  </a:lnTo>
                  <a:lnTo>
                    <a:pt x="234" y="228"/>
                  </a:lnTo>
                  <a:lnTo>
                    <a:pt x="236" y="225"/>
                  </a:lnTo>
                  <a:lnTo>
                    <a:pt x="232" y="224"/>
                  </a:lnTo>
                  <a:lnTo>
                    <a:pt x="231" y="222"/>
                  </a:lnTo>
                  <a:lnTo>
                    <a:pt x="228" y="219"/>
                  </a:lnTo>
                  <a:lnTo>
                    <a:pt x="227" y="217"/>
                  </a:lnTo>
                  <a:lnTo>
                    <a:pt x="219" y="225"/>
                  </a:lnTo>
                  <a:lnTo>
                    <a:pt x="211" y="234"/>
                  </a:lnTo>
                  <a:lnTo>
                    <a:pt x="201" y="242"/>
                  </a:lnTo>
                  <a:lnTo>
                    <a:pt x="188" y="244"/>
                  </a:lnTo>
                  <a:lnTo>
                    <a:pt x="187" y="244"/>
                  </a:lnTo>
                  <a:lnTo>
                    <a:pt x="184" y="243"/>
                  </a:lnTo>
                  <a:lnTo>
                    <a:pt x="182" y="240"/>
                  </a:lnTo>
                  <a:lnTo>
                    <a:pt x="178" y="239"/>
                  </a:lnTo>
                  <a:lnTo>
                    <a:pt x="175" y="237"/>
                  </a:lnTo>
                  <a:lnTo>
                    <a:pt x="173" y="235"/>
                  </a:lnTo>
                  <a:lnTo>
                    <a:pt x="170" y="233"/>
                  </a:lnTo>
                  <a:lnTo>
                    <a:pt x="173" y="228"/>
                  </a:lnTo>
                  <a:lnTo>
                    <a:pt x="175" y="227"/>
                  </a:lnTo>
                  <a:lnTo>
                    <a:pt x="177" y="227"/>
                  </a:lnTo>
                  <a:lnTo>
                    <a:pt x="177" y="220"/>
                  </a:lnTo>
                  <a:lnTo>
                    <a:pt x="170" y="220"/>
                  </a:lnTo>
                  <a:lnTo>
                    <a:pt x="169" y="222"/>
                  </a:lnTo>
                  <a:lnTo>
                    <a:pt x="167" y="223"/>
                  </a:lnTo>
                  <a:lnTo>
                    <a:pt x="167" y="220"/>
                  </a:lnTo>
                  <a:lnTo>
                    <a:pt x="169" y="217"/>
                  </a:lnTo>
                  <a:lnTo>
                    <a:pt x="170" y="214"/>
                  </a:lnTo>
                  <a:lnTo>
                    <a:pt x="173" y="212"/>
                  </a:lnTo>
                  <a:lnTo>
                    <a:pt x="168" y="203"/>
                  </a:lnTo>
                  <a:lnTo>
                    <a:pt x="167" y="194"/>
                  </a:lnTo>
                  <a:lnTo>
                    <a:pt x="167" y="180"/>
                  </a:lnTo>
                  <a:lnTo>
                    <a:pt x="168" y="179"/>
                  </a:lnTo>
                  <a:lnTo>
                    <a:pt x="170" y="178"/>
                  </a:lnTo>
                  <a:lnTo>
                    <a:pt x="172" y="176"/>
                  </a:lnTo>
                  <a:lnTo>
                    <a:pt x="174" y="175"/>
                  </a:lnTo>
                  <a:lnTo>
                    <a:pt x="175" y="174"/>
                  </a:lnTo>
                  <a:lnTo>
                    <a:pt x="178" y="170"/>
                  </a:lnTo>
                  <a:lnTo>
                    <a:pt x="182" y="166"/>
                  </a:lnTo>
                  <a:lnTo>
                    <a:pt x="184" y="162"/>
                  </a:lnTo>
                  <a:lnTo>
                    <a:pt x="188" y="160"/>
                  </a:lnTo>
                  <a:lnTo>
                    <a:pt x="193" y="159"/>
                  </a:lnTo>
                  <a:lnTo>
                    <a:pt x="198" y="156"/>
                  </a:lnTo>
                  <a:lnTo>
                    <a:pt x="202" y="152"/>
                  </a:lnTo>
                  <a:lnTo>
                    <a:pt x="208" y="150"/>
                  </a:lnTo>
                  <a:lnTo>
                    <a:pt x="217" y="149"/>
                  </a:lnTo>
                  <a:lnTo>
                    <a:pt x="213" y="147"/>
                  </a:lnTo>
                  <a:lnTo>
                    <a:pt x="211" y="147"/>
                  </a:lnTo>
                  <a:lnTo>
                    <a:pt x="207" y="146"/>
                  </a:lnTo>
                  <a:lnTo>
                    <a:pt x="219" y="141"/>
                  </a:lnTo>
                  <a:lnTo>
                    <a:pt x="228" y="134"/>
                  </a:lnTo>
                  <a:lnTo>
                    <a:pt x="236" y="125"/>
                  </a:lnTo>
                  <a:lnTo>
                    <a:pt x="244" y="117"/>
                  </a:lnTo>
                  <a:lnTo>
                    <a:pt x="248" y="110"/>
                  </a:lnTo>
                  <a:lnTo>
                    <a:pt x="249" y="106"/>
                  </a:lnTo>
                  <a:lnTo>
                    <a:pt x="249" y="103"/>
                  </a:lnTo>
                  <a:lnTo>
                    <a:pt x="252" y="101"/>
                  </a:lnTo>
                  <a:lnTo>
                    <a:pt x="252" y="100"/>
                  </a:lnTo>
                  <a:lnTo>
                    <a:pt x="253" y="98"/>
                  </a:lnTo>
                  <a:lnTo>
                    <a:pt x="254" y="96"/>
                  </a:lnTo>
                  <a:lnTo>
                    <a:pt x="254" y="95"/>
                  </a:lnTo>
                  <a:lnTo>
                    <a:pt x="256" y="93"/>
                  </a:lnTo>
                  <a:lnTo>
                    <a:pt x="256" y="92"/>
                  </a:lnTo>
                  <a:lnTo>
                    <a:pt x="260" y="86"/>
                  </a:lnTo>
                  <a:lnTo>
                    <a:pt x="263" y="81"/>
                  </a:lnTo>
                  <a:lnTo>
                    <a:pt x="268" y="77"/>
                  </a:lnTo>
                  <a:lnTo>
                    <a:pt x="275" y="74"/>
                  </a:lnTo>
                  <a:lnTo>
                    <a:pt x="283" y="68"/>
                  </a:lnTo>
                  <a:lnTo>
                    <a:pt x="292" y="59"/>
                  </a:lnTo>
                  <a:lnTo>
                    <a:pt x="297" y="49"/>
                  </a:lnTo>
                  <a:lnTo>
                    <a:pt x="300" y="51"/>
                  </a:lnTo>
                  <a:lnTo>
                    <a:pt x="302" y="51"/>
                  </a:lnTo>
                  <a:lnTo>
                    <a:pt x="305" y="48"/>
                  </a:lnTo>
                  <a:lnTo>
                    <a:pt x="307" y="43"/>
                  </a:lnTo>
                  <a:lnTo>
                    <a:pt x="310" y="40"/>
                  </a:lnTo>
                  <a:lnTo>
                    <a:pt x="308" y="39"/>
                  </a:lnTo>
                  <a:lnTo>
                    <a:pt x="303" y="39"/>
                  </a:lnTo>
                  <a:lnTo>
                    <a:pt x="305" y="37"/>
                  </a:lnTo>
                  <a:lnTo>
                    <a:pt x="307" y="34"/>
                  </a:lnTo>
                  <a:lnTo>
                    <a:pt x="310" y="33"/>
                  </a:lnTo>
                  <a:lnTo>
                    <a:pt x="317" y="33"/>
                  </a:lnTo>
                  <a:lnTo>
                    <a:pt x="321" y="32"/>
                  </a:lnTo>
                  <a:lnTo>
                    <a:pt x="320" y="30"/>
                  </a:lnTo>
                  <a:lnTo>
                    <a:pt x="318" y="30"/>
                  </a:lnTo>
                  <a:lnTo>
                    <a:pt x="317" y="29"/>
                  </a:lnTo>
                  <a:lnTo>
                    <a:pt x="320" y="27"/>
                  </a:lnTo>
                  <a:lnTo>
                    <a:pt x="324" y="25"/>
                  </a:lnTo>
                  <a:lnTo>
                    <a:pt x="327" y="25"/>
                  </a:lnTo>
                  <a:lnTo>
                    <a:pt x="331" y="24"/>
                  </a:lnTo>
                  <a:lnTo>
                    <a:pt x="335" y="24"/>
                  </a:lnTo>
                  <a:lnTo>
                    <a:pt x="335" y="29"/>
                  </a:lnTo>
                  <a:lnTo>
                    <a:pt x="337" y="28"/>
                  </a:lnTo>
                  <a:lnTo>
                    <a:pt x="339" y="27"/>
                  </a:lnTo>
                  <a:lnTo>
                    <a:pt x="340" y="24"/>
                  </a:lnTo>
                  <a:lnTo>
                    <a:pt x="346" y="18"/>
                  </a:lnTo>
                  <a:lnTo>
                    <a:pt x="350" y="18"/>
                  </a:lnTo>
                  <a:lnTo>
                    <a:pt x="350" y="24"/>
                  </a:lnTo>
                  <a:lnTo>
                    <a:pt x="356" y="18"/>
                  </a:lnTo>
                  <a:lnTo>
                    <a:pt x="362" y="17"/>
                  </a:lnTo>
                  <a:lnTo>
                    <a:pt x="370" y="13"/>
                  </a:lnTo>
                  <a:lnTo>
                    <a:pt x="367" y="12"/>
                  </a:lnTo>
                  <a:lnTo>
                    <a:pt x="365" y="12"/>
                  </a:lnTo>
                  <a:lnTo>
                    <a:pt x="364" y="10"/>
                  </a:lnTo>
                  <a:lnTo>
                    <a:pt x="364" y="8"/>
                  </a:lnTo>
                  <a:lnTo>
                    <a:pt x="366" y="5"/>
                  </a:lnTo>
                  <a:lnTo>
                    <a:pt x="369" y="5"/>
                  </a:lnTo>
                  <a:lnTo>
                    <a:pt x="371" y="4"/>
                  </a:lnTo>
                  <a:lnTo>
                    <a:pt x="372" y="3"/>
                  </a:lnTo>
                  <a:lnTo>
                    <a:pt x="375" y="5"/>
                  </a:lnTo>
                  <a:lnTo>
                    <a:pt x="380" y="8"/>
                  </a:lnTo>
                  <a:lnTo>
                    <a:pt x="385" y="6"/>
                  </a:lnTo>
                  <a:lnTo>
                    <a:pt x="390" y="4"/>
                  </a:lnTo>
                  <a:lnTo>
                    <a:pt x="396" y="3"/>
                  </a:lnTo>
                  <a:lnTo>
                    <a:pt x="401" y="1"/>
                  </a:lnTo>
                  <a:lnTo>
                    <a:pt x="403" y="3"/>
                  </a:lnTo>
                  <a:lnTo>
                    <a:pt x="403" y="5"/>
                  </a:lnTo>
                  <a:lnTo>
                    <a:pt x="396" y="12"/>
                  </a:lnTo>
                  <a:lnTo>
                    <a:pt x="394" y="17"/>
                  </a:lnTo>
                  <a:lnTo>
                    <a:pt x="396" y="17"/>
                  </a:lnTo>
                  <a:lnTo>
                    <a:pt x="399" y="15"/>
                  </a:lnTo>
                  <a:lnTo>
                    <a:pt x="401" y="13"/>
                  </a:lnTo>
                  <a:lnTo>
                    <a:pt x="404" y="12"/>
                  </a:lnTo>
                  <a:lnTo>
                    <a:pt x="406" y="8"/>
                  </a:lnTo>
                  <a:lnTo>
                    <a:pt x="409" y="6"/>
                  </a:lnTo>
                  <a:lnTo>
                    <a:pt x="411" y="4"/>
                  </a:lnTo>
                  <a:lnTo>
                    <a:pt x="413" y="8"/>
                  </a:lnTo>
                  <a:lnTo>
                    <a:pt x="413" y="12"/>
                  </a:lnTo>
                  <a:lnTo>
                    <a:pt x="416" y="8"/>
                  </a:lnTo>
                  <a:lnTo>
                    <a:pt x="419" y="6"/>
                  </a:lnTo>
                  <a:lnTo>
                    <a:pt x="423" y="4"/>
                  </a:lnTo>
                  <a:lnTo>
                    <a:pt x="425" y="3"/>
                  </a:lnTo>
                  <a:lnTo>
                    <a:pt x="4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318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Creative World Map Slides</a:t>
            </a:r>
            <a:endParaRPr lang="en-US" dirty="0"/>
          </a:p>
        </p:txBody>
      </p:sp>
      <p:grpSp>
        <p:nvGrpSpPr>
          <p:cNvPr id="190" name="Group 189"/>
          <p:cNvGrpSpPr/>
          <p:nvPr/>
        </p:nvGrpSpPr>
        <p:grpSpPr>
          <a:xfrm>
            <a:off x="989012" y="2268332"/>
            <a:ext cx="5979068" cy="2982310"/>
            <a:chOff x="1751012" y="1676400"/>
            <a:chExt cx="8576143" cy="4277710"/>
          </a:xfrm>
          <a:solidFill>
            <a:schemeClr val="bg1">
              <a:lumMod val="50000"/>
            </a:schemeClr>
          </a:solidFill>
        </p:grpSpPr>
        <p:grpSp>
          <p:nvGrpSpPr>
            <p:cNvPr id="2" name="Group 188"/>
            <p:cNvGrpSpPr/>
            <p:nvPr/>
          </p:nvGrpSpPr>
          <p:grpSpPr>
            <a:xfrm>
              <a:off x="5357220" y="3485722"/>
              <a:ext cx="1635229" cy="1832119"/>
              <a:chOff x="5357220" y="3485722"/>
              <a:chExt cx="1635229" cy="1832119"/>
            </a:xfrm>
            <a:grpFill/>
          </p:grpSpPr>
          <p:sp>
            <p:nvSpPr>
              <p:cNvPr id="929" name="Freeform 1207"/>
              <p:cNvSpPr>
                <a:spLocks/>
              </p:cNvSpPr>
              <p:nvPr/>
            </p:nvSpPr>
            <p:spPr bwMode="auto">
              <a:xfrm>
                <a:off x="6797631" y="4733387"/>
                <a:ext cx="174093" cy="337824"/>
              </a:xfrm>
              <a:custGeom>
                <a:avLst/>
                <a:gdLst/>
                <a:ahLst/>
                <a:cxnLst>
                  <a:cxn ang="0">
                    <a:pos x="68" y="0"/>
                  </a:cxn>
                  <a:cxn ang="0">
                    <a:pos x="74" y="4"/>
                  </a:cxn>
                  <a:cxn ang="0">
                    <a:pos x="78" y="12"/>
                  </a:cxn>
                  <a:cxn ang="0">
                    <a:pos x="81" y="21"/>
                  </a:cxn>
                  <a:cxn ang="0">
                    <a:pos x="83" y="31"/>
                  </a:cxn>
                  <a:cxn ang="0">
                    <a:pos x="84" y="39"/>
                  </a:cxn>
                  <a:cxn ang="0">
                    <a:pos x="84" y="46"/>
                  </a:cxn>
                  <a:cxn ang="0">
                    <a:pos x="83" y="44"/>
                  </a:cxn>
                  <a:cxn ang="0">
                    <a:pos x="81" y="44"/>
                  </a:cxn>
                  <a:cxn ang="0">
                    <a:pos x="79" y="43"/>
                  </a:cxn>
                  <a:cxn ang="0">
                    <a:pos x="78" y="43"/>
                  </a:cxn>
                  <a:cxn ang="0">
                    <a:pos x="77" y="65"/>
                  </a:cxn>
                  <a:cxn ang="0">
                    <a:pos x="72" y="82"/>
                  </a:cxn>
                  <a:cxn ang="0">
                    <a:pos x="66" y="100"/>
                  </a:cxn>
                  <a:cxn ang="0">
                    <a:pos x="59" y="116"/>
                  </a:cxn>
                  <a:cxn ang="0">
                    <a:pos x="48" y="146"/>
                  </a:cxn>
                  <a:cxn ang="0">
                    <a:pos x="42" y="155"/>
                  </a:cxn>
                  <a:cxn ang="0">
                    <a:pos x="34" y="160"/>
                  </a:cxn>
                  <a:cxn ang="0">
                    <a:pos x="24" y="163"/>
                  </a:cxn>
                  <a:cxn ang="0">
                    <a:pos x="17" y="160"/>
                  </a:cxn>
                  <a:cxn ang="0">
                    <a:pos x="10" y="155"/>
                  </a:cxn>
                  <a:cxn ang="0">
                    <a:pos x="5" y="148"/>
                  </a:cxn>
                  <a:cxn ang="0">
                    <a:pos x="4" y="140"/>
                  </a:cxn>
                  <a:cxn ang="0">
                    <a:pos x="4" y="136"/>
                  </a:cxn>
                  <a:cxn ang="0">
                    <a:pos x="5" y="134"/>
                  </a:cxn>
                  <a:cxn ang="0">
                    <a:pos x="5" y="130"/>
                  </a:cxn>
                  <a:cxn ang="0">
                    <a:pos x="3" y="127"/>
                  </a:cxn>
                  <a:cxn ang="0">
                    <a:pos x="2" y="125"/>
                  </a:cxn>
                  <a:cxn ang="0">
                    <a:pos x="0" y="121"/>
                  </a:cxn>
                  <a:cxn ang="0">
                    <a:pos x="0" y="112"/>
                  </a:cxn>
                  <a:cxn ang="0">
                    <a:pos x="8" y="105"/>
                  </a:cxn>
                  <a:cxn ang="0">
                    <a:pos x="9" y="105"/>
                  </a:cxn>
                  <a:cxn ang="0">
                    <a:pos x="9" y="104"/>
                  </a:cxn>
                  <a:cxn ang="0">
                    <a:pos x="10" y="102"/>
                  </a:cxn>
                  <a:cxn ang="0">
                    <a:pos x="12" y="100"/>
                  </a:cxn>
                  <a:cxn ang="0">
                    <a:pos x="14" y="92"/>
                  </a:cxn>
                  <a:cxn ang="0">
                    <a:pos x="15" y="90"/>
                  </a:cxn>
                  <a:cxn ang="0">
                    <a:pos x="17" y="88"/>
                  </a:cxn>
                  <a:cxn ang="0">
                    <a:pos x="17" y="87"/>
                  </a:cxn>
                  <a:cxn ang="0">
                    <a:pos x="15" y="81"/>
                  </a:cxn>
                  <a:cxn ang="0">
                    <a:pos x="12" y="73"/>
                  </a:cxn>
                  <a:cxn ang="0">
                    <a:pos x="10" y="66"/>
                  </a:cxn>
                  <a:cxn ang="0">
                    <a:pos x="12" y="56"/>
                  </a:cxn>
                  <a:cxn ang="0">
                    <a:pos x="17" y="49"/>
                  </a:cxn>
                  <a:cxn ang="0">
                    <a:pos x="23" y="46"/>
                  </a:cxn>
                  <a:cxn ang="0">
                    <a:pos x="29" y="43"/>
                  </a:cxn>
                  <a:cxn ang="0">
                    <a:pos x="37" y="39"/>
                  </a:cxn>
                  <a:cxn ang="0">
                    <a:pos x="44" y="34"/>
                  </a:cxn>
                  <a:cxn ang="0">
                    <a:pos x="53" y="27"/>
                  </a:cxn>
                  <a:cxn ang="0">
                    <a:pos x="59" y="19"/>
                  </a:cxn>
                  <a:cxn ang="0">
                    <a:pos x="66" y="13"/>
                  </a:cxn>
                  <a:cxn ang="0">
                    <a:pos x="67" y="10"/>
                  </a:cxn>
                  <a:cxn ang="0">
                    <a:pos x="67" y="5"/>
                  </a:cxn>
                  <a:cxn ang="0">
                    <a:pos x="68" y="3"/>
                  </a:cxn>
                  <a:cxn ang="0">
                    <a:pos x="68" y="0"/>
                  </a:cxn>
                </a:cxnLst>
                <a:rect l="0" t="0" r="r" b="b"/>
                <a:pathLst>
                  <a:path w="84" h="163">
                    <a:moveTo>
                      <a:pt x="68" y="0"/>
                    </a:moveTo>
                    <a:lnTo>
                      <a:pt x="74" y="4"/>
                    </a:lnTo>
                    <a:lnTo>
                      <a:pt x="78" y="12"/>
                    </a:lnTo>
                    <a:lnTo>
                      <a:pt x="81" y="21"/>
                    </a:lnTo>
                    <a:lnTo>
                      <a:pt x="83" y="31"/>
                    </a:lnTo>
                    <a:lnTo>
                      <a:pt x="84" y="39"/>
                    </a:lnTo>
                    <a:lnTo>
                      <a:pt x="84" y="46"/>
                    </a:lnTo>
                    <a:lnTo>
                      <a:pt x="83" y="44"/>
                    </a:lnTo>
                    <a:lnTo>
                      <a:pt x="81" y="44"/>
                    </a:lnTo>
                    <a:lnTo>
                      <a:pt x="79" y="43"/>
                    </a:lnTo>
                    <a:lnTo>
                      <a:pt x="78" y="43"/>
                    </a:lnTo>
                    <a:lnTo>
                      <a:pt x="77" y="65"/>
                    </a:lnTo>
                    <a:lnTo>
                      <a:pt x="72" y="82"/>
                    </a:lnTo>
                    <a:lnTo>
                      <a:pt x="66" y="100"/>
                    </a:lnTo>
                    <a:lnTo>
                      <a:pt x="59" y="116"/>
                    </a:lnTo>
                    <a:lnTo>
                      <a:pt x="48" y="146"/>
                    </a:lnTo>
                    <a:lnTo>
                      <a:pt x="42" y="155"/>
                    </a:lnTo>
                    <a:lnTo>
                      <a:pt x="34" y="160"/>
                    </a:lnTo>
                    <a:lnTo>
                      <a:pt x="24" y="163"/>
                    </a:lnTo>
                    <a:lnTo>
                      <a:pt x="17" y="160"/>
                    </a:lnTo>
                    <a:lnTo>
                      <a:pt x="10" y="155"/>
                    </a:lnTo>
                    <a:lnTo>
                      <a:pt x="5" y="148"/>
                    </a:lnTo>
                    <a:lnTo>
                      <a:pt x="4" y="140"/>
                    </a:lnTo>
                    <a:lnTo>
                      <a:pt x="4" y="136"/>
                    </a:lnTo>
                    <a:lnTo>
                      <a:pt x="5" y="134"/>
                    </a:lnTo>
                    <a:lnTo>
                      <a:pt x="5" y="130"/>
                    </a:lnTo>
                    <a:lnTo>
                      <a:pt x="3" y="127"/>
                    </a:lnTo>
                    <a:lnTo>
                      <a:pt x="2" y="125"/>
                    </a:lnTo>
                    <a:lnTo>
                      <a:pt x="0" y="121"/>
                    </a:lnTo>
                    <a:lnTo>
                      <a:pt x="0" y="112"/>
                    </a:lnTo>
                    <a:lnTo>
                      <a:pt x="8" y="105"/>
                    </a:lnTo>
                    <a:lnTo>
                      <a:pt x="9" y="105"/>
                    </a:lnTo>
                    <a:lnTo>
                      <a:pt x="9" y="104"/>
                    </a:lnTo>
                    <a:lnTo>
                      <a:pt x="10" y="102"/>
                    </a:lnTo>
                    <a:lnTo>
                      <a:pt x="12" y="100"/>
                    </a:lnTo>
                    <a:lnTo>
                      <a:pt x="14" y="92"/>
                    </a:lnTo>
                    <a:lnTo>
                      <a:pt x="15" y="90"/>
                    </a:lnTo>
                    <a:lnTo>
                      <a:pt x="17" y="88"/>
                    </a:lnTo>
                    <a:lnTo>
                      <a:pt x="17" y="87"/>
                    </a:lnTo>
                    <a:lnTo>
                      <a:pt x="15" y="81"/>
                    </a:lnTo>
                    <a:lnTo>
                      <a:pt x="12" y="73"/>
                    </a:lnTo>
                    <a:lnTo>
                      <a:pt x="10" y="66"/>
                    </a:lnTo>
                    <a:lnTo>
                      <a:pt x="12" y="56"/>
                    </a:lnTo>
                    <a:lnTo>
                      <a:pt x="17" y="49"/>
                    </a:lnTo>
                    <a:lnTo>
                      <a:pt x="23" y="46"/>
                    </a:lnTo>
                    <a:lnTo>
                      <a:pt x="29" y="43"/>
                    </a:lnTo>
                    <a:lnTo>
                      <a:pt x="37" y="39"/>
                    </a:lnTo>
                    <a:lnTo>
                      <a:pt x="44" y="34"/>
                    </a:lnTo>
                    <a:lnTo>
                      <a:pt x="53" y="27"/>
                    </a:lnTo>
                    <a:lnTo>
                      <a:pt x="59" y="19"/>
                    </a:lnTo>
                    <a:lnTo>
                      <a:pt x="66" y="13"/>
                    </a:lnTo>
                    <a:lnTo>
                      <a:pt x="67" y="10"/>
                    </a:lnTo>
                    <a:lnTo>
                      <a:pt x="67" y="5"/>
                    </a:lnTo>
                    <a:lnTo>
                      <a:pt x="68" y="3"/>
                    </a:lnTo>
                    <a:lnTo>
                      <a:pt x="6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30" name="Freeform 1208"/>
              <p:cNvSpPr>
                <a:spLocks/>
              </p:cNvSpPr>
              <p:nvPr/>
            </p:nvSpPr>
            <p:spPr bwMode="auto">
              <a:xfrm>
                <a:off x="5357220" y="3485722"/>
                <a:ext cx="1635229" cy="1832119"/>
              </a:xfrm>
              <a:custGeom>
                <a:avLst/>
                <a:gdLst/>
                <a:ahLst/>
                <a:cxnLst>
                  <a:cxn ang="0">
                    <a:pos x="321" y="7"/>
                  </a:cxn>
                  <a:cxn ang="0">
                    <a:pos x="324" y="18"/>
                  </a:cxn>
                  <a:cxn ang="0">
                    <a:pos x="325" y="34"/>
                  </a:cxn>
                  <a:cxn ang="0">
                    <a:pos x="339" y="58"/>
                  </a:cxn>
                  <a:cxn ang="0">
                    <a:pos x="405" y="89"/>
                  </a:cxn>
                  <a:cxn ang="0">
                    <a:pos x="428" y="77"/>
                  </a:cxn>
                  <a:cxn ang="0">
                    <a:pos x="461" y="64"/>
                  </a:cxn>
                  <a:cxn ang="0">
                    <a:pos x="482" y="73"/>
                  </a:cxn>
                  <a:cxn ang="0">
                    <a:pos x="546" y="82"/>
                  </a:cxn>
                  <a:cxn ang="0">
                    <a:pos x="590" y="83"/>
                  </a:cxn>
                  <a:cxn ang="0">
                    <a:pos x="599" y="113"/>
                  </a:cxn>
                  <a:cxn ang="0">
                    <a:pos x="571" y="99"/>
                  </a:cxn>
                  <a:cxn ang="0">
                    <a:pos x="626" y="205"/>
                  </a:cxn>
                  <a:cxn ang="0">
                    <a:pos x="639" y="240"/>
                  </a:cxn>
                  <a:cxn ang="0">
                    <a:pos x="659" y="277"/>
                  </a:cxn>
                  <a:cxn ang="0">
                    <a:pos x="697" y="308"/>
                  </a:cxn>
                  <a:cxn ang="0">
                    <a:pos x="700" y="326"/>
                  </a:cxn>
                  <a:cxn ang="0">
                    <a:pos x="717" y="338"/>
                  </a:cxn>
                  <a:cxn ang="0">
                    <a:pos x="742" y="331"/>
                  </a:cxn>
                  <a:cxn ang="0">
                    <a:pos x="771" y="380"/>
                  </a:cxn>
                  <a:cxn ang="0">
                    <a:pos x="702" y="453"/>
                  </a:cxn>
                  <a:cxn ang="0">
                    <a:pos x="655" y="511"/>
                  </a:cxn>
                  <a:cxn ang="0">
                    <a:pos x="655" y="563"/>
                  </a:cxn>
                  <a:cxn ang="0">
                    <a:pos x="665" y="589"/>
                  </a:cxn>
                  <a:cxn ang="0">
                    <a:pos x="658" y="650"/>
                  </a:cxn>
                  <a:cxn ang="0">
                    <a:pos x="609" y="688"/>
                  </a:cxn>
                  <a:cxn ang="0">
                    <a:pos x="597" y="707"/>
                  </a:cxn>
                  <a:cxn ang="0">
                    <a:pos x="605" y="751"/>
                  </a:cxn>
                  <a:cxn ang="0">
                    <a:pos x="575" y="775"/>
                  </a:cxn>
                  <a:cxn ang="0">
                    <a:pos x="562" y="807"/>
                  </a:cxn>
                  <a:cxn ang="0">
                    <a:pos x="511" y="868"/>
                  </a:cxn>
                  <a:cxn ang="0">
                    <a:pos x="492" y="874"/>
                  </a:cxn>
                  <a:cxn ang="0">
                    <a:pos x="472" y="872"/>
                  </a:cxn>
                  <a:cxn ang="0">
                    <a:pos x="414" y="877"/>
                  </a:cxn>
                  <a:cxn ang="0">
                    <a:pos x="410" y="846"/>
                  </a:cxn>
                  <a:cxn ang="0">
                    <a:pos x="372" y="778"/>
                  </a:cxn>
                  <a:cxn ang="0">
                    <a:pos x="355" y="716"/>
                  </a:cxn>
                  <a:cxn ang="0">
                    <a:pos x="339" y="631"/>
                  </a:cxn>
                  <a:cxn ang="0">
                    <a:pos x="354" y="581"/>
                  </a:cxn>
                  <a:cxn ang="0">
                    <a:pos x="339" y="523"/>
                  </a:cxn>
                  <a:cxn ang="0">
                    <a:pos x="301" y="469"/>
                  </a:cxn>
                  <a:cxn ang="0">
                    <a:pos x="311" y="453"/>
                  </a:cxn>
                  <a:cxn ang="0">
                    <a:pos x="315" y="426"/>
                  </a:cxn>
                  <a:cxn ang="0">
                    <a:pos x="266" y="406"/>
                  </a:cxn>
                  <a:cxn ang="0">
                    <a:pos x="201" y="395"/>
                  </a:cxn>
                  <a:cxn ang="0">
                    <a:pos x="151" y="400"/>
                  </a:cxn>
                  <a:cxn ang="0">
                    <a:pos x="102" y="406"/>
                  </a:cxn>
                  <a:cxn ang="0">
                    <a:pos x="44" y="348"/>
                  </a:cxn>
                  <a:cxn ang="0">
                    <a:pos x="12" y="317"/>
                  </a:cxn>
                  <a:cxn ang="0">
                    <a:pos x="5" y="294"/>
                  </a:cxn>
                  <a:cxn ang="0">
                    <a:pos x="17" y="248"/>
                  </a:cxn>
                  <a:cxn ang="0">
                    <a:pos x="14" y="192"/>
                  </a:cxn>
                  <a:cxn ang="0">
                    <a:pos x="48" y="132"/>
                  </a:cxn>
                  <a:cxn ang="0">
                    <a:pos x="87" y="107"/>
                  </a:cxn>
                  <a:cxn ang="0">
                    <a:pos x="113" y="51"/>
                  </a:cxn>
                  <a:cxn ang="0">
                    <a:pos x="155" y="29"/>
                  </a:cxn>
                  <a:cxn ang="0">
                    <a:pos x="188" y="24"/>
                  </a:cxn>
                  <a:cxn ang="0">
                    <a:pos x="260" y="6"/>
                  </a:cxn>
                  <a:cxn ang="0">
                    <a:pos x="288" y="2"/>
                  </a:cxn>
                  <a:cxn ang="0">
                    <a:pos x="305" y="2"/>
                  </a:cxn>
                </a:cxnLst>
                <a:rect l="0" t="0" r="r" b="b"/>
                <a:pathLst>
                  <a:path w="789" h="884">
                    <a:moveTo>
                      <a:pt x="309" y="0"/>
                    </a:moveTo>
                    <a:lnTo>
                      <a:pt x="314" y="0"/>
                    </a:lnTo>
                    <a:lnTo>
                      <a:pt x="316" y="1"/>
                    </a:lnTo>
                    <a:lnTo>
                      <a:pt x="318" y="2"/>
                    </a:lnTo>
                    <a:lnTo>
                      <a:pt x="319" y="5"/>
                    </a:lnTo>
                    <a:lnTo>
                      <a:pt x="321" y="7"/>
                    </a:lnTo>
                    <a:lnTo>
                      <a:pt x="325" y="7"/>
                    </a:lnTo>
                    <a:lnTo>
                      <a:pt x="328" y="5"/>
                    </a:lnTo>
                    <a:lnTo>
                      <a:pt x="329" y="5"/>
                    </a:lnTo>
                    <a:lnTo>
                      <a:pt x="329" y="7"/>
                    </a:lnTo>
                    <a:lnTo>
                      <a:pt x="324" y="12"/>
                    </a:lnTo>
                    <a:lnTo>
                      <a:pt x="324" y="18"/>
                    </a:lnTo>
                    <a:lnTo>
                      <a:pt x="325" y="19"/>
                    </a:lnTo>
                    <a:lnTo>
                      <a:pt x="328" y="20"/>
                    </a:lnTo>
                    <a:lnTo>
                      <a:pt x="329" y="21"/>
                    </a:lnTo>
                    <a:lnTo>
                      <a:pt x="329" y="28"/>
                    </a:lnTo>
                    <a:lnTo>
                      <a:pt x="328" y="30"/>
                    </a:lnTo>
                    <a:lnTo>
                      <a:pt x="325" y="34"/>
                    </a:lnTo>
                    <a:lnTo>
                      <a:pt x="324" y="36"/>
                    </a:lnTo>
                    <a:lnTo>
                      <a:pt x="324" y="40"/>
                    </a:lnTo>
                    <a:lnTo>
                      <a:pt x="325" y="45"/>
                    </a:lnTo>
                    <a:lnTo>
                      <a:pt x="329" y="53"/>
                    </a:lnTo>
                    <a:lnTo>
                      <a:pt x="334" y="56"/>
                    </a:lnTo>
                    <a:lnTo>
                      <a:pt x="339" y="58"/>
                    </a:lnTo>
                    <a:lnTo>
                      <a:pt x="343" y="59"/>
                    </a:lnTo>
                    <a:lnTo>
                      <a:pt x="354" y="59"/>
                    </a:lnTo>
                    <a:lnTo>
                      <a:pt x="365" y="62"/>
                    </a:lnTo>
                    <a:lnTo>
                      <a:pt x="375" y="68"/>
                    </a:lnTo>
                    <a:lnTo>
                      <a:pt x="395" y="83"/>
                    </a:lnTo>
                    <a:lnTo>
                      <a:pt x="405" y="89"/>
                    </a:lnTo>
                    <a:lnTo>
                      <a:pt x="419" y="92"/>
                    </a:lnTo>
                    <a:lnTo>
                      <a:pt x="422" y="92"/>
                    </a:lnTo>
                    <a:lnTo>
                      <a:pt x="424" y="90"/>
                    </a:lnTo>
                    <a:lnTo>
                      <a:pt x="426" y="88"/>
                    </a:lnTo>
                    <a:lnTo>
                      <a:pt x="428" y="87"/>
                    </a:lnTo>
                    <a:lnTo>
                      <a:pt x="428" y="77"/>
                    </a:lnTo>
                    <a:lnTo>
                      <a:pt x="429" y="69"/>
                    </a:lnTo>
                    <a:lnTo>
                      <a:pt x="434" y="65"/>
                    </a:lnTo>
                    <a:lnTo>
                      <a:pt x="442" y="63"/>
                    </a:lnTo>
                    <a:lnTo>
                      <a:pt x="451" y="60"/>
                    </a:lnTo>
                    <a:lnTo>
                      <a:pt x="461" y="60"/>
                    </a:lnTo>
                    <a:lnTo>
                      <a:pt x="461" y="64"/>
                    </a:lnTo>
                    <a:lnTo>
                      <a:pt x="462" y="65"/>
                    </a:lnTo>
                    <a:lnTo>
                      <a:pt x="463" y="68"/>
                    </a:lnTo>
                    <a:lnTo>
                      <a:pt x="466" y="69"/>
                    </a:lnTo>
                    <a:lnTo>
                      <a:pt x="467" y="70"/>
                    </a:lnTo>
                    <a:lnTo>
                      <a:pt x="472" y="73"/>
                    </a:lnTo>
                    <a:lnTo>
                      <a:pt x="482" y="73"/>
                    </a:lnTo>
                    <a:lnTo>
                      <a:pt x="486" y="74"/>
                    </a:lnTo>
                    <a:lnTo>
                      <a:pt x="500" y="79"/>
                    </a:lnTo>
                    <a:lnTo>
                      <a:pt x="516" y="84"/>
                    </a:lnTo>
                    <a:lnTo>
                      <a:pt x="531" y="85"/>
                    </a:lnTo>
                    <a:lnTo>
                      <a:pt x="540" y="84"/>
                    </a:lnTo>
                    <a:lnTo>
                      <a:pt x="546" y="82"/>
                    </a:lnTo>
                    <a:lnTo>
                      <a:pt x="561" y="79"/>
                    </a:lnTo>
                    <a:lnTo>
                      <a:pt x="569" y="80"/>
                    </a:lnTo>
                    <a:lnTo>
                      <a:pt x="575" y="83"/>
                    </a:lnTo>
                    <a:lnTo>
                      <a:pt x="582" y="84"/>
                    </a:lnTo>
                    <a:lnTo>
                      <a:pt x="587" y="84"/>
                    </a:lnTo>
                    <a:lnTo>
                      <a:pt x="590" y="83"/>
                    </a:lnTo>
                    <a:lnTo>
                      <a:pt x="591" y="83"/>
                    </a:lnTo>
                    <a:lnTo>
                      <a:pt x="594" y="82"/>
                    </a:lnTo>
                    <a:lnTo>
                      <a:pt x="601" y="94"/>
                    </a:lnTo>
                    <a:lnTo>
                      <a:pt x="602" y="102"/>
                    </a:lnTo>
                    <a:lnTo>
                      <a:pt x="601" y="107"/>
                    </a:lnTo>
                    <a:lnTo>
                      <a:pt x="599" y="113"/>
                    </a:lnTo>
                    <a:lnTo>
                      <a:pt x="596" y="121"/>
                    </a:lnTo>
                    <a:lnTo>
                      <a:pt x="594" y="126"/>
                    </a:lnTo>
                    <a:lnTo>
                      <a:pt x="587" y="122"/>
                    </a:lnTo>
                    <a:lnTo>
                      <a:pt x="582" y="114"/>
                    </a:lnTo>
                    <a:lnTo>
                      <a:pt x="576" y="106"/>
                    </a:lnTo>
                    <a:lnTo>
                      <a:pt x="571" y="99"/>
                    </a:lnTo>
                    <a:lnTo>
                      <a:pt x="571" y="106"/>
                    </a:lnTo>
                    <a:lnTo>
                      <a:pt x="610" y="175"/>
                    </a:lnTo>
                    <a:lnTo>
                      <a:pt x="610" y="182"/>
                    </a:lnTo>
                    <a:lnTo>
                      <a:pt x="615" y="191"/>
                    </a:lnTo>
                    <a:lnTo>
                      <a:pt x="621" y="200"/>
                    </a:lnTo>
                    <a:lnTo>
                      <a:pt x="626" y="205"/>
                    </a:lnTo>
                    <a:lnTo>
                      <a:pt x="626" y="228"/>
                    </a:lnTo>
                    <a:lnTo>
                      <a:pt x="629" y="231"/>
                    </a:lnTo>
                    <a:lnTo>
                      <a:pt x="630" y="234"/>
                    </a:lnTo>
                    <a:lnTo>
                      <a:pt x="634" y="236"/>
                    </a:lnTo>
                    <a:lnTo>
                      <a:pt x="636" y="239"/>
                    </a:lnTo>
                    <a:lnTo>
                      <a:pt x="639" y="240"/>
                    </a:lnTo>
                    <a:lnTo>
                      <a:pt x="643" y="243"/>
                    </a:lnTo>
                    <a:lnTo>
                      <a:pt x="645" y="246"/>
                    </a:lnTo>
                    <a:lnTo>
                      <a:pt x="649" y="256"/>
                    </a:lnTo>
                    <a:lnTo>
                      <a:pt x="650" y="265"/>
                    </a:lnTo>
                    <a:lnTo>
                      <a:pt x="655" y="274"/>
                    </a:lnTo>
                    <a:lnTo>
                      <a:pt x="659" y="277"/>
                    </a:lnTo>
                    <a:lnTo>
                      <a:pt x="661" y="279"/>
                    </a:lnTo>
                    <a:lnTo>
                      <a:pt x="673" y="287"/>
                    </a:lnTo>
                    <a:lnTo>
                      <a:pt x="678" y="292"/>
                    </a:lnTo>
                    <a:lnTo>
                      <a:pt x="681" y="299"/>
                    </a:lnTo>
                    <a:lnTo>
                      <a:pt x="688" y="306"/>
                    </a:lnTo>
                    <a:lnTo>
                      <a:pt x="697" y="308"/>
                    </a:lnTo>
                    <a:lnTo>
                      <a:pt x="697" y="311"/>
                    </a:lnTo>
                    <a:lnTo>
                      <a:pt x="698" y="313"/>
                    </a:lnTo>
                    <a:lnTo>
                      <a:pt x="698" y="318"/>
                    </a:lnTo>
                    <a:lnTo>
                      <a:pt x="697" y="321"/>
                    </a:lnTo>
                    <a:lnTo>
                      <a:pt x="699" y="323"/>
                    </a:lnTo>
                    <a:lnTo>
                      <a:pt x="700" y="326"/>
                    </a:lnTo>
                    <a:lnTo>
                      <a:pt x="703" y="329"/>
                    </a:lnTo>
                    <a:lnTo>
                      <a:pt x="705" y="332"/>
                    </a:lnTo>
                    <a:lnTo>
                      <a:pt x="708" y="336"/>
                    </a:lnTo>
                    <a:lnTo>
                      <a:pt x="712" y="337"/>
                    </a:lnTo>
                    <a:lnTo>
                      <a:pt x="714" y="338"/>
                    </a:lnTo>
                    <a:lnTo>
                      <a:pt x="717" y="338"/>
                    </a:lnTo>
                    <a:lnTo>
                      <a:pt x="719" y="337"/>
                    </a:lnTo>
                    <a:lnTo>
                      <a:pt x="720" y="336"/>
                    </a:lnTo>
                    <a:lnTo>
                      <a:pt x="722" y="333"/>
                    </a:lnTo>
                    <a:lnTo>
                      <a:pt x="723" y="332"/>
                    </a:lnTo>
                    <a:lnTo>
                      <a:pt x="725" y="331"/>
                    </a:lnTo>
                    <a:lnTo>
                      <a:pt x="742" y="331"/>
                    </a:lnTo>
                    <a:lnTo>
                      <a:pt x="764" y="326"/>
                    </a:lnTo>
                    <a:lnTo>
                      <a:pt x="787" y="319"/>
                    </a:lnTo>
                    <a:lnTo>
                      <a:pt x="789" y="324"/>
                    </a:lnTo>
                    <a:lnTo>
                      <a:pt x="787" y="343"/>
                    </a:lnTo>
                    <a:lnTo>
                      <a:pt x="779" y="362"/>
                    </a:lnTo>
                    <a:lnTo>
                      <a:pt x="771" y="380"/>
                    </a:lnTo>
                    <a:lnTo>
                      <a:pt x="762" y="392"/>
                    </a:lnTo>
                    <a:lnTo>
                      <a:pt x="750" y="409"/>
                    </a:lnTo>
                    <a:lnTo>
                      <a:pt x="742" y="423"/>
                    </a:lnTo>
                    <a:lnTo>
                      <a:pt x="729" y="435"/>
                    </a:lnTo>
                    <a:lnTo>
                      <a:pt x="715" y="445"/>
                    </a:lnTo>
                    <a:lnTo>
                      <a:pt x="702" y="453"/>
                    </a:lnTo>
                    <a:lnTo>
                      <a:pt x="689" y="462"/>
                    </a:lnTo>
                    <a:lnTo>
                      <a:pt x="678" y="472"/>
                    </a:lnTo>
                    <a:lnTo>
                      <a:pt x="669" y="483"/>
                    </a:lnTo>
                    <a:lnTo>
                      <a:pt x="663" y="499"/>
                    </a:lnTo>
                    <a:lnTo>
                      <a:pt x="659" y="506"/>
                    </a:lnTo>
                    <a:lnTo>
                      <a:pt x="655" y="511"/>
                    </a:lnTo>
                    <a:lnTo>
                      <a:pt x="650" y="516"/>
                    </a:lnTo>
                    <a:lnTo>
                      <a:pt x="649" y="523"/>
                    </a:lnTo>
                    <a:lnTo>
                      <a:pt x="650" y="534"/>
                    </a:lnTo>
                    <a:lnTo>
                      <a:pt x="651" y="543"/>
                    </a:lnTo>
                    <a:lnTo>
                      <a:pt x="653" y="555"/>
                    </a:lnTo>
                    <a:lnTo>
                      <a:pt x="655" y="563"/>
                    </a:lnTo>
                    <a:lnTo>
                      <a:pt x="660" y="571"/>
                    </a:lnTo>
                    <a:lnTo>
                      <a:pt x="665" y="577"/>
                    </a:lnTo>
                    <a:lnTo>
                      <a:pt x="668" y="582"/>
                    </a:lnTo>
                    <a:lnTo>
                      <a:pt x="668" y="585"/>
                    </a:lnTo>
                    <a:lnTo>
                      <a:pt x="666" y="586"/>
                    </a:lnTo>
                    <a:lnTo>
                      <a:pt x="665" y="589"/>
                    </a:lnTo>
                    <a:lnTo>
                      <a:pt x="665" y="610"/>
                    </a:lnTo>
                    <a:lnTo>
                      <a:pt x="664" y="625"/>
                    </a:lnTo>
                    <a:lnTo>
                      <a:pt x="666" y="630"/>
                    </a:lnTo>
                    <a:lnTo>
                      <a:pt x="666" y="633"/>
                    </a:lnTo>
                    <a:lnTo>
                      <a:pt x="664" y="643"/>
                    </a:lnTo>
                    <a:lnTo>
                      <a:pt x="658" y="650"/>
                    </a:lnTo>
                    <a:lnTo>
                      <a:pt x="650" y="656"/>
                    </a:lnTo>
                    <a:lnTo>
                      <a:pt x="640" y="663"/>
                    </a:lnTo>
                    <a:lnTo>
                      <a:pt x="629" y="667"/>
                    </a:lnTo>
                    <a:lnTo>
                      <a:pt x="620" y="673"/>
                    </a:lnTo>
                    <a:lnTo>
                      <a:pt x="612" y="679"/>
                    </a:lnTo>
                    <a:lnTo>
                      <a:pt x="609" y="688"/>
                    </a:lnTo>
                    <a:lnTo>
                      <a:pt x="605" y="689"/>
                    </a:lnTo>
                    <a:lnTo>
                      <a:pt x="602" y="692"/>
                    </a:lnTo>
                    <a:lnTo>
                      <a:pt x="599" y="694"/>
                    </a:lnTo>
                    <a:lnTo>
                      <a:pt x="597" y="698"/>
                    </a:lnTo>
                    <a:lnTo>
                      <a:pt x="596" y="700"/>
                    </a:lnTo>
                    <a:lnTo>
                      <a:pt x="597" y="707"/>
                    </a:lnTo>
                    <a:lnTo>
                      <a:pt x="602" y="713"/>
                    </a:lnTo>
                    <a:lnTo>
                      <a:pt x="606" y="719"/>
                    </a:lnTo>
                    <a:lnTo>
                      <a:pt x="607" y="727"/>
                    </a:lnTo>
                    <a:lnTo>
                      <a:pt x="607" y="736"/>
                    </a:lnTo>
                    <a:lnTo>
                      <a:pt x="606" y="745"/>
                    </a:lnTo>
                    <a:lnTo>
                      <a:pt x="605" y="751"/>
                    </a:lnTo>
                    <a:lnTo>
                      <a:pt x="604" y="752"/>
                    </a:lnTo>
                    <a:lnTo>
                      <a:pt x="601" y="753"/>
                    </a:lnTo>
                    <a:lnTo>
                      <a:pt x="592" y="753"/>
                    </a:lnTo>
                    <a:lnTo>
                      <a:pt x="581" y="762"/>
                    </a:lnTo>
                    <a:lnTo>
                      <a:pt x="572" y="773"/>
                    </a:lnTo>
                    <a:lnTo>
                      <a:pt x="575" y="775"/>
                    </a:lnTo>
                    <a:lnTo>
                      <a:pt x="577" y="777"/>
                    </a:lnTo>
                    <a:lnTo>
                      <a:pt x="579" y="780"/>
                    </a:lnTo>
                    <a:lnTo>
                      <a:pt x="579" y="782"/>
                    </a:lnTo>
                    <a:lnTo>
                      <a:pt x="576" y="792"/>
                    </a:lnTo>
                    <a:lnTo>
                      <a:pt x="569" y="801"/>
                    </a:lnTo>
                    <a:lnTo>
                      <a:pt x="562" y="807"/>
                    </a:lnTo>
                    <a:lnTo>
                      <a:pt x="556" y="816"/>
                    </a:lnTo>
                    <a:lnTo>
                      <a:pt x="546" y="834"/>
                    </a:lnTo>
                    <a:lnTo>
                      <a:pt x="537" y="846"/>
                    </a:lnTo>
                    <a:lnTo>
                      <a:pt x="527" y="856"/>
                    </a:lnTo>
                    <a:lnTo>
                      <a:pt x="515" y="867"/>
                    </a:lnTo>
                    <a:lnTo>
                      <a:pt x="511" y="868"/>
                    </a:lnTo>
                    <a:lnTo>
                      <a:pt x="505" y="868"/>
                    </a:lnTo>
                    <a:lnTo>
                      <a:pt x="501" y="869"/>
                    </a:lnTo>
                    <a:lnTo>
                      <a:pt x="498" y="869"/>
                    </a:lnTo>
                    <a:lnTo>
                      <a:pt x="497" y="870"/>
                    </a:lnTo>
                    <a:lnTo>
                      <a:pt x="496" y="873"/>
                    </a:lnTo>
                    <a:lnTo>
                      <a:pt x="492" y="874"/>
                    </a:lnTo>
                    <a:lnTo>
                      <a:pt x="487" y="877"/>
                    </a:lnTo>
                    <a:lnTo>
                      <a:pt x="482" y="877"/>
                    </a:lnTo>
                    <a:lnTo>
                      <a:pt x="479" y="875"/>
                    </a:lnTo>
                    <a:lnTo>
                      <a:pt x="477" y="873"/>
                    </a:lnTo>
                    <a:lnTo>
                      <a:pt x="474" y="872"/>
                    </a:lnTo>
                    <a:lnTo>
                      <a:pt x="472" y="872"/>
                    </a:lnTo>
                    <a:lnTo>
                      <a:pt x="461" y="874"/>
                    </a:lnTo>
                    <a:lnTo>
                      <a:pt x="441" y="882"/>
                    </a:lnTo>
                    <a:lnTo>
                      <a:pt x="429" y="884"/>
                    </a:lnTo>
                    <a:lnTo>
                      <a:pt x="422" y="882"/>
                    </a:lnTo>
                    <a:lnTo>
                      <a:pt x="417" y="877"/>
                    </a:lnTo>
                    <a:lnTo>
                      <a:pt x="414" y="877"/>
                    </a:lnTo>
                    <a:lnTo>
                      <a:pt x="413" y="878"/>
                    </a:lnTo>
                    <a:lnTo>
                      <a:pt x="410" y="867"/>
                    </a:lnTo>
                    <a:lnTo>
                      <a:pt x="405" y="858"/>
                    </a:lnTo>
                    <a:lnTo>
                      <a:pt x="408" y="855"/>
                    </a:lnTo>
                    <a:lnTo>
                      <a:pt x="410" y="850"/>
                    </a:lnTo>
                    <a:lnTo>
                      <a:pt x="410" y="846"/>
                    </a:lnTo>
                    <a:lnTo>
                      <a:pt x="409" y="841"/>
                    </a:lnTo>
                    <a:lnTo>
                      <a:pt x="404" y="834"/>
                    </a:lnTo>
                    <a:lnTo>
                      <a:pt x="400" y="829"/>
                    </a:lnTo>
                    <a:lnTo>
                      <a:pt x="397" y="825"/>
                    </a:lnTo>
                    <a:lnTo>
                      <a:pt x="379" y="795"/>
                    </a:lnTo>
                    <a:lnTo>
                      <a:pt x="372" y="778"/>
                    </a:lnTo>
                    <a:lnTo>
                      <a:pt x="367" y="760"/>
                    </a:lnTo>
                    <a:lnTo>
                      <a:pt x="364" y="739"/>
                    </a:lnTo>
                    <a:lnTo>
                      <a:pt x="364" y="726"/>
                    </a:lnTo>
                    <a:lnTo>
                      <a:pt x="362" y="723"/>
                    </a:lnTo>
                    <a:lnTo>
                      <a:pt x="360" y="721"/>
                    </a:lnTo>
                    <a:lnTo>
                      <a:pt x="355" y="716"/>
                    </a:lnTo>
                    <a:lnTo>
                      <a:pt x="346" y="702"/>
                    </a:lnTo>
                    <a:lnTo>
                      <a:pt x="340" y="687"/>
                    </a:lnTo>
                    <a:lnTo>
                      <a:pt x="335" y="672"/>
                    </a:lnTo>
                    <a:lnTo>
                      <a:pt x="333" y="654"/>
                    </a:lnTo>
                    <a:lnTo>
                      <a:pt x="334" y="641"/>
                    </a:lnTo>
                    <a:lnTo>
                      <a:pt x="339" y="631"/>
                    </a:lnTo>
                    <a:lnTo>
                      <a:pt x="345" y="623"/>
                    </a:lnTo>
                    <a:lnTo>
                      <a:pt x="352" y="615"/>
                    </a:lnTo>
                    <a:lnTo>
                      <a:pt x="357" y="607"/>
                    </a:lnTo>
                    <a:lnTo>
                      <a:pt x="358" y="597"/>
                    </a:lnTo>
                    <a:lnTo>
                      <a:pt x="357" y="589"/>
                    </a:lnTo>
                    <a:lnTo>
                      <a:pt x="354" y="581"/>
                    </a:lnTo>
                    <a:lnTo>
                      <a:pt x="353" y="573"/>
                    </a:lnTo>
                    <a:lnTo>
                      <a:pt x="350" y="560"/>
                    </a:lnTo>
                    <a:lnTo>
                      <a:pt x="346" y="548"/>
                    </a:lnTo>
                    <a:lnTo>
                      <a:pt x="343" y="539"/>
                    </a:lnTo>
                    <a:lnTo>
                      <a:pt x="340" y="532"/>
                    </a:lnTo>
                    <a:lnTo>
                      <a:pt x="339" y="523"/>
                    </a:lnTo>
                    <a:lnTo>
                      <a:pt x="335" y="516"/>
                    </a:lnTo>
                    <a:lnTo>
                      <a:pt x="328" y="507"/>
                    </a:lnTo>
                    <a:lnTo>
                      <a:pt x="319" y="499"/>
                    </a:lnTo>
                    <a:lnTo>
                      <a:pt x="310" y="489"/>
                    </a:lnTo>
                    <a:lnTo>
                      <a:pt x="304" y="480"/>
                    </a:lnTo>
                    <a:lnTo>
                      <a:pt x="301" y="469"/>
                    </a:lnTo>
                    <a:lnTo>
                      <a:pt x="301" y="467"/>
                    </a:lnTo>
                    <a:lnTo>
                      <a:pt x="303" y="463"/>
                    </a:lnTo>
                    <a:lnTo>
                      <a:pt x="305" y="459"/>
                    </a:lnTo>
                    <a:lnTo>
                      <a:pt x="308" y="456"/>
                    </a:lnTo>
                    <a:lnTo>
                      <a:pt x="309" y="454"/>
                    </a:lnTo>
                    <a:lnTo>
                      <a:pt x="311" y="453"/>
                    </a:lnTo>
                    <a:lnTo>
                      <a:pt x="310" y="450"/>
                    </a:lnTo>
                    <a:lnTo>
                      <a:pt x="310" y="448"/>
                    </a:lnTo>
                    <a:lnTo>
                      <a:pt x="311" y="448"/>
                    </a:lnTo>
                    <a:lnTo>
                      <a:pt x="311" y="440"/>
                    </a:lnTo>
                    <a:lnTo>
                      <a:pt x="313" y="431"/>
                    </a:lnTo>
                    <a:lnTo>
                      <a:pt x="315" y="426"/>
                    </a:lnTo>
                    <a:lnTo>
                      <a:pt x="311" y="419"/>
                    </a:lnTo>
                    <a:lnTo>
                      <a:pt x="306" y="414"/>
                    </a:lnTo>
                    <a:lnTo>
                      <a:pt x="299" y="410"/>
                    </a:lnTo>
                    <a:lnTo>
                      <a:pt x="290" y="409"/>
                    </a:lnTo>
                    <a:lnTo>
                      <a:pt x="272" y="409"/>
                    </a:lnTo>
                    <a:lnTo>
                      <a:pt x="266" y="406"/>
                    </a:lnTo>
                    <a:lnTo>
                      <a:pt x="256" y="394"/>
                    </a:lnTo>
                    <a:lnTo>
                      <a:pt x="250" y="387"/>
                    </a:lnTo>
                    <a:lnTo>
                      <a:pt x="241" y="385"/>
                    </a:lnTo>
                    <a:lnTo>
                      <a:pt x="226" y="386"/>
                    </a:lnTo>
                    <a:lnTo>
                      <a:pt x="214" y="390"/>
                    </a:lnTo>
                    <a:lnTo>
                      <a:pt x="201" y="395"/>
                    </a:lnTo>
                    <a:lnTo>
                      <a:pt x="186" y="400"/>
                    </a:lnTo>
                    <a:lnTo>
                      <a:pt x="180" y="406"/>
                    </a:lnTo>
                    <a:lnTo>
                      <a:pt x="176" y="406"/>
                    </a:lnTo>
                    <a:lnTo>
                      <a:pt x="168" y="405"/>
                    </a:lnTo>
                    <a:lnTo>
                      <a:pt x="160" y="401"/>
                    </a:lnTo>
                    <a:lnTo>
                      <a:pt x="151" y="400"/>
                    </a:lnTo>
                    <a:lnTo>
                      <a:pt x="141" y="401"/>
                    </a:lnTo>
                    <a:lnTo>
                      <a:pt x="132" y="405"/>
                    </a:lnTo>
                    <a:lnTo>
                      <a:pt x="123" y="407"/>
                    </a:lnTo>
                    <a:lnTo>
                      <a:pt x="113" y="409"/>
                    </a:lnTo>
                    <a:lnTo>
                      <a:pt x="109" y="409"/>
                    </a:lnTo>
                    <a:lnTo>
                      <a:pt x="102" y="406"/>
                    </a:lnTo>
                    <a:lnTo>
                      <a:pt x="101" y="405"/>
                    </a:lnTo>
                    <a:lnTo>
                      <a:pt x="91" y="397"/>
                    </a:lnTo>
                    <a:lnTo>
                      <a:pt x="65" y="380"/>
                    </a:lnTo>
                    <a:lnTo>
                      <a:pt x="57" y="370"/>
                    </a:lnTo>
                    <a:lnTo>
                      <a:pt x="50" y="358"/>
                    </a:lnTo>
                    <a:lnTo>
                      <a:pt x="44" y="348"/>
                    </a:lnTo>
                    <a:lnTo>
                      <a:pt x="37" y="339"/>
                    </a:lnTo>
                    <a:lnTo>
                      <a:pt x="33" y="337"/>
                    </a:lnTo>
                    <a:lnTo>
                      <a:pt x="27" y="332"/>
                    </a:lnTo>
                    <a:lnTo>
                      <a:pt x="19" y="326"/>
                    </a:lnTo>
                    <a:lnTo>
                      <a:pt x="14" y="321"/>
                    </a:lnTo>
                    <a:lnTo>
                      <a:pt x="12" y="317"/>
                    </a:lnTo>
                    <a:lnTo>
                      <a:pt x="6" y="312"/>
                    </a:lnTo>
                    <a:lnTo>
                      <a:pt x="8" y="312"/>
                    </a:lnTo>
                    <a:lnTo>
                      <a:pt x="8" y="308"/>
                    </a:lnTo>
                    <a:lnTo>
                      <a:pt x="6" y="304"/>
                    </a:lnTo>
                    <a:lnTo>
                      <a:pt x="6" y="298"/>
                    </a:lnTo>
                    <a:lnTo>
                      <a:pt x="5" y="294"/>
                    </a:lnTo>
                    <a:lnTo>
                      <a:pt x="3" y="289"/>
                    </a:lnTo>
                    <a:lnTo>
                      <a:pt x="0" y="285"/>
                    </a:lnTo>
                    <a:lnTo>
                      <a:pt x="6" y="279"/>
                    </a:lnTo>
                    <a:lnTo>
                      <a:pt x="12" y="269"/>
                    </a:lnTo>
                    <a:lnTo>
                      <a:pt x="15" y="258"/>
                    </a:lnTo>
                    <a:lnTo>
                      <a:pt x="17" y="248"/>
                    </a:lnTo>
                    <a:lnTo>
                      <a:pt x="14" y="231"/>
                    </a:lnTo>
                    <a:lnTo>
                      <a:pt x="12" y="217"/>
                    </a:lnTo>
                    <a:lnTo>
                      <a:pt x="9" y="202"/>
                    </a:lnTo>
                    <a:lnTo>
                      <a:pt x="10" y="199"/>
                    </a:lnTo>
                    <a:lnTo>
                      <a:pt x="12" y="196"/>
                    </a:lnTo>
                    <a:lnTo>
                      <a:pt x="14" y="192"/>
                    </a:lnTo>
                    <a:lnTo>
                      <a:pt x="17" y="190"/>
                    </a:lnTo>
                    <a:lnTo>
                      <a:pt x="19" y="186"/>
                    </a:lnTo>
                    <a:lnTo>
                      <a:pt x="20" y="184"/>
                    </a:lnTo>
                    <a:lnTo>
                      <a:pt x="28" y="166"/>
                    </a:lnTo>
                    <a:lnTo>
                      <a:pt x="38" y="148"/>
                    </a:lnTo>
                    <a:lnTo>
                      <a:pt x="48" y="132"/>
                    </a:lnTo>
                    <a:lnTo>
                      <a:pt x="53" y="128"/>
                    </a:lnTo>
                    <a:lnTo>
                      <a:pt x="65" y="123"/>
                    </a:lnTo>
                    <a:lnTo>
                      <a:pt x="70" y="121"/>
                    </a:lnTo>
                    <a:lnTo>
                      <a:pt x="74" y="118"/>
                    </a:lnTo>
                    <a:lnTo>
                      <a:pt x="79" y="114"/>
                    </a:lnTo>
                    <a:lnTo>
                      <a:pt x="87" y="107"/>
                    </a:lnTo>
                    <a:lnTo>
                      <a:pt x="89" y="103"/>
                    </a:lnTo>
                    <a:lnTo>
                      <a:pt x="92" y="93"/>
                    </a:lnTo>
                    <a:lnTo>
                      <a:pt x="92" y="85"/>
                    </a:lnTo>
                    <a:lnTo>
                      <a:pt x="93" y="78"/>
                    </a:lnTo>
                    <a:lnTo>
                      <a:pt x="97" y="70"/>
                    </a:lnTo>
                    <a:lnTo>
                      <a:pt x="113" y="51"/>
                    </a:lnTo>
                    <a:lnTo>
                      <a:pt x="131" y="33"/>
                    </a:lnTo>
                    <a:lnTo>
                      <a:pt x="129" y="33"/>
                    </a:lnTo>
                    <a:lnTo>
                      <a:pt x="132" y="29"/>
                    </a:lnTo>
                    <a:lnTo>
                      <a:pt x="133" y="26"/>
                    </a:lnTo>
                    <a:lnTo>
                      <a:pt x="138" y="21"/>
                    </a:lnTo>
                    <a:lnTo>
                      <a:pt x="155" y="29"/>
                    </a:lnTo>
                    <a:lnTo>
                      <a:pt x="173" y="31"/>
                    </a:lnTo>
                    <a:lnTo>
                      <a:pt x="177" y="31"/>
                    </a:lnTo>
                    <a:lnTo>
                      <a:pt x="181" y="29"/>
                    </a:lnTo>
                    <a:lnTo>
                      <a:pt x="183" y="28"/>
                    </a:lnTo>
                    <a:lnTo>
                      <a:pt x="186" y="25"/>
                    </a:lnTo>
                    <a:lnTo>
                      <a:pt x="188" y="24"/>
                    </a:lnTo>
                    <a:lnTo>
                      <a:pt x="202" y="18"/>
                    </a:lnTo>
                    <a:lnTo>
                      <a:pt x="219" y="11"/>
                    </a:lnTo>
                    <a:lnTo>
                      <a:pt x="236" y="6"/>
                    </a:lnTo>
                    <a:lnTo>
                      <a:pt x="252" y="5"/>
                    </a:lnTo>
                    <a:lnTo>
                      <a:pt x="256" y="5"/>
                    </a:lnTo>
                    <a:lnTo>
                      <a:pt x="260" y="6"/>
                    </a:lnTo>
                    <a:lnTo>
                      <a:pt x="264" y="9"/>
                    </a:lnTo>
                    <a:lnTo>
                      <a:pt x="266" y="9"/>
                    </a:lnTo>
                    <a:lnTo>
                      <a:pt x="270" y="7"/>
                    </a:lnTo>
                    <a:lnTo>
                      <a:pt x="272" y="6"/>
                    </a:lnTo>
                    <a:lnTo>
                      <a:pt x="284" y="2"/>
                    </a:lnTo>
                    <a:lnTo>
                      <a:pt x="288" y="2"/>
                    </a:lnTo>
                    <a:lnTo>
                      <a:pt x="290" y="4"/>
                    </a:lnTo>
                    <a:lnTo>
                      <a:pt x="293" y="6"/>
                    </a:lnTo>
                    <a:lnTo>
                      <a:pt x="299" y="6"/>
                    </a:lnTo>
                    <a:lnTo>
                      <a:pt x="301" y="5"/>
                    </a:lnTo>
                    <a:lnTo>
                      <a:pt x="303" y="4"/>
                    </a:lnTo>
                    <a:lnTo>
                      <a:pt x="305" y="2"/>
                    </a:lnTo>
                    <a:lnTo>
                      <a:pt x="306" y="1"/>
                    </a:lnTo>
                    <a:lnTo>
                      <a:pt x="30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 dirty="0"/>
              </a:p>
            </p:txBody>
          </p:sp>
        </p:grpSp>
        <p:sp>
          <p:nvSpPr>
            <p:cNvPr id="949" name="Freeform 1227"/>
            <p:cNvSpPr>
              <a:spLocks/>
            </p:cNvSpPr>
            <p:nvPr/>
          </p:nvSpPr>
          <p:spPr bwMode="auto">
            <a:xfrm>
              <a:off x="10049436" y="4828724"/>
              <a:ext cx="24870" cy="1658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8" y="5"/>
                </a:cxn>
                <a:cxn ang="0">
                  <a:pos x="5" y="8"/>
                </a:cxn>
                <a:cxn ang="0">
                  <a:pos x="2" y="8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2" y="1"/>
                </a:cxn>
                <a:cxn ang="0">
                  <a:pos x="3" y="1"/>
                </a:cxn>
                <a:cxn ang="0">
                  <a:pos x="6" y="0"/>
                </a:cxn>
              </a:cxnLst>
              <a:rect l="0" t="0" r="r" b="b"/>
              <a:pathLst>
                <a:path w="12" h="8">
                  <a:moveTo>
                    <a:pt x="6" y="0"/>
                  </a:moveTo>
                  <a:lnTo>
                    <a:pt x="12" y="0"/>
                  </a:lnTo>
                  <a:lnTo>
                    <a:pt x="12" y="3"/>
                  </a:lnTo>
                  <a:lnTo>
                    <a:pt x="8" y="5"/>
                  </a:lnTo>
                  <a:lnTo>
                    <a:pt x="5" y="8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3"/>
                  </a:lnTo>
                  <a:lnTo>
                    <a:pt x="2" y="1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u="sng"/>
            </a:p>
          </p:txBody>
        </p:sp>
        <p:grpSp>
          <p:nvGrpSpPr>
            <p:cNvPr id="4" name="Group 1110"/>
            <p:cNvGrpSpPr/>
            <p:nvPr/>
          </p:nvGrpSpPr>
          <p:grpSpPr>
            <a:xfrm>
              <a:off x="3823545" y="4144788"/>
              <a:ext cx="1121241" cy="1809322"/>
              <a:chOff x="3823545" y="4144788"/>
              <a:chExt cx="1121241" cy="1809322"/>
            </a:xfrm>
            <a:grpFill/>
          </p:grpSpPr>
          <p:sp>
            <p:nvSpPr>
              <p:cNvPr id="950" name="Freeform 1228"/>
              <p:cNvSpPr>
                <a:spLocks/>
              </p:cNvSpPr>
              <p:nvPr/>
            </p:nvSpPr>
            <p:spPr bwMode="auto">
              <a:xfrm>
                <a:off x="4296083" y="4184165"/>
                <a:ext cx="16580" cy="1865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8" y="0"/>
                  </a:cxn>
                  <a:cxn ang="0">
                    <a:pos x="8" y="5"/>
                  </a:cxn>
                  <a:cxn ang="0">
                    <a:pos x="7" y="6"/>
                  </a:cxn>
                  <a:cxn ang="0">
                    <a:pos x="5" y="9"/>
                  </a:cxn>
                  <a:cxn ang="0">
                    <a:pos x="0" y="9"/>
                  </a:cxn>
                  <a:cxn ang="0">
                    <a:pos x="0" y="5"/>
                  </a:cxn>
                  <a:cxn ang="0">
                    <a:pos x="2" y="2"/>
                  </a:cxn>
                  <a:cxn ang="0">
                    <a:pos x="4" y="1"/>
                  </a:cxn>
                  <a:cxn ang="0">
                    <a:pos x="5" y="0"/>
                  </a:cxn>
                </a:cxnLst>
                <a:rect l="0" t="0" r="r" b="b"/>
                <a:pathLst>
                  <a:path w="8" h="9">
                    <a:moveTo>
                      <a:pt x="5" y="0"/>
                    </a:moveTo>
                    <a:lnTo>
                      <a:pt x="8" y="0"/>
                    </a:lnTo>
                    <a:lnTo>
                      <a:pt x="8" y="5"/>
                    </a:lnTo>
                    <a:lnTo>
                      <a:pt x="7" y="6"/>
                    </a:lnTo>
                    <a:lnTo>
                      <a:pt x="5" y="9"/>
                    </a:lnTo>
                    <a:lnTo>
                      <a:pt x="0" y="9"/>
                    </a:lnTo>
                    <a:lnTo>
                      <a:pt x="0" y="5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52" name="Freeform 1230"/>
              <p:cNvSpPr>
                <a:spLocks/>
              </p:cNvSpPr>
              <p:nvPr/>
            </p:nvSpPr>
            <p:spPr bwMode="auto">
              <a:xfrm>
                <a:off x="3997638" y="5527167"/>
                <a:ext cx="18653" cy="49741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6" y="1"/>
                  </a:cxn>
                  <a:cxn ang="0">
                    <a:pos x="9" y="4"/>
                  </a:cxn>
                  <a:cxn ang="0">
                    <a:pos x="9" y="9"/>
                  </a:cxn>
                  <a:cxn ang="0">
                    <a:pos x="8" y="10"/>
                  </a:cxn>
                  <a:cxn ang="0">
                    <a:pos x="8" y="24"/>
                  </a:cxn>
                  <a:cxn ang="0">
                    <a:pos x="4" y="24"/>
                  </a:cxn>
                  <a:cxn ang="0">
                    <a:pos x="1" y="21"/>
                  </a:cxn>
                  <a:cxn ang="0">
                    <a:pos x="0" y="19"/>
                  </a:cxn>
                  <a:cxn ang="0">
                    <a:pos x="0" y="10"/>
                  </a:cxn>
                  <a:cxn ang="0">
                    <a:pos x="1" y="7"/>
                  </a:cxn>
                  <a:cxn ang="0">
                    <a:pos x="1" y="5"/>
                  </a:cxn>
                  <a:cxn ang="0">
                    <a:pos x="3" y="2"/>
                  </a:cxn>
                  <a:cxn ang="0">
                    <a:pos x="4" y="1"/>
                  </a:cxn>
                  <a:cxn ang="0">
                    <a:pos x="4" y="0"/>
                  </a:cxn>
                </a:cxnLst>
                <a:rect l="0" t="0" r="r" b="b"/>
                <a:pathLst>
                  <a:path w="9" h="24">
                    <a:moveTo>
                      <a:pt x="4" y="0"/>
                    </a:moveTo>
                    <a:lnTo>
                      <a:pt x="6" y="1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8" y="10"/>
                    </a:lnTo>
                    <a:lnTo>
                      <a:pt x="8" y="24"/>
                    </a:lnTo>
                    <a:lnTo>
                      <a:pt x="4" y="24"/>
                    </a:lnTo>
                    <a:lnTo>
                      <a:pt x="1" y="21"/>
                    </a:lnTo>
                    <a:lnTo>
                      <a:pt x="0" y="19"/>
                    </a:lnTo>
                    <a:lnTo>
                      <a:pt x="0" y="10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53" name="Freeform 1231"/>
              <p:cNvSpPr>
                <a:spLocks/>
              </p:cNvSpPr>
              <p:nvPr/>
            </p:nvSpPr>
            <p:spPr bwMode="auto">
              <a:xfrm>
                <a:off x="3823545" y="4144788"/>
                <a:ext cx="1121241" cy="1809322"/>
              </a:xfrm>
              <a:custGeom>
                <a:avLst/>
                <a:gdLst/>
                <a:ahLst/>
                <a:cxnLst>
                  <a:cxn ang="0">
                    <a:pos x="110" y="23"/>
                  </a:cxn>
                  <a:cxn ang="0">
                    <a:pos x="120" y="28"/>
                  </a:cxn>
                  <a:cxn ang="0">
                    <a:pos x="134" y="9"/>
                  </a:cxn>
                  <a:cxn ang="0">
                    <a:pos x="146" y="13"/>
                  </a:cxn>
                  <a:cxn ang="0">
                    <a:pos x="182" y="24"/>
                  </a:cxn>
                  <a:cxn ang="0">
                    <a:pos x="218" y="19"/>
                  </a:cxn>
                  <a:cxn ang="0">
                    <a:pos x="233" y="33"/>
                  </a:cxn>
                  <a:cxn ang="0">
                    <a:pos x="261" y="54"/>
                  </a:cxn>
                  <a:cxn ang="0">
                    <a:pos x="324" y="81"/>
                  </a:cxn>
                  <a:cxn ang="0">
                    <a:pos x="356" y="112"/>
                  </a:cxn>
                  <a:cxn ang="0">
                    <a:pos x="348" y="152"/>
                  </a:cxn>
                  <a:cxn ang="0">
                    <a:pos x="376" y="166"/>
                  </a:cxn>
                  <a:cxn ang="0">
                    <a:pos x="427" y="165"/>
                  </a:cxn>
                  <a:cxn ang="0">
                    <a:pos x="452" y="176"/>
                  </a:cxn>
                  <a:cxn ang="0">
                    <a:pos x="516" y="203"/>
                  </a:cxn>
                  <a:cxn ang="0">
                    <a:pos x="513" y="278"/>
                  </a:cxn>
                  <a:cxn ang="0">
                    <a:pos x="494" y="326"/>
                  </a:cxn>
                  <a:cxn ang="0">
                    <a:pos x="484" y="366"/>
                  </a:cxn>
                  <a:cxn ang="0">
                    <a:pos x="465" y="403"/>
                  </a:cxn>
                  <a:cxn ang="0">
                    <a:pos x="424" y="421"/>
                  </a:cxn>
                  <a:cxn ang="0">
                    <a:pos x="370" y="492"/>
                  </a:cxn>
                  <a:cxn ang="0">
                    <a:pos x="322" y="564"/>
                  </a:cxn>
                  <a:cxn ang="0">
                    <a:pos x="275" y="564"/>
                  </a:cxn>
                  <a:cxn ang="0">
                    <a:pos x="281" y="588"/>
                  </a:cxn>
                  <a:cxn ang="0">
                    <a:pos x="267" y="620"/>
                  </a:cxn>
                  <a:cxn ang="0">
                    <a:pos x="222" y="643"/>
                  </a:cxn>
                  <a:cxn ang="0">
                    <a:pos x="197" y="652"/>
                  </a:cxn>
                  <a:cxn ang="0">
                    <a:pos x="198" y="673"/>
                  </a:cxn>
                  <a:cxn ang="0">
                    <a:pos x="201" y="679"/>
                  </a:cxn>
                  <a:cxn ang="0">
                    <a:pos x="189" y="698"/>
                  </a:cxn>
                  <a:cxn ang="0">
                    <a:pos x="164" y="727"/>
                  </a:cxn>
                  <a:cxn ang="0">
                    <a:pos x="173" y="764"/>
                  </a:cxn>
                  <a:cxn ang="0">
                    <a:pos x="149" y="789"/>
                  </a:cxn>
                  <a:cxn ang="0">
                    <a:pos x="161" y="844"/>
                  </a:cxn>
                  <a:cxn ang="0">
                    <a:pos x="158" y="873"/>
                  </a:cxn>
                  <a:cxn ang="0">
                    <a:pos x="122" y="857"/>
                  </a:cxn>
                  <a:cxn ang="0">
                    <a:pos x="82" y="830"/>
                  </a:cxn>
                  <a:cxn ang="0">
                    <a:pos x="89" y="814"/>
                  </a:cxn>
                  <a:cxn ang="0">
                    <a:pos x="73" y="770"/>
                  </a:cxn>
                  <a:cxn ang="0">
                    <a:pos x="77" y="733"/>
                  </a:cxn>
                  <a:cxn ang="0">
                    <a:pos x="85" y="727"/>
                  </a:cxn>
                  <a:cxn ang="0">
                    <a:pos x="94" y="668"/>
                  </a:cxn>
                  <a:cxn ang="0">
                    <a:pos x="93" y="635"/>
                  </a:cxn>
                  <a:cxn ang="0">
                    <a:pos x="92" y="619"/>
                  </a:cxn>
                  <a:cxn ang="0">
                    <a:pos x="109" y="575"/>
                  </a:cxn>
                  <a:cxn ang="0">
                    <a:pos x="124" y="469"/>
                  </a:cxn>
                  <a:cxn ang="0">
                    <a:pos x="132" y="400"/>
                  </a:cxn>
                  <a:cxn ang="0">
                    <a:pos x="103" y="345"/>
                  </a:cxn>
                  <a:cxn ang="0">
                    <a:pos x="58" y="305"/>
                  </a:cxn>
                  <a:cxn ang="0">
                    <a:pos x="25" y="239"/>
                  </a:cxn>
                  <a:cxn ang="0">
                    <a:pos x="4" y="214"/>
                  </a:cxn>
                  <a:cxn ang="0">
                    <a:pos x="16" y="175"/>
                  </a:cxn>
                  <a:cxn ang="0">
                    <a:pos x="13" y="145"/>
                  </a:cxn>
                  <a:cxn ang="0">
                    <a:pos x="33" y="115"/>
                  </a:cxn>
                  <a:cxn ang="0">
                    <a:pos x="45" y="94"/>
                  </a:cxn>
                  <a:cxn ang="0">
                    <a:pos x="43" y="66"/>
                  </a:cxn>
                  <a:cxn ang="0">
                    <a:pos x="50" y="48"/>
                  </a:cxn>
                  <a:cxn ang="0">
                    <a:pos x="63" y="34"/>
                  </a:cxn>
                  <a:cxn ang="0">
                    <a:pos x="105" y="6"/>
                  </a:cxn>
                </a:cxnLst>
                <a:rect l="0" t="0" r="r" b="b"/>
                <a:pathLst>
                  <a:path w="541" h="873">
                    <a:moveTo>
                      <a:pt x="112" y="0"/>
                    </a:moveTo>
                    <a:lnTo>
                      <a:pt x="115" y="0"/>
                    </a:lnTo>
                    <a:lnTo>
                      <a:pt x="117" y="3"/>
                    </a:lnTo>
                    <a:lnTo>
                      <a:pt x="118" y="4"/>
                    </a:lnTo>
                    <a:lnTo>
                      <a:pt x="118" y="6"/>
                    </a:lnTo>
                    <a:lnTo>
                      <a:pt x="115" y="9"/>
                    </a:lnTo>
                    <a:lnTo>
                      <a:pt x="114" y="9"/>
                    </a:lnTo>
                    <a:lnTo>
                      <a:pt x="112" y="19"/>
                    </a:lnTo>
                    <a:lnTo>
                      <a:pt x="110" y="23"/>
                    </a:lnTo>
                    <a:lnTo>
                      <a:pt x="110" y="29"/>
                    </a:lnTo>
                    <a:lnTo>
                      <a:pt x="112" y="32"/>
                    </a:lnTo>
                    <a:lnTo>
                      <a:pt x="113" y="35"/>
                    </a:lnTo>
                    <a:lnTo>
                      <a:pt x="114" y="37"/>
                    </a:lnTo>
                    <a:lnTo>
                      <a:pt x="117" y="38"/>
                    </a:lnTo>
                    <a:lnTo>
                      <a:pt x="118" y="38"/>
                    </a:lnTo>
                    <a:lnTo>
                      <a:pt x="119" y="35"/>
                    </a:lnTo>
                    <a:lnTo>
                      <a:pt x="120" y="34"/>
                    </a:lnTo>
                    <a:lnTo>
                      <a:pt x="120" y="28"/>
                    </a:lnTo>
                    <a:lnTo>
                      <a:pt x="118" y="25"/>
                    </a:lnTo>
                    <a:lnTo>
                      <a:pt x="117" y="23"/>
                    </a:lnTo>
                    <a:lnTo>
                      <a:pt x="117" y="16"/>
                    </a:lnTo>
                    <a:lnTo>
                      <a:pt x="118" y="15"/>
                    </a:lnTo>
                    <a:lnTo>
                      <a:pt x="123" y="13"/>
                    </a:lnTo>
                    <a:lnTo>
                      <a:pt x="124" y="13"/>
                    </a:lnTo>
                    <a:lnTo>
                      <a:pt x="127" y="11"/>
                    </a:lnTo>
                    <a:lnTo>
                      <a:pt x="135" y="11"/>
                    </a:lnTo>
                    <a:lnTo>
                      <a:pt x="134" y="9"/>
                    </a:lnTo>
                    <a:lnTo>
                      <a:pt x="133" y="9"/>
                    </a:lnTo>
                    <a:lnTo>
                      <a:pt x="132" y="8"/>
                    </a:lnTo>
                    <a:lnTo>
                      <a:pt x="129" y="6"/>
                    </a:lnTo>
                    <a:lnTo>
                      <a:pt x="128" y="6"/>
                    </a:lnTo>
                    <a:lnTo>
                      <a:pt x="128" y="4"/>
                    </a:lnTo>
                    <a:lnTo>
                      <a:pt x="135" y="4"/>
                    </a:lnTo>
                    <a:lnTo>
                      <a:pt x="137" y="6"/>
                    </a:lnTo>
                    <a:lnTo>
                      <a:pt x="142" y="11"/>
                    </a:lnTo>
                    <a:lnTo>
                      <a:pt x="146" y="13"/>
                    </a:lnTo>
                    <a:lnTo>
                      <a:pt x="148" y="13"/>
                    </a:lnTo>
                    <a:lnTo>
                      <a:pt x="152" y="14"/>
                    </a:lnTo>
                    <a:lnTo>
                      <a:pt x="152" y="16"/>
                    </a:lnTo>
                    <a:lnTo>
                      <a:pt x="153" y="19"/>
                    </a:lnTo>
                    <a:lnTo>
                      <a:pt x="156" y="20"/>
                    </a:lnTo>
                    <a:lnTo>
                      <a:pt x="157" y="21"/>
                    </a:lnTo>
                    <a:lnTo>
                      <a:pt x="179" y="21"/>
                    </a:lnTo>
                    <a:lnTo>
                      <a:pt x="179" y="23"/>
                    </a:lnTo>
                    <a:lnTo>
                      <a:pt x="182" y="24"/>
                    </a:lnTo>
                    <a:lnTo>
                      <a:pt x="183" y="25"/>
                    </a:lnTo>
                    <a:lnTo>
                      <a:pt x="194" y="25"/>
                    </a:lnTo>
                    <a:lnTo>
                      <a:pt x="199" y="20"/>
                    </a:lnTo>
                    <a:lnTo>
                      <a:pt x="201" y="20"/>
                    </a:lnTo>
                    <a:lnTo>
                      <a:pt x="203" y="19"/>
                    </a:lnTo>
                    <a:lnTo>
                      <a:pt x="206" y="19"/>
                    </a:lnTo>
                    <a:lnTo>
                      <a:pt x="208" y="18"/>
                    </a:lnTo>
                    <a:lnTo>
                      <a:pt x="216" y="18"/>
                    </a:lnTo>
                    <a:lnTo>
                      <a:pt x="218" y="19"/>
                    </a:lnTo>
                    <a:lnTo>
                      <a:pt x="221" y="19"/>
                    </a:lnTo>
                    <a:lnTo>
                      <a:pt x="220" y="20"/>
                    </a:lnTo>
                    <a:lnTo>
                      <a:pt x="216" y="20"/>
                    </a:lnTo>
                    <a:lnTo>
                      <a:pt x="216" y="23"/>
                    </a:lnTo>
                    <a:lnTo>
                      <a:pt x="217" y="25"/>
                    </a:lnTo>
                    <a:lnTo>
                      <a:pt x="220" y="28"/>
                    </a:lnTo>
                    <a:lnTo>
                      <a:pt x="227" y="30"/>
                    </a:lnTo>
                    <a:lnTo>
                      <a:pt x="230" y="32"/>
                    </a:lnTo>
                    <a:lnTo>
                      <a:pt x="233" y="33"/>
                    </a:lnTo>
                    <a:lnTo>
                      <a:pt x="236" y="34"/>
                    </a:lnTo>
                    <a:lnTo>
                      <a:pt x="237" y="35"/>
                    </a:lnTo>
                    <a:lnTo>
                      <a:pt x="237" y="40"/>
                    </a:lnTo>
                    <a:lnTo>
                      <a:pt x="238" y="43"/>
                    </a:lnTo>
                    <a:lnTo>
                      <a:pt x="238" y="45"/>
                    </a:lnTo>
                    <a:lnTo>
                      <a:pt x="250" y="45"/>
                    </a:lnTo>
                    <a:lnTo>
                      <a:pt x="253" y="48"/>
                    </a:lnTo>
                    <a:lnTo>
                      <a:pt x="258" y="53"/>
                    </a:lnTo>
                    <a:lnTo>
                      <a:pt x="261" y="54"/>
                    </a:lnTo>
                    <a:lnTo>
                      <a:pt x="266" y="62"/>
                    </a:lnTo>
                    <a:lnTo>
                      <a:pt x="268" y="63"/>
                    </a:lnTo>
                    <a:lnTo>
                      <a:pt x="272" y="64"/>
                    </a:lnTo>
                    <a:lnTo>
                      <a:pt x="276" y="69"/>
                    </a:lnTo>
                    <a:lnTo>
                      <a:pt x="281" y="73"/>
                    </a:lnTo>
                    <a:lnTo>
                      <a:pt x="304" y="77"/>
                    </a:lnTo>
                    <a:lnTo>
                      <a:pt x="314" y="77"/>
                    </a:lnTo>
                    <a:lnTo>
                      <a:pt x="316" y="78"/>
                    </a:lnTo>
                    <a:lnTo>
                      <a:pt x="324" y="81"/>
                    </a:lnTo>
                    <a:lnTo>
                      <a:pt x="327" y="81"/>
                    </a:lnTo>
                    <a:lnTo>
                      <a:pt x="327" y="82"/>
                    </a:lnTo>
                    <a:lnTo>
                      <a:pt x="330" y="82"/>
                    </a:lnTo>
                    <a:lnTo>
                      <a:pt x="335" y="84"/>
                    </a:lnTo>
                    <a:lnTo>
                      <a:pt x="340" y="89"/>
                    </a:lnTo>
                    <a:lnTo>
                      <a:pt x="346" y="94"/>
                    </a:lnTo>
                    <a:lnTo>
                      <a:pt x="351" y="97"/>
                    </a:lnTo>
                    <a:lnTo>
                      <a:pt x="353" y="105"/>
                    </a:lnTo>
                    <a:lnTo>
                      <a:pt x="356" y="112"/>
                    </a:lnTo>
                    <a:lnTo>
                      <a:pt x="359" y="120"/>
                    </a:lnTo>
                    <a:lnTo>
                      <a:pt x="363" y="123"/>
                    </a:lnTo>
                    <a:lnTo>
                      <a:pt x="364" y="123"/>
                    </a:lnTo>
                    <a:lnTo>
                      <a:pt x="366" y="126"/>
                    </a:lnTo>
                    <a:lnTo>
                      <a:pt x="366" y="127"/>
                    </a:lnTo>
                    <a:lnTo>
                      <a:pt x="361" y="133"/>
                    </a:lnTo>
                    <a:lnTo>
                      <a:pt x="355" y="138"/>
                    </a:lnTo>
                    <a:lnTo>
                      <a:pt x="350" y="145"/>
                    </a:lnTo>
                    <a:lnTo>
                      <a:pt x="348" y="152"/>
                    </a:lnTo>
                    <a:lnTo>
                      <a:pt x="348" y="154"/>
                    </a:lnTo>
                    <a:lnTo>
                      <a:pt x="350" y="156"/>
                    </a:lnTo>
                    <a:lnTo>
                      <a:pt x="354" y="156"/>
                    </a:lnTo>
                    <a:lnTo>
                      <a:pt x="358" y="159"/>
                    </a:lnTo>
                    <a:lnTo>
                      <a:pt x="360" y="166"/>
                    </a:lnTo>
                    <a:lnTo>
                      <a:pt x="370" y="166"/>
                    </a:lnTo>
                    <a:lnTo>
                      <a:pt x="370" y="167"/>
                    </a:lnTo>
                    <a:lnTo>
                      <a:pt x="373" y="170"/>
                    </a:lnTo>
                    <a:lnTo>
                      <a:pt x="376" y="166"/>
                    </a:lnTo>
                    <a:lnTo>
                      <a:pt x="381" y="159"/>
                    </a:lnTo>
                    <a:lnTo>
                      <a:pt x="389" y="151"/>
                    </a:lnTo>
                    <a:lnTo>
                      <a:pt x="393" y="151"/>
                    </a:lnTo>
                    <a:lnTo>
                      <a:pt x="399" y="152"/>
                    </a:lnTo>
                    <a:lnTo>
                      <a:pt x="406" y="155"/>
                    </a:lnTo>
                    <a:lnTo>
                      <a:pt x="422" y="162"/>
                    </a:lnTo>
                    <a:lnTo>
                      <a:pt x="423" y="162"/>
                    </a:lnTo>
                    <a:lnTo>
                      <a:pt x="425" y="164"/>
                    </a:lnTo>
                    <a:lnTo>
                      <a:pt x="427" y="165"/>
                    </a:lnTo>
                    <a:lnTo>
                      <a:pt x="427" y="166"/>
                    </a:lnTo>
                    <a:lnTo>
                      <a:pt x="428" y="170"/>
                    </a:lnTo>
                    <a:lnTo>
                      <a:pt x="428" y="176"/>
                    </a:lnTo>
                    <a:lnTo>
                      <a:pt x="430" y="176"/>
                    </a:lnTo>
                    <a:lnTo>
                      <a:pt x="435" y="174"/>
                    </a:lnTo>
                    <a:lnTo>
                      <a:pt x="438" y="171"/>
                    </a:lnTo>
                    <a:lnTo>
                      <a:pt x="444" y="171"/>
                    </a:lnTo>
                    <a:lnTo>
                      <a:pt x="447" y="174"/>
                    </a:lnTo>
                    <a:lnTo>
                      <a:pt x="452" y="176"/>
                    </a:lnTo>
                    <a:lnTo>
                      <a:pt x="454" y="179"/>
                    </a:lnTo>
                    <a:lnTo>
                      <a:pt x="458" y="179"/>
                    </a:lnTo>
                    <a:lnTo>
                      <a:pt x="473" y="176"/>
                    </a:lnTo>
                    <a:lnTo>
                      <a:pt x="484" y="180"/>
                    </a:lnTo>
                    <a:lnTo>
                      <a:pt x="493" y="182"/>
                    </a:lnTo>
                    <a:lnTo>
                      <a:pt x="497" y="188"/>
                    </a:lnTo>
                    <a:lnTo>
                      <a:pt x="503" y="194"/>
                    </a:lnTo>
                    <a:lnTo>
                      <a:pt x="509" y="199"/>
                    </a:lnTo>
                    <a:lnTo>
                      <a:pt x="516" y="203"/>
                    </a:lnTo>
                    <a:lnTo>
                      <a:pt x="531" y="203"/>
                    </a:lnTo>
                    <a:lnTo>
                      <a:pt x="537" y="206"/>
                    </a:lnTo>
                    <a:lnTo>
                      <a:pt x="539" y="214"/>
                    </a:lnTo>
                    <a:lnTo>
                      <a:pt x="541" y="223"/>
                    </a:lnTo>
                    <a:lnTo>
                      <a:pt x="539" y="238"/>
                    </a:lnTo>
                    <a:lnTo>
                      <a:pt x="534" y="250"/>
                    </a:lnTo>
                    <a:lnTo>
                      <a:pt x="528" y="259"/>
                    </a:lnTo>
                    <a:lnTo>
                      <a:pt x="521" y="268"/>
                    </a:lnTo>
                    <a:lnTo>
                      <a:pt x="513" y="278"/>
                    </a:lnTo>
                    <a:lnTo>
                      <a:pt x="508" y="283"/>
                    </a:lnTo>
                    <a:lnTo>
                      <a:pt x="507" y="286"/>
                    </a:lnTo>
                    <a:lnTo>
                      <a:pt x="501" y="292"/>
                    </a:lnTo>
                    <a:lnTo>
                      <a:pt x="497" y="294"/>
                    </a:lnTo>
                    <a:lnTo>
                      <a:pt x="494" y="297"/>
                    </a:lnTo>
                    <a:lnTo>
                      <a:pt x="492" y="303"/>
                    </a:lnTo>
                    <a:lnTo>
                      <a:pt x="492" y="310"/>
                    </a:lnTo>
                    <a:lnTo>
                      <a:pt x="493" y="318"/>
                    </a:lnTo>
                    <a:lnTo>
                      <a:pt x="494" y="326"/>
                    </a:lnTo>
                    <a:lnTo>
                      <a:pt x="494" y="331"/>
                    </a:lnTo>
                    <a:lnTo>
                      <a:pt x="492" y="336"/>
                    </a:lnTo>
                    <a:lnTo>
                      <a:pt x="491" y="341"/>
                    </a:lnTo>
                    <a:lnTo>
                      <a:pt x="491" y="347"/>
                    </a:lnTo>
                    <a:lnTo>
                      <a:pt x="489" y="349"/>
                    </a:lnTo>
                    <a:lnTo>
                      <a:pt x="489" y="350"/>
                    </a:lnTo>
                    <a:lnTo>
                      <a:pt x="487" y="352"/>
                    </a:lnTo>
                    <a:lnTo>
                      <a:pt x="484" y="360"/>
                    </a:lnTo>
                    <a:lnTo>
                      <a:pt x="484" y="366"/>
                    </a:lnTo>
                    <a:lnTo>
                      <a:pt x="483" y="370"/>
                    </a:lnTo>
                    <a:lnTo>
                      <a:pt x="483" y="372"/>
                    </a:lnTo>
                    <a:lnTo>
                      <a:pt x="482" y="374"/>
                    </a:lnTo>
                    <a:lnTo>
                      <a:pt x="477" y="381"/>
                    </a:lnTo>
                    <a:lnTo>
                      <a:pt x="473" y="388"/>
                    </a:lnTo>
                    <a:lnTo>
                      <a:pt x="468" y="395"/>
                    </a:lnTo>
                    <a:lnTo>
                      <a:pt x="467" y="398"/>
                    </a:lnTo>
                    <a:lnTo>
                      <a:pt x="467" y="400"/>
                    </a:lnTo>
                    <a:lnTo>
                      <a:pt x="465" y="403"/>
                    </a:lnTo>
                    <a:lnTo>
                      <a:pt x="465" y="404"/>
                    </a:lnTo>
                    <a:lnTo>
                      <a:pt x="463" y="406"/>
                    </a:lnTo>
                    <a:lnTo>
                      <a:pt x="460" y="410"/>
                    </a:lnTo>
                    <a:lnTo>
                      <a:pt x="457" y="413"/>
                    </a:lnTo>
                    <a:lnTo>
                      <a:pt x="452" y="414"/>
                    </a:lnTo>
                    <a:lnTo>
                      <a:pt x="448" y="415"/>
                    </a:lnTo>
                    <a:lnTo>
                      <a:pt x="438" y="415"/>
                    </a:lnTo>
                    <a:lnTo>
                      <a:pt x="428" y="418"/>
                    </a:lnTo>
                    <a:lnTo>
                      <a:pt x="424" y="421"/>
                    </a:lnTo>
                    <a:lnTo>
                      <a:pt x="417" y="427"/>
                    </a:lnTo>
                    <a:lnTo>
                      <a:pt x="409" y="429"/>
                    </a:lnTo>
                    <a:lnTo>
                      <a:pt x="403" y="430"/>
                    </a:lnTo>
                    <a:lnTo>
                      <a:pt x="391" y="442"/>
                    </a:lnTo>
                    <a:lnTo>
                      <a:pt x="384" y="445"/>
                    </a:lnTo>
                    <a:lnTo>
                      <a:pt x="381" y="449"/>
                    </a:lnTo>
                    <a:lnTo>
                      <a:pt x="380" y="452"/>
                    </a:lnTo>
                    <a:lnTo>
                      <a:pt x="380" y="483"/>
                    </a:lnTo>
                    <a:lnTo>
                      <a:pt x="370" y="492"/>
                    </a:lnTo>
                    <a:lnTo>
                      <a:pt x="364" y="503"/>
                    </a:lnTo>
                    <a:lnTo>
                      <a:pt x="363" y="507"/>
                    </a:lnTo>
                    <a:lnTo>
                      <a:pt x="360" y="512"/>
                    </a:lnTo>
                    <a:lnTo>
                      <a:pt x="358" y="516"/>
                    </a:lnTo>
                    <a:lnTo>
                      <a:pt x="350" y="525"/>
                    </a:lnTo>
                    <a:lnTo>
                      <a:pt x="336" y="538"/>
                    </a:lnTo>
                    <a:lnTo>
                      <a:pt x="331" y="547"/>
                    </a:lnTo>
                    <a:lnTo>
                      <a:pt x="327" y="555"/>
                    </a:lnTo>
                    <a:lnTo>
                      <a:pt x="322" y="564"/>
                    </a:lnTo>
                    <a:lnTo>
                      <a:pt x="316" y="569"/>
                    </a:lnTo>
                    <a:lnTo>
                      <a:pt x="306" y="571"/>
                    </a:lnTo>
                    <a:lnTo>
                      <a:pt x="301" y="571"/>
                    </a:lnTo>
                    <a:lnTo>
                      <a:pt x="297" y="570"/>
                    </a:lnTo>
                    <a:lnTo>
                      <a:pt x="292" y="569"/>
                    </a:lnTo>
                    <a:lnTo>
                      <a:pt x="290" y="567"/>
                    </a:lnTo>
                    <a:lnTo>
                      <a:pt x="287" y="567"/>
                    </a:lnTo>
                    <a:lnTo>
                      <a:pt x="282" y="566"/>
                    </a:lnTo>
                    <a:lnTo>
                      <a:pt x="275" y="564"/>
                    </a:lnTo>
                    <a:lnTo>
                      <a:pt x="270" y="562"/>
                    </a:lnTo>
                    <a:lnTo>
                      <a:pt x="267" y="565"/>
                    </a:lnTo>
                    <a:lnTo>
                      <a:pt x="271" y="569"/>
                    </a:lnTo>
                    <a:lnTo>
                      <a:pt x="273" y="570"/>
                    </a:lnTo>
                    <a:lnTo>
                      <a:pt x="275" y="571"/>
                    </a:lnTo>
                    <a:lnTo>
                      <a:pt x="277" y="579"/>
                    </a:lnTo>
                    <a:lnTo>
                      <a:pt x="279" y="584"/>
                    </a:lnTo>
                    <a:lnTo>
                      <a:pt x="280" y="586"/>
                    </a:lnTo>
                    <a:lnTo>
                      <a:pt x="281" y="588"/>
                    </a:lnTo>
                    <a:lnTo>
                      <a:pt x="284" y="589"/>
                    </a:lnTo>
                    <a:lnTo>
                      <a:pt x="285" y="590"/>
                    </a:lnTo>
                    <a:lnTo>
                      <a:pt x="287" y="591"/>
                    </a:lnTo>
                    <a:lnTo>
                      <a:pt x="287" y="599"/>
                    </a:lnTo>
                    <a:lnTo>
                      <a:pt x="285" y="604"/>
                    </a:lnTo>
                    <a:lnTo>
                      <a:pt x="282" y="608"/>
                    </a:lnTo>
                    <a:lnTo>
                      <a:pt x="277" y="613"/>
                    </a:lnTo>
                    <a:lnTo>
                      <a:pt x="275" y="616"/>
                    </a:lnTo>
                    <a:lnTo>
                      <a:pt x="267" y="620"/>
                    </a:lnTo>
                    <a:lnTo>
                      <a:pt x="258" y="623"/>
                    </a:lnTo>
                    <a:lnTo>
                      <a:pt x="248" y="624"/>
                    </a:lnTo>
                    <a:lnTo>
                      <a:pt x="242" y="625"/>
                    </a:lnTo>
                    <a:lnTo>
                      <a:pt x="236" y="624"/>
                    </a:lnTo>
                    <a:lnTo>
                      <a:pt x="230" y="624"/>
                    </a:lnTo>
                    <a:lnTo>
                      <a:pt x="226" y="625"/>
                    </a:lnTo>
                    <a:lnTo>
                      <a:pt x="223" y="630"/>
                    </a:lnTo>
                    <a:lnTo>
                      <a:pt x="222" y="637"/>
                    </a:lnTo>
                    <a:lnTo>
                      <a:pt x="222" y="643"/>
                    </a:lnTo>
                    <a:lnTo>
                      <a:pt x="221" y="649"/>
                    </a:lnTo>
                    <a:lnTo>
                      <a:pt x="221" y="653"/>
                    </a:lnTo>
                    <a:lnTo>
                      <a:pt x="217" y="657"/>
                    </a:lnTo>
                    <a:lnTo>
                      <a:pt x="215" y="658"/>
                    </a:lnTo>
                    <a:lnTo>
                      <a:pt x="208" y="658"/>
                    </a:lnTo>
                    <a:lnTo>
                      <a:pt x="206" y="657"/>
                    </a:lnTo>
                    <a:lnTo>
                      <a:pt x="202" y="655"/>
                    </a:lnTo>
                    <a:lnTo>
                      <a:pt x="199" y="653"/>
                    </a:lnTo>
                    <a:lnTo>
                      <a:pt x="197" y="652"/>
                    </a:lnTo>
                    <a:lnTo>
                      <a:pt x="192" y="652"/>
                    </a:lnTo>
                    <a:lnTo>
                      <a:pt x="191" y="654"/>
                    </a:lnTo>
                    <a:lnTo>
                      <a:pt x="189" y="655"/>
                    </a:lnTo>
                    <a:lnTo>
                      <a:pt x="189" y="660"/>
                    </a:lnTo>
                    <a:lnTo>
                      <a:pt x="191" y="664"/>
                    </a:lnTo>
                    <a:lnTo>
                      <a:pt x="192" y="667"/>
                    </a:lnTo>
                    <a:lnTo>
                      <a:pt x="194" y="671"/>
                    </a:lnTo>
                    <a:lnTo>
                      <a:pt x="196" y="672"/>
                    </a:lnTo>
                    <a:lnTo>
                      <a:pt x="198" y="673"/>
                    </a:lnTo>
                    <a:lnTo>
                      <a:pt x="199" y="673"/>
                    </a:lnTo>
                    <a:lnTo>
                      <a:pt x="202" y="672"/>
                    </a:lnTo>
                    <a:lnTo>
                      <a:pt x="203" y="671"/>
                    </a:lnTo>
                    <a:lnTo>
                      <a:pt x="204" y="671"/>
                    </a:lnTo>
                    <a:lnTo>
                      <a:pt x="207" y="673"/>
                    </a:lnTo>
                    <a:lnTo>
                      <a:pt x="207" y="676"/>
                    </a:lnTo>
                    <a:lnTo>
                      <a:pt x="206" y="678"/>
                    </a:lnTo>
                    <a:lnTo>
                      <a:pt x="204" y="679"/>
                    </a:lnTo>
                    <a:lnTo>
                      <a:pt x="201" y="679"/>
                    </a:lnTo>
                    <a:lnTo>
                      <a:pt x="198" y="678"/>
                    </a:lnTo>
                    <a:lnTo>
                      <a:pt x="196" y="676"/>
                    </a:lnTo>
                    <a:lnTo>
                      <a:pt x="193" y="676"/>
                    </a:lnTo>
                    <a:lnTo>
                      <a:pt x="193" y="678"/>
                    </a:lnTo>
                    <a:lnTo>
                      <a:pt x="194" y="681"/>
                    </a:lnTo>
                    <a:lnTo>
                      <a:pt x="196" y="682"/>
                    </a:lnTo>
                    <a:lnTo>
                      <a:pt x="197" y="682"/>
                    </a:lnTo>
                    <a:lnTo>
                      <a:pt x="192" y="689"/>
                    </a:lnTo>
                    <a:lnTo>
                      <a:pt x="189" y="698"/>
                    </a:lnTo>
                    <a:lnTo>
                      <a:pt x="188" y="707"/>
                    </a:lnTo>
                    <a:lnTo>
                      <a:pt x="187" y="710"/>
                    </a:lnTo>
                    <a:lnTo>
                      <a:pt x="186" y="711"/>
                    </a:lnTo>
                    <a:lnTo>
                      <a:pt x="183" y="712"/>
                    </a:lnTo>
                    <a:lnTo>
                      <a:pt x="177" y="712"/>
                    </a:lnTo>
                    <a:lnTo>
                      <a:pt x="173" y="713"/>
                    </a:lnTo>
                    <a:lnTo>
                      <a:pt x="169" y="716"/>
                    </a:lnTo>
                    <a:lnTo>
                      <a:pt x="167" y="720"/>
                    </a:lnTo>
                    <a:lnTo>
                      <a:pt x="164" y="727"/>
                    </a:lnTo>
                    <a:lnTo>
                      <a:pt x="167" y="735"/>
                    </a:lnTo>
                    <a:lnTo>
                      <a:pt x="171" y="738"/>
                    </a:lnTo>
                    <a:lnTo>
                      <a:pt x="177" y="741"/>
                    </a:lnTo>
                    <a:lnTo>
                      <a:pt x="181" y="743"/>
                    </a:lnTo>
                    <a:lnTo>
                      <a:pt x="183" y="750"/>
                    </a:lnTo>
                    <a:lnTo>
                      <a:pt x="183" y="754"/>
                    </a:lnTo>
                    <a:lnTo>
                      <a:pt x="181" y="757"/>
                    </a:lnTo>
                    <a:lnTo>
                      <a:pt x="176" y="762"/>
                    </a:lnTo>
                    <a:lnTo>
                      <a:pt x="173" y="764"/>
                    </a:lnTo>
                    <a:lnTo>
                      <a:pt x="169" y="765"/>
                    </a:lnTo>
                    <a:lnTo>
                      <a:pt x="164" y="770"/>
                    </a:lnTo>
                    <a:lnTo>
                      <a:pt x="164" y="774"/>
                    </a:lnTo>
                    <a:lnTo>
                      <a:pt x="162" y="781"/>
                    </a:lnTo>
                    <a:lnTo>
                      <a:pt x="161" y="784"/>
                    </a:lnTo>
                    <a:lnTo>
                      <a:pt x="156" y="786"/>
                    </a:lnTo>
                    <a:lnTo>
                      <a:pt x="153" y="786"/>
                    </a:lnTo>
                    <a:lnTo>
                      <a:pt x="152" y="788"/>
                    </a:lnTo>
                    <a:lnTo>
                      <a:pt x="149" y="789"/>
                    </a:lnTo>
                    <a:lnTo>
                      <a:pt x="144" y="796"/>
                    </a:lnTo>
                    <a:lnTo>
                      <a:pt x="143" y="801"/>
                    </a:lnTo>
                    <a:lnTo>
                      <a:pt x="143" y="810"/>
                    </a:lnTo>
                    <a:lnTo>
                      <a:pt x="144" y="814"/>
                    </a:lnTo>
                    <a:lnTo>
                      <a:pt x="147" y="815"/>
                    </a:lnTo>
                    <a:lnTo>
                      <a:pt x="153" y="821"/>
                    </a:lnTo>
                    <a:lnTo>
                      <a:pt x="156" y="830"/>
                    </a:lnTo>
                    <a:lnTo>
                      <a:pt x="158" y="838"/>
                    </a:lnTo>
                    <a:lnTo>
                      <a:pt x="161" y="844"/>
                    </a:lnTo>
                    <a:lnTo>
                      <a:pt x="171" y="852"/>
                    </a:lnTo>
                    <a:lnTo>
                      <a:pt x="181" y="857"/>
                    </a:lnTo>
                    <a:lnTo>
                      <a:pt x="192" y="863"/>
                    </a:lnTo>
                    <a:lnTo>
                      <a:pt x="189" y="864"/>
                    </a:lnTo>
                    <a:lnTo>
                      <a:pt x="186" y="864"/>
                    </a:lnTo>
                    <a:lnTo>
                      <a:pt x="171" y="869"/>
                    </a:lnTo>
                    <a:lnTo>
                      <a:pt x="166" y="872"/>
                    </a:lnTo>
                    <a:lnTo>
                      <a:pt x="161" y="872"/>
                    </a:lnTo>
                    <a:lnTo>
                      <a:pt x="158" y="873"/>
                    </a:lnTo>
                    <a:lnTo>
                      <a:pt x="142" y="873"/>
                    </a:lnTo>
                    <a:lnTo>
                      <a:pt x="140" y="872"/>
                    </a:lnTo>
                    <a:lnTo>
                      <a:pt x="138" y="867"/>
                    </a:lnTo>
                    <a:lnTo>
                      <a:pt x="137" y="865"/>
                    </a:lnTo>
                    <a:lnTo>
                      <a:pt x="137" y="863"/>
                    </a:lnTo>
                    <a:lnTo>
                      <a:pt x="135" y="862"/>
                    </a:lnTo>
                    <a:lnTo>
                      <a:pt x="130" y="859"/>
                    </a:lnTo>
                    <a:lnTo>
                      <a:pt x="127" y="859"/>
                    </a:lnTo>
                    <a:lnTo>
                      <a:pt x="122" y="857"/>
                    </a:lnTo>
                    <a:lnTo>
                      <a:pt x="118" y="853"/>
                    </a:lnTo>
                    <a:lnTo>
                      <a:pt x="118" y="850"/>
                    </a:lnTo>
                    <a:lnTo>
                      <a:pt x="108" y="850"/>
                    </a:lnTo>
                    <a:lnTo>
                      <a:pt x="107" y="849"/>
                    </a:lnTo>
                    <a:lnTo>
                      <a:pt x="105" y="847"/>
                    </a:lnTo>
                    <a:lnTo>
                      <a:pt x="105" y="845"/>
                    </a:lnTo>
                    <a:lnTo>
                      <a:pt x="97" y="844"/>
                    </a:lnTo>
                    <a:lnTo>
                      <a:pt x="90" y="839"/>
                    </a:lnTo>
                    <a:lnTo>
                      <a:pt x="82" y="830"/>
                    </a:lnTo>
                    <a:lnTo>
                      <a:pt x="82" y="829"/>
                    </a:lnTo>
                    <a:lnTo>
                      <a:pt x="84" y="828"/>
                    </a:lnTo>
                    <a:lnTo>
                      <a:pt x="87" y="825"/>
                    </a:lnTo>
                    <a:lnTo>
                      <a:pt x="89" y="824"/>
                    </a:lnTo>
                    <a:lnTo>
                      <a:pt x="89" y="823"/>
                    </a:lnTo>
                    <a:lnTo>
                      <a:pt x="88" y="823"/>
                    </a:lnTo>
                    <a:lnTo>
                      <a:pt x="88" y="821"/>
                    </a:lnTo>
                    <a:lnTo>
                      <a:pt x="87" y="821"/>
                    </a:lnTo>
                    <a:lnTo>
                      <a:pt x="89" y="814"/>
                    </a:lnTo>
                    <a:lnTo>
                      <a:pt x="89" y="811"/>
                    </a:lnTo>
                    <a:lnTo>
                      <a:pt x="88" y="809"/>
                    </a:lnTo>
                    <a:lnTo>
                      <a:pt x="83" y="806"/>
                    </a:lnTo>
                    <a:lnTo>
                      <a:pt x="82" y="804"/>
                    </a:lnTo>
                    <a:lnTo>
                      <a:pt x="79" y="803"/>
                    </a:lnTo>
                    <a:lnTo>
                      <a:pt x="78" y="800"/>
                    </a:lnTo>
                    <a:lnTo>
                      <a:pt x="78" y="791"/>
                    </a:lnTo>
                    <a:lnTo>
                      <a:pt x="77" y="781"/>
                    </a:lnTo>
                    <a:lnTo>
                      <a:pt x="73" y="770"/>
                    </a:lnTo>
                    <a:lnTo>
                      <a:pt x="71" y="761"/>
                    </a:lnTo>
                    <a:lnTo>
                      <a:pt x="74" y="756"/>
                    </a:lnTo>
                    <a:lnTo>
                      <a:pt x="77" y="754"/>
                    </a:lnTo>
                    <a:lnTo>
                      <a:pt x="79" y="750"/>
                    </a:lnTo>
                    <a:lnTo>
                      <a:pt x="82" y="745"/>
                    </a:lnTo>
                    <a:lnTo>
                      <a:pt x="82" y="742"/>
                    </a:lnTo>
                    <a:lnTo>
                      <a:pt x="80" y="740"/>
                    </a:lnTo>
                    <a:lnTo>
                      <a:pt x="78" y="737"/>
                    </a:lnTo>
                    <a:lnTo>
                      <a:pt x="77" y="733"/>
                    </a:lnTo>
                    <a:lnTo>
                      <a:pt x="75" y="731"/>
                    </a:lnTo>
                    <a:lnTo>
                      <a:pt x="75" y="727"/>
                    </a:lnTo>
                    <a:lnTo>
                      <a:pt x="77" y="727"/>
                    </a:lnTo>
                    <a:lnTo>
                      <a:pt x="77" y="726"/>
                    </a:lnTo>
                    <a:lnTo>
                      <a:pt x="78" y="723"/>
                    </a:lnTo>
                    <a:lnTo>
                      <a:pt x="79" y="722"/>
                    </a:lnTo>
                    <a:lnTo>
                      <a:pt x="83" y="722"/>
                    </a:lnTo>
                    <a:lnTo>
                      <a:pt x="85" y="725"/>
                    </a:lnTo>
                    <a:lnTo>
                      <a:pt x="85" y="727"/>
                    </a:lnTo>
                    <a:lnTo>
                      <a:pt x="88" y="730"/>
                    </a:lnTo>
                    <a:lnTo>
                      <a:pt x="90" y="730"/>
                    </a:lnTo>
                    <a:lnTo>
                      <a:pt x="104" y="669"/>
                    </a:lnTo>
                    <a:lnTo>
                      <a:pt x="104" y="663"/>
                    </a:lnTo>
                    <a:lnTo>
                      <a:pt x="100" y="663"/>
                    </a:lnTo>
                    <a:lnTo>
                      <a:pt x="99" y="664"/>
                    </a:lnTo>
                    <a:lnTo>
                      <a:pt x="97" y="665"/>
                    </a:lnTo>
                    <a:lnTo>
                      <a:pt x="95" y="668"/>
                    </a:lnTo>
                    <a:lnTo>
                      <a:pt x="94" y="668"/>
                    </a:lnTo>
                    <a:lnTo>
                      <a:pt x="93" y="667"/>
                    </a:lnTo>
                    <a:lnTo>
                      <a:pt x="90" y="665"/>
                    </a:lnTo>
                    <a:lnTo>
                      <a:pt x="89" y="663"/>
                    </a:lnTo>
                    <a:lnTo>
                      <a:pt x="89" y="659"/>
                    </a:lnTo>
                    <a:lnTo>
                      <a:pt x="88" y="657"/>
                    </a:lnTo>
                    <a:lnTo>
                      <a:pt x="88" y="649"/>
                    </a:lnTo>
                    <a:lnTo>
                      <a:pt x="89" y="645"/>
                    </a:lnTo>
                    <a:lnTo>
                      <a:pt x="90" y="643"/>
                    </a:lnTo>
                    <a:lnTo>
                      <a:pt x="93" y="635"/>
                    </a:lnTo>
                    <a:lnTo>
                      <a:pt x="95" y="635"/>
                    </a:lnTo>
                    <a:lnTo>
                      <a:pt x="97" y="634"/>
                    </a:lnTo>
                    <a:lnTo>
                      <a:pt x="97" y="632"/>
                    </a:lnTo>
                    <a:lnTo>
                      <a:pt x="95" y="629"/>
                    </a:lnTo>
                    <a:lnTo>
                      <a:pt x="94" y="628"/>
                    </a:lnTo>
                    <a:lnTo>
                      <a:pt x="94" y="627"/>
                    </a:lnTo>
                    <a:lnTo>
                      <a:pt x="93" y="625"/>
                    </a:lnTo>
                    <a:lnTo>
                      <a:pt x="93" y="621"/>
                    </a:lnTo>
                    <a:lnTo>
                      <a:pt x="92" y="619"/>
                    </a:lnTo>
                    <a:lnTo>
                      <a:pt x="92" y="614"/>
                    </a:lnTo>
                    <a:lnTo>
                      <a:pt x="93" y="605"/>
                    </a:lnTo>
                    <a:lnTo>
                      <a:pt x="98" y="596"/>
                    </a:lnTo>
                    <a:lnTo>
                      <a:pt x="102" y="590"/>
                    </a:lnTo>
                    <a:lnTo>
                      <a:pt x="105" y="579"/>
                    </a:lnTo>
                    <a:lnTo>
                      <a:pt x="107" y="577"/>
                    </a:lnTo>
                    <a:lnTo>
                      <a:pt x="108" y="577"/>
                    </a:lnTo>
                    <a:lnTo>
                      <a:pt x="109" y="576"/>
                    </a:lnTo>
                    <a:lnTo>
                      <a:pt x="109" y="575"/>
                    </a:lnTo>
                    <a:lnTo>
                      <a:pt x="113" y="562"/>
                    </a:lnTo>
                    <a:lnTo>
                      <a:pt x="115" y="550"/>
                    </a:lnTo>
                    <a:lnTo>
                      <a:pt x="114" y="518"/>
                    </a:lnTo>
                    <a:lnTo>
                      <a:pt x="113" y="515"/>
                    </a:lnTo>
                    <a:lnTo>
                      <a:pt x="117" y="503"/>
                    </a:lnTo>
                    <a:lnTo>
                      <a:pt x="117" y="499"/>
                    </a:lnTo>
                    <a:lnTo>
                      <a:pt x="118" y="488"/>
                    </a:lnTo>
                    <a:lnTo>
                      <a:pt x="120" y="478"/>
                    </a:lnTo>
                    <a:lnTo>
                      <a:pt x="124" y="469"/>
                    </a:lnTo>
                    <a:lnTo>
                      <a:pt x="125" y="459"/>
                    </a:lnTo>
                    <a:lnTo>
                      <a:pt x="125" y="453"/>
                    </a:lnTo>
                    <a:lnTo>
                      <a:pt x="128" y="448"/>
                    </a:lnTo>
                    <a:lnTo>
                      <a:pt x="128" y="444"/>
                    </a:lnTo>
                    <a:lnTo>
                      <a:pt x="129" y="442"/>
                    </a:lnTo>
                    <a:lnTo>
                      <a:pt x="129" y="424"/>
                    </a:lnTo>
                    <a:lnTo>
                      <a:pt x="130" y="416"/>
                    </a:lnTo>
                    <a:lnTo>
                      <a:pt x="130" y="408"/>
                    </a:lnTo>
                    <a:lnTo>
                      <a:pt x="132" y="400"/>
                    </a:lnTo>
                    <a:lnTo>
                      <a:pt x="132" y="394"/>
                    </a:lnTo>
                    <a:lnTo>
                      <a:pt x="130" y="384"/>
                    </a:lnTo>
                    <a:lnTo>
                      <a:pt x="130" y="374"/>
                    </a:lnTo>
                    <a:lnTo>
                      <a:pt x="129" y="367"/>
                    </a:lnTo>
                    <a:lnTo>
                      <a:pt x="125" y="361"/>
                    </a:lnTo>
                    <a:lnTo>
                      <a:pt x="122" y="356"/>
                    </a:lnTo>
                    <a:lnTo>
                      <a:pt x="112" y="349"/>
                    </a:lnTo>
                    <a:lnTo>
                      <a:pt x="108" y="347"/>
                    </a:lnTo>
                    <a:lnTo>
                      <a:pt x="103" y="345"/>
                    </a:lnTo>
                    <a:lnTo>
                      <a:pt x="99" y="343"/>
                    </a:lnTo>
                    <a:lnTo>
                      <a:pt x="97" y="342"/>
                    </a:lnTo>
                    <a:lnTo>
                      <a:pt x="90" y="336"/>
                    </a:lnTo>
                    <a:lnTo>
                      <a:pt x="88" y="335"/>
                    </a:lnTo>
                    <a:lnTo>
                      <a:pt x="84" y="333"/>
                    </a:lnTo>
                    <a:lnTo>
                      <a:pt x="74" y="330"/>
                    </a:lnTo>
                    <a:lnTo>
                      <a:pt x="59" y="317"/>
                    </a:lnTo>
                    <a:lnTo>
                      <a:pt x="58" y="315"/>
                    </a:lnTo>
                    <a:lnTo>
                      <a:pt x="58" y="305"/>
                    </a:lnTo>
                    <a:lnTo>
                      <a:pt x="56" y="301"/>
                    </a:lnTo>
                    <a:lnTo>
                      <a:pt x="55" y="298"/>
                    </a:lnTo>
                    <a:lnTo>
                      <a:pt x="54" y="294"/>
                    </a:lnTo>
                    <a:lnTo>
                      <a:pt x="51" y="292"/>
                    </a:lnTo>
                    <a:lnTo>
                      <a:pt x="50" y="288"/>
                    </a:lnTo>
                    <a:lnTo>
                      <a:pt x="35" y="263"/>
                    </a:lnTo>
                    <a:lnTo>
                      <a:pt x="31" y="250"/>
                    </a:lnTo>
                    <a:lnTo>
                      <a:pt x="26" y="240"/>
                    </a:lnTo>
                    <a:lnTo>
                      <a:pt x="25" y="239"/>
                    </a:lnTo>
                    <a:lnTo>
                      <a:pt x="24" y="239"/>
                    </a:lnTo>
                    <a:lnTo>
                      <a:pt x="23" y="238"/>
                    </a:lnTo>
                    <a:lnTo>
                      <a:pt x="21" y="238"/>
                    </a:lnTo>
                    <a:lnTo>
                      <a:pt x="19" y="234"/>
                    </a:lnTo>
                    <a:lnTo>
                      <a:pt x="16" y="227"/>
                    </a:lnTo>
                    <a:lnTo>
                      <a:pt x="14" y="224"/>
                    </a:lnTo>
                    <a:lnTo>
                      <a:pt x="11" y="224"/>
                    </a:lnTo>
                    <a:lnTo>
                      <a:pt x="10" y="223"/>
                    </a:lnTo>
                    <a:lnTo>
                      <a:pt x="4" y="214"/>
                    </a:lnTo>
                    <a:lnTo>
                      <a:pt x="0" y="203"/>
                    </a:lnTo>
                    <a:lnTo>
                      <a:pt x="1" y="198"/>
                    </a:lnTo>
                    <a:lnTo>
                      <a:pt x="2" y="194"/>
                    </a:lnTo>
                    <a:lnTo>
                      <a:pt x="7" y="186"/>
                    </a:lnTo>
                    <a:lnTo>
                      <a:pt x="10" y="184"/>
                    </a:lnTo>
                    <a:lnTo>
                      <a:pt x="13" y="182"/>
                    </a:lnTo>
                    <a:lnTo>
                      <a:pt x="15" y="180"/>
                    </a:lnTo>
                    <a:lnTo>
                      <a:pt x="18" y="176"/>
                    </a:lnTo>
                    <a:lnTo>
                      <a:pt x="16" y="175"/>
                    </a:lnTo>
                    <a:lnTo>
                      <a:pt x="14" y="175"/>
                    </a:lnTo>
                    <a:lnTo>
                      <a:pt x="13" y="176"/>
                    </a:lnTo>
                    <a:lnTo>
                      <a:pt x="9" y="176"/>
                    </a:lnTo>
                    <a:lnTo>
                      <a:pt x="7" y="175"/>
                    </a:lnTo>
                    <a:lnTo>
                      <a:pt x="5" y="170"/>
                    </a:lnTo>
                    <a:lnTo>
                      <a:pt x="5" y="162"/>
                    </a:lnTo>
                    <a:lnTo>
                      <a:pt x="6" y="157"/>
                    </a:lnTo>
                    <a:lnTo>
                      <a:pt x="11" y="150"/>
                    </a:lnTo>
                    <a:lnTo>
                      <a:pt x="13" y="145"/>
                    </a:lnTo>
                    <a:lnTo>
                      <a:pt x="13" y="136"/>
                    </a:lnTo>
                    <a:lnTo>
                      <a:pt x="18" y="135"/>
                    </a:lnTo>
                    <a:lnTo>
                      <a:pt x="20" y="133"/>
                    </a:lnTo>
                    <a:lnTo>
                      <a:pt x="24" y="131"/>
                    </a:lnTo>
                    <a:lnTo>
                      <a:pt x="25" y="128"/>
                    </a:lnTo>
                    <a:lnTo>
                      <a:pt x="28" y="125"/>
                    </a:lnTo>
                    <a:lnTo>
                      <a:pt x="29" y="121"/>
                    </a:lnTo>
                    <a:lnTo>
                      <a:pt x="30" y="118"/>
                    </a:lnTo>
                    <a:lnTo>
                      <a:pt x="33" y="115"/>
                    </a:lnTo>
                    <a:lnTo>
                      <a:pt x="35" y="113"/>
                    </a:lnTo>
                    <a:lnTo>
                      <a:pt x="39" y="111"/>
                    </a:lnTo>
                    <a:lnTo>
                      <a:pt x="44" y="108"/>
                    </a:lnTo>
                    <a:lnTo>
                      <a:pt x="46" y="106"/>
                    </a:lnTo>
                    <a:lnTo>
                      <a:pt x="48" y="102"/>
                    </a:lnTo>
                    <a:lnTo>
                      <a:pt x="45" y="101"/>
                    </a:lnTo>
                    <a:lnTo>
                      <a:pt x="44" y="98"/>
                    </a:lnTo>
                    <a:lnTo>
                      <a:pt x="44" y="97"/>
                    </a:lnTo>
                    <a:lnTo>
                      <a:pt x="45" y="94"/>
                    </a:lnTo>
                    <a:lnTo>
                      <a:pt x="45" y="89"/>
                    </a:lnTo>
                    <a:lnTo>
                      <a:pt x="44" y="88"/>
                    </a:lnTo>
                    <a:lnTo>
                      <a:pt x="43" y="86"/>
                    </a:lnTo>
                    <a:lnTo>
                      <a:pt x="43" y="79"/>
                    </a:lnTo>
                    <a:lnTo>
                      <a:pt x="44" y="78"/>
                    </a:lnTo>
                    <a:lnTo>
                      <a:pt x="45" y="76"/>
                    </a:lnTo>
                    <a:lnTo>
                      <a:pt x="45" y="69"/>
                    </a:lnTo>
                    <a:lnTo>
                      <a:pt x="44" y="68"/>
                    </a:lnTo>
                    <a:lnTo>
                      <a:pt x="43" y="66"/>
                    </a:lnTo>
                    <a:lnTo>
                      <a:pt x="40" y="64"/>
                    </a:lnTo>
                    <a:lnTo>
                      <a:pt x="39" y="63"/>
                    </a:lnTo>
                    <a:lnTo>
                      <a:pt x="38" y="60"/>
                    </a:lnTo>
                    <a:lnTo>
                      <a:pt x="38" y="55"/>
                    </a:lnTo>
                    <a:lnTo>
                      <a:pt x="40" y="53"/>
                    </a:lnTo>
                    <a:lnTo>
                      <a:pt x="41" y="50"/>
                    </a:lnTo>
                    <a:lnTo>
                      <a:pt x="46" y="48"/>
                    </a:lnTo>
                    <a:lnTo>
                      <a:pt x="48" y="47"/>
                    </a:lnTo>
                    <a:lnTo>
                      <a:pt x="50" y="48"/>
                    </a:lnTo>
                    <a:lnTo>
                      <a:pt x="51" y="48"/>
                    </a:lnTo>
                    <a:lnTo>
                      <a:pt x="53" y="47"/>
                    </a:lnTo>
                    <a:lnTo>
                      <a:pt x="53" y="44"/>
                    </a:lnTo>
                    <a:lnTo>
                      <a:pt x="55" y="42"/>
                    </a:lnTo>
                    <a:lnTo>
                      <a:pt x="55" y="39"/>
                    </a:lnTo>
                    <a:lnTo>
                      <a:pt x="58" y="38"/>
                    </a:lnTo>
                    <a:lnTo>
                      <a:pt x="59" y="37"/>
                    </a:lnTo>
                    <a:lnTo>
                      <a:pt x="61" y="35"/>
                    </a:lnTo>
                    <a:lnTo>
                      <a:pt x="63" y="34"/>
                    </a:lnTo>
                    <a:lnTo>
                      <a:pt x="64" y="32"/>
                    </a:lnTo>
                    <a:lnTo>
                      <a:pt x="64" y="28"/>
                    </a:lnTo>
                    <a:lnTo>
                      <a:pt x="65" y="25"/>
                    </a:lnTo>
                    <a:lnTo>
                      <a:pt x="68" y="21"/>
                    </a:lnTo>
                    <a:lnTo>
                      <a:pt x="73" y="16"/>
                    </a:lnTo>
                    <a:lnTo>
                      <a:pt x="77" y="15"/>
                    </a:lnTo>
                    <a:lnTo>
                      <a:pt x="89" y="11"/>
                    </a:lnTo>
                    <a:lnTo>
                      <a:pt x="103" y="8"/>
                    </a:lnTo>
                    <a:lnTo>
                      <a:pt x="105" y="6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</p:grpSp>
        <p:grpSp>
          <p:nvGrpSpPr>
            <p:cNvPr id="5" name="Group 1109"/>
            <p:cNvGrpSpPr/>
            <p:nvPr/>
          </p:nvGrpSpPr>
          <p:grpSpPr>
            <a:xfrm>
              <a:off x="1751012" y="1676400"/>
              <a:ext cx="3720198" cy="2808284"/>
              <a:chOff x="1751012" y="1676400"/>
              <a:chExt cx="3720198" cy="2808284"/>
            </a:xfrm>
            <a:grpFill/>
          </p:grpSpPr>
          <p:sp>
            <p:nvSpPr>
              <p:cNvPr id="951" name="Freeform 1229"/>
              <p:cNvSpPr>
                <a:spLocks/>
              </p:cNvSpPr>
              <p:nvPr/>
            </p:nvSpPr>
            <p:spPr bwMode="auto">
              <a:xfrm>
                <a:off x="4557222" y="4439088"/>
                <a:ext cx="60104" cy="45596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0" y="0"/>
                  </a:cxn>
                  <a:cxn ang="0">
                    <a:pos x="12" y="2"/>
                  </a:cxn>
                  <a:cxn ang="0">
                    <a:pos x="14" y="3"/>
                  </a:cxn>
                  <a:cxn ang="0">
                    <a:pos x="16" y="4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7"/>
                  </a:cxn>
                  <a:cxn ang="0">
                    <a:pos x="24" y="5"/>
                  </a:cxn>
                  <a:cxn ang="0">
                    <a:pos x="26" y="5"/>
                  </a:cxn>
                  <a:cxn ang="0">
                    <a:pos x="29" y="8"/>
                  </a:cxn>
                  <a:cxn ang="0">
                    <a:pos x="29" y="10"/>
                  </a:cxn>
                  <a:cxn ang="0">
                    <a:pos x="27" y="13"/>
                  </a:cxn>
                  <a:cxn ang="0">
                    <a:pos x="25" y="17"/>
                  </a:cxn>
                  <a:cxn ang="0">
                    <a:pos x="22" y="19"/>
                  </a:cxn>
                  <a:cxn ang="0">
                    <a:pos x="17" y="22"/>
                  </a:cxn>
                  <a:cxn ang="0">
                    <a:pos x="15" y="22"/>
                  </a:cxn>
                  <a:cxn ang="0">
                    <a:pos x="11" y="20"/>
                  </a:cxn>
                  <a:cxn ang="0">
                    <a:pos x="7" y="18"/>
                  </a:cxn>
                  <a:cxn ang="0">
                    <a:pos x="5" y="17"/>
                  </a:cxn>
                  <a:cxn ang="0">
                    <a:pos x="2" y="14"/>
                  </a:cxn>
                  <a:cxn ang="0">
                    <a:pos x="1" y="12"/>
                  </a:cxn>
                  <a:cxn ang="0">
                    <a:pos x="0" y="10"/>
                  </a:cxn>
                  <a:cxn ang="0">
                    <a:pos x="2" y="3"/>
                  </a:cxn>
                  <a:cxn ang="0">
                    <a:pos x="5" y="2"/>
                  </a:cxn>
                  <a:cxn ang="0">
                    <a:pos x="9" y="0"/>
                  </a:cxn>
                </a:cxnLst>
                <a:rect l="0" t="0" r="r" b="b"/>
                <a:pathLst>
                  <a:path w="29" h="22">
                    <a:moveTo>
                      <a:pt x="9" y="0"/>
                    </a:moveTo>
                    <a:lnTo>
                      <a:pt x="10" y="0"/>
                    </a:lnTo>
                    <a:lnTo>
                      <a:pt x="12" y="2"/>
                    </a:lnTo>
                    <a:lnTo>
                      <a:pt x="14" y="3"/>
                    </a:lnTo>
                    <a:lnTo>
                      <a:pt x="16" y="4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7"/>
                    </a:lnTo>
                    <a:lnTo>
                      <a:pt x="24" y="5"/>
                    </a:lnTo>
                    <a:lnTo>
                      <a:pt x="26" y="5"/>
                    </a:lnTo>
                    <a:lnTo>
                      <a:pt x="29" y="8"/>
                    </a:lnTo>
                    <a:lnTo>
                      <a:pt x="29" y="10"/>
                    </a:lnTo>
                    <a:lnTo>
                      <a:pt x="27" y="13"/>
                    </a:lnTo>
                    <a:lnTo>
                      <a:pt x="25" y="17"/>
                    </a:lnTo>
                    <a:lnTo>
                      <a:pt x="22" y="19"/>
                    </a:lnTo>
                    <a:lnTo>
                      <a:pt x="17" y="22"/>
                    </a:lnTo>
                    <a:lnTo>
                      <a:pt x="15" y="22"/>
                    </a:lnTo>
                    <a:lnTo>
                      <a:pt x="11" y="20"/>
                    </a:lnTo>
                    <a:lnTo>
                      <a:pt x="7" y="18"/>
                    </a:lnTo>
                    <a:lnTo>
                      <a:pt x="5" y="17"/>
                    </a:lnTo>
                    <a:lnTo>
                      <a:pt x="2" y="14"/>
                    </a:lnTo>
                    <a:lnTo>
                      <a:pt x="1" y="12"/>
                    </a:lnTo>
                    <a:lnTo>
                      <a:pt x="0" y="10"/>
                    </a:lnTo>
                    <a:lnTo>
                      <a:pt x="2" y="3"/>
                    </a:lnTo>
                    <a:lnTo>
                      <a:pt x="5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55" name="Freeform 1233"/>
              <p:cNvSpPr>
                <a:spLocks/>
              </p:cNvSpPr>
              <p:nvPr/>
            </p:nvSpPr>
            <p:spPr bwMode="auto">
              <a:xfrm>
                <a:off x="5201781" y="2528212"/>
                <a:ext cx="244559" cy="111917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20" y="4"/>
                  </a:cxn>
                  <a:cxn ang="0">
                    <a:pos x="21" y="10"/>
                  </a:cxn>
                  <a:cxn ang="0">
                    <a:pos x="25" y="14"/>
                  </a:cxn>
                  <a:cxn ang="0">
                    <a:pos x="33" y="13"/>
                  </a:cxn>
                  <a:cxn ang="0">
                    <a:pos x="34" y="7"/>
                  </a:cxn>
                  <a:cxn ang="0">
                    <a:pos x="40" y="10"/>
                  </a:cxn>
                  <a:cxn ang="0">
                    <a:pos x="54" y="10"/>
                  </a:cxn>
                  <a:cxn ang="0">
                    <a:pos x="55" y="7"/>
                  </a:cxn>
                  <a:cxn ang="0">
                    <a:pos x="65" y="8"/>
                  </a:cxn>
                  <a:cxn ang="0">
                    <a:pos x="74" y="7"/>
                  </a:cxn>
                  <a:cxn ang="0">
                    <a:pos x="79" y="5"/>
                  </a:cxn>
                  <a:cxn ang="0">
                    <a:pos x="81" y="4"/>
                  </a:cxn>
                  <a:cxn ang="0">
                    <a:pos x="84" y="0"/>
                  </a:cxn>
                  <a:cxn ang="0">
                    <a:pos x="87" y="2"/>
                  </a:cxn>
                  <a:cxn ang="0">
                    <a:pos x="88" y="3"/>
                  </a:cxn>
                  <a:cxn ang="0">
                    <a:pos x="92" y="5"/>
                  </a:cxn>
                  <a:cxn ang="0">
                    <a:pos x="98" y="7"/>
                  </a:cxn>
                  <a:cxn ang="0">
                    <a:pos x="105" y="4"/>
                  </a:cxn>
                  <a:cxn ang="0">
                    <a:pos x="103" y="8"/>
                  </a:cxn>
                  <a:cxn ang="0">
                    <a:pos x="108" y="17"/>
                  </a:cxn>
                  <a:cxn ang="0">
                    <a:pos x="117" y="23"/>
                  </a:cxn>
                  <a:cxn ang="0">
                    <a:pos x="117" y="29"/>
                  </a:cxn>
                  <a:cxn ang="0">
                    <a:pos x="110" y="35"/>
                  </a:cxn>
                  <a:cxn ang="0">
                    <a:pos x="99" y="44"/>
                  </a:cxn>
                  <a:cxn ang="0">
                    <a:pos x="80" y="52"/>
                  </a:cxn>
                  <a:cxn ang="0">
                    <a:pos x="54" y="53"/>
                  </a:cxn>
                  <a:cxn ang="0">
                    <a:pos x="30" y="47"/>
                  </a:cxn>
                  <a:cxn ang="0">
                    <a:pos x="24" y="43"/>
                  </a:cxn>
                  <a:cxn ang="0">
                    <a:pos x="18" y="39"/>
                  </a:cxn>
                  <a:cxn ang="0">
                    <a:pos x="14" y="38"/>
                  </a:cxn>
                  <a:cxn ang="0">
                    <a:pos x="16" y="33"/>
                  </a:cxn>
                  <a:cxn ang="0">
                    <a:pos x="18" y="28"/>
                  </a:cxn>
                  <a:cxn ang="0">
                    <a:pos x="15" y="24"/>
                  </a:cxn>
                  <a:cxn ang="0">
                    <a:pos x="9" y="25"/>
                  </a:cxn>
                  <a:cxn ang="0">
                    <a:pos x="1" y="23"/>
                  </a:cxn>
                  <a:cxn ang="0">
                    <a:pos x="23" y="19"/>
                  </a:cxn>
                  <a:cxn ang="0">
                    <a:pos x="15" y="15"/>
                  </a:cxn>
                  <a:cxn ang="0">
                    <a:pos x="2" y="10"/>
                  </a:cxn>
                  <a:cxn ang="0">
                    <a:pos x="2" y="7"/>
                  </a:cxn>
                  <a:cxn ang="0">
                    <a:pos x="7" y="8"/>
                  </a:cxn>
                  <a:cxn ang="0">
                    <a:pos x="10" y="5"/>
                  </a:cxn>
                  <a:cxn ang="0">
                    <a:pos x="12" y="2"/>
                  </a:cxn>
                </a:cxnLst>
                <a:rect l="0" t="0" r="r" b="b"/>
                <a:pathLst>
                  <a:path w="118" h="54">
                    <a:moveTo>
                      <a:pt x="14" y="0"/>
                    </a:moveTo>
                    <a:lnTo>
                      <a:pt x="19" y="0"/>
                    </a:lnTo>
                    <a:lnTo>
                      <a:pt x="19" y="3"/>
                    </a:lnTo>
                    <a:lnTo>
                      <a:pt x="20" y="4"/>
                    </a:lnTo>
                    <a:lnTo>
                      <a:pt x="21" y="7"/>
                    </a:lnTo>
                    <a:lnTo>
                      <a:pt x="21" y="10"/>
                    </a:lnTo>
                    <a:lnTo>
                      <a:pt x="24" y="12"/>
                    </a:lnTo>
                    <a:lnTo>
                      <a:pt x="25" y="14"/>
                    </a:lnTo>
                    <a:lnTo>
                      <a:pt x="30" y="14"/>
                    </a:lnTo>
                    <a:lnTo>
                      <a:pt x="33" y="13"/>
                    </a:lnTo>
                    <a:lnTo>
                      <a:pt x="34" y="13"/>
                    </a:lnTo>
                    <a:lnTo>
                      <a:pt x="34" y="7"/>
                    </a:lnTo>
                    <a:lnTo>
                      <a:pt x="38" y="10"/>
                    </a:lnTo>
                    <a:lnTo>
                      <a:pt x="40" y="10"/>
                    </a:lnTo>
                    <a:lnTo>
                      <a:pt x="49" y="8"/>
                    </a:lnTo>
                    <a:lnTo>
                      <a:pt x="54" y="10"/>
                    </a:lnTo>
                    <a:lnTo>
                      <a:pt x="55" y="12"/>
                    </a:lnTo>
                    <a:lnTo>
                      <a:pt x="55" y="7"/>
                    </a:lnTo>
                    <a:lnTo>
                      <a:pt x="63" y="7"/>
                    </a:lnTo>
                    <a:lnTo>
                      <a:pt x="65" y="8"/>
                    </a:lnTo>
                    <a:lnTo>
                      <a:pt x="70" y="8"/>
                    </a:lnTo>
                    <a:lnTo>
                      <a:pt x="74" y="7"/>
                    </a:lnTo>
                    <a:lnTo>
                      <a:pt x="76" y="5"/>
                    </a:lnTo>
                    <a:lnTo>
                      <a:pt x="79" y="5"/>
                    </a:lnTo>
                    <a:lnTo>
                      <a:pt x="81" y="7"/>
                    </a:lnTo>
                    <a:lnTo>
                      <a:pt x="81" y="4"/>
                    </a:lnTo>
                    <a:lnTo>
                      <a:pt x="83" y="3"/>
                    </a:lnTo>
                    <a:lnTo>
                      <a:pt x="84" y="0"/>
                    </a:lnTo>
                    <a:lnTo>
                      <a:pt x="85" y="2"/>
                    </a:lnTo>
                    <a:lnTo>
                      <a:pt x="87" y="2"/>
                    </a:lnTo>
                    <a:lnTo>
                      <a:pt x="88" y="0"/>
                    </a:lnTo>
                    <a:lnTo>
                      <a:pt x="88" y="3"/>
                    </a:lnTo>
                    <a:lnTo>
                      <a:pt x="89" y="4"/>
                    </a:lnTo>
                    <a:lnTo>
                      <a:pt x="92" y="5"/>
                    </a:lnTo>
                    <a:lnTo>
                      <a:pt x="93" y="7"/>
                    </a:lnTo>
                    <a:lnTo>
                      <a:pt x="98" y="7"/>
                    </a:lnTo>
                    <a:lnTo>
                      <a:pt x="103" y="4"/>
                    </a:lnTo>
                    <a:lnTo>
                      <a:pt x="105" y="4"/>
                    </a:lnTo>
                    <a:lnTo>
                      <a:pt x="104" y="5"/>
                    </a:lnTo>
                    <a:lnTo>
                      <a:pt x="103" y="8"/>
                    </a:lnTo>
                    <a:lnTo>
                      <a:pt x="104" y="13"/>
                    </a:lnTo>
                    <a:lnTo>
                      <a:pt x="108" y="17"/>
                    </a:lnTo>
                    <a:lnTo>
                      <a:pt x="113" y="19"/>
                    </a:lnTo>
                    <a:lnTo>
                      <a:pt x="117" y="23"/>
                    </a:lnTo>
                    <a:lnTo>
                      <a:pt x="118" y="28"/>
                    </a:lnTo>
                    <a:lnTo>
                      <a:pt x="117" y="29"/>
                    </a:lnTo>
                    <a:lnTo>
                      <a:pt x="114" y="33"/>
                    </a:lnTo>
                    <a:lnTo>
                      <a:pt x="110" y="35"/>
                    </a:lnTo>
                    <a:lnTo>
                      <a:pt x="107" y="39"/>
                    </a:lnTo>
                    <a:lnTo>
                      <a:pt x="99" y="44"/>
                    </a:lnTo>
                    <a:lnTo>
                      <a:pt x="89" y="48"/>
                    </a:lnTo>
                    <a:lnTo>
                      <a:pt x="80" y="52"/>
                    </a:lnTo>
                    <a:lnTo>
                      <a:pt x="68" y="54"/>
                    </a:lnTo>
                    <a:lnTo>
                      <a:pt x="54" y="53"/>
                    </a:lnTo>
                    <a:lnTo>
                      <a:pt x="41" y="51"/>
                    </a:lnTo>
                    <a:lnTo>
                      <a:pt x="30" y="47"/>
                    </a:lnTo>
                    <a:lnTo>
                      <a:pt x="28" y="46"/>
                    </a:lnTo>
                    <a:lnTo>
                      <a:pt x="24" y="43"/>
                    </a:lnTo>
                    <a:lnTo>
                      <a:pt x="21" y="42"/>
                    </a:lnTo>
                    <a:lnTo>
                      <a:pt x="18" y="39"/>
                    </a:lnTo>
                    <a:lnTo>
                      <a:pt x="12" y="39"/>
                    </a:lnTo>
                    <a:lnTo>
                      <a:pt x="14" y="38"/>
                    </a:lnTo>
                    <a:lnTo>
                      <a:pt x="16" y="37"/>
                    </a:lnTo>
                    <a:lnTo>
                      <a:pt x="16" y="33"/>
                    </a:lnTo>
                    <a:lnTo>
                      <a:pt x="18" y="30"/>
                    </a:lnTo>
                    <a:lnTo>
                      <a:pt x="18" y="28"/>
                    </a:lnTo>
                    <a:lnTo>
                      <a:pt x="19" y="25"/>
                    </a:lnTo>
                    <a:lnTo>
                      <a:pt x="15" y="24"/>
                    </a:lnTo>
                    <a:lnTo>
                      <a:pt x="12" y="24"/>
                    </a:lnTo>
                    <a:lnTo>
                      <a:pt x="9" y="25"/>
                    </a:lnTo>
                    <a:lnTo>
                      <a:pt x="6" y="25"/>
                    </a:lnTo>
                    <a:lnTo>
                      <a:pt x="1" y="23"/>
                    </a:lnTo>
                    <a:lnTo>
                      <a:pt x="12" y="22"/>
                    </a:lnTo>
                    <a:lnTo>
                      <a:pt x="23" y="19"/>
                    </a:lnTo>
                    <a:lnTo>
                      <a:pt x="20" y="17"/>
                    </a:lnTo>
                    <a:lnTo>
                      <a:pt x="15" y="15"/>
                    </a:lnTo>
                    <a:lnTo>
                      <a:pt x="7" y="14"/>
                    </a:lnTo>
                    <a:lnTo>
                      <a:pt x="2" y="10"/>
                    </a:lnTo>
                    <a:lnTo>
                      <a:pt x="0" y="8"/>
                    </a:lnTo>
                    <a:lnTo>
                      <a:pt x="2" y="7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10" y="5"/>
                    </a:lnTo>
                    <a:lnTo>
                      <a:pt x="11" y="4"/>
                    </a:lnTo>
                    <a:lnTo>
                      <a:pt x="12" y="2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56" name="Freeform 1234"/>
              <p:cNvSpPr>
                <a:spLocks/>
              </p:cNvSpPr>
              <p:nvPr/>
            </p:nvSpPr>
            <p:spPr bwMode="auto">
              <a:xfrm>
                <a:off x="3740644" y="3873285"/>
                <a:ext cx="248704" cy="87046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45" y="2"/>
                  </a:cxn>
                  <a:cxn ang="0">
                    <a:pos x="63" y="9"/>
                  </a:cxn>
                  <a:cxn ang="0">
                    <a:pos x="73" y="10"/>
                  </a:cxn>
                  <a:cxn ang="0">
                    <a:pos x="75" y="10"/>
                  </a:cxn>
                  <a:cxn ang="0">
                    <a:pos x="76" y="13"/>
                  </a:cxn>
                  <a:cxn ang="0">
                    <a:pos x="79" y="14"/>
                  </a:cxn>
                  <a:cxn ang="0">
                    <a:pos x="80" y="15"/>
                  </a:cxn>
                  <a:cxn ang="0">
                    <a:pos x="90" y="23"/>
                  </a:cxn>
                  <a:cxn ang="0">
                    <a:pos x="105" y="25"/>
                  </a:cxn>
                  <a:cxn ang="0">
                    <a:pos x="105" y="28"/>
                  </a:cxn>
                  <a:cxn ang="0">
                    <a:pos x="111" y="29"/>
                  </a:cxn>
                  <a:cxn ang="0">
                    <a:pos x="114" y="30"/>
                  </a:cxn>
                  <a:cxn ang="0">
                    <a:pos x="117" y="33"/>
                  </a:cxn>
                  <a:cxn ang="0">
                    <a:pos x="118" y="36"/>
                  </a:cxn>
                  <a:cxn ang="0">
                    <a:pos x="120" y="37"/>
                  </a:cxn>
                  <a:cxn ang="0">
                    <a:pos x="118" y="39"/>
                  </a:cxn>
                  <a:cxn ang="0">
                    <a:pos x="115" y="41"/>
                  </a:cxn>
                  <a:cxn ang="0">
                    <a:pos x="111" y="42"/>
                  </a:cxn>
                  <a:cxn ang="0">
                    <a:pos x="105" y="42"/>
                  </a:cxn>
                  <a:cxn ang="0">
                    <a:pos x="93" y="41"/>
                  </a:cxn>
                  <a:cxn ang="0">
                    <a:pos x="81" y="39"/>
                  </a:cxn>
                  <a:cxn ang="0">
                    <a:pos x="81" y="37"/>
                  </a:cxn>
                  <a:cxn ang="0">
                    <a:pos x="83" y="37"/>
                  </a:cxn>
                  <a:cxn ang="0">
                    <a:pos x="85" y="34"/>
                  </a:cxn>
                  <a:cxn ang="0">
                    <a:pos x="85" y="33"/>
                  </a:cxn>
                  <a:cxn ang="0">
                    <a:pos x="83" y="32"/>
                  </a:cxn>
                  <a:cxn ang="0">
                    <a:pos x="79" y="30"/>
                  </a:cxn>
                  <a:cxn ang="0">
                    <a:pos x="76" y="30"/>
                  </a:cxn>
                  <a:cxn ang="0">
                    <a:pos x="74" y="29"/>
                  </a:cxn>
                  <a:cxn ang="0">
                    <a:pos x="71" y="24"/>
                  </a:cxn>
                  <a:cxn ang="0">
                    <a:pos x="70" y="24"/>
                  </a:cxn>
                  <a:cxn ang="0">
                    <a:pos x="69" y="23"/>
                  </a:cxn>
                  <a:cxn ang="0">
                    <a:pos x="69" y="22"/>
                  </a:cxn>
                  <a:cxn ang="0">
                    <a:pos x="68" y="22"/>
                  </a:cxn>
                  <a:cxn ang="0">
                    <a:pos x="68" y="20"/>
                  </a:cxn>
                  <a:cxn ang="0">
                    <a:pos x="59" y="20"/>
                  </a:cxn>
                  <a:cxn ang="0">
                    <a:pos x="55" y="19"/>
                  </a:cxn>
                  <a:cxn ang="0">
                    <a:pos x="47" y="15"/>
                  </a:cxn>
                  <a:cxn ang="0">
                    <a:pos x="44" y="14"/>
                  </a:cxn>
                  <a:cxn ang="0">
                    <a:pos x="32" y="14"/>
                  </a:cxn>
                  <a:cxn ang="0">
                    <a:pos x="30" y="12"/>
                  </a:cxn>
                  <a:cxn ang="0">
                    <a:pos x="30" y="10"/>
                  </a:cxn>
                  <a:cxn ang="0">
                    <a:pos x="31" y="9"/>
                  </a:cxn>
                  <a:cxn ang="0">
                    <a:pos x="30" y="8"/>
                  </a:cxn>
                  <a:cxn ang="0">
                    <a:pos x="26" y="8"/>
                  </a:cxn>
                  <a:cxn ang="0">
                    <a:pos x="17" y="9"/>
                  </a:cxn>
                  <a:cxn ang="0">
                    <a:pos x="10" y="14"/>
                  </a:cxn>
                  <a:cxn ang="0">
                    <a:pos x="4" y="18"/>
                  </a:cxn>
                  <a:cxn ang="0">
                    <a:pos x="0" y="18"/>
                  </a:cxn>
                  <a:cxn ang="0">
                    <a:pos x="5" y="10"/>
                  </a:cxn>
                  <a:cxn ang="0">
                    <a:pos x="12" y="5"/>
                  </a:cxn>
                  <a:cxn ang="0">
                    <a:pos x="21" y="2"/>
                  </a:cxn>
                  <a:cxn ang="0">
                    <a:pos x="32" y="0"/>
                  </a:cxn>
                </a:cxnLst>
                <a:rect l="0" t="0" r="r" b="b"/>
                <a:pathLst>
                  <a:path w="120" h="42">
                    <a:moveTo>
                      <a:pt x="32" y="0"/>
                    </a:moveTo>
                    <a:lnTo>
                      <a:pt x="45" y="2"/>
                    </a:lnTo>
                    <a:lnTo>
                      <a:pt x="63" y="9"/>
                    </a:lnTo>
                    <a:lnTo>
                      <a:pt x="73" y="10"/>
                    </a:lnTo>
                    <a:lnTo>
                      <a:pt x="75" y="10"/>
                    </a:lnTo>
                    <a:lnTo>
                      <a:pt x="76" y="13"/>
                    </a:lnTo>
                    <a:lnTo>
                      <a:pt x="79" y="14"/>
                    </a:lnTo>
                    <a:lnTo>
                      <a:pt x="80" y="15"/>
                    </a:lnTo>
                    <a:lnTo>
                      <a:pt x="90" y="23"/>
                    </a:lnTo>
                    <a:lnTo>
                      <a:pt x="105" y="25"/>
                    </a:lnTo>
                    <a:lnTo>
                      <a:pt x="105" y="28"/>
                    </a:lnTo>
                    <a:lnTo>
                      <a:pt x="111" y="29"/>
                    </a:lnTo>
                    <a:lnTo>
                      <a:pt x="114" y="30"/>
                    </a:lnTo>
                    <a:lnTo>
                      <a:pt x="117" y="33"/>
                    </a:lnTo>
                    <a:lnTo>
                      <a:pt x="118" y="36"/>
                    </a:lnTo>
                    <a:lnTo>
                      <a:pt x="120" y="37"/>
                    </a:lnTo>
                    <a:lnTo>
                      <a:pt x="118" y="39"/>
                    </a:lnTo>
                    <a:lnTo>
                      <a:pt x="115" y="41"/>
                    </a:lnTo>
                    <a:lnTo>
                      <a:pt x="111" y="42"/>
                    </a:lnTo>
                    <a:lnTo>
                      <a:pt x="105" y="42"/>
                    </a:lnTo>
                    <a:lnTo>
                      <a:pt x="93" y="41"/>
                    </a:lnTo>
                    <a:lnTo>
                      <a:pt x="81" y="39"/>
                    </a:lnTo>
                    <a:lnTo>
                      <a:pt x="81" y="37"/>
                    </a:lnTo>
                    <a:lnTo>
                      <a:pt x="83" y="37"/>
                    </a:lnTo>
                    <a:lnTo>
                      <a:pt x="85" y="34"/>
                    </a:lnTo>
                    <a:lnTo>
                      <a:pt x="85" y="33"/>
                    </a:lnTo>
                    <a:lnTo>
                      <a:pt x="83" y="32"/>
                    </a:lnTo>
                    <a:lnTo>
                      <a:pt x="79" y="30"/>
                    </a:lnTo>
                    <a:lnTo>
                      <a:pt x="76" y="30"/>
                    </a:lnTo>
                    <a:lnTo>
                      <a:pt x="74" y="29"/>
                    </a:lnTo>
                    <a:lnTo>
                      <a:pt x="71" y="24"/>
                    </a:lnTo>
                    <a:lnTo>
                      <a:pt x="70" y="24"/>
                    </a:lnTo>
                    <a:lnTo>
                      <a:pt x="69" y="23"/>
                    </a:lnTo>
                    <a:lnTo>
                      <a:pt x="69" y="22"/>
                    </a:lnTo>
                    <a:lnTo>
                      <a:pt x="68" y="22"/>
                    </a:lnTo>
                    <a:lnTo>
                      <a:pt x="68" y="20"/>
                    </a:lnTo>
                    <a:lnTo>
                      <a:pt x="59" y="20"/>
                    </a:lnTo>
                    <a:lnTo>
                      <a:pt x="55" y="19"/>
                    </a:lnTo>
                    <a:lnTo>
                      <a:pt x="47" y="15"/>
                    </a:lnTo>
                    <a:lnTo>
                      <a:pt x="44" y="14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0" y="8"/>
                    </a:lnTo>
                    <a:lnTo>
                      <a:pt x="26" y="8"/>
                    </a:lnTo>
                    <a:lnTo>
                      <a:pt x="17" y="9"/>
                    </a:lnTo>
                    <a:lnTo>
                      <a:pt x="10" y="14"/>
                    </a:lnTo>
                    <a:lnTo>
                      <a:pt x="4" y="18"/>
                    </a:lnTo>
                    <a:lnTo>
                      <a:pt x="0" y="18"/>
                    </a:lnTo>
                    <a:lnTo>
                      <a:pt x="5" y="10"/>
                    </a:lnTo>
                    <a:lnTo>
                      <a:pt x="12" y="5"/>
                    </a:lnTo>
                    <a:lnTo>
                      <a:pt x="21" y="2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57" name="Freeform 1235"/>
              <p:cNvSpPr>
                <a:spLocks/>
              </p:cNvSpPr>
              <p:nvPr/>
            </p:nvSpPr>
            <p:spPr bwMode="auto">
              <a:xfrm>
                <a:off x="3773805" y="3904374"/>
                <a:ext cx="12435" cy="14508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6" y="2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3" y="3"/>
                  </a:cxn>
                  <a:cxn ang="0">
                    <a:pos x="4" y="3"/>
                  </a:cxn>
                  <a:cxn ang="0">
                    <a:pos x="4" y="0"/>
                  </a:cxn>
                </a:cxnLst>
                <a:rect l="0" t="0" r="r" b="b"/>
                <a:pathLst>
                  <a:path w="6" h="7">
                    <a:moveTo>
                      <a:pt x="4" y="0"/>
                    </a:moveTo>
                    <a:lnTo>
                      <a:pt x="5" y="0"/>
                    </a:lnTo>
                    <a:lnTo>
                      <a:pt x="6" y="2"/>
                    </a:lnTo>
                    <a:lnTo>
                      <a:pt x="6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58" name="Freeform 1236"/>
              <p:cNvSpPr>
                <a:spLocks/>
              </p:cNvSpPr>
              <p:nvPr/>
            </p:nvSpPr>
            <p:spPr bwMode="auto">
              <a:xfrm>
                <a:off x="3898157" y="3991420"/>
                <a:ext cx="41451" cy="1865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9" y="0"/>
                  </a:cxn>
                  <a:cxn ang="0">
                    <a:pos x="12" y="1"/>
                  </a:cxn>
                  <a:cxn ang="0">
                    <a:pos x="15" y="2"/>
                  </a:cxn>
                  <a:cxn ang="0">
                    <a:pos x="18" y="4"/>
                  </a:cxn>
                  <a:cxn ang="0">
                    <a:pos x="19" y="4"/>
                  </a:cxn>
                  <a:cxn ang="0">
                    <a:pos x="20" y="5"/>
                  </a:cxn>
                  <a:cxn ang="0">
                    <a:pos x="20" y="6"/>
                  </a:cxn>
                  <a:cxn ang="0">
                    <a:pos x="17" y="6"/>
                  </a:cxn>
                  <a:cxn ang="0">
                    <a:pos x="13" y="7"/>
                  </a:cxn>
                  <a:cxn ang="0">
                    <a:pos x="10" y="9"/>
                  </a:cxn>
                  <a:cxn ang="0">
                    <a:pos x="4" y="9"/>
                  </a:cxn>
                  <a:cxn ang="0">
                    <a:pos x="3" y="6"/>
                  </a:cxn>
                  <a:cxn ang="0">
                    <a:pos x="0" y="5"/>
                  </a:cxn>
                  <a:cxn ang="0">
                    <a:pos x="0" y="2"/>
                  </a:cxn>
                  <a:cxn ang="0">
                    <a:pos x="3" y="0"/>
                  </a:cxn>
                </a:cxnLst>
                <a:rect l="0" t="0" r="r" b="b"/>
                <a:pathLst>
                  <a:path w="20" h="9">
                    <a:moveTo>
                      <a:pt x="3" y="0"/>
                    </a:moveTo>
                    <a:lnTo>
                      <a:pt x="9" y="0"/>
                    </a:lnTo>
                    <a:lnTo>
                      <a:pt x="12" y="1"/>
                    </a:lnTo>
                    <a:lnTo>
                      <a:pt x="15" y="2"/>
                    </a:lnTo>
                    <a:lnTo>
                      <a:pt x="18" y="4"/>
                    </a:lnTo>
                    <a:lnTo>
                      <a:pt x="19" y="4"/>
                    </a:lnTo>
                    <a:lnTo>
                      <a:pt x="20" y="5"/>
                    </a:lnTo>
                    <a:lnTo>
                      <a:pt x="20" y="6"/>
                    </a:lnTo>
                    <a:lnTo>
                      <a:pt x="17" y="6"/>
                    </a:lnTo>
                    <a:lnTo>
                      <a:pt x="13" y="7"/>
                    </a:lnTo>
                    <a:lnTo>
                      <a:pt x="10" y="9"/>
                    </a:lnTo>
                    <a:lnTo>
                      <a:pt x="4" y="9"/>
                    </a:lnTo>
                    <a:lnTo>
                      <a:pt x="3" y="6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59" name="Freeform 1237"/>
              <p:cNvSpPr>
                <a:spLocks/>
              </p:cNvSpPr>
              <p:nvPr/>
            </p:nvSpPr>
            <p:spPr bwMode="auto">
              <a:xfrm>
                <a:off x="4163441" y="3989347"/>
                <a:ext cx="37306" cy="14508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7" y="0"/>
                  </a:cxn>
                  <a:cxn ang="0">
                    <a:pos x="9" y="1"/>
                  </a:cxn>
                  <a:cxn ang="0">
                    <a:pos x="12" y="1"/>
                  </a:cxn>
                  <a:cxn ang="0">
                    <a:pos x="17" y="3"/>
                  </a:cxn>
                  <a:cxn ang="0">
                    <a:pos x="18" y="5"/>
                  </a:cxn>
                  <a:cxn ang="0">
                    <a:pos x="17" y="6"/>
                  </a:cxn>
                  <a:cxn ang="0">
                    <a:pos x="14" y="7"/>
                  </a:cxn>
                  <a:cxn ang="0">
                    <a:pos x="8" y="7"/>
                  </a:cxn>
                  <a:cxn ang="0">
                    <a:pos x="5" y="6"/>
                  </a:cxn>
                  <a:cxn ang="0">
                    <a:pos x="3" y="6"/>
                  </a:cxn>
                  <a:cxn ang="0">
                    <a:pos x="2" y="5"/>
                  </a:cxn>
                  <a:cxn ang="0">
                    <a:pos x="0" y="2"/>
                  </a:cxn>
                  <a:cxn ang="0">
                    <a:pos x="0" y="1"/>
                  </a:cxn>
                  <a:cxn ang="0">
                    <a:pos x="3" y="1"/>
                  </a:cxn>
                  <a:cxn ang="0">
                    <a:pos x="4" y="0"/>
                  </a:cxn>
                </a:cxnLst>
                <a:rect l="0" t="0" r="r" b="b"/>
                <a:pathLst>
                  <a:path w="18" h="7">
                    <a:moveTo>
                      <a:pt x="4" y="0"/>
                    </a:moveTo>
                    <a:lnTo>
                      <a:pt x="7" y="0"/>
                    </a:lnTo>
                    <a:lnTo>
                      <a:pt x="9" y="1"/>
                    </a:lnTo>
                    <a:lnTo>
                      <a:pt x="12" y="1"/>
                    </a:lnTo>
                    <a:lnTo>
                      <a:pt x="17" y="3"/>
                    </a:lnTo>
                    <a:lnTo>
                      <a:pt x="18" y="5"/>
                    </a:lnTo>
                    <a:lnTo>
                      <a:pt x="17" y="6"/>
                    </a:lnTo>
                    <a:lnTo>
                      <a:pt x="14" y="7"/>
                    </a:lnTo>
                    <a:lnTo>
                      <a:pt x="8" y="7"/>
                    </a:lnTo>
                    <a:lnTo>
                      <a:pt x="5" y="6"/>
                    </a:lnTo>
                    <a:lnTo>
                      <a:pt x="3" y="6"/>
                    </a:lnTo>
                    <a:lnTo>
                      <a:pt x="2" y="5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3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60" name="Freeform 1238"/>
              <p:cNvSpPr>
                <a:spLocks/>
              </p:cNvSpPr>
              <p:nvPr/>
            </p:nvSpPr>
            <p:spPr bwMode="auto">
              <a:xfrm>
                <a:off x="3993493" y="3954115"/>
                <a:ext cx="143005" cy="58031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7" y="0"/>
                  </a:cxn>
                  <a:cxn ang="0">
                    <a:pos x="22" y="3"/>
                  </a:cxn>
                  <a:cxn ang="0">
                    <a:pos x="31" y="3"/>
                  </a:cxn>
                  <a:cxn ang="0">
                    <a:pos x="33" y="2"/>
                  </a:cxn>
                  <a:cxn ang="0">
                    <a:pos x="36" y="2"/>
                  </a:cxn>
                  <a:cxn ang="0">
                    <a:pos x="45" y="3"/>
                  </a:cxn>
                  <a:cxn ang="0">
                    <a:pos x="55" y="8"/>
                  </a:cxn>
                  <a:cxn ang="0">
                    <a:pos x="60" y="12"/>
                  </a:cxn>
                  <a:cxn ang="0">
                    <a:pos x="57" y="10"/>
                  </a:cxn>
                  <a:cxn ang="0">
                    <a:pos x="62" y="14"/>
                  </a:cxn>
                  <a:cxn ang="0">
                    <a:pos x="69" y="19"/>
                  </a:cxn>
                  <a:cxn ang="0">
                    <a:pos x="53" y="19"/>
                  </a:cxn>
                  <a:cxn ang="0">
                    <a:pos x="48" y="22"/>
                  </a:cxn>
                  <a:cxn ang="0">
                    <a:pos x="43" y="22"/>
                  </a:cxn>
                  <a:cxn ang="0">
                    <a:pos x="43" y="20"/>
                  </a:cxn>
                  <a:cxn ang="0">
                    <a:pos x="40" y="20"/>
                  </a:cxn>
                  <a:cxn ang="0">
                    <a:pos x="37" y="23"/>
                  </a:cxn>
                  <a:cxn ang="0">
                    <a:pos x="36" y="25"/>
                  </a:cxn>
                  <a:cxn ang="0">
                    <a:pos x="33" y="28"/>
                  </a:cxn>
                  <a:cxn ang="0">
                    <a:pos x="31" y="28"/>
                  </a:cxn>
                  <a:cxn ang="0">
                    <a:pos x="30" y="27"/>
                  </a:cxn>
                  <a:cxn ang="0">
                    <a:pos x="28" y="24"/>
                  </a:cxn>
                  <a:cxn ang="0">
                    <a:pos x="28" y="23"/>
                  </a:cxn>
                  <a:cxn ang="0">
                    <a:pos x="27" y="22"/>
                  </a:cxn>
                  <a:cxn ang="0">
                    <a:pos x="5" y="22"/>
                  </a:cxn>
                  <a:cxn ang="0">
                    <a:pos x="5" y="24"/>
                  </a:cxn>
                  <a:cxn ang="0">
                    <a:pos x="3" y="24"/>
                  </a:cxn>
                  <a:cxn ang="0">
                    <a:pos x="0" y="20"/>
                  </a:cxn>
                  <a:cxn ang="0">
                    <a:pos x="0" y="18"/>
                  </a:cxn>
                  <a:cxn ang="0">
                    <a:pos x="1" y="17"/>
                  </a:cxn>
                  <a:cxn ang="0">
                    <a:pos x="17" y="17"/>
                  </a:cxn>
                  <a:cxn ang="0">
                    <a:pos x="20" y="15"/>
                  </a:cxn>
                  <a:cxn ang="0">
                    <a:pos x="17" y="10"/>
                  </a:cxn>
                  <a:cxn ang="0">
                    <a:pos x="17" y="8"/>
                  </a:cxn>
                  <a:cxn ang="0">
                    <a:pos x="15" y="8"/>
                  </a:cxn>
                  <a:cxn ang="0">
                    <a:pos x="11" y="4"/>
                  </a:cxn>
                  <a:cxn ang="0">
                    <a:pos x="11" y="3"/>
                  </a:cxn>
                  <a:cxn ang="0">
                    <a:pos x="13" y="0"/>
                  </a:cxn>
                </a:cxnLst>
                <a:rect l="0" t="0" r="r" b="b"/>
                <a:pathLst>
                  <a:path w="69" h="28">
                    <a:moveTo>
                      <a:pt x="13" y="0"/>
                    </a:moveTo>
                    <a:lnTo>
                      <a:pt x="17" y="0"/>
                    </a:lnTo>
                    <a:lnTo>
                      <a:pt x="22" y="3"/>
                    </a:lnTo>
                    <a:lnTo>
                      <a:pt x="31" y="3"/>
                    </a:lnTo>
                    <a:lnTo>
                      <a:pt x="33" y="2"/>
                    </a:lnTo>
                    <a:lnTo>
                      <a:pt x="36" y="2"/>
                    </a:lnTo>
                    <a:lnTo>
                      <a:pt x="45" y="3"/>
                    </a:lnTo>
                    <a:lnTo>
                      <a:pt x="55" y="8"/>
                    </a:lnTo>
                    <a:lnTo>
                      <a:pt x="60" y="12"/>
                    </a:lnTo>
                    <a:lnTo>
                      <a:pt x="57" y="10"/>
                    </a:lnTo>
                    <a:lnTo>
                      <a:pt x="62" y="14"/>
                    </a:lnTo>
                    <a:lnTo>
                      <a:pt x="69" y="19"/>
                    </a:lnTo>
                    <a:lnTo>
                      <a:pt x="53" y="19"/>
                    </a:lnTo>
                    <a:lnTo>
                      <a:pt x="48" y="22"/>
                    </a:lnTo>
                    <a:lnTo>
                      <a:pt x="43" y="22"/>
                    </a:lnTo>
                    <a:lnTo>
                      <a:pt x="43" y="20"/>
                    </a:lnTo>
                    <a:lnTo>
                      <a:pt x="40" y="20"/>
                    </a:lnTo>
                    <a:lnTo>
                      <a:pt x="37" y="23"/>
                    </a:lnTo>
                    <a:lnTo>
                      <a:pt x="36" y="25"/>
                    </a:lnTo>
                    <a:lnTo>
                      <a:pt x="33" y="28"/>
                    </a:lnTo>
                    <a:lnTo>
                      <a:pt x="31" y="28"/>
                    </a:lnTo>
                    <a:lnTo>
                      <a:pt x="30" y="27"/>
                    </a:lnTo>
                    <a:lnTo>
                      <a:pt x="28" y="24"/>
                    </a:lnTo>
                    <a:lnTo>
                      <a:pt x="28" y="23"/>
                    </a:lnTo>
                    <a:lnTo>
                      <a:pt x="27" y="22"/>
                    </a:lnTo>
                    <a:lnTo>
                      <a:pt x="5" y="22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1" y="17"/>
                    </a:lnTo>
                    <a:lnTo>
                      <a:pt x="17" y="17"/>
                    </a:lnTo>
                    <a:lnTo>
                      <a:pt x="20" y="15"/>
                    </a:lnTo>
                    <a:lnTo>
                      <a:pt x="17" y="10"/>
                    </a:lnTo>
                    <a:lnTo>
                      <a:pt x="17" y="8"/>
                    </a:lnTo>
                    <a:lnTo>
                      <a:pt x="15" y="8"/>
                    </a:lnTo>
                    <a:lnTo>
                      <a:pt x="11" y="4"/>
                    </a:lnTo>
                    <a:lnTo>
                      <a:pt x="11" y="3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61" name="Freeform 1239"/>
              <p:cNvSpPr>
                <a:spLocks/>
              </p:cNvSpPr>
              <p:nvPr/>
            </p:nvSpPr>
            <p:spPr bwMode="auto">
              <a:xfrm>
                <a:off x="3891940" y="3827690"/>
                <a:ext cx="12435" cy="1450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5" y="7"/>
                  </a:cxn>
                  <a:cxn ang="0">
                    <a:pos x="2" y="7"/>
                  </a:cxn>
                  <a:cxn ang="0">
                    <a:pos x="1" y="6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3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62" name="Freeform 1240"/>
              <p:cNvSpPr>
                <a:spLocks/>
              </p:cNvSpPr>
              <p:nvPr/>
            </p:nvSpPr>
            <p:spPr bwMode="auto">
              <a:xfrm>
                <a:off x="3881576" y="3780022"/>
                <a:ext cx="20725" cy="621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0"/>
                  </a:cxn>
                  <a:cxn ang="0">
                    <a:pos x="10" y="3"/>
                  </a:cxn>
                  <a:cxn ang="0">
                    <a:pos x="0" y="3"/>
                  </a:cxn>
                  <a:cxn ang="0">
                    <a:pos x="2" y="0"/>
                  </a:cxn>
                </a:cxnLst>
                <a:rect l="0" t="0" r="r" b="b"/>
                <a:pathLst>
                  <a:path w="10" h="3">
                    <a:moveTo>
                      <a:pt x="2" y="0"/>
                    </a:moveTo>
                    <a:lnTo>
                      <a:pt x="7" y="0"/>
                    </a:lnTo>
                    <a:lnTo>
                      <a:pt x="10" y="3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63" name="Freeform 1241"/>
              <p:cNvSpPr>
                <a:spLocks/>
              </p:cNvSpPr>
              <p:nvPr/>
            </p:nvSpPr>
            <p:spPr bwMode="auto">
              <a:xfrm>
                <a:off x="3916810" y="3788312"/>
                <a:ext cx="6218" cy="82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4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3" y="4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64" name="Freeform 1242"/>
              <p:cNvSpPr>
                <a:spLocks/>
              </p:cNvSpPr>
              <p:nvPr/>
            </p:nvSpPr>
            <p:spPr bwMode="auto">
              <a:xfrm>
                <a:off x="4003856" y="3914736"/>
                <a:ext cx="14508" cy="1450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7" y="4"/>
                  </a:cxn>
                  <a:cxn ang="0">
                    <a:pos x="5" y="5"/>
                  </a:cxn>
                  <a:cxn ang="0">
                    <a:pos x="1" y="7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3" y="4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7" y="0"/>
                    </a:moveTo>
                    <a:lnTo>
                      <a:pt x="7" y="4"/>
                    </a:lnTo>
                    <a:lnTo>
                      <a:pt x="5" y="5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65" name="Freeform 1243"/>
              <p:cNvSpPr>
                <a:spLocks/>
              </p:cNvSpPr>
              <p:nvPr/>
            </p:nvSpPr>
            <p:spPr bwMode="auto">
              <a:xfrm>
                <a:off x="1751012" y="2310595"/>
                <a:ext cx="2683931" cy="1962690"/>
              </a:xfrm>
              <a:custGeom>
                <a:avLst/>
                <a:gdLst/>
                <a:ahLst/>
                <a:cxnLst>
                  <a:cxn ang="0">
                    <a:pos x="890" y="63"/>
                  </a:cxn>
                  <a:cxn ang="0">
                    <a:pos x="930" y="93"/>
                  </a:cxn>
                  <a:cxn ang="0">
                    <a:pos x="991" y="68"/>
                  </a:cxn>
                  <a:cxn ang="0">
                    <a:pos x="960" y="114"/>
                  </a:cxn>
                  <a:cxn ang="0">
                    <a:pos x="915" y="127"/>
                  </a:cxn>
                  <a:cxn ang="0">
                    <a:pos x="867" y="161"/>
                  </a:cxn>
                  <a:cxn ang="0">
                    <a:pos x="852" y="249"/>
                  </a:cxn>
                  <a:cxn ang="0">
                    <a:pos x="989" y="347"/>
                  </a:cxn>
                  <a:cxn ang="0">
                    <a:pos x="1049" y="293"/>
                  </a:cxn>
                  <a:cxn ang="0">
                    <a:pos x="1034" y="196"/>
                  </a:cxn>
                  <a:cxn ang="0">
                    <a:pos x="1132" y="213"/>
                  </a:cxn>
                  <a:cxn ang="0">
                    <a:pos x="1193" y="225"/>
                  </a:cxn>
                  <a:cxn ang="0">
                    <a:pos x="1242" y="296"/>
                  </a:cxn>
                  <a:cxn ang="0">
                    <a:pos x="1287" y="330"/>
                  </a:cxn>
                  <a:cxn ang="0">
                    <a:pos x="1167" y="395"/>
                  </a:cxn>
                  <a:cxn ang="0">
                    <a:pos x="1189" y="430"/>
                  </a:cxn>
                  <a:cxn ang="0">
                    <a:pos x="1179" y="484"/>
                  </a:cxn>
                  <a:cxn ang="0">
                    <a:pos x="1163" y="471"/>
                  </a:cxn>
                  <a:cxn ang="0">
                    <a:pos x="1089" y="523"/>
                  </a:cxn>
                  <a:cxn ang="0">
                    <a:pos x="1069" y="548"/>
                  </a:cxn>
                  <a:cxn ang="0">
                    <a:pos x="1059" y="573"/>
                  </a:cxn>
                  <a:cxn ang="0">
                    <a:pos x="1048" y="610"/>
                  </a:cxn>
                  <a:cxn ang="0">
                    <a:pos x="1011" y="724"/>
                  </a:cxn>
                  <a:cxn ang="0">
                    <a:pos x="957" y="671"/>
                  </a:cxn>
                  <a:cxn ang="0">
                    <a:pos x="896" y="680"/>
                  </a:cxn>
                  <a:cxn ang="0">
                    <a:pos x="811" y="714"/>
                  </a:cxn>
                  <a:cxn ang="0">
                    <a:pos x="838" y="810"/>
                  </a:cxn>
                  <a:cxn ang="0">
                    <a:pos x="917" y="774"/>
                  </a:cxn>
                  <a:cxn ang="0">
                    <a:pos x="936" y="845"/>
                  </a:cxn>
                  <a:cxn ang="0">
                    <a:pos x="1019" y="919"/>
                  </a:cxn>
                  <a:cxn ang="0">
                    <a:pos x="1011" y="937"/>
                  </a:cxn>
                  <a:cxn ang="0">
                    <a:pos x="962" y="915"/>
                  </a:cxn>
                  <a:cxn ang="0">
                    <a:pos x="887" y="866"/>
                  </a:cxn>
                  <a:cxn ang="0">
                    <a:pos x="778" y="830"/>
                  </a:cxn>
                  <a:cxn ang="0">
                    <a:pos x="724" y="784"/>
                  </a:cxn>
                  <a:cxn ang="0">
                    <a:pos x="659" y="696"/>
                  </a:cxn>
                  <a:cxn ang="0">
                    <a:pos x="634" y="690"/>
                  </a:cxn>
                  <a:cxn ang="0">
                    <a:pos x="662" y="752"/>
                  </a:cxn>
                  <a:cxn ang="0">
                    <a:pos x="610" y="685"/>
                  </a:cxn>
                  <a:cxn ang="0">
                    <a:pos x="524" y="573"/>
                  </a:cxn>
                  <a:cxn ang="0">
                    <a:pos x="502" y="418"/>
                  </a:cxn>
                  <a:cxn ang="0">
                    <a:pos x="481" y="386"/>
                  </a:cxn>
                  <a:cxn ang="0">
                    <a:pos x="428" y="315"/>
                  </a:cxn>
                  <a:cxn ang="0">
                    <a:pos x="388" y="273"/>
                  </a:cxn>
                  <a:cxn ang="0">
                    <a:pos x="348" y="257"/>
                  </a:cxn>
                  <a:cxn ang="0">
                    <a:pos x="201" y="239"/>
                  </a:cxn>
                  <a:cxn ang="0">
                    <a:pos x="154" y="263"/>
                  </a:cxn>
                  <a:cxn ang="0">
                    <a:pos x="46" y="317"/>
                  </a:cxn>
                  <a:cxn ang="0">
                    <a:pos x="112" y="254"/>
                  </a:cxn>
                  <a:cxn ang="0">
                    <a:pos x="61" y="232"/>
                  </a:cxn>
                  <a:cxn ang="0">
                    <a:pos x="60" y="174"/>
                  </a:cxn>
                  <a:cxn ang="0">
                    <a:pos x="16" y="149"/>
                  </a:cxn>
                  <a:cxn ang="0">
                    <a:pos x="36" y="86"/>
                  </a:cxn>
                  <a:cxn ang="0">
                    <a:pos x="114" y="20"/>
                  </a:cxn>
                  <a:cxn ang="0">
                    <a:pos x="217" y="30"/>
                  </a:cxn>
                  <a:cxn ang="0">
                    <a:pos x="364" y="63"/>
                  </a:cxn>
                  <a:cxn ang="0">
                    <a:pos x="435" y="36"/>
                  </a:cxn>
                  <a:cxn ang="0">
                    <a:pos x="503" y="49"/>
                  </a:cxn>
                  <a:cxn ang="0">
                    <a:pos x="602" y="80"/>
                  </a:cxn>
                  <a:cxn ang="0">
                    <a:pos x="685" y="81"/>
                  </a:cxn>
                  <a:cxn ang="0">
                    <a:pos x="724" y="75"/>
                  </a:cxn>
                  <a:cxn ang="0">
                    <a:pos x="843" y="74"/>
                  </a:cxn>
                  <a:cxn ang="0">
                    <a:pos x="823" y="20"/>
                  </a:cxn>
                </a:cxnLst>
                <a:rect l="0" t="0" r="r" b="b"/>
                <a:pathLst>
                  <a:path w="1295" h="947">
                    <a:moveTo>
                      <a:pt x="833" y="0"/>
                    </a:moveTo>
                    <a:lnTo>
                      <a:pt x="837" y="0"/>
                    </a:lnTo>
                    <a:lnTo>
                      <a:pt x="848" y="1"/>
                    </a:lnTo>
                    <a:lnTo>
                      <a:pt x="856" y="5"/>
                    </a:lnTo>
                    <a:lnTo>
                      <a:pt x="861" y="11"/>
                    </a:lnTo>
                    <a:lnTo>
                      <a:pt x="862" y="20"/>
                    </a:lnTo>
                    <a:lnTo>
                      <a:pt x="863" y="22"/>
                    </a:lnTo>
                    <a:lnTo>
                      <a:pt x="867" y="26"/>
                    </a:lnTo>
                    <a:lnTo>
                      <a:pt x="872" y="29"/>
                    </a:lnTo>
                    <a:lnTo>
                      <a:pt x="875" y="34"/>
                    </a:lnTo>
                    <a:lnTo>
                      <a:pt x="872" y="39"/>
                    </a:lnTo>
                    <a:lnTo>
                      <a:pt x="869" y="41"/>
                    </a:lnTo>
                    <a:lnTo>
                      <a:pt x="864" y="44"/>
                    </a:lnTo>
                    <a:lnTo>
                      <a:pt x="868" y="46"/>
                    </a:lnTo>
                    <a:lnTo>
                      <a:pt x="875" y="47"/>
                    </a:lnTo>
                    <a:lnTo>
                      <a:pt x="880" y="47"/>
                    </a:lnTo>
                    <a:lnTo>
                      <a:pt x="885" y="50"/>
                    </a:lnTo>
                    <a:lnTo>
                      <a:pt x="882" y="52"/>
                    </a:lnTo>
                    <a:lnTo>
                      <a:pt x="881" y="55"/>
                    </a:lnTo>
                    <a:lnTo>
                      <a:pt x="885" y="57"/>
                    </a:lnTo>
                    <a:lnTo>
                      <a:pt x="890" y="63"/>
                    </a:lnTo>
                    <a:lnTo>
                      <a:pt x="890" y="70"/>
                    </a:lnTo>
                    <a:lnTo>
                      <a:pt x="893" y="70"/>
                    </a:lnTo>
                    <a:lnTo>
                      <a:pt x="897" y="66"/>
                    </a:lnTo>
                    <a:lnTo>
                      <a:pt x="897" y="64"/>
                    </a:lnTo>
                    <a:lnTo>
                      <a:pt x="898" y="61"/>
                    </a:lnTo>
                    <a:lnTo>
                      <a:pt x="898" y="59"/>
                    </a:lnTo>
                    <a:lnTo>
                      <a:pt x="901" y="54"/>
                    </a:lnTo>
                    <a:lnTo>
                      <a:pt x="903" y="52"/>
                    </a:lnTo>
                    <a:lnTo>
                      <a:pt x="906" y="52"/>
                    </a:lnTo>
                    <a:lnTo>
                      <a:pt x="911" y="55"/>
                    </a:lnTo>
                    <a:lnTo>
                      <a:pt x="918" y="63"/>
                    </a:lnTo>
                    <a:lnTo>
                      <a:pt x="921" y="68"/>
                    </a:lnTo>
                    <a:lnTo>
                      <a:pt x="921" y="70"/>
                    </a:lnTo>
                    <a:lnTo>
                      <a:pt x="920" y="71"/>
                    </a:lnTo>
                    <a:lnTo>
                      <a:pt x="917" y="73"/>
                    </a:lnTo>
                    <a:lnTo>
                      <a:pt x="915" y="75"/>
                    </a:lnTo>
                    <a:lnTo>
                      <a:pt x="915" y="78"/>
                    </a:lnTo>
                    <a:lnTo>
                      <a:pt x="916" y="81"/>
                    </a:lnTo>
                    <a:lnTo>
                      <a:pt x="920" y="86"/>
                    </a:lnTo>
                    <a:lnTo>
                      <a:pt x="925" y="91"/>
                    </a:lnTo>
                    <a:lnTo>
                      <a:pt x="930" y="93"/>
                    </a:lnTo>
                    <a:lnTo>
                      <a:pt x="936" y="89"/>
                    </a:lnTo>
                    <a:lnTo>
                      <a:pt x="940" y="83"/>
                    </a:lnTo>
                    <a:lnTo>
                      <a:pt x="941" y="75"/>
                    </a:lnTo>
                    <a:lnTo>
                      <a:pt x="944" y="69"/>
                    </a:lnTo>
                    <a:lnTo>
                      <a:pt x="945" y="68"/>
                    </a:lnTo>
                    <a:lnTo>
                      <a:pt x="952" y="64"/>
                    </a:lnTo>
                    <a:lnTo>
                      <a:pt x="955" y="61"/>
                    </a:lnTo>
                    <a:lnTo>
                      <a:pt x="954" y="59"/>
                    </a:lnTo>
                    <a:lnTo>
                      <a:pt x="952" y="57"/>
                    </a:lnTo>
                    <a:lnTo>
                      <a:pt x="949" y="50"/>
                    </a:lnTo>
                    <a:lnTo>
                      <a:pt x="949" y="47"/>
                    </a:lnTo>
                    <a:lnTo>
                      <a:pt x="952" y="44"/>
                    </a:lnTo>
                    <a:lnTo>
                      <a:pt x="956" y="42"/>
                    </a:lnTo>
                    <a:lnTo>
                      <a:pt x="959" y="42"/>
                    </a:lnTo>
                    <a:lnTo>
                      <a:pt x="969" y="45"/>
                    </a:lnTo>
                    <a:lnTo>
                      <a:pt x="977" y="46"/>
                    </a:lnTo>
                    <a:lnTo>
                      <a:pt x="982" y="49"/>
                    </a:lnTo>
                    <a:lnTo>
                      <a:pt x="990" y="54"/>
                    </a:lnTo>
                    <a:lnTo>
                      <a:pt x="996" y="55"/>
                    </a:lnTo>
                    <a:lnTo>
                      <a:pt x="996" y="65"/>
                    </a:lnTo>
                    <a:lnTo>
                      <a:pt x="991" y="68"/>
                    </a:lnTo>
                    <a:lnTo>
                      <a:pt x="989" y="70"/>
                    </a:lnTo>
                    <a:lnTo>
                      <a:pt x="987" y="73"/>
                    </a:lnTo>
                    <a:lnTo>
                      <a:pt x="987" y="78"/>
                    </a:lnTo>
                    <a:lnTo>
                      <a:pt x="989" y="79"/>
                    </a:lnTo>
                    <a:lnTo>
                      <a:pt x="989" y="80"/>
                    </a:lnTo>
                    <a:lnTo>
                      <a:pt x="990" y="81"/>
                    </a:lnTo>
                    <a:lnTo>
                      <a:pt x="991" y="84"/>
                    </a:lnTo>
                    <a:lnTo>
                      <a:pt x="992" y="85"/>
                    </a:lnTo>
                    <a:lnTo>
                      <a:pt x="995" y="86"/>
                    </a:lnTo>
                    <a:lnTo>
                      <a:pt x="996" y="89"/>
                    </a:lnTo>
                    <a:lnTo>
                      <a:pt x="997" y="90"/>
                    </a:lnTo>
                    <a:lnTo>
                      <a:pt x="995" y="95"/>
                    </a:lnTo>
                    <a:lnTo>
                      <a:pt x="990" y="102"/>
                    </a:lnTo>
                    <a:lnTo>
                      <a:pt x="984" y="107"/>
                    </a:lnTo>
                    <a:lnTo>
                      <a:pt x="977" y="110"/>
                    </a:lnTo>
                    <a:lnTo>
                      <a:pt x="974" y="110"/>
                    </a:lnTo>
                    <a:lnTo>
                      <a:pt x="970" y="107"/>
                    </a:lnTo>
                    <a:lnTo>
                      <a:pt x="969" y="107"/>
                    </a:lnTo>
                    <a:lnTo>
                      <a:pt x="969" y="112"/>
                    </a:lnTo>
                    <a:lnTo>
                      <a:pt x="965" y="112"/>
                    </a:lnTo>
                    <a:lnTo>
                      <a:pt x="960" y="114"/>
                    </a:lnTo>
                    <a:lnTo>
                      <a:pt x="959" y="115"/>
                    </a:lnTo>
                    <a:lnTo>
                      <a:pt x="954" y="115"/>
                    </a:lnTo>
                    <a:lnTo>
                      <a:pt x="951" y="114"/>
                    </a:lnTo>
                    <a:lnTo>
                      <a:pt x="950" y="112"/>
                    </a:lnTo>
                    <a:lnTo>
                      <a:pt x="947" y="110"/>
                    </a:lnTo>
                    <a:lnTo>
                      <a:pt x="945" y="108"/>
                    </a:lnTo>
                    <a:lnTo>
                      <a:pt x="942" y="107"/>
                    </a:lnTo>
                    <a:lnTo>
                      <a:pt x="937" y="107"/>
                    </a:lnTo>
                    <a:lnTo>
                      <a:pt x="937" y="108"/>
                    </a:lnTo>
                    <a:lnTo>
                      <a:pt x="938" y="110"/>
                    </a:lnTo>
                    <a:lnTo>
                      <a:pt x="938" y="112"/>
                    </a:lnTo>
                    <a:lnTo>
                      <a:pt x="940" y="114"/>
                    </a:lnTo>
                    <a:lnTo>
                      <a:pt x="941" y="115"/>
                    </a:lnTo>
                    <a:lnTo>
                      <a:pt x="941" y="117"/>
                    </a:lnTo>
                    <a:lnTo>
                      <a:pt x="940" y="118"/>
                    </a:lnTo>
                    <a:lnTo>
                      <a:pt x="938" y="120"/>
                    </a:lnTo>
                    <a:lnTo>
                      <a:pt x="936" y="123"/>
                    </a:lnTo>
                    <a:lnTo>
                      <a:pt x="928" y="128"/>
                    </a:lnTo>
                    <a:lnTo>
                      <a:pt x="925" y="129"/>
                    </a:lnTo>
                    <a:lnTo>
                      <a:pt x="922" y="129"/>
                    </a:lnTo>
                    <a:lnTo>
                      <a:pt x="915" y="127"/>
                    </a:lnTo>
                    <a:lnTo>
                      <a:pt x="907" y="122"/>
                    </a:lnTo>
                    <a:lnTo>
                      <a:pt x="905" y="120"/>
                    </a:lnTo>
                    <a:lnTo>
                      <a:pt x="897" y="120"/>
                    </a:lnTo>
                    <a:lnTo>
                      <a:pt x="903" y="127"/>
                    </a:lnTo>
                    <a:lnTo>
                      <a:pt x="911" y="130"/>
                    </a:lnTo>
                    <a:lnTo>
                      <a:pt x="931" y="133"/>
                    </a:lnTo>
                    <a:lnTo>
                      <a:pt x="931" y="139"/>
                    </a:lnTo>
                    <a:lnTo>
                      <a:pt x="925" y="146"/>
                    </a:lnTo>
                    <a:lnTo>
                      <a:pt x="917" y="152"/>
                    </a:lnTo>
                    <a:lnTo>
                      <a:pt x="910" y="154"/>
                    </a:lnTo>
                    <a:lnTo>
                      <a:pt x="898" y="154"/>
                    </a:lnTo>
                    <a:lnTo>
                      <a:pt x="897" y="156"/>
                    </a:lnTo>
                    <a:lnTo>
                      <a:pt x="897" y="162"/>
                    </a:lnTo>
                    <a:lnTo>
                      <a:pt x="896" y="163"/>
                    </a:lnTo>
                    <a:lnTo>
                      <a:pt x="892" y="163"/>
                    </a:lnTo>
                    <a:lnTo>
                      <a:pt x="881" y="159"/>
                    </a:lnTo>
                    <a:lnTo>
                      <a:pt x="873" y="158"/>
                    </a:lnTo>
                    <a:lnTo>
                      <a:pt x="869" y="158"/>
                    </a:lnTo>
                    <a:lnTo>
                      <a:pt x="868" y="159"/>
                    </a:lnTo>
                    <a:lnTo>
                      <a:pt x="868" y="161"/>
                    </a:lnTo>
                    <a:lnTo>
                      <a:pt x="867" y="161"/>
                    </a:lnTo>
                    <a:lnTo>
                      <a:pt x="873" y="162"/>
                    </a:lnTo>
                    <a:lnTo>
                      <a:pt x="886" y="167"/>
                    </a:lnTo>
                    <a:lnTo>
                      <a:pt x="888" y="171"/>
                    </a:lnTo>
                    <a:lnTo>
                      <a:pt x="888" y="173"/>
                    </a:lnTo>
                    <a:lnTo>
                      <a:pt x="886" y="176"/>
                    </a:lnTo>
                    <a:lnTo>
                      <a:pt x="885" y="176"/>
                    </a:lnTo>
                    <a:lnTo>
                      <a:pt x="882" y="177"/>
                    </a:lnTo>
                    <a:lnTo>
                      <a:pt x="872" y="177"/>
                    </a:lnTo>
                    <a:lnTo>
                      <a:pt x="869" y="178"/>
                    </a:lnTo>
                    <a:lnTo>
                      <a:pt x="866" y="182"/>
                    </a:lnTo>
                    <a:lnTo>
                      <a:pt x="862" y="188"/>
                    </a:lnTo>
                    <a:lnTo>
                      <a:pt x="859" y="195"/>
                    </a:lnTo>
                    <a:lnTo>
                      <a:pt x="856" y="198"/>
                    </a:lnTo>
                    <a:lnTo>
                      <a:pt x="848" y="208"/>
                    </a:lnTo>
                    <a:lnTo>
                      <a:pt x="843" y="220"/>
                    </a:lnTo>
                    <a:lnTo>
                      <a:pt x="842" y="235"/>
                    </a:lnTo>
                    <a:lnTo>
                      <a:pt x="842" y="252"/>
                    </a:lnTo>
                    <a:lnTo>
                      <a:pt x="844" y="252"/>
                    </a:lnTo>
                    <a:lnTo>
                      <a:pt x="847" y="250"/>
                    </a:lnTo>
                    <a:lnTo>
                      <a:pt x="849" y="249"/>
                    </a:lnTo>
                    <a:lnTo>
                      <a:pt x="852" y="249"/>
                    </a:lnTo>
                    <a:lnTo>
                      <a:pt x="858" y="252"/>
                    </a:lnTo>
                    <a:lnTo>
                      <a:pt x="863" y="261"/>
                    </a:lnTo>
                    <a:lnTo>
                      <a:pt x="866" y="273"/>
                    </a:lnTo>
                    <a:lnTo>
                      <a:pt x="867" y="281"/>
                    </a:lnTo>
                    <a:lnTo>
                      <a:pt x="871" y="280"/>
                    </a:lnTo>
                    <a:lnTo>
                      <a:pt x="876" y="278"/>
                    </a:lnTo>
                    <a:lnTo>
                      <a:pt x="880" y="276"/>
                    </a:lnTo>
                    <a:lnTo>
                      <a:pt x="882" y="275"/>
                    </a:lnTo>
                    <a:lnTo>
                      <a:pt x="886" y="275"/>
                    </a:lnTo>
                    <a:lnTo>
                      <a:pt x="888" y="278"/>
                    </a:lnTo>
                    <a:lnTo>
                      <a:pt x="896" y="280"/>
                    </a:lnTo>
                    <a:lnTo>
                      <a:pt x="898" y="283"/>
                    </a:lnTo>
                    <a:lnTo>
                      <a:pt x="901" y="283"/>
                    </a:lnTo>
                    <a:lnTo>
                      <a:pt x="918" y="290"/>
                    </a:lnTo>
                    <a:lnTo>
                      <a:pt x="935" y="298"/>
                    </a:lnTo>
                    <a:lnTo>
                      <a:pt x="951" y="308"/>
                    </a:lnTo>
                    <a:lnTo>
                      <a:pt x="977" y="308"/>
                    </a:lnTo>
                    <a:lnTo>
                      <a:pt x="984" y="314"/>
                    </a:lnTo>
                    <a:lnTo>
                      <a:pt x="986" y="320"/>
                    </a:lnTo>
                    <a:lnTo>
                      <a:pt x="986" y="338"/>
                    </a:lnTo>
                    <a:lnTo>
                      <a:pt x="989" y="347"/>
                    </a:lnTo>
                    <a:lnTo>
                      <a:pt x="995" y="356"/>
                    </a:lnTo>
                    <a:lnTo>
                      <a:pt x="1002" y="364"/>
                    </a:lnTo>
                    <a:lnTo>
                      <a:pt x="1011" y="371"/>
                    </a:lnTo>
                    <a:lnTo>
                      <a:pt x="1013" y="372"/>
                    </a:lnTo>
                    <a:lnTo>
                      <a:pt x="1015" y="371"/>
                    </a:lnTo>
                    <a:lnTo>
                      <a:pt x="1016" y="369"/>
                    </a:lnTo>
                    <a:lnTo>
                      <a:pt x="1019" y="368"/>
                    </a:lnTo>
                    <a:lnTo>
                      <a:pt x="1020" y="367"/>
                    </a:lnTo>
                    <a:lnTo>
                      <a:pt x="1023" y="366"/>
                    </a:lnTo>
                    <a:lnTo>
                      <a:pt x="1024" y="363"/>
                    </a:lnTo>
                    <a:lnTo>
                      <a:pt x="1029" y="358"/>
                    </a:lnTo>
                    <a:lnTo>
                      <a:pt x="1030" y="356"/>
                    </a:lnTo>
                    <a:lnTo>
                      <a:pt x="1028" y="351"/>
                    </a:lnTo>
                    <a:lnTo>
                      <a:pt x="1028" y="342"/>
                    </a:lnTo>
                    <a:lnTo>
                      <a:pt x="1025" y="334"/>
                    </a:lnTo>
                    <a:lnTo>
                      <a:pt x="1023" y="325"/>
                    </a:lnTo>
                    <a:lnTo>
                      <a:pt x="1016" y="320"/>
                    </a:lnTo>
                    <a:lnTo>
                      <a:pt x="1023" y="318"/>
                    </a:lnTo>
                    <a:lnTo>
                      <a:pt x="1040" y="305"/>
                    </a:lnTo>
                    <a:lnTo>
                      <a:pt x="1046" y="298"/>
                    </a:lnTo>
                    <a:lnTo>
                      <a:pt x="1049" y="293"/>
                    </a:lnTo>
                    <a:lnTo>
                      <a:pt x="1048" y="279"/>
                    </a:lnTo>
                    <a:lnTo>
                      <a:pt x="1043" y="269"/>
                    </a:lnTo>
                    <a:lnTo>
                      <a:pt x="1038" y="261"/>
                    </a:lnTo>
                    <a:lnTo>
                      <a:pt x="1031" y="254"/>
                    </a:lnTo>
                    <a:lnTo>
                      <a:pt x="1025" y="245"/>
                    </a:lnTo>
                    <a:lnTo>
                      <a:pt x="1035" y="240"/>
                    </a:lnTo>
                    <a:lnTo>
                      <a:pt x="1038" y="237"/>
                    </a:lnTo>
                    <a:lnTo>
                      <a:pt x="1039" y="235"/>
                    </a:lnTo>
                    <a:lnTo>
                      <a:pt x="1040" y="231"/>
                    </a:lnTo>
                    <a:lnTo>
                      <a:pt x="1040" y="225"/>
                    </a:lnTo>
                    <a:lnTo>
                      <a:pt x="1038" y="222"/>
                    </a:lnTo>
                    <a:lnTo>
                      <a:pt x="1036" y="220"/>
                    </a:lnTo>
                    <a:lnTo>
                      <a:pt x="1034" y="217"/>
                    </a:lnTo>
                    <a:lnTo>
                      <a:pt x="1031" y="212"/>
                    </a:lnTo>
                    <a:lnTo>
                      <a:pt x="1031" y="210"/>
                    </a:lnTo>
                    <a:lnTo>
                      <a:pt x="1033" y="208"/>
                    </a:lnTo>
                    <a:lnTo>
                      <a:pt x="1036" y="206"/>
                    </a:lnTo>
                    <a:lnTo>
                      <a:pt x="1038" y="203"/>
                    </a:lnTo>
                    <a:lnTo>
                      <a:pt x="1038" y="200"/>
                    </a:lnTo>
                    <a:lnTo>
                      <a:pt x="1036" y="197"/>
                    </a:lnTo>
                    <a:lnTo>
                      <a:pt x="1034" y="196"/>
                    </a:lnTo>
                    <a:lnTo>
                      <a:pt x="1033" y="193"/>
                    </a:lnTo>
                    <a:lnTo>
                      <a:pt x="1031" y="192"/>
                    </a:lnTo>
                    <a:lnTo>
                      <a:pt x="1031" y="187"/>
                    </a:lnTo>
                    <a:lnTo>
                      <a:pt x="1033" y="185"/>
                    </a:lnTo>
                    <a:lnTo>
                      <a:pt x="1040" y="181"/>
                    </a:lnTo>
                    <a:lnTo>
                      <a:pt x="1043" y="181"/>
                    </a:lnTo>
                    <a:lnTo>
                      <a:pt x="1054" y="182"/>
                    </a:lnTo>
                    <a:lnTo>
                      <a:pt x="1063" y="186"/>
                    </a:lnTo>
                    <a:lnTo>
                      <a:pt x="1074" y="187"/>
                    </a:lnTo>
                    <a:lnTo>
                      <a:pt x="1077" y="187"/>
                    </a:lnTo>
                    <a:lnTo>
                      <a:pt x="1082" y="185"/>
                    </a:lnTo>
                    <a:lnTo>
                      <a:pt x="1083" y="183"/>
                    </a:lnTo>
                    <a:lnTo>
                      <a:pt x="1085" y="183"/>
                    </a:lnTo>
                    <a:lnTo>
                      <a:pt x="1093" y="186"/>
                    </a:lnTo>
                    <a:lnTo>
                      <a:pt x="1103" y="196"/>
                    </a:lnTo>
                    <a:lnTo>
                      <a:pt x="1110" y="198"/>
                    </a:lnTo>
                    <a:lnTo>
                      <a:pt x="1112" y="205"/>
                    </a:lnTo>
                    <a:lnTo>
                      <a:pt x="1115" y="207"/>
                    </a:lnTo>
                    <a:lnTo>
                      <a:pt x="1122" y="210"/>
                    </a:lnTo>
                    <a:lnTo>
                      <a:pt x="1127" y="211"/>
                    </a:lnTo>
                    <a:lnTo>
                      <a:pt x="1132" y="213"/>
                    </a:lnTo>
                    <a:lnTo>
                      <a:pt x="1134" y="217"/>
                    </a:lnTo>
                    <a:lnTo>
                      <a:pt x="1135" y="226"/>
                    </a:lnTo>
                    <a:lnTo>
                      <a:pt x="1138" y="235"/>
                    </a:lnTo>
                    <a:lnTo>
                      <a:pt x="1140" y="242"/>
                    </a:lnTo>
                    <a:lnTo>
                      <a:pt x="1146" y="246"/>
                    </a:lnTo>
                    <a:lnTo>
                      <a:pt x="1147" y="246"/>
                    </a:lnTo>
                    <a:lnTo>
                      <a:pt x="1148" y="247"/>
                    </a:lnTo>
                    <a:lnTo>
                      <a:pt x="1149" y="250"/>
                    </a:lnTo>
                    <a:lnTo>
                      <a:pt x="1153" y="254"/>
                    </a:lnTo>
                    <a:lnTo>
                      <a:pt x="1156" y="255"/>
                    </a:lnTo>
                    <a:lnTo>
                      <a:pt x="1158" y="255"/>
                    </a:lnTo>
                    <a:lnTo>
                      <a:pt x="1166" y="252"/>
                    </a:lnTo>
                    <a:lnTo>
                      <a:pt x="1173" y="246"/>
                    </a:lnTo>
                    <a:lnTo>
                      <a:pt x="1179" y="240"/>
                    </a:lnTo>
                    <a:lnTo>
                      <a:pt x="1182" y="234"/>
                    </a:lnTo>
                    <a:lnTo>
                      <a:pt x="1183" y="230"/>
                    </a:lnTo>
                    <a:lnTo>
                      <a:pt x="1184" y="227"/>
                    </a:lnTo>
                    <a:lnTo>
                      <a:pt x="1187" y="225"/>
                    </a:lnTo>
                    <a:lnTo>
                      <a:pt x="1189" y="224"/>
                    </a:lnTo>
                    <a:lnTo>
                      <a:pt x="1191" y="222"/>
                    </a:lnTo>
                    <a:lnTo>
                      <a:pt x="1193" y="225"/>
                    </a:lnTo>
                    <a:lnTo>
                      <a:pt x="1196" y="226"/>
                    </a:lnTo>
                    <a:lnTo>
                      <a:pt x="1197" y="227"/>
                    </a:lnTo>
                    <a:lnTo>
                      <a:pt x="1198" y="227"/>
                    </a:lnTo>
                    <a:lnTo>
                      <a:pt x="1202" y="235"/>
                    </a:lnTo>
                    <a:lnTo>
                      <a:pt x="1207" y="240"/>
                    </a:lnTo>
                    <a:lnTo>
                      <a:pt x="1212" y="244"/>
                    </a:lnTo>
                    <a:lnTo>
                      <a:pt x="1212" y="256"/>
                    </a:lnTo>
                    <a:lnTo>
                      <a:pt x="1215" y="260"/>
                    </a:lnTo>
                    <a:lnTo>
                      <a:pt x="1217" y="263"/>
                    </a:lnTo>
                    <a:lnTo>
                      <a:pt x="1221" y="265"/>
                    </a:lnTo>
                    <a:lnTo>
                      <a:pt x="1226" y="268"/>
                    </a:lnTo>
                    <a:lnTo>
                      <a:pt x="1226" y="270"/>
                    </a:lnTo>
                    <a:lnTo>
                      <a:pt x="1228" y="275"/>
                    </a:lnTo>
                    <a:lnTo>
                      <a:pt x="1228" y="279"/>
                    </a:lnTo>
                    <a:lnTo>
                      <a:pt x="1227" y="281"/>
                    </a:lnTo>
                    <a:lnTo>
                      <a:pt x="1225" y="284"/>
                    </a:lnTo>
                    <a:lnTo>
                      <a:pt x="1222" y="285"/>
                    </a:lnTo>
                    <a:lnTo>
                      <a:pt x="1227" y="290"/>
                    </a:lnTo>
                    <a:lnTo>
                      <a:pt x="1235" y="294"/>
                    </a:lnTo>
                    <a:lnTo>
                      <a:pt x="1242" y="295"/>
                    </a:lnTo>
                    <a:lnTo>
                      <a:pt x="1242" y="296"/>
                    </a:lnTo>
                    <a:lnTo>
                      <a:pt x="1245" y="304"/>
                    </a:lnTo>
                    <a:lnTo>
                      <a:pt x="1250" y="309"/>
                    </a:lnTo>
                    <a:lnTo>
                      <a:pt x="1257" y="313"/>
                    </a:lnTo>
                    <a:lnTo>
                      <a:pt x="1265" y="314"/>
                    </a:lnTo>
                    <a:lnTo>
                      <a:pt x="1272" y="314"/>
                    </a:lnTo>
                    <a:lnTo>
                      <a:pt x="1272" y="315"/>
                    </a:lnTo>
                    <a:lnTo>
                      <a:pt x="1273" y="315"/>
                    </a:lnTo>
                    <a:lnTo>
                      <a:pt x="1276" y="317"/>
                    </a:lnTo>
                    <a:lnTo>
                      <a:pt x="1276" y="318"/>
                    </a:lnTo>
                    <a:lnTo>
                      <a:pt x="1271" y="323"/>
                    </a:lnTo>
                    <a:lnTo>
                      <a:pt x="1261" y="328"/>
                    </a:lnTo>
                    <a:lnTo>
                      <a:pt x="1251" y="330"/>
                    </a:lnTo>
                    <a:lnTo>
                      <a:pt x="1242" y="334"/>
                    </a:lnTo>
                    <a:lnTo>
                      <a:pt x="1243" y="334"/>
                    </a:lnTo>
                    <a:lnTo>
                      <a:pt x="1246" y="335"/>
                    </a:lnTo>
                    <a:lnTo>
                      <a:pt x="1247" y="335"/>
                    </a:lnTo>
                    <a:lnTo>
                      <a:pt x="1256" y="334"/>
                    </a:lnTo>
                    <a:lnTo>
                      <a:pt x="1276" y="327"/>
                    </a:lnTo>
                    <a:lnTo>
                      <a:pt x="1285" y="323"/>
                    </a:lnTo>
                    <a:lnTo>
                      <a:pt x="1285" y="328"/>
                    </a:lnTo>
                    <a:lnTo>
                      <a:pt x="1287" y="330"/>
                    </a:lnTo>
                    <a:lnTo>
                      <a:pt x="1287" y="334"/>
                    </a:lnTo>
                    <a:lnTo>
                      <a:pt x="1289" y="334"/>
                    </a:lnTo>
                    <a:lnTo>
                      <a:pt x="1292" y="340"/>
                    </a:lnTo>
                    <a:lnTo>
                      <a:pt x="1294" y="346"/>
                    </a:lnTo>
                    <a:lnTo>
                      <a:pt x="1295" y="354"/>
                    </a:lnTo>
                    <a:lnTo>
                      <a:pt x="1292" y="359"/>
                    </a:lnTo>
                    <a:lnTo>
                      <a:pt x="1286" y="364"/>
                    </a:lnTo>
                    <a:lnTo>
                      <a:pt x="1277" y="367"/>
                    </a:lnTo>
                    <a:lnTo>
                      <a:pt x="1262" y="372"/>
                    </a:lnTo>
                    <a:lnTo>
                      <a:pt x="1257" y="376"/>
                    </a:lnTo>
                    <a:lnTo>
                      <a:pt x="1248" y="385"/>
                    </a:lnTo>
                    <a:lnTo>
                      <a:pt x="1238" y="387"/>
                    </a:lnTo>
                    <a:lnTo>
                      <a:pt x="1227" y="387"/>
                    </a:lnTo>
                    <a:lnTo>
                      <a:pt x="1213" y="386"/>
                    </a:lnTo>
                    <a:lnTo>
                      <a:pt x="1203" y="386"/>
                    </a:lnTo>
                    <a:lnTo>
                      <a:pt x="1193" y="385"/>
                    </a:lnTo>
                    <a:lnTo>
                      <a:pt x="1184" y="385"/>
                    </a:lnTo>
                    <a:lnTo>
                      <a:pt x="1173" y="387"/>
                    </a:lnTo>
                    <a:lnTo>
                      <a:pt x="1168" y="390"/>
                    </a:lnTo>
                    <a:lnTo>
                      <a:pt x="1167" y="391"/>
                    </a:lnTo>
                    <a:lnTo>
                      <a:pt x="1167" y="395"/>
                    </a:lnTo>
                    <a:lnTo>
                      <a:pt x="1166" y="397"/>
                    </a:lnTo>
                    <a:lnTo>
                      <a:pt x="1163" y="400"/>
                    </a:lnTo>
                    <a:lnTo>
                      <a:pt x="1157" y="405"/>
                    </a:lnTo>
                    <a:lnTo>
                      <a:pt x="1151" y="407"/>
                    </a:lnTo>
                    <a:lnTo>
                      <a:pt x="1146" y="410"/>
                    </a:lnTo>
                    <a:lnTo>
                      <a:pt x="1140" y="416"/>
                    </a:lnTo>
                    <a:lnTo>
                      <a:pt x="1149" y="413"/>
                    </a:lnTo>
                    <a:lnTo>
                      <a:pt x="1157" y="408"/>
                    </a:lnTo>
                    <a:lnTo>
                      <a:pt x="1167" y="403"/>
                    </a:lnTo>
                    <a:lnTo>
                      <a:pt x="1178" y="401"/>
                    </a:lnTo>
                    <a:lnTo>
                      <a:pt x="1192" y="401"/>
                    </a:lnTo>
                    <a:lnTo>
                      <a:pt x="1197" y="403"/>
                    </a:lnTo>
                    <a:lnTo>
                      <a:pt x="1199" y="407"/>
                    </a:lnTo>
                    <a:lnTo>
                      <a:pt x="1199" y="410"/>
                    </a:lnTo>
                    <a:lnTo>
                      <a:pt x="1194" y="415"/>
                    </a:lnTo>
                    <a:lnTo>
                      <a:pt x="1184" y="420"/>
                    </a:lnTo>
                    <a:lnTo>
                      <a:pt x="1183" y="421"/>
                    </a:lnTo>
                    <a:lnTo>
                      <a:pt x="1187" y="421"/>
                    </a:lnTo>
                    <a:lnTo>
                      <a:pt x="1191" y="422"/>
                    </a:lnTo>
                    <a:lnTo>
                      <a:pt x="1193" y="422"/>
                    </a:lnTo>
                    <a:lnTo>
                      <a:pt x="1189" y="430"/>
                    </a:lnTo>
                    <a:lnTo>
                      <a:pt x="1189" y="432"/>
                    </a:lnTo>
                    <a:lnTo>
                      <a:pt x="1192" y="440"/>
                    </a:lnTo>
                    <a:lnTo>
                      <a:pt x="1199" y="446"/>
                    </a:lnTo>
                    <a:lnTo>
                      <a:pt x="1209" y="451"/>
                    </a:lnTo>
                    <a:lnTo>
                      <a:pt x="1220" y="454"/>
                    </a:lnTo>
                    <a:lnTo>
                      <a:pt x="1226" y="454"/>
                    </a:lnTo>
                    <a:lnTo>
                      <a:pt x="1228" y="455"/>
                    </a:lnTo>
                    <a:lnTo>
                      <a:pt x="1230" y="455"/>
                    </a:lnTo>
                    <a:lnTo>
                      <a:pt x="1232" y="457"/>
                    </a:lnTo>
                    <a:lnTo>
                      <a:pt x="1232" y="459"/>
                    </a:lnTo>
                    <a:lnTo>
                      <a:pt x="1230" y="461"/>
                    </a:lnTo>
                    <a:lnTo>
                      <a:pt x="1222" y="465"/>
                    </a:lnTo>
                    <a:lnTo>
                      <a:pt x="1213" y="469"/>
                    </a:lnTo>
                    <a:lnTo>
                      <a:pt x="1198" y="474"/>
                    </a:lnTo>
                    <a:lnTo>
                      <a:pt x="1193" y="479"/>
                    </a:lnTo>
                    <a:lnTo>
                      <a:pt x="1189" y="481"/>
                    </a:lnTo>
                    <a:lnTo>
                      <a:pt x="1187" y="484"/>
                    </a:lnTo>
                    <a:lnTo>
                      <a:pt x="1184" y="485"/>
                    </a:lnTo>
                    <a:lnTo>
                      <a:pt x="1183" y="486"/>
                    </a:lnTo>
                    <a:lnTo>
                      <a:pt x="1182" y="485"/>
                    </a:lnTo>
                    <a:lnTo>
                      <a:pt x="1179" y="484"/>
                    </a:lnTo>
                    <a:lnTo>
                      <a:pt x="1178" y="481"/>
                    </a:lnTo>
                    <a:lnTo>
                      <a:pt x="1176" y="479"/>
                    </a:lnTo>
                    <a:lnTo>
                      <a:pt x="1176" y="476"/>
                    </a:lnTo>
                    <a:lnTo>
                      <a:pt x="1178" y="470"/>
                    </a:lnTo>
                    <a:lnTo>
                      <a:pt x="1183" y="465"/>
                    </a:lnTo>
                    <a:lnTo>
                      <a:pt x="1192" y="461"/>
                    </a:lnTo>
                    <a:lnTo>
                      <a:pt x="1199" y="460"/>
                    </a:lnTo>
                    <a:lnTo>
                      <a:pt x="1196" y="460"/>
                    </a:lnTo>
                    <a:lnTo>
                      <a:pt x="1193" y="457"/>
                    </a:lnTo>
                    <a:lnTo>
                      <a:pt x="1193" y="454"/>
                    </a:lnTo>
                    <a:lnTo>
                      <a:pt x="1191" y="454"/>
                    </a:lnTo>
                    <a:lnTo>
                      <a:pt x="1188" y="455"/>
                    </a:lnTo>
                    <a:lnTo>
                      <a:pt x="1187" y="457"/>
                    </a:lnTo>
                    <a:lnTo>
                      <a:pt x="1183" y="461"/>
                    </a:lnTo>
                    <a:lnTo>
                      <a:pt x="1181" y="462"/>
                    </a:lnTo>
                    <a:lnTo>
                      <a:pt x="1163" y="462"/>
                    </a:lnTo>
                    <a:lnTo>
                      <a:pt x="1163" y="465"/>
                    </a:lnTo>
                    <a:lnTo>
                      <a:pt x="1164" y="466"/>
                    </a:lnTo>
                    <a:lnTo>
                      <a:pt x="1164" y="468"/>
                    </a:lnTo>
                    <a:lnTo>
                      <a:pt x="1166" y="468"/>
                    </a:lnTo>
                    <a:lnTo>
                      <a:pt x="1163" y="471"/>
                    </a:lnTo>
                    <a:lnTo>
                      <a:pt x="1159" y="473"/>
                    </a:lnTo>
                    <a:lnTo>
                      <a:pt x="1156" y="475"/>
                    </a:lnTo>
                    <a:lnTo>
                      <a:pt x="1149" y="475"/>
                    </a:lnTo>
                    <a:lnTo>
                      <a:pt x="1148" y="474"/>
                    </a:lnTo>
                    <a:lnTo>
                      <a:pt x="1144" y="474"/>
                    </a:lnTo>
                    <a:lnTo>
                      <a:pt x="1143" y="475"/>
                    </a:lnTo>
                    <a:lnTo>
                      <a:pt x="1130" y="485"/>
                    </a:lnTo>
                    <a:lnTo>
                      <a:pt x="1125" y="491"/>
                    </a:lnTo>
                    <a:lnTo>
                      <a:pt x="1123" y="501"/>
                    </a:lnTo>
                    <a:lnTo>
                      <a:pt x="1123" y="503"/>
                    </a:lnTo>
                    <a:lnTo>
                      <a:pt x="1124" y="505"/>
                    </a:lnTo>
                    <a:lnTo>
                      <a:pt x="1124" y="509"/>
                    </a:lnTo>
                    <a:lnTo>
                      <a:pt x="1128" y="513"/>
                    </a:lnTo>
                    <a:lnTo>
                      <a:pt x="1129" y="513"/>
                    </a:lnTo>
                    <a:lnTo>
                      <a:pt x="1133" y="509"/>
                    </a:lnTo>
                    <a:lnTo>
                      <a:pt x="1133" y="513"/>
                    </a:lnTo>
                    <a:lnTo>
                      <a:pt x="1129" y="514"/>
                    </a:lnTo>
                    <a:lnTo>
                      <a:pt x="1119" y="514"/>
                    </a:lnTo>
                    <a:lnTo>
                      <a:pt x="1110" y="518"/>
                    </a:lnTo>
                    <a:lnTo>
                      <a:pt x="1099" y="519"/>
                    </a:lnTo>
                    <a:lnTo>
                      <a:pt x="1089" y="523"/>
                    </a:lnTo>
                    <a:lnTo>
                      <a:pt x="1095" y="523"/>
                    </a:lnTo>
                    <a:lnTo>
                      <a:pt x="1098" y="522"/>
                    </a:lnTo>
                    <a:lnTo>
                      <a:pt x="1100" y="522"/>
                    </a:lnTo>
                    <a:lnTo>
                      <a:pt x="1103" y="523"/>
                    </a:lnTo>
                    <a:lnTo>
                      <a:pt x="1098" y="524"/>
                    </a:lnTo>
                    <a:lnTo>
                      <a:pt x="1084" y="524"/>
                    </a:lnTo>
                    <a:lnTo>
                      <a:pt x="1082" y="527"/>
                    </a:lnTo>
                    <a:lnTo>
                      <a:pt x="1082" y="528"/>
                    </a:lnTo>
                    <a:lnTo>
                      <a:pt x="1083" y="530"/>
                    </a:lnTo>
                    <a:lnTo>
                      <a:pt x="1085" y="532"/>
                    </a:lnTo>
                    <a:lnTo>
                      <a:pt x="1085" y="534"/>
                    </a:lnTo>
                    <a:lnTo>
                      <a:pt x="1084" y="537"/>
                    </a:lnTo>
                    <a:lnTo>
                      <a:pt x="1082" y="540"/>
                    </a:lnTo>
                    <a:lnTo>
                      <a:pt x="1079" y="543"/>
                    </a:lnTo>
                    <a:lnTo>
                      <a:pt x="1078" y="547"/>
                    </a:lnTo>
                    <a:lnTo>
                      <a:pt x="1075" y="548"/>
                    </a:lnTo>
                    <a:lnTo>
                      <a:pt x="1074" y="549"/>
                    </a:lnTo>
                    <a:lnTo>
                      <a:pt x="1073" y="549"/>
                    </a:lnTo>
                    <a:lnTo>
                      <a:pt x="1073" y="548"/>
                    </a:lnTo>
                    <a:lnTo>
                      <a:pt x="1071" y="547"/>
                    </a:lnTo>
                    <a:lnTo>
                      <a:pt x="1069" y="548"/>
                    </a:lnTo>
                    <a:lnTo>
                      <a:pt x="1070" y="551"/>
                    </a:lnTo>
                    <a:lnTo>
                      <a:pt x="1071" y="552"/>
                    </a:lnTo>
                    <a:lnTo>
                      <a:pt x="1073" y="554"/>
                    </a:lnTo>
                    <a:lnTo>
                      <a:pt x="1073" y="557"/>
                    </a:lnTo>
                    <a:lnTo>
                      <a:pt x="1070" y="562"/>
                    </a:lnTo>
                    <a:lnTo>
                      <a:pt x="1069" y="566"/>
                    </a:lnTo>
                    <a:lnTo>
                      <a:pt x="1066" y="571"/>
                    </a:lnTo>
                    <a:lnTo>
                      <a:pt x="1064" y="573"/>
                    </a:lnTo>
                    <a:lnTo>
                      <a:pt x="1063" y="573"/>
                    </a:lnTo>
                    <a:lnTo>
                      <a:pt x="1063" y="572"/>
                    </a:lnTo>
                    <a:lnTo>
                      <a:pt x="1061" y="571"/>
                    </a:lnTo>
                    <a:lnTo>
                      <a:pt x="1061" y="563"/>
                    </a:lnTo>
                    <a:lnTo>
                      <a:pt x="1059" y="558"/>
                    </a:lnTo>
                    <a:lnTo>
                      <a:pt x="1058" y="554"/>
                    </a:lnTo>
                    <a:lnTo>
                      <a:pt x="1058" y="552"/>
                    </a:lnTo>
                    <a:lnTo>
                      <a:pt x="1056" y="554"/>
                    </a:lnTo>
                    <a:lnTo>
                      <a:pt x="1056" y="561"/>
                    </a:lnTo>
                    <a:lnTo>
                      <a:pt x="1058" y="563"/>
                    </a:lnTo>
                    <a:lnTo>
                      <a:pt x="1058" y="566"/>
                    </a:lnTo>
                    <a:lnTo>
                      <a:pt x="1059" y="569"/>
                    </a:lnTo>
                    <a:lnTo>
                      <a:pt x="1059" y="573"/>
                    </a:lnTo>
                    <a:lnTo>
                      <a:pt x="1058" y="574"/>
                    </a:lnTo>
                    <a:lnTo>
                      <a:pt x="1058" y="577"/>
                    </a:lnTo>
                    <a:lnTo>
                      <a:pt x="1059" y="578"/>
                    </a:lnTo>
                    <a:lnTo>
                      <a:pt x="1061" y="578"/>
                    </a:lnTo>
                    <a:lnTo>
                      <a:pt x="1061" y="585"/>
                    </a:lnTo>
                    <a:lnTo>
                      <a:pt x="1060" y="586"/>
                    </a:lnTo>
                    <a:lnTo>
                      <a:pt x="1058" y="587"/>
                    </a:lnTo>
                    <a:lnTo>
                      <a:pt x="1056" y="587"/>
                    </a:lnTo>
                    <a:lnTo>
                      <a:pt x="1058" y="590"/>
                    </a:lnTo>
                    <a:lnTo>
                      <a:pt x="1060" y="591"/>
                    </a:lnTo>
                    <a:lnTo>
                      <a:pt x="1063" y="591"/>
                    </a:lnTo>
                    <a:lnTo>
                      <a:pt x="1061" y="593"/>
                    </a:lnTo>
                    <a:lnTo>
                      <a:pt x="1060" y="595"/>
                    </a:lnTo>
                    <a:lnTo>
                      <a:pt x="1056" y="595"/>
                    </a:lnTo>
                    <a:lnTo>
                      <a:pt x="1056" y="598"/>
                    </a:lnTo>
                    <a:lnTo>
                      <a:pt x="1060" y="601"/>
                    </a:lnTo>
                    <a:lnTo>
                      <a:pt x="1058" y="603"/>
                    </a:lnTo>
                    <a:lnTo>
                      <a:pt x="1056" y="606"/>
                    </a:lnTo>
                    <a:lnTo>
                      <a:pt x="1053" y="606"/>
                    </a:lnTo>
                    <a:lnTo>
                      <a:pt x="1050" y="607"/>
                    </a:lnTo>
                    <a:lnTo>
                      <a:pt x="1048" y="610"/>
                    </a:lnTo>
                    <a:lnTo>
                      <a:pt x="1045" y="610"/>
                    </a:lnTo>
                    <a:lnTo>
                      <a:pt x="1043" y="611"/>
                    </a:lnTo>
                    <a:lnTo>
                      <a:pt x="1041" y="612"/>
                    </a:lnTo>
                    <a:lnTo>
                      <a:pt x="1040" y="615"/>
                    </a:lnTo>
                    <a:lnTo>
                      <a:pt x="1039" y="616"/>
                    </a:lnTo>
                    <a:lnTo>
                      <a:pt x="1040" y="616"/>
                    </a:lnTo>
                    <a:lnTo>
                      <a:pt x="1030" y="621"/>
                    </a:lnTo>
                    <a:lnTo>
                      <a:pt x="1020" y="627"/>
                    </a:lnTo>
                    <a:lnTo>
                      <a:pt x="1011" y="634"/>
                    </a:lnTo>
                    <a:lnTo>
                      <a:pt x="1004" y="641"/>
                    </a:lnTo>
                    <a:lnTo>
                      <a:pt x="999" y="651"/>
                    </a:lnTo>
                    <a:lnTo>
                      <a:pt x="996" y="665"/>
                    </a:lnTo>
                    <a:lnTo>
                      <a:pt x="997" y="673"/>
                    </a:lnTo>
                    <a:lnTo>
                      <a:pt x="1001" y="680"/>
                    </a:lnTo>
                    <a:lnTo>
                      <a:pt x="1006" y="686"/>
                    </a:lnTo>
                    <a:lnTo>
                      <a:pt x="1007" y="695"/>
                    </a:lnTo>
                    <a:lnTo>
                      <a:pt x="1007" y="696"/>
                    </a:lnTo>
                    <a:lnTo>
                      <a:pt x="1010" y="704"/>
                    </a:lnTo>
                    <a:lnTo>
                      <a:pt x="1013" y="708"/>
                    </a:lnTo>
                    <a:lnTo>
                      <a:pt x="1013" y="720"/>
                    </a:lnTo>
                    <a:lnTo>
                      <a:pt x="1011" y="724"/>
                    </a:lnTo>
                    <a:lnTo>
                      <a:pt x="1009" y="727"/>
                    </a:lnTo>
                    <a:lnTo>
                      <a:pt x="1007" y="729"/>
                    </a:lnTo>
                    <a:lnTo>
                      <a:pt x="1001" y="729"/>
                    </a:lnTo>
                    <a:lnTo>
                      <a:pt x="999" y="728"/>
                    </a:lnTo>
                    <a:lnTo>
                      <a:pt x="997" y="725"/>
                    </a:lnTo>
                    <a:lnTo>
                      <a:pt x="997" y="723"/>
                    </a:lnTo>
                    <a:lnTo>
                      <a:pt x="996" y="722"/>
                    </a:lnTo>
                    <a:lnTo>
                      <a:pt x="996" y="719"/>
                    </a:lnTo>
                    <a:lnTo>
                      <a:pt x="994" y="715"/>
                    </a:lnTo>
                    <a:lnTo>
                      <a:pt x="990" y="713"/>
                    </a:lnTo>
                    <a:lnTo>
                      <a:pt x="985" y="708"/>
                    </a:lnTo>
                    <a:lnTo>
                      <a:pt x="981" y="696"/>
                    </a:lnTo>
                    <a:lnTo>
                      <a:pt x="980" y="689"/>
                    </a:lnTo>
                    <a:lnTo>
                      <a:pt x="979" y="680"/>
                    </a:lnTo>
                    <a:lnTo>
                      <a:pt x="976" y="674"/>
                    </a:lnTo>
                    <a:lnTo>
                      <a:pt x="971" y="669"/>
                    </a:lnTo>
                    <a:lnTo>
                      <a:pt x="964" y="666"/>
                    </a:lnTo>
                    <a:lnTo>
                      <a:pt x="961" y="666"/>
                    </a:lnTo>
                    <a:lnTo>
                      <a:pt x="960" y="668"/>
                    </a:lnTo>
                    <a:lnTo>
                      <a:pt x="959" y="670"/>
                    </a:lnTo>
                    <a:lnTo>
                      <a:pt x="957" y="671"/>
                    </a:lnTo>
                    <a:lnTo>
                      <a:pt x="955" y="671"/>
                    </a:lnTo>
                    <a:lnTo>
                      <a:pt x="950" y="670"/>
                    </a:lnTo>
                    <a:lnTo>
                      <a:pt x="945" y="666"/>
                    </a:lnTo>
                    <a:lnTo>
                      <a:pt x="940" y="664"/>
                    </a:lnTo>
                    <a:lnTo>
                      <a:pt x="933" y="662"/>
                    </a:lnTo>
                    <a:lnTo>
                      <a:pt x="930" y="662"/>
                    </a:lnTo>
                    <a:lnTo>
                      <a:pt x="928" y="664"/>
                    </a:lnTo>
                    <a:lnTo>
                      <a:pt x="926" y="665"/>
                    </a:lnTo>
                    <a:lnTo>
                      <a:pt x="925" y="666"/>
                    </a:lnTo>
                    <a:lnTo>
                      <a:pt x="923" y="666"/>
                    </a:lnTo>
                    <a:lnTo>
                      <a:pt x="921" y="664"/>
                    </a:lnTo>
                    <a:lnTo>
                      <a:pt x="921" y="662"/>
                    </a:lnTo>
                    <a:lnTo>
                      <a:pt x="910" y="664"/>
                    </a:lnTo>
                    <a:lnTo>
                      <a:pt x="898" y="666"/>
                    </a:lnTo>
                    <a:lnTo>
                      <a:pt x="901" y="668"/>
                    </a:lnTo>
                    <a:lnTo>
                      <a:pt x="903" y="668"/>
                    </a:lnTo>
                    <a:lnTo>
                      <a:pt x="905" y="666"/>
                    </a:lnTo>
                    <a:lnTo>
                      <a:pt x="902" y="671"/>
                    </a:lnTo>
                    <a:lnTo>
                      <a:pt x="902" y="676"/>
                    </a:lnTo>
                    <a:lnTo>
                      <a:pt x="905" y="679"/>
                    </a:lnTo>
                    <a:lnTo>
                      <a:pt x="896" y="680"/>
                    </a:lnTo>
                    <a:lnTo>
                      <a:pt x="888" y="676"/>
                    </a:lnTo>
                    <a:lnTo>
                      <a:pt x="882" y="673"/>
                    </a:lnTo>
                    <a:lnTo>
                      <a:pt x="876" y="670"/>
                    </a:lnTo>
                    <a:lnTo>
                      <a:pt x="875" y="670"/>
                    </a:lnTo>
                    <a:lnTo>
                      <a:pt x="872" y="671"/>
                    </a:lnTo>
                    <a:lnTo>
                      <a:pt x="871" y="674"/>
                    </a:lnTo>
                    <a:lnTo>
                      <a:pt x="867" y="674"/>
                    </a:lnTo>
                    <a:lnTo>
                      <a:pt x="864" y="673"/>
                    </a:lnTo>
                    <a:lnTo>
                      <a:pt x="863" y="671"/>
                    </a:lnTo>
                    <a:lnTo>
                      <a:pt x="861" y="670"/>
                    </a:lnTo>
                    <a:lnTo>
                      <a:pt x="858" y="670"/>
                    </a:lnTo>
                    <a:lnTo>
                      <a:pt x="851" y="671"/>
                    </a:lnTo>
                    <a:lnTo>
                      <a:pt x="844" y="675"/>
                    </a:lnTo>
                    <a:lnTo>
                      <a:pt x="839" y="680"/>
                    </a:lnTo>
                    <a:lnTo>
                      <a:pt x="836" y="685"/>
                    </a:lnTo>
                    <a:lnTo>
                      <a:pt x="833" y="686"/>
                    </a:lnTo>
                    <a:lnTo>
                      <a:pt x="824" y="686"/>
                    </a:lnTo>
                    <a:lnTo>
                      <a:pt x="817" y="693"/>
                    </a:lnTo>
                    <a:lnTo>
                      <a:pt x="812" y="701"/>
                    </a:lnTo>
                    <a:lnTo>
                      <a:pt x="811" y="713"/>
                    </a:lnTo>
                    <a:lnTo>
                      <a:pt x="811" y="714"/>
                    </a:lnTo>
                    <a:lnTo>
                      <a:pt x="813" y="717"/>
                    </a:lnTo>
                    <a:lnTo>
                      <a:pt x="813" y="718"/>
                    </a:lnTo>
                    <a:lnTo>
                      <a:pt x="812" y="718"/>
                    </a:lnTo>
                    <a:lnTo>
                      <a:pt x="813" y="722"/>
                    </a:lnTo>
                    <a:lnTo>
                      <a:pt x="813" y="729"/>
                    </a:lnTo>
                    <a:lnTo>
                      <a:pt x="812" y="733"/>
                    </a:lnTo>
                    <a:lnTo>
                      <a:pt x="811" y="738"/>
                    </a:lnTo>
                    <a:lnTo>
                      <a:pt x="809" y="742"/>
                    </a:lnTo>
                    <a:lnTo>
                      <a:pt x="809" y="767"/>
                    </a:lnTo>
                    <a:lnTo>
                      <a:pt x="811" y="768"/>
                    </a:lnTo>
                    <a:lnTo>
                      <a:pt x="812" y="771"/>
                    </a:lnTo>
                    <a:lnTo>
                      <a:pt x="813" y="772"/>
                    </a:lnTo>
                    <a:lnTo>
                      <a:pt x="813" y="779"/>
                    </a:lnTo>
                    <a:lnTo>
                      <a:pt x="816" y="784"/>
                    </a:lnTo>
                    <a:lnTo>
                      <a:pt x="818" y="788"/>
                    </a:lnTo>
                    <a:lnTo>
                      <a:pt x="823" y="793"/>
                    </a:lnTo>
                    <a:lnTo>
                      <a:pt x="826" y="797"/>
                    </a:lnTo>
                    <a:lnTo>
                      <a:pt x="831" y="802"/>
                    </a:lnTo>
                    <a:lnTo>
                      <a:pt x="832" y="806"/>
                    </a:lnTo>
                    <a:lnTo>
                      <a:pt x="834" y="807"/>
                    </a:lnTo>
                    <a:lnTo>
                      <a:pt x="838" y="810"/>
                    </a:lnTo>
                    <a:lnTo>
                      <a:pt x="842" y="811"/>
                    </a:lnTo>
                    <a:lnTo>
                      <a:pt x="844" y="812"/>
                    </a:lnTo>
                    <a:lnTo>
                      <a:pt x="846" y="813"/>
                    </a:lnTo>
                    <a:lnTo>
                      <a:pt x="847" y="816"/>
                    </a:lnTo>
                    <a:lnTo>
                      <a:pt x="848" y="816"/>
                    </a:lnTo>
                    <a:lnTo>
                      <a:pt x="871" y="811"/>
                    </a:lnTo>
                    <a:lnTo>
                      <a:pt x="873" y="811"/>
                    </a:lnTo>
                    <a:lnTo>
                      <a:pt x="876" y="812"/>
                    </a:lnTo>
                    <a:lnTo>
                      <a:pt x="877" y="813"/>
                    </a:lnTo>
                    <a:lnTo>
                      <a:pt x="881" y="813"/>
                    </a:lnTo>
                    <a:lnTo>
                      <a:pt x="882" y="811"/>
                    </a:lnTo>
                    <a:lnTo>
                      <a:pt x="883" y="810"/>
                    </a:lnTo>
                    <a:lnTo>
                      <a:pt x="883" y="807"/>
                    </a:lnTo>
                    <a:lnTo>
                      <a:pt x="885" y="806"/>
                    </a:lnTo>
                    <a:lnTo>
                      <a:pt x="886" y="803"/>
                    </a:lnTo>
                    <a:lnTo>
                      <a:pt x="888" y="800"/>
                    </a:lnTo>
                    <a:lnTo>
                      <a:pt x="891" y="797"/>
                    </a:lnTo>
                    <a:lnTo>
                      <a:pt x="896" y="782"/>
                    </a:lnTo>
                    <a:lnTo>
                      <a:pt x="901" y="778"/>
                    </a:lnTo>
                    <a:lnTo>
                      <a:pt x="908" y="776"/>
                    </a:lnTo>
                    <a:lnTo>
                      <a:pt x="917" y="774"/>
                    </a:lnTo>
                    <a:lnTo>
                      <a:pt x="923" y="774"/>
                    </a:lnTo>
                    <a:lnTo>
                      <a:pt x="925" y="776"/>
                    </a:lnTo>
                    <a:lnTo>
                      <a:pt x="935" y="776"/>
                    </a:lnTo>
                    <a:lnTo>
                      <a:pt x="935" y="779"/>
                    </a:lnTo>
                    <a:lnTo>
                      <a:pt x="932" y="786"/>
                    </a:lnTo>
                    <a:lnTo>
                      <a:pt x="927" y="801"/>
                    </a:lnTo>
                    <a:lnTo>
                      <a:pt x="927" y="805"/>
                    </a:lnTo>
                    <a:lnTo>
                      <a:pt x="926" y="808"/>
                    </a:lnTo>
                    <a:lnTo>
                      <a:pt x="925" y="811"/>
                    </a:lnTo>
                    <a:lnTo>
                      <a:pt x="923" y="815"/>
                    </a:lnTo>
                    <a:lnTo>
                      <a:pt x="923" y="811"/>
                    </a:lnTo>
                    <a:lnTo>
                      <a:pt x="920" y="811"/>
                    </a:lnTo>
                    <a:lnTo>
                      <a:pt x="920" y="834"/>
                    </a:lnTo>
                    <a:lnTo>
                      <a:pt x="917" y="835"/>
                    </a:lnTo>
                    <a:lnTo>
                      <a:pt x="916" y="836"/>
                    </a:lnTo>
                    <a:lnTo>
                      <a:pt x="913" y="837"/>
                    </a:lnTo>
                    <a:lnTo>
                      <a:pt x="912" y="839"/>
                    </a:lnTo>
                    <a:lnTo>
                      <a:pt x="912" y="842"/>
                    </a:lnTo>
                    <a:lnTo>
                      <a:pt x="913" y="844"/>
                    </a:lnTo>
                    <a:lnTo>
                      <a:pt x="916" y="845"/>
                    </a:lnTo>
                    <a:lnTo>
                      <a:pt x="936" y="845"/>
                    </a:lnTo>
                    <a:lnTo>
                      <a:pt x="956" y="844"/>
                    </a:lnTo>
                    <a:lnTo>
                      <a:pt x="961" y="844"/>
                    </a:lnTo>
                    <a:lnTo>
                      <a:pt x="964" y="845"/>
                    </a:lnTo>
                    <a:lnTo>
                      <a:pt x="967" y="847"/>
                    </a:lnTo>
                    <a:lnTo>
                      <a:pt x="975" y="851"/>
                    </a:lnTo>
                    <a:lnTo>
                      <a:pt x="975" y="869"/>
                    </a:lnTo>
                    <a:lnTo>
                      <a:pt x="974" y="873"/>
                    </a:lnTo>
                    <a:lnTo>
                      <a:pt x="972" y="875"/>
                    </a:lnTo>
                    <a:lnTo>
                      <a:pt x="972" y="900"/>
                    </a:lnTo>
                    <a:lnTo>
                      <a:pt x="975" y="908"/>
                    </a:lnTo>
                    <a:lnTo>
                      <a:pt x="977" y="910"/>
                    </a:lnTo>
                    <a:lnTo>
                      <a:pt x="981" y="913"/>
                    </a:lnTo>
                    <a:lnTo>
                      <a:pt x="984" y="914"/>
                    </a:lnTo>
                    <a:lnTo>
                      <a:pt x="987" y="917"/>
                    </a:lnTo>
                    <a:lnTo>
                      <a:pt x="990" y="918"/>
                    </a:lnTo>
                    <a:lnTo>
                      <a:pt x="992" y="923"/>
                    </a:lnTo>
                    <a:lnTo>
                      <a:pt x="996" y="927"/>
                    </a:lnTo>
                    <a:lnTo>
                      <a:pt x="999" y="927"/>
                    </a:lnTo>
                    <a:lnTo>
                      <a:pt x="1006" y="925"/>
                    </a:lnTo>
                    <a:lnTo>
                      <a:pt x="1013" y="923"/>
                    </a:lnTo>
                    <a:lnTo>
                      <a:pt x="1019" y="919"/>
                    </a:lnTo>
                    <a:lnTo>
                      <a:pt x="1025" y="918"/>
                    </a:lnTo>
                    <a:lnTo>
                      <a:pt x="1033" y="919"/>
                    </a:lnTo>
                    <a:lnTo>
                      <a:pt x="1038" y="923"/>
                    </a:lnTo>
                    <a:lnTo>
                      <a:pt x="1043" y="928"/>
                    </a:lnTo>
                    <a:lnTo>
                      <a:pt x="1048" y="932"/>
                    </a:lnTo>
                    <a:lnTo>
                      <a:pt x="1046" y="932"/>
                    </a:lnTo>
                    <a:lnTo>
                      <a:pt x="1045" y="934"/>
                    </a:lnTo>
                    <a:lnTo>
                      <a:pt x="1039" y="940"/>
                    </a:lnTo>
                    <a:lnTo>
                      <a:pt x="1036" y="940"/>
                    </a:lnTo>
                    <a:lnTo>
                      <a:pt x="1035" y="939"/>
                    </a:lnTo>
                    <a:lnTo>
                      <a:pt x="1033" y="939"/>
                    </a:lnTo>
                    <a:lnTo>
                      <a:pt x="1033" y="937"/>
                    </a:lnTo>
                    <a:lnTo>
                      <a:pt x="1035" y="934"/>
                    </a:lnTo>
                    <a:lnTo>
                      <a:pt x="1033" y="933"/>
                    </a:lnTo>
                    <a:lnTo>
                      <a:pt x="1029" y="929"/>
                    </a:lnTo>
                    <a:lnTo>
                      <a:pt x="1028" y="927"/>
                    </a:lnTo>
                    <a:lnTo>
                      <a:pt x="1024" y="927"/>
                    </a:lnTo>
                    <a:lnTo>
                      <a:pt x="1021" y="928"/>
                    </a:lnTo>
                    <a:lnTo>
                      <a:pt x="1019" y="930"/>
                    </a:lnTo>
                    <a:lnTo>
                      <a:pt x="1016" y="932"/>
                    </a:lnTo>
                    <a:lnTo>
                      <a:pt x="1011" y="937"/>
                    </a:lnTo>
                    <a:lnTo>
                      <a:pt x="1011" y="938"/>
                    </a:lnTo>
                    <a:lnTo>
                      <a:pt x="1014" y="940"/>
                    </a:lnTo>
                    <a:lnTo>
                      <a:pt x="1011" y="945"/>
                    </a:lnTo>
                    <a:lnTo>
                      <a:pt x="1010" y="947"/>
                    </a:lnTo>
                    <a:lnTo>
                      <a:pt x="1007" y="947"/>
                    </a:lnTo>
                    <a:lnTo>
                      <a:pt x="1004" y="945"/>
                    </a:lnTo>
                    <a:lnTo>
                      <a:pt x="1001" y="944"/>
                    </a:lnTo>
                    <a:lnTo>
                      <a:pt x="999" y="940"/>
                    </a:lnTo>
                    <a:lnTo>
                      <a:pt x="994" y="935"/>
                    </a:lnTo>
                    <a:lnTo>
                      <a:pt x="991" y="934"/>
                    </a:lnTo>
                    <a:lnTo>
                      <a:pt x="986" y="934"/>
                    </a:lnTo>
                    <a:lnTo>
                      <a:pt x="985" y="935"/>
                    </a:lnTo>
                    <a:lnTo>
                      <a:pt x="982" y="935"/>
                    </a:lnTo>
                    <a:lnTo>
                      <a:pt x="980" y="933"/>
                    </a:lnTo>
                    <a:lnTo>
                      <a:pt x="975" y="930"/>
                    </a:lnTo>
                    <a:lnTo>
                      <a:pt x="974" y="928"/>
                    </a:lnTo>
                    <a:lnTo>
                      <a:pt x="974" y="927"/>
                    </a:lnTo>
                    <a:lnTo>
                      <a:pt x="972" y="924"/>
                    </a:lnTo>
                    <a:lnTo>
                      <a:pt x="967" y="919"/>
                    </a:lnTo>
                    <a:lnTo>
                      <a:pt x="965" y="918"/>
                    </a:lnTo>
                    <a:lnTo>
                      <a:pt x="962" y="915"/>
                    </a:lnTo>
                    <a:lnTo>
                      <a:pt x="957" y="913"/>
                    </a:lnTo>
                    <a:lnTo>
                      <a:pt x="956" y="914"/>
                    </a:lnTo>
                    <a:lnTo>
                      <a:pt x="956" y="917"/>
                    </a:lnTo>
                    <a:lnTo>
                      <a:pt x="954" y="917"/>
                    </a:lnTo>
                    <a:lnTo>
                      <a:pt x="951" y="914"/>
                    </a:lnTo>
                    <a:lnTo>
                      <a:pt x="950" y="912"/>
                    </a:lnTo>
                    <a:lnTo>
                      <a:pt x="950" y="904"/>
                    </a:lnTo>
                    <a:lnTo>
                      <a:pt x="946" y="896"/>
                    </a:lnTo>
                    <a:lnTo>
                      <a:pt x="937" y="888"/>
                    </a:lnTo>
                    <a:lnTo>
                      <a:pt x="931" y="883"/>
                    </a:lnTo>
                    <a:lnTo>
                      <a:pt x="927" y="874"/>
                    </a:lnTo>
                    <a:lnTo>
                      <a:pt x="923" y="874"/>
                    </a:lnTo>
                    <a:lnTo>
                      <a:pt x="921" y="875"/>
                    </a:lnTo>
                    <a:lnTo>
                      <a:pt x="920" y="876"/>
                    </a:lnTo>
                    <a:lnTo>
                      <a:pt x="913" y="876"/>
                    </a:lnTo>
                    <a:lnTo>
                      <a:pt x="910" y="874"/>
                    </a:lnTo>
                    <a:lnTo>
                      <a:pt x="907" y="873"/>
                    </a:lnTo>
                    <a:lnTo>
                      <a:pt x="903" y="870"/>
                    </a:lnTo>
                    <a:lnTo>
                      <a:pt x="901" y="869"/>
                    </a:lnTo>
                    <a:lnTo>
                      <a:pt x="893" y="866"/>
                    </a:lnTo>
                    <a:lnTo>
                      <a:pt x="887" y="866"/>
                    </a:lnTo>
                    <a:lnTo>
                      <a:pt x="880" y="864"/>
                    </a:lnTo>
                    <a:lnTo>
                      <a:pt x="871" y="859"/>
                    </a:lnTo>
                    <a:lnTo>
                      <a:pt x="866" y="852"/>
                    </a:lnTo>
                    <a:lnTo>
                      <a:pt x="861" y="847"/>
                    </a:lnTo>
                    <a:lnTo>
                      <a:pt x="853" y="842"/>
                    </a:lnTo>
                    <a:lnTo>
                      <a:pt x="851" y="842"/>
                    </a:lnTo>
                    <a:lnTo>
                      <a:pt x="846" y="840"/>
                    </a:lnTo>
                    <a:lnTo>
                      <a:pt x="839" y="840"/>
                    </a:lnTo>
                    <a:lnTo>
                      <a:pt x="837" y="842"/>
                    </a:lnTo>
                    <a:lnTo>
                      <a:pt x="834" y="844"/>
                    </a:lnTo>
                    <a:lnTo>
                      <a:pt x="831" y="847"/>
                    </a:lnTo>
                    <a:lnTo>
                      <a:pt x="824" y="847"/>
                    </a:lnTo>
                    <a:lnTo>
                      <a:pt x="822" y="846"/>
                    </a:lnTo>
                    <a:lnTo>
                      <a:pt x="819" y="844"/>
                    </a:lnTo>
                    <a:lnTo>
                      <a:pt x="809" y="844"/>
                    </a:lnTo>
                    <a:lnTo>
                      <a:pt x="804" y="842"/>
                    </a:lnTo>
                    <a:lnTo>
                      <a:pt x="798" y="839"/>
                    </a:lnTo>
                    <a:lnTo>
                      <a:pt x="792" y="834"/>
                    </a:lnTo>
                    <a:lnTo>
                      <a:pt x="787" y="831"/>
                    </a:lnTo>
                    <a:lnTo>
                      <a:pt x="780" y="831"/>
                    </a:lnTo>
                    <a:lnTo>
                      <a:pt x="778" y="830"/>
                    </a:lnTo>
                    <a:lnTo>
                      <a:pt x="775" y="830"/>
                    </a:lnTo>
                    <a:lnTo>
                      <a:pt x="772" y="829"/>
                    </a:lnTo>
                    <a:lnTo>
                      <a:pt x="769" y="827"/>
                    </a:lnTo>
                    <a:lnTo>
                      <a:pt x="768" y="825"/>
                    </a:lnTo>
                    <a:lnTo>
                      <a:pt x="765" y="822"/>
                    </a:lnTo>
                    <a:lnTo>
                      <a:pt x="758" y="820"/>
                    </a:lnTo>
                    <a:lnTo>
                      <a:pt x="755" y="820"/>
                    </a:lnTo>
                    <a:lnTo>
                      <a:pt x="753" y="818"/>
                    </a:lnTo>
                    <a:lnTo>
                      <a:pt x="749" y="817"/>
                    </a:lnTo>
                    <a:lnTo>
                      <a:pt x="744" y="815"/>
                    </a:lnTo>
                    <a:lnTo>
                      <a:pt x="742" y="812"/>
                    </a:lnTo>
                    <a:lnTo>
                      <a:pt x="738" y="810"/>
                    </a:lnTo>
                    <a:lnTo>
                      <a:pt x="733" y="808"/>
                    </a:lnTo>
                    <a:lnTo>
                      <a:pt x="729" y="806"/>
                    </a:lnTo>
                    <a:lnTo>
                      <a:pt x="726" y="803"/>
                    </a:lnTo>
                    <a:lnTo>
                      <a:pt x="725" y="801"/>
                    </a:lnTo>
                    <a:lnTo>
                      <a:pt x="720" y="798"/>
                    </a:lnTo>
                    <a:lnTo>
                      <a:pt x="719" y="796"/>
                    </a:lnTo>
                    <a:lnTo>
                      <a:pt x="719" y="791"/>
                    </a:lnTo>
                    <a:lnTo>
                      <a:pt x="720" y="788"/>
                    </a:lnTo>
                    <a:lnTo>
                      <a:pt x="724" y="784"/>
                    </a:lnTo>
                    <a:lnTo>
                      <a:pt x="724" y="778"/>
                    </a:lnTo>
                    <a:lnTo>
                      <a:pt x="723" y="777"/>
                    </a:lnTo>
                    <a:lnTo>
                      <a:pt x="721" y="774"/>
                    </a:lnTo>
                    <a:lnTo>
                      <a:pt x="719" y="772"/>
                    </a:lnTo>
                    <a:lnTo>
                      <a:pt x="713" y="758"/>
                    </a:lnTo>
                    <a:lnTo>
                      <a:pt x="703" y="747"/>
                    </a:lnTo>
                    <a:lnTo>
                      <a:pt x="691" y="737"/>
                    </a:lnTo>
                    <a:lnTo>
                      <a:pt x="684" y="732"/>
                    </a:lnTo>
                    <a:lnTo>
                      <a:pt x="681" y="729"/>
                    </a:lnTo>
                    <a:lnTo>
                      <a:pt x="678" y="727"/>
                    </a:lnTo>
                    <a:lnTo>
                      <a:pt x="676" y="724"/>
                    </a:lnTo>
                    <a:lnTo>
                      <a:pt x="675" y="723"/>
                    </a:lnTo>
                    <a:lnTo>
                      <a:pt x="675" y="715"/>
                    </a:lnTo>
                    <a:lnTo>
                      <a:pt x="674" y="713"/>
                    </a:lnTo>
                    <a:lnTo>
                      <a:pt x="671" y="710"/>
                    </a:lnTo>
                    <a:lnTo>
                      <a:pt x="669" y="709"/>
                    </a:lnTo>
                    <a:lnTo>
                      <a:pt x="665" y="707"/>
                    </a:lnTo>
                    <a:lnTo>
                      <a:pt x="662" y="705"/>
                    </a:lnTo>
                    <a:lnTo>
                      <a:pt x="661" y="703"/>
                    </a:lnTo>
                    <a:lnTo>
                      <a:pt x="659" y="700"/>
                    </a:lnTo>
                    <a:lnTo>
                      <a:pt x="659" y="696"/>
                    </a:lnTo>
                    <a:lnTo>
                      <a:pt x="654" y="696"/>
                    </a:lnTo>
                    <a:lnTo>
                      <a:pt x="640" y="683"/>
                    </a:lnTo>
                    <a:lnTo>
                      <a:pt x="637" y="678"/>
                    </a:lnTo>
                    <a:lnTo>
                      <a:pt x="636" y="674"/>
                    </a:lnTo>
                    <a:lnTo>
                      <a:pt x="632" y="666"/>
                    </a:lnTo>
                    <a:lnTo>
                      <a:pt x="630" y="659"/>
                    </a:lnTo>
                    <a:lnTo>
                      <a:pt x="630" y="656"/>
                    </a:lnTo>
                    <a:lnTo>
                      <a:pt x="629" y="654"/>
                    </a:lnTo>
                    <a:lnTo>
                      <a:pt x="619" y="651"/>
                    </a:lnTo>
                    <a:lnTo>
                      <a:pt x="614" y="649"/>
                    </a:lnTo>
                    <a:lnTo>
                      <a:pt x="610" y="646"/>
                    </a:lnTo>
                    <a:lnTo>
                      <a:pt x="609" y="647"/>
                    </a:lnTo>
                    <a:lnTo>
                      <a:pt x="609" y="651"/>
                    </a:lnTo>
                    <a:lnTo>
                      <a:pt x="610" y="659"/>
                    </a:lnTo>
                    <a:lnTo>
                      <a:pt x="612" y="665"/>
                    </a:lnTo>
                    <a:lnTo>
                      <a:pt x="617" y="675"/>
                    </a:lnTo>
                    <a:lnTo>
                      <a:pt x="620" y="678"/>
                    </a:lnTo>
                    <a:lnTo>
                      <a:pt x="622" y="679"/>
                    </a:lnTo>
                    <a:lnTo>
                      <a:pt x="626" y="680"/>
                    </a:lnTo>
                    <a:lnTo>
                      <a:pt x="629" y="683"/>
                    </a:lnTo>
                    <a:lnTo>
                      <a:pt x="634" y="690"/>
                    </a:lnTo>
                    <a:lnTo>
                      <a:pt x="635" y="694"/>
                    </a:lnTo>
                    <a:lnTo>
                      <a:pt x="636" y="699"/>
                    </a:lnTo>
                    <a:lnTo>
                      <a:pt x="641" y="708"/>
                    </a:lnTo>
                    <a:lnTo>
                      <a:pt x="646" y="714"/>
                    </a:lnTo>
                    <a:lnTo>
                      <a:pt x="650" y="722"/>
                    </a:lnTo>
                    <a:lnTo>
                      <a:pt x="654" y="732"/>
                    </a:lnTo>
                    <a:lnTo>
                      <a:pt x="657" y="740"/>
                    </a:lnTo>
                    <a:lnTo>
                      <a:pt x="664" y="747"/>
                    </a:lnTo>
                    <a:lnTo>
                      <a:pt x="665" y="745"/>
                    </a:lnTo>
                    <a:lnTo>
                      <a:pt x="666" y="747"/>
                    </a:lnTo>
                    <a:lnTo>
                      <a:pt x="669" y="748"/>
                    </a:lnTo>
                    <a:lnTo>
                      <a:pt x="670" y="749"/>
                    </a:lnTo>
                    <a:lnTo>
                      <a:pt x="671" y="752"/>
                    </a:lnTo>
                    <a:lnTo>
                      <a:pt x="671" y="756"/>
                    </a:lnTo>
                    <a:lnTo>
                      <a:pt x="670" y="757"/>
                    </a:lnTo>
                    <a:lnTo>
                      <a:pt x="670" y="759"/>
                    </a:lnTo>
                    <a:lnTo>
                      <a:pt x="669" y="759"/>
                    </a:lnTo>
                    <a:lnTo>
                      <a:pt x="666" y="757"/>
                    </a:lnTo>
                    <a:lnTo>
                      <a:pt x="664" y="756"/>
                    </a:lnTo>
                    <a:lnTo>
                      <a:pt x="662" y="753"/>
                    </a:lnTo>
                    <a:lnTo>
                      <a:pt x="662" y="752"/>
                    </a:lnTo>
                    <a:lnTo>
                      <a:pt x="659" y="751"/>
                    </a:lnTo>
                    <a:lnTo>
                      <a:pt x="656" y="749"/>
                    </a:lnTo>
                    <a:lnTo>
                      <a:pt x="654" y="747"/>
                    </a:lnTo>
                    <a:lnTo>
                      <a:pt x="651" y="743"/>
                    </a:lnTo>
                    <a:lnTo>
                      <a:pt x="649" y="740"/>
                    </a:lnTo>
                    <a:lnTo>
                      <a:pt x="646" y="739"/>
                    </a:lnTo>
                    <a:lnTo>
                      <a:pt x="642" y="735"/>
                    </a:lnTo>
                    <a:lnTo>
                      <a:pt x="642" y="724"/>
                    </a:lnTo>
                    <a:lnTo>
                      <a:pt x="639" y="722"/>
                    </a:lnTo>
                    <a:lnTo>
                      <a:pt x="634" y="714"/>
                    </a:lnTo>
                    <a:lnTo>
                      <a:pt x="630" y="712"/>
                    </a:lnTo>
                    <a:lnTo>
                      <a:pt x="627" y="709"/>
                    </a:lnTo>
                    <a:lnTo>
                      <a:pt x="624" y="708"/>
                    </a:lnTo>
                    <a:lnTo>
                      <a:pt x="621" y="705"/>
                    </a:lnTo>
                    <a:lnTo>
                      <a:pt x="617" y="704"/>
                    </a:lnTo>
                    <a:lnTo>
                      <a:pt x="615" y="703"/>
                    </a:lnTo>
                    <a:lnTo>
                      <a:pt x="612" y="700"/>
                    </a:lnTo>
                    <a:lnTo>
                      <a:pt x="620" y="700"/>
                    </a:lnTo>
                    <a:lnTo>
                      <a:pt x="621" y="699"/>
                    </a:lnTo>
                    <a:lnTo>
                      <a:pt x="620" y="698"/>
                    </a:lnTo>
                    <a:lnTo>
                      <a:pt x="610" y="685"/>
                    </a:lnTo>
                    <a:lnTo>
                      <a:pt x="598" y="674"/>
                    </a:lnTo>
                    <a:lnTo>
                      <a:pt x="596" y="669"/>
                    </a:lnTo>
                    <a:lnTo>
                      <a:pt x="596" y="665"/>
                    </a:lnTo>
                    <a:lnTo>
                      <a:pt x="595" y="661"/>
                    </a:lnTo>
                    <a:lnTo>
                      <a:pt x="595" y="659"/>
                    </a:lnTo>
                    <a:lnTo>
                      <a:pt x="593" y="656"/>
                    </a:lnTo>
                    <a:lnTo>
                      <a:pt x="588" y="649"/>
                    </a:lnTo>
                    <a:lnTo>
                      <a:pt x="587" y="646"/>
                    </a:lnTo>
                    <a:lnTo>
                      <a:pt x="585" y="642"/>
                    </a:lnTo>
                    <a:lnTo>
                      <a:pt x="583" y="637"/>
                    </a:lnTo>
                    <a:lnTo>
                      <a:pt x="583" y="634"/>
                    </a:lnTo>
                    <a:lnTo>
                      <a:pt x="576" y="626"/>
                    </a:lnTo>
                    <a:lnTo>
                      <a:pt x="566" y="618"/>
                    </a:lnTo>
                    <a:lnTo>
                      <a:pt x="555" y="612"/>
                    </a:lnTo>
                    <a:lnTo>
                      <a:pt x="542" y="607"/>
                    </a:lnTo>
                    <a:lnTo>
                      <a:pt x="541" y="606"/>
                    </a:lnTo>
                    <a:lnTo>
                      <a:pt x="540" y="603"/>
                    </a:lnTo>
                    <a:lnTo>
                      <a:pt x="540" y="598"/>
                    </a:lnTo>
                    <a:lnTo>
                      <a:pt x="534" y="590"/>
                    </a:lnTo>
                    <a:lnTo>
                      <a:pt x="528" y="582"/>
                    </a:lnTo>
                    <a:lnTo>
                      <a:pt x="524" y="573"/>
                    </a:lnTo>
                    <a:lnTo>
                      <a:pt x="524" y="563"/>
                    </a:lnTo>
                    <a:lnTo>
                      <a:pt x="518" y="559"/>
                    </a:lnTo>
                    <a:lnTo>
                      <a:pt x="506" y="542"/>
                    </a:lnTo>
                    <a:lnTo>
                      <a:pt x="499" y="532"/>
                    </a:lnTo>
                    <a:lnTo>
                      <a:pt x="498" y="529"/>
                    </a:lnTo>
                    <a:lnTo>
                      <a:pt x="499" y="528"/>
                    </a:lnTo>
                    <a:lnTo>
                      <a:pt x="501" y="525"/>
                    </a:lnTo>
                    <a:lnTo>
                      <a:pt x="503" y="523"/>
                    </a:lnTo>
                    <a:lnTo>
                      <a:pt x="502" y="513"/>
                    </a:lnTo>
                    <a:lnTo>
                      <a:pt x="501" y="500"/>
                    </a:lnTo>
                    <a:lnTo>
                      <a:pt x="499" y="489"/>
                    </a:lnTo>
                    <a:lnTo>
                      <a:pt x="498" y="481"/>
                    </a:lnTo>
                    <a:lnTo>
                      <a:pt x="501" y="473"/>
                    </a:lnTo>
                    <a:lnTo>
                      <a:pt x="506" y="452"/>
                    </a:lnTo>
                    <a:lnTo>
                      <a:pt x="507" y="444"/>
                    </a:lnTo>
                    <a:lnTo>
                      <a:pt x="506" y="437"/>
                    </a:lnTo>
                    <a:lnTo>
                      <a:pt x="497" y="429"/>
                    </a:lnTo>
                    <a:lnTo>
                      <a:pt x="496" y="422"/>
                    </a:lnTo>
                    <a:lnTo>
                      <a:pt x="498" y="420"/>
                    </a:lnTo>
                    <a:lnTo>
                      <a:pt x="501" y="418"/>
                    </a:lnTo>
                    <a:lnTo>
                      <a:pt x="502" y="418"/>
                    </a:lnTo>
                    <a:lnTo>
                      <a:pt x="509" y="421"/>
                    </a:lnTo>
                    <a:lnTo>
                      <a:pt x="514" y="426"/>
                    </a:lnTo>
                    <a:lnTo>
                      <a:pt x="517" y="421"/>
                    </a:lnTo>
                    <a:lnTo>
                      <a:pt x="519" y="417"/>
                    </a:lnTo>
                    <a:lnTo>
                      <a:pt x="519" y="412"/>
                    </a:lnTo>
                    <a:lnTo>
                      <a:pt x="516" y="408"/>
                    </a:lnTo>
                    <a:lnTo>
                      <a:pt x="514" y="406"/>
                    </a:lnTo>
                    <a:lnTo>
                      <a:pt x="513" y="405"/>
                    </a:lnTo>
                    <a:lnTo>
                      <a:pt x="512" y="405"/>
                    </a:lnTo>
                    <a:lnTo>
                      <a:pt x="511" y="403"/>
                    </a:lnTo>
                    <a:lnTo>
                      <a:pt x="508" y="402"/>
                    </a:lnTo>
                    <a:lnTo>
                      <a:pt x="504" y="401"/>
                    </a:lnTo>
                    <a:lnTo>
                      <a:pt x="501" y="398"/>
                    </a:lnTo>
                    <a:lnTo>
                      <a:pt x="496" y="396"/>
                    </a:lnTo>
                    <a:lnTo>
                      <a:pt x="494" y="395"/>
                    </a:lnTo>
                    <a:lnTo>
                      <a:pt x="493" y="391"/>
                    </a:lnTo>
                    <a:lnTo>
                      <a:pt x="491" y="390"/>
                    </a:lnTo>
                    <a:lnTo>
                      <a:pt x="488" y="387"/>
                    </a:lnTo>
                    <a:lnTo>
                      <a:pt x="486" y="387"/>
                    </a:lnTo>
                    <a:lnTo>
                      <a:pt x="483" y="386"/>
                    </a:lnTo>
                    <a:lnTo>
                      <a:pt x="481" y="386"/>
                    </a:lnTo>
                    <a:lnTo>
                      <a:pt x="478" y="385"/>
                    </a:lnTo>
                    <a:lnTo>
                      <a:pt x="477" y="383"/>
                    </a:lnTo>
                    <a:lnTo>
                      <a:pt x="476" y="381"/>
                    </a:lnTo>
                    <a:lnTo>
                      <a:pt x="467" y="378"/>
                    </a:lnTo>
                    <a:lnTo>
                      <a:pt x="463" y="374"/>
                    </a:lnTo>
                    <a:lnTo>
                      <a:pt x="459" y="367"/>
                    </a:lnTo>
                    <a:lnTo>
                      <a:pt x="458" y="361"/>
                    </a:lnTo>
                    <a:lnTo>
                      <a:pt x="455" y="358"/>
                    </a:lnTo>
                    <a:lnTo>
                      <a:pt x="450" y="356"/>
                    </a:lnTo>
                    <a:lnTo>
                      <a:pt x="449" y="354"/>
                    </a:lnTo>
                    <a:lnTo>
                      <a:pt x="447" y="353"/>
                    </a:lnTo>
                    <a:lnTo>
                      <a:pt x="445" y="351"/>
                    </a:lnTo>
                    <a:lnTo>
                      <a:pt x="444" y="349"/>
                    </a:lnTo>
                    <a:lnTo>
                      <a:pt x="444" y="343"/>
                    </a:lnTo>
                    <a:lnTo>
                      <a:pt x="443" y="340"/>
                    </a:lnTo>
                    <a:lnTo>
                      <a:pt x="438" y="338"/>
                    </a:lnTo>
                    <a:lnTo>
                      <a:pt x="437" y="338"/>
                    </a:lnTo>
                    <a:lnTo>
                      <a:pt x="432" y="335"/>
                    </a:lnTo>
                    <a:lnTo>
                      <a:pt x="429" y="330"/>
                    </a:lnTo>
                    <a:lnTo>
                      <a:pt x="429" y="318"/>
                    </a:lnTo>
                    <a:lnTo>
                      <a:pt x="428" y="315"/>
                    </a:lnTo>
                    <a:lnTo>
                      <a:pt x="427" y="314"/>
                    </a:lnTo>
                    <a:lnTo>
                      <a:pt x="427" y="313"/>
                    </a:lnTo>
                    <a:lnTo>
                      <a:pt x="425" y="313"/>
                    </a:lnTo>
                    <a:lnTo>
                      <a:pt x="424" y="314"/>
                    </a:lnTo>
                    <a:lnTo>
                      <a:pt x="419" y="314"/>
                    </a:lnTo>
                    <a:lnTo>
                      <a:pt x="415" y="312"/>
                    </a:lnTo>
                    <a:lnTo>
                      <a:pt x="413" y="309"/>
                    </a:lnTo>
                    <a:lnTo>
                      <a:pt x="409" y="307"/>
                    </a:lnTo>
                    <a:lnTo>
                      <a:pt x="407" y="301"/>
                    </a:lnTo>
                    <a:lnTo>
                      <a:pt x="407" y="293"/>
                    </a:lnTo>
                    <a:lnTo>
                      <a:pt x="405" y="290"/>
                    </a:lnTo>
                    <a:lnTo>
                      <a:pt x="403" y="290"/>
                    </a:lnTo>
                    <a:lnTo>
                      <a:pt x="400" y="289"/>
                    </a:lnTo>
                    <a:lnTo>
                      <a:pt x="390" y="289"/>
                    </a:lnTo>
                    <a:lnTo>
                      <a:pt x="388" y="286"/>
                    </a:lnTo>
                    <a:lnTo>
                      <a:pt x="386" y="284"/>
                    </a:lnTo>
                    <a:lnTo>
                      <a:pt x="386" y="283"/>
                    </a:lnTo>
                    <a:lnTo>
                      <a:pt x="393" y="276"/>
                    </a:lnTo>
                    <a:lnTo>
                      <a:pt x="393" y="271"/>
                    </a:lnTo>
                    <a:lnTo>
                      <a:pt x="390" y="271"/>
                    </a:lnTo>
                    <a:lnTo>
                      <a:pt x="388" y="273"/>
                    </a:lnTo>
                    <a:lnTo>
                      <a:pt x="384" y="276"/>
                    </a:lnTo>
                    <a:lnTo>
                      <a:pt x="380" y="276"/>
                    </a:lnTo>
                    <a:lnTo>
                      <a:pt x="379" y="275"/>
                    </a:lnTo>
                    <a:lnTo>
                      <a:pt x="376" y="274"/>
                    </a:lnTo>
                    <a:lnTo>
                      <a:pt x="375" y="271"/>
                    </a:lnTo>
                    <a:lnTo>
                      <a:pt x="375" y="266"/>
                    </a:lnTo>
                    <a:lnTo>
                      <a:pt x="376" y="265"/>
                    </a:lnTo>
                    <a:lnTo>
                      <a:pt x="378" y="263"/>
                    </a:lnTo>
                    <a:lnTo>
                      <a:pt x="379" y="261"/>
                    </a:lnTo>
                    <a:lnTo>
                      <a:pt x="376" y="259"/>
                    </a:lnTo>
                    <a:lnTo>
                      <a:pt x="375" y="259"/>
                    </a:lnTo>
                    <a:lnTo>
                      <a:pt x="374" y="257"/>
                    </a:lnTo>
                    <a:lnTo>
                      <a:pt x="373" y="259"/>
                    </a:lnTo>
                    <a:lnTo>
                      <a:pt x="369" y="259"/>
                    </a:lnTo>
                    <a:lnTo>
                      <a:pt x="365" y="257"/>
                    </a:lnTo>
                    <a:lnTo>
                      <a:pt x="360" y="252"/>
                    </a:lnTo>
                    <a:lnTo>
                      <a:pt x="358" y="257"/>
                    </a:lnTo>
                    <a:lnTo>
                      <a:pt x="356" y="259"/>
                    </a:lnTo>
                    <a:lnTo>
                      <a:pt x="354" y="260"/>
                    </a:lnTo>
                    <a:lnTo>
                      <a:pt x="350" y="259"/>
                    </a:lnTo>
                    <a:lnTo>
                      <a:pt x="348" y="257"/>
                    </a:lnTo>
                    <a:lnTo>
                      <a:pt x="344" y="255"/>
                    </a:lnTo>
                    <a:lnTo>
                      <a:pt x="339" y="250"/>
                    </a:lnTo>
                    <a:lnTo>
                      <a:pt x="338" y="247"/>
                    </a:lnTo>
                    <a:lnTo>
                      <a:pt x="335" y="245"/>
                    </a:lnTo>
                    <a:lnTo>
                      <a:pt x="322" y="240"/>
                    </a:lnTo>
                    <a:lnTo>
                      <a:pt x="311" y="235"/>
                    </a:lnTo>
                    <a:lnTo>
                      <a:pt x="299" y="230"/>
                    </a:lnTo>
                    <a:lnTo>
                      <a:pt x="276" y="230"/>
                    </a:lnTo>
                    <a:lnTo>
                      <a:pt x="265" y="227"/>
                    </a:lnTo>
                    <a:lnTo>
                      <a:pt x="255" y="224"/>
                    </a:lnTo>
                    <a:lnTo>
                      <a:pt x="245" y="218"/>
                    </a:lnTo>
                    <a:lnTo>
                      <a:pt x="237" y="210"/>
                    </a:lnTo>
                    <a:lnTo>
                      <a:pt x="233" y="211"/>
                    </a:lnTo>
                    <a:lnTo>
                      <a:pt x="228" y="212"/>
                    </a:lnTo>
                    <a:lnTo>
                      <a:pt x="225" y="215"/>
                    </a:lnTo>
                    <a:lnTo>
                      <a:pt x="221" y="216"/>
                    </a:lnTo>
                    <a:lnTo>
                      <a:pt x="222" y="218"/>
                    </a:lnTo>
                    <a:lnTo>
                      <a:pt x="225" y="222"/>
                    </a:lnTo>
                    <a:lnTo>
                      <a:pt x="220" y="227"/>
                    </a:lnTo>
                    <a:lnTo>
                      <a:pt x="211" y="234"/>
                    </a:lnTo>
                    <a:lnTo>
                      <a:pt x="201" y="239"/>
                    </a:lnTo>
                    <a:lnTo>
                      <a:pt x="192" y="244"/>
                    </a:lnTo>
                    <a:lnTo>
                      <a:pt x="184" y="245"/>
                    </a:lnTo>
                    <a:lnTo>
                      <a:pt x="183" y="245"/>
                    </a:lnTo>
                    <a:lnTo>
                      <a:pt x="181" y="242"/>
                    </a:lnTo>
                    <a:lnTo>
                      <a:pt x="181" y="240"/>
                    </a:lnTo>
                    <a:lnTo>
                      <a:pt x="182" y="239"/>
                    </a:lnTo>
                    <a:lnTo>
                      <a:pt x="183" y="239"/>
                    </a:lnTo>
                    <a:lnTo>
                      <a:pt x="183" y="234"/>
                    </a:lnTo>
                    <a:lnTo>
                      <a:pt x="186" y="225"/>
                    </a:lnTo>
                    <a:lnTo>
                      <a:pt x="191" y="218"/>
                    </a:lnTo>
                    <a:lnTo>
                      <a:pt x="201" y="213"/>
                    </a:lnTo>
                    <a:lnTo>
                      <a:pt x="201" y="210"/>
                    </a:lnTo>
                    <a:lnTo>
                      <a:pt x="197" y="210"/>
                    </a:lnTo>
                    <a:lnTo>
                      <a:pt x="189" y="212"/>
                    </a:lnTo>
                    <a:lnTo>
                      <a:pt x="179" y="218"/>
                    </a:lnTo>
                    <a:lnTo>
                      <a:pt x="169" y="227"/>
                    </a:lnTo>
                    <a:lnTo>
                      <a:pt x="162" y="237"/>
                    </a:lnTo>
                    <a:lnTo>
                      <a:pt x="159" y="246"/>
                    </a:lnTo>
                    <a:lnTo>
                      <a:pt x="159" y="252"/>
                    </a:lnTo>
                    <a:lnTo>
                      <a:pt x="157" y="260"/>
                    </a:lnTo>
                    <a:lnTo>
                      <a:pt x="154" y="263"/>
                    </a:lnTo>
                    <a:lnTo>
                      <a:pt x="151" y="265"/>
                    </a:lnTo>
                    <a:lnTo>
                      <a:pt x="146" y="266"/>
                    </a:lnTo>
                    <a:lnTo>
                      <a:pt x="142" y="268"/>
                    </a:lnTo>
                    <a:lnTo>
                      <a:pt x="138" y="270"/>
                    </a:lnTo>
                    <a:lnTo>
                      <a:pt x="136" y="273"/>
                    </a:lnTo>
                    <a:lnTo>
                      <a:pt x="134" y="275"/>
                    </a:lnTo>
                    <a:lnTo>
                      <a:pt x="132" y="279"/>
                    </a:lnTo>
                    <a:lnTo>
                      <a:pt x="123" y="285"/>
                    </a:lnTo>
                    <a:lnTo>
                      <a:pt x="114" y="290"/>
                    </a:lnTo>
                    <a:lnTo>
                      <a:pt x="97" y="303"/>
                    </a:lnTo>
                    <a:lnTo>
                      <a:pt x="85" y="307"/>
                    </a:lnTo>
                    <a:lnTo>
                      <a:pt x="73" y="309"/>
                    </a:lnTo>
                    <a:lnTo>
                      <a:pt x="64" y="312"/>
                    </a:lnTo>
                    <a:lnTo>
                      <a:pt x="58" y="317"/>
                    </a:lnTo>
                    <a:lnTo>
                      <a:pt x="50" y="322"/>
                    </a:lnTo>
                    <a:lnTo>
                      <a:pt x="43" y="324"/>
                    </a:lnTo>
                    <a:lnTo>
                      <a:pt x="33" y="324"/>
                    </a:lnTo>
                    <a:lnTo>
                      <a:pt x="38" y="319"/>
                    </a:lnTo>
                    <a:lnTo>
                      <a:pt x="40" y="318"/>
                    </a:lnTo>
                    <a:lnTo>
                      <a:pt x="43" y="318"/>
                    </a:lnTo>
                    <a:lnTo>
                      <a:pt x="46" y="317"/>
                    </a:lnTo>
                    <a:lnTo>
                      <a:pt x="49" y="317"/>
                    </a:lnTo>
                    <a:lnTo>
                      <a:pt x="51" y="315"/>
                    </a:lnTo>
                    <a:lnTo>
                      <a:pt x="55" y="312"/>
                    </a:lnTo>
                    <a:lnTo>
                      <a:pt x="58" y="308"/>
                    </a:lnTo>
                    <a:lnTo>
                      <a:pt x="61" y="304"/>
                    </a:lnTo>
                    <a:lnTo>
                      <a:pt x="65" y="301"/>
                    </a:lnTo>
                    <a:lnTo>
                      <a:pt x="68" y="300"/>
                    </a:lnTo>
                    <a:lnTo>
                      <a:pt x="72" y="300"/>
                    </a:lnTo>
                    <a:lnTo>
                      <a:pt x="74" y="299"/>
                    </a:lnTo>
                    <a:lnTo>
                      <a:pt x="80" y="299"/>
                    </a:lnTo>
                    <a:lnTo>
                      <a:pt x="84" y="295"/>
                    </a:lnTo>
                    <a:lnTo>
                      <a:pt x="94" y="288"/>
                    </a:lnTo>
                    <a:lnTo>
                      <a:pt x="117" y="273"/>
                    </a:lnTo>
                    <a:lnTo>
                      <a:pt x="123" y="268"/>
                    </a:lnTo>
                    <a:lnTo>
                      <a:pt x="130" y="255"/>
                    </a:lnTo>
                    <a:lnTo>
                      <a:pt x="137" y="249"/>
                    </a:lnTo>
                    <a:lnTo>
                      <a:pt x="130" y="249"/>
                    </a:lnTo>
                    <a:lnTo>
                      <a:pt x="127" y="250"/>
                    </a:lnTo>
                    <a:lnTo>
                      <a:pt x="123" y="252"/>
                    </a:lnTo>
                    <a:lnTo>
                      <a:pt x="119" y="254"/>
                    </a:lnTo>
                    <a:lnTo>
                      <a:pt x="112" y="254"/>
                    </a:lnTo>
                    <a:lnTo>
                      <a:pt x="109" y="252"/>
                    </a:lnTo>
                    <a:lnTo>
                      <a:pt x="107" y="252"/>
                    </a:lnTo>
                    <a:lnTo>
                      <a:pt x="104" y="251"/>
                    </a:lnTo>
                    <a:lnTo>
                      <a:pt x="103" y="254"/>
                    </a:lnTo>
                    <a:lnTo>
                      <a:pt x="102" y="255"/>
                    </a:lnTo>
                    <a:lnTo>
                      <a:pt x="102" y="257"/>
                    </a:lnTo>
                    <a:lnTo>
                      <a:pt x="94" y="254"/>
                    </a:lnTo>
                    <a:lnTo>
                      <a:pt x="88" y="251"/>
                    </a:lnTo>
                    <a:lnTo>
                      <a:pt x="82" y="246"/>
                    </a:lnTo>
                    <a:lnTo>
                      <a:pt x="82" y="252"/>
                    </a:lnTo>
                    <a:lnTo>
                      <a:pt x="75" y="252"/>
                    </a:lnTo>
                    <a:lnTo>
                      <a:pt x="73" y="254"/>
                    </a:lnTo>
                    <a:lnTo>
                      <a:pt x="72" y="256"/>
                    </a:lnTo>
                    <a:lnTo>
                      <a:pt x="70" y="256"/>
                    </a:lnTo>
                    <a:lnTo>
                      <a:pt x="68" y="254"/>
                    </a:lnTo>
                    <a:lnTo>
                      <a:pt x="67" y="251"/>
                    </a:lnTo>
                    <a:lnTo>
                      <a:pt x="67" y="235"/>
                    </a:lnTo>
                    <a:lnTo>
                      <a:pt x="65" y="232"/>
                    </a:lnTo>
                    <a:lnTo>
                      <a:pt x="64" y="231"/>
                    </a:lnTo>
                    <a:lnTo>
                      <a:pt x="63" y="231"/>
                    </a:lnTo>
                    <a:lnTo>
                      <a:pt x="61" y="232"/>
                    </a:lnTo>
                    <a:lnTo>
                      <a:pt x="59" y="234"/>
                    </a:lnTo>
                    <a:lnTo>
                      <a:pt x="58" y="236"/>
                    </a:lnTo>
                    <a:lnTo>
                      <a:pt x="55" y="239"/>
                    </a:lnTo>
                    <a:lnTo>
                      <a:pt x="50" y="237"/>
                    </a:lnTo>
                    <a:lnTo>
                      <a:pt x="44" y="234"/>
                    </a:lnTo>
                    <a:lnTo>
                      <a:pt x="36" y="229"/>
                    </a:lnTo>
                    <a:lnTo>
                      <a:pt x="28" y="220"/>
                    </a:lnTo>
                    <a:lnTo>
                      <a:pt x="30" y="220"/>
                    </a:lnTo>
                    <a:lnTo>
                      <a:pt x="31" y="218"/>
                    </a:lnTo>
                    <a:lnTo>
                      <a:pt x="34" y="218"/>
                    </a:lnTo>
                    <a:lnTo>
                      <a:pt x="31" y="215"/>
                    </a:lnTo>
                    <a:lnTo>
                      <a:pt x="26" y="210"/>
                    </a:lnTo>
                    <a:lnTo>
                      <a:pt x="23" y="207"/>
                    </a:lnTo>
                    <a:lnTo>
                      <a:pt x="20" y="206"/>
                    </a:lnTo>
                    <a:lnTo>
                      <a:pt x="18" y="201"/>
                    </a:lnTo>
                    <a:lnTo>
                      <a:pt x="21" y="192"/>
                    </a:lnTo>
                    <a:lnTo>
                      <a:pt x="29" y="185"/>
                    </a:lnTo>
                    <a:lnTo>
                      <a:pt x="39" y="179"/>
                    </a:lnTo>
                    <a:lnTo>
                      <a:pt x="48" y="178"/>
                    </a:lnTo>
                    <a:lnTo>
                      <a:pt x="53" y="177"/>
                    </a:lnTo>
                    <a:lnTo>
                      <a:pt x="60" y="174"/>
                    </a:lnTo>
                    <a:lnTo>
                      <a:pt x="69" y="169"/>
                    </a:lnTo>
                    <a:lnTo>
                      <a:pt x="77" y="166"/>
                    </a:lnTo>
                    <a:lnTo>
                      <a:pt x="79" y="162"/>
                    </a:lnTo>
                    <a:lnTo>
                      <a:pt x="79" y="161"/>
                    </a:lnTo>
                    <a:lnTo>
                      <a:pt x="78" y="158"/>
                    </a:lnTo>
                    <a:lnTo>
                      <a:pt x="75" y="157"/>
                    </a:lnTo>
                    <a:lnTo>
                      <a:pt x="74" y="154"/>
                    </a:lnTo>
                    <a:lnTo>
                      <a:pt x="73" y="153"/>
                    </a:lnTo>
                    <a:lnTo>
                      <a:pt x="73" y="152"/>
                    </a:lnTo>
                    <a:lnTo>
                      <a:pt x="74" y="151"/>
                    </a:lnTo>
                    <a:lnTo>
                      <a:pt x="78" y="151"/>
                    </a:lnTo>
                    <a:lnTo>
                      <a:pt x="79" y="152"/>
                    </a:lnTo>
                    <a:lnTo>
                      <a:pt x="79" y="146"/>
                    </a:lnTo>
                    <a:lnTo>
                      <a:pt x="70" y="146"/>
                    </a:lnTo>
                    <a:lnTo>
                      <a:pt x="68" y="148"/>
                    </a:lnTo>
                    <a:lnTo>
                      <a:pt x="63" y="151"/>
                    </a:lnTo>
                    <a:lnTo>
                      <a:pt x="59" y="153"/>
                    </a:lnTo>
                    <a:lnTo>
                      <a:pt x="50" y="153"/>
                    </a:lnTo>
                    <a:lnTo>
                      <a:pt x="46" y="152"/>
                    </a:lnTo>
                    <a:lnTo>
                      <a:pt x="41" y="149"/>
                    </a:lnTo>
                    <a:lnTo>
                      <a:pt x="16" y="149"/>
                    </a:lnTo>
                    <a:lnTo>
                      <a:pt x="16" y="147"/>
                    </a:lnTo>
                    <a:lnTo>
                      <a:pt x="15" y="144"/>
                    </a:lnTo>
                    <a:lnTo>
                      <a:pt x="11" y="140"/>
                    </a:lnTo>
                    <a:lnTo>
                      <a:pt x="11" y="135"/>
                    </a:lnTo>
                    <a:lnTo>
                      <a:pt x="13" y="134"/>
                    </a:lnTo>
                    <a:lnTo>
                      <a:pt x="9" y="134"/>
                    </a:lnTo>
                    <a:lnTo>
                      <a:pt x="5" y="133"/>
                    </a:lnTo>
                    <a:lnTo>
                      <a:pt x="0" y="128"/>
                    </a:lnTo>
                    <a:lnTo>
                      <a:pt x="11" y="122"/>
                    </a:lnTo>
                    <a:lnTo>
                      <a:pt x="25" y="117"/>
                    </a:lnTo>
                    <a:lnTo>
                      <a:pt x="36" y="110"/>
                    </a:lnTo>
                    <a:lnTo>
                      <a:pt x="44" y="110"/>
                    </a:lnTo>
                    <a:lnTo>
                      <a:pt x="44" y="114"/>
                    </a:lnTo>
                    <a:lnTo>
                      <a:pt x="46" y="119"/>
                    </a:lnTo>
                    <a:lnTo>
                      <a:pt x="70" y="119"/>
                    </a:lnTo>
                    <a:lnTo>
                      <a:pt x="67" y="112"/>
                    </a:lnTo>
                    <a:lnTo>
                      <a:pt x="61" y="107"/>
                    </a:lnTo>
                    <a:lnTo>
                      <a:pt x="54" y="104"/>
                    </a:lnTo>
                    <a:lnTo>
                      <a:pt x="46" y="100"/>
                    </a:lnTo>
                    <a:lnTo>
                      <a:pt x="44" y="98"/>
                    </a:lnTo>
                    <a:lnTo>
                      <a:pt x="36" y="86"/>
                    </a:lnTo>
                    <a:lnTo>
                      <a:pt x="34" y="84"/>
                    </a:lnTo>
                    <a:lnTo>
                      <a:pt x="29" y="81"/>
                    </a:lnTo>
                    <a:lnTo>
                      <a:pt x="21" y="79"/>
                    </a:lnTo>
                    <a:lnTo>
                      <a:pt x="15" y="78"/>
                    </a:lnTo>
                    <a:lnTo>
                      <a:pt x="13" y="75"/>
                    </a:lnTo>
                    <a:lnTo>
                      <a:pt x="13" y="74"/>
                    </a:lnTo>
                    <a:lnTo>
                      <a:pt x="14" y="73"/>
                    </a:lnTo>
                    <a:lnTo>
                      <a:pt x="18" y="65"/>
                    </a:lnTo>
                    <a:lnTo>
                      <a:pt x="18" y="64"/>
                    </a:lnTo>
                    <a:lnTo>
                      <a:pt x="19" y="63"/>
                    </a:lnTo>
                    <a:lnTo>
                      <a:pt x="40" y="63"/>
                    </a:lnTo>
                    <a:lnTo>
                      <a:pt x="55" y="47"/>
                    </a:lnTo>
                    <a:lnTo>
                      <a:pt x="73" y="34"/>
                    </a:lnTo>
                    <a:lnTo>
                      <a:pt x="93" y="25"/>
                    </a:lnTo>
                    <a:lnTo>
                      <a:pt x="95" y="24"/>
                    </a:lnTo>
                    <a:lnTo>
                      <a:pt x="99" y="24"/>
                    </a:lnTo>
                    <a:lnTo>
                      <a:pt x="102" y="25"/>
                    </a:lnTo>
                    <a:lnTo>
                      <a:pt x="104" y="25"/>
                    </a:lnTo>
                    <a:lnTo>
                      <a:pt x="108" y="24"/>
                    </a:lnTo>
                    <a:lnTo>
                      <a:pt x="110" y="22"/>
                    </a:lnTo>
                    <a:lnTo>
                      <a:pt x="114" y="20"/>
                    </a:lnTo>
                    <a:lnTo>
                      <a:pt x="119" y="15"/>
                    </a:lnTo>
                    <a:lnTo>
                      <a:pt x="122" y="13"/>
                    </a:lnTo>
                    <a:lnTo>
                      <a:pt x="125" y="12"/>
                    </a:lnTo>
                    <a:lnTo>
                      <a:pt x="129" y="12"/>
                    </a:lnTo>
                    <a:lnTo>
                      <a:pt x="132" y="15"/>
                    </a:lnTo>
                    <a:lnTo>
                      <a:pt x="134" y="16"/>
                    </a:lnTo>
                    <a:lnTo>
                      <a:pt x="138" y="18"/>
                    </a:lnTo>
                    <a:lnTo>
                      <a:pt x="136" y="21"/>
                    </a:lnTo>
                    <a:lnTo>
                      <a:pt x="136" y="22"/>
                    </a:lnTo>
                    <a:lnTo>
                      <a:pt x="134" y="24"/>
                    </a:lnTo>
                    <a:lnTo>
                      <a:pt x="137" y="24"/>
                    </a:lnTo>
                    <a:lnTo>
                      <a:pt x="142" y="21"/>
                    </a:lnTo>
                    <a:lnTo>
                      <a:pt x="144" y="18"/>
                    </a:lnTo>
                    <a:lnTo>
                      <a:pt x="148" y="20"/>
                    </a:lnTo>
                    <a:lnTo>
                      <a:pt x="149" y="20"/>
                    </a:lnTo>
                    <a:lnTo>
                      <a:pt x="154" y="22"/>
                    </a:lnTo>
                    <a:lnTo>
                      <a:pt x="174" y="22"/>
                    </a:lnTo>
                    <a:lnTo>
                      <a:pt x="178" y="25"/>
                    </a:lnTo>
                    <a:lnTo>
                      <a:pt x="182" y="29"/>
                    </a:lnTo>
                    <a:lnTo>
                      <a:pt x="186" y="30"/>
                    </a:lnTo>
                    <a:lnTo>
                      <a:pt x="217" y="30"/>
                    </a:lnTo>
                    <a:lnTo>
                      <a:pt x="226" y="35"/>
                    </a:lnTo>
                    <a:lnTo>
                      <a:pt x="238" y="39"/>
                    </a:lnTo>
                    <a:lnTo>
                      <a:pt x="252" y="41"/>
                    </a:lnTo>
                    <a:lnTo>
                      <a:pt x="267" y="41"/>
                    </a:lnTo>
                    <a:lnTo>
                      <a:pt x="279" y="37"/>
                    </a:lnTo>
                    <a:lnTo>
                      <a:pt x="282" y="37"/>
                    </a:lnTo>
                    <a:lnTo>
                      <a:pt x="292" y="39"/>
                    </a:lnTo>
                    <a:lnTo>
                      <a:pt x="300" y="42"/>
                    </a:lnTo>
                    <a:lnTo>
                      <a:pt x="309" y="46"/>
                    </a:lnTo>
                    <a:lnTo>
                      <a:pt x="309" y="45"/>
                    </a:lnTo>
                    <a:lnTo>
                      <a:pt x="310" y="46"/>
                    </a:lnTo>
                    <a:lnTo>
                      <a:pt x="312" y="46"/>
                    </a:lnTo>
                    <a:lnTo>
                      <a:pt x="314" y="45"/>
                    </a:lnTo>
                    <a:lnTo>
                      <a:pt x="314" y="46"/>
                    </a:lnTo>
                    <a:lnTo>
                      <a:pt x="315" y="47"/>
                    </a:lnTo>
                    <a:lnTo>
                      <a:pt x="317" y="49"/>
                    </a:lnTo>
                    <a:lnTo>
                      <a:pt x="319" y="50"/>
                    </a:lnTo>
                    <a:lnTo>
                      <a:pt x="319" y="51"/>
                    </a:lnTo>
                    <a:lnTo>
                      <a:pt x="335" y="59"/>
                    </a:lnTo>
                    <a:lnTo>
                      <a:pt x="351" y="61"/>
                    </a:lnTo>
                    <a:lnTo>
                      <a:pt x="364" y="63"/>
                    </a:lnTo>
                    <a:lnTo>
                      <a:pt x="364" y="61"/>
                    </a:lnTo>
                    <a:lnTo>
                      <a:pt x="361" y="59"/>
                    </a:lnTo>
                    <a:lnTo>
                      <a:pt x="361" y="56"/>
                    </a:lnTo>
                    <a:lnTo>
                      <a:pt x="366" y="54"/>
                    </a:lnTo>
                    <a:lnTo>
                      <a:pt x="370" y="52"/>
                    </a:lnTo>
                    <a:lnTo>
                      <a:pt x="378" y="52"/>
                    </a:lnTo>
                    <a:lnTo>
                      <a:pt x="378" y="51"/>
                    </a:lnTo>
                    <a:lnTo>
                      <a:pt x="379" y="50"/>
                    </a:lnTo>
                    <a:lnTo>
                      <a:pt x="379" y="49"/>
                    </a:lnTo>
                    <a:lnTo>
                      <a:pt x="380" y="47"/>
                    </a:lnTo>
                    <a:lnTo>
                      <a:pt x="380" y="46"/>
                    </a:lnTo>
                    <a:lnTo>
                      <a:pt x="384" y="46"/>
                    </a:lnTo>
                    <a:lnTo>
                      <a:pt x="386" y="47"/>
                    </a:lnTo>
                    <a:lnTo>
                      <a:pt x="389" y="50"/>
                    </a:lnTo>
                    <a:lnTo>
                      <a:pt x="393" y="50"/>
                    </a:lnTo>
                    <a:lnTo>
                      <a:pt x="395" y="49"/>
                    </a:lnTo>
                    <a:lnTo>
                      <a:pt x="399" y="47"/>
                    </a:lnTo>
                    <a:lnTo>
                      <a:pt x="407" y="44"/>
                    </a:lnTo>
                    <a:lnTo>
                      <a:pt x="417" y="41"/>
                    </a:lnTo>
                    <a:lnTo>
                      <a:pt x="425" y="39"/>
                    </a:lnTo>
                    <a:lnTo>
                      <a:pt x="435" y="36"/>
                    </a:lnTo>
                    <a:lnTo>
                      <a:pt x="438" y="41"/>
                    </a:lnTo>
                    <a:lnTo>
                      <a:pt x="440" y="42"/>
                    </a:lnTo>
                    <a:lnTo>
                      <a:pt x="445" y="42"/>
                    </a:lnTo>
                    <a:lnTo>
                      <a:pt x="449" y="39"/>
                    </a:lnTo>
                    <a:lnTo>
                      <a:pt x="452" y="34"/>
                    </a:lnTo>
                    <a:lnTo>
                      <a:pt x="453" y="32"/>
                    </a:lnTo>
                    <a:lnTo>
                      <a:pt x="454" y="30"/>
                    </a:lnTo>
                    <a:lnTo>
                      <a:pt x="457" y="30"/>
                    </a:lnTo>
                    <a:lnTo>
                      <a:pt x="463" y="36"/>
                    </a:lnTo>
                    <a:lnTo>
                      <a:pt x="468" y="42"/>
                    </a:lnTo>
                    <a:lnTo>
                      <a:pt x="473" y="46"/>
                    </a:lnTo>
                    <a:lnTo>
                      <a:pt x="478" y="49"/>
                    </a:lnTo>
                    <a:lnTo>
                      <a:pt x="481" y="49"/>
                    </a:lnTo>
                    <a:lnTo>
                      <a:pt x="483" y="47"/>
                    </a:lnTo>
                    <a:lnTo>
                      <a:pt x="484" y="45"/>
                    </a:lnTo>
                    <a:lnTo>
                      <a:pt x="491" y="39"/>
                    </a:lnTo>
                    <a:lnTo>
                      <a:pt x="494" y="37"/>
                    </a:lnTo>
                    <a:lnTo>
                      <a:pt x="494" y="40"/>
                    </a:lnTo>
                    <a:lnTo>
                      <a:pt x="497" y="42"/>
                    </a:lnTo>
                    <a:lnTo>
                      <a:pt x="498" y="46"/>
                    </a:lnTo>
                    <a:lnTo>
                      <a:pt x="503" y="49"/>
                    </a:lnTo>
                    <a:lnTo>
                      <a:pt x="507" y="49"/>
                    </a:lnTo>
                    <a:lnTo>
                      <a:pt x="511" y="47"/>
                    </a:lnTo>
                    <a:lnTo>
                      <a:pt x="513" y="45"/>
                    </a:lnTo>
                    <a:lnTo>
                      <a:pt x="517" y="44"/>
                    </a:lnTo>
                    <a:lnTo>
                      <a:pt x="521" y="44"/>
                    </a:lnTo>
                    <a:lnTo>
                      <a:pt x="534" y="46"/>
                    </a:lnTo>
                    <a:lnTo>
                      <a:pt x="546" y="51"/>
                    </a:lnTo>
                    <a:lnTo>
                      <a:pt x="558" y="56"/>
                    </a:lnTo>
                    <a:lnTo>
                      <a:pt x="570" y="60"/>
                    </a:lnTo>
                    <a:lnTo>
                      <a:pt x="583" y="61"/>
                    </a:lnTo>
                    <a:lnTo>
                      <a:pt x="595" y="60"/>
                    </a:lnTo>
                    <a:lnTo>
                      <a:pt x="601" y="60"/>
                    </a:lnTo>
                    <a:lnTo>
                      <a:pt x="605" y="63"/>
                    </a:lnTo>
                    <a:lnTo>
                      <a:pt x="610" y="66"/>
                    </a:lnTo>
                    <a:lnTo>
                      <a:pt x="615" y="74"/>
                    </a:lnTo>
                    <a:lnTo>
                      <a:pt x="614" y="74"/>
                    </a:lnTo>
                    <a:lnTo>
                      <a:pt x="611" y="75"/>
                    </a:lnTo>
                    <a:lnTo>
                      <a:pt x="604" y="75"/>
                    </a:lnTo>
                    <a:lnTo>
                      <a:pt x="601" y="78"/>
                    </a:lnTo>
                    <a:lnTo>
                      <a:pt x="601" y="79"/>
                    </a:lnTo>
                    <a:lnTo>
                      <a:pt x="602" y="80"/>
                    </a:lnTo>
                    <a:lnTo>
                      <a:pt x="602" y="81"/>
                    </a:lnTo>
                    <a:lnTo>
                      <a:pt x="607" y="84"/>
                    </a:lnTo>
                    <a:lnTo>
                      <a:pt x="616" y="84"/>
                    </a:lnTo>
                    <a:lnTo>
                      <a:pt x="625" y="83"/>
                    </a:lnTo>
                    <a:lnTo>
                      <a:pt x="631" y="81"/>
                    </a:lnTo>
                    <a:lnTo>
                      <a:pt x="639" y="80"/>
                    </a:lnTo>
                    <a:lnTo>
                      <a:pt x="665" y="80"/>
                    </a:lnTo>
                    <a:lnTo>
                      <a:pt x="671" y="84"/>
                    </a:lnTo>
                    <a:lnTo>
                      <a:pt x="674" y="85"/>
                    </a:lnTo>
                    <a:lnTo>
                      <a:pt x="676" y="88"/>
                    </a:lnTo>
                    <a:lnTo>
                      <a:pt x="678" y="90"/>
                    </a:lnTo>
                    <a:lnTo>
                      <a:pt x="680" y="93"/>
                    </a:lnTo>
                    <a:lnTo>
                      <a:pt x="683" y="94"/>
                    </a:lnTo>
                    <a:lnTo>
                      <a:pt x="685" y="96"/>
                    </a:lnTo>
                    <a:lnTo>
                      <a:pt x="689" y="96"/>
                    </a:lnTo>
                    <a:lnTo>
                      <a:pt x="688" y="95"/>
                    </a:lnTo>
                    <a:lnTo>
                      <a:pt x="688" y="93"/>
                    </a:lnTo>
                    <a:lnTo>
                      <a:pt x="686" y="90"/>
                    </a:lnTo>
                    <a:lnTo>
                      <a:pt x="686" y="89"/>
                    </a:lnTo>
                    <a:lnTo>
                      <a:pt x="685" y="86"/>
                    </a:lnTo>
                    <a:lnTo>
                      <a:pt x="685" y="81"/>
                    </a:lnTo>
                    <a:lnTo>
                      <a:pt x="689" y="78"/>
                    </a:lnTo>
                    <a:lnTo>
                      <a:pt x="691" y="78"/>
                    </a:lnTo>
                    <a:lnTo>
                      <a:pt x="694" y="76"/>
                    </a:lnTo>
                    <a:lnTo>
                      <a:pt x="699" y="76"/>
                    </a:lnTo>
                    <a:lnTo>
                      <a:pt x="701" y="75"/>
                    </a:lnTo>
                    <a:lnTo>
                      <a:pt x="703" y="74"/>
                    </a:lnTo>
                    <a:lnTo>
                      <a:pt x="704" y="71"/>
                    </a:lnTo>
                    <a:lnTo>
                      <a:pt x="704" y="69"/>
                    </a:lnTo>
                    <a:lnTo>
                      <a:pt x="698" y="71"/>
                    </a:lnTo>
                    <a:lnTo>
                      <a:pt x="690" y="74"/>
                    </a:lnTo>
                    <a:lnTo>
                      <a:pt x="683" y="75"/>
                    </a:lnTo>
                    <a:lnTo>
                      <a:pt x="680" y="75"/>
                    </a:lnTo>
                    <a:lnTo>
                      <a:pt x="678" y="73"/>
                    </a:lnTo>
                    <a:lnTo>
                      <a:pt x="678" y="70"/>
                    </a:lnTo>
                    <a:lnTo>
                      <a:pt x="680" y="66"/>
                    </a:lnTo>
                    <a:lnTo>
                      <a:pt x="686" y="63"/>
                    </a:lnTo>
                    <a:lnTo>
                      <a:pt x="695" y="61"/>
                    </a:lnTo>
                    <a:lnTo>
                      <a:pt x="703" y="60"/>
                    </a:lnTo>
                    <a:lnTo>
                      <a:pt x="709" y="59"/>
                    </a:lnTo>
                    <a:lnTo>
                      <a:pt x="714" y="68"/>
                    </a:lnTo>
                    <a:lnTo>
                      <a:pt x="724" y="75"/>
                    </a:lnTo>
                    <a:lnTo>
                      <a:pt x="735" y="80"/>
                    </a:lnTo>
                    <a:lnTo>
                      <a:pt x="748" y="83"/>
                    </a:lnTo>
                    <a:lnTo>
                      <a:pt x="762" y="84"/>
                    </a:lnTo>
                    <a:lnTo>
                      <a:pt x="797" y="84"/>
                    </a:lnTo>
                    <a:lnTo>
                      <a:pt x="797" y="79"/>
                    </a:lnTo>
                    <a:lnTo>
                      <a:pt x="798" y="75"/>
                    </a:lnTo>
                    <a:lnTo>
                      <a:pt x="803" y="70"/>
                    </a:lnTo>
                    <a:lnTo>
                      <a:pt x="811" y="70"/>
                    </a:lnTo>
                    <a:lnTo>
                      <a:pt x="814" y="71"/>
                    </a:lnTo>
                    <a:lnTo>
                      <a:pt x="817" y="73"/>
                    </a:lnTo>
                    <a:lnTo>
                      <a:pt x="821" y="74"/>
                    </a:lnTo>
                    <a:lnTo>
                      <a:pt x="823" y="74"/>
                    </a:lnTo>
                    <a:lnTo>
                      <a:pt x="826" y="76"/>
                    </a:lnTo>
                    <a:lnTo>
                      <a:pt x="826" y="81"/>
                    </a:lnTo>
                    <a:lnTo>
                      <a:pt x="824" y="83"/>
                    </a:lnTo>
                    <a:lnTo>
                      <a:pt x="824" y="89"/>
                    </a:lnTo>
                    <a:lnTo>
                      <a:pt x="826" y="89"/>
                    </a:lnTo>
                    <a:lnTo>
                      <a:pt x="828" y="90"/>
                    </a:lnTo>
                    <a:lnTo>
                      <a:pt x="831" y="89"/>
                    </a:lnTo>
                    <a:lnTo>
                      <a:pt x="833" y="81"/>
                    </a:lnTo>
                    <a:lnTo>
                      <a:pt x="843" y="74"/>
                    </a:lnTo>
                    <a:lnTo>
                      <a:pt x="849" y="71"/>
                    </a:lnTo>
                    <a:lnTo>
                      <a:pt x="852" y="68"/>
                    </a:lnTo>
                    <a:lnTo>
                      <a:pt x="852" y="61"/>
                    </a:lnTo>
                    <a:lnTo>
                      <a:pt x="844" y="65"/>
                    </a:lnTo>
                    <a:lnTo>
                      <a:pt x="844" y="64"/>
                    </a:lnTo>
                    <a:lnTo>
                      <a:pt x="846" y="63"/>
                    </a:lnTo>
                    <a:lnTo>
                      <a:pt x="846" y="56"/>
                    </a:lnTo>
                    <a:lnTo>
                      <a:pt x="847" y="54"/>
                    </a:lnTo>
                    <a:lnTo>
                      <a:pt x="847" y="52"/>
                    </a:lnTo>
                    <a:lnTo>
                      <a:pt x="844" y="47"/>
                    </a:lnTo>
                    <a:lnTo>
                      <a:pt x="839" y="45"/>
                    </a:lnTo>
                    <a:lnTo>
                      <a:pt x="833" y="42"/>
                    </a:lnTo>
                    <a:lnTo>
                      <a:pt x="827" y="41"/>
                    </a:lnTo>
                    <a:lnTo>
                      <a:pt x="822" y="39"/>
                    </a:lnTo>
                    <a:lnTo>
                      <a:pt x="819" y="34"/>
                    </a:lnTo>
                    <a:lnTo>
                      <a:pt x="819" y="31"/>
                    </a:lnTo>
                    <a:lnTo>
                      <a:pt x="821" y="30"/>
                    </a:lnTo>
                    <a:lnTo>
                      <a:pt x="823" y="29"/>
                    </a:lnTo>
                    <a:lnTo>
                      <a:pt x="824" y="26"/>
                    </a:lnTo>
                    <a:lnTo>
                      <a:pt x="824" y="21"/>
                    </a:lnTo>
                    <a:lnTo>
                      <a:pt x="823" y="20"/>
                    </a:lnTo>
                    <a:lnTo>
                      <a:pt x="822" y="17"/>
                    </a:lnTo>
                    <a:lnTo>
                      <a:pt x="822" y="12"/>
                    </a:lnTo>
                    <a:lnTo>
                      <a:pt x="823" y="11"/>
                    </a:lnTo>
                    <a:lnTo>
                      <a:pt x="826" y="10"/>
                    </a:lnTo>
                    <a:lnTo>
                      <a:pt x="828" y="10"/>
                    </a:lnTo>
                    <a:lnTo>
                      <a:pt x="831" y="8"/>
                    </a:lnTo>
                    <a:lnTo>
                      <a:pt x="833" y="8"/>
                    </a:lnTo>
                    <a:lnTo>
                      <a:pt x="833" y="5"/>
                    </a:lnTo>
                    <a:lnTo>
                      <a:pt x="832" y="2"/>
                    </a:lnTo>
                    <a:lnTo>
                      <a:pt x="832" y="1"/>
                    </a:lnTo>
                    <a:lnTo>
                      <a:pt x="8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66" name="Freeform 1244"/>
              <p:cNvSpPr>
                <a:spLocks/>
              </p:cNvSpPr>
              <p:nvPr/>
            </p:nvSpPr>
            <p:spPr bwMode="auto">
              <a:xfrm>
                <a:off x="2559300" y="2917848"/>
                <a:ext cx="41451" cy="51814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0" y="0"/>
                  </a:cxn>
                  <a:cxn ang="0">
                    <a:pos x="12" y="6"/>
                  </a:cxn>
                  <a:cxn ang="0">
                    <a:pos x="19" y="16"/>
                  </a:cxn>
                  <a:cxn ang="0">
                    <a:pos x="20" y="21"/>
                  </a:cxn>
                  <a:cxn ang="0">
                    <a:pos x="20" y="24"/>
                  </a:cxn>
                  <a:cxn ang="0">
                    <a:pos x="19" y="25"/>
                  </a:cxn>
                  <a:cxn ang="0">
                    <a:pos x="17" y="25"/>
                  </a:cxn>
                  <a:cxn ang="0">
                    <a:pos x="15" y="24"/>
                  </a:cxn>
                  <a:cxn ang="0">
                    <a:pos x="13" y="22"/>
                  </a:cxn>
                  <a:cxn ang="0">
                    <a:pos x="12" y="20"/>
                  </a:cxn>
                  <a:cxn ang="0">
                    <a:pos x="9" y="17"/>
                  </a:cxn>
                  <a:cxn ang="0">
                    <a:pos x="9" y="7"/>
                  </a:cxn>
                  <a:cxn ang="0">
                    <a:pos x="6" y="6"/>
                  </a:cxn>
                  <a:cxn ang="0">
                    <a:pos x="1" y="6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3" y="0"/>
                  </a:cxn>
                </a:cxnLst>
                <a:rect l="0" t="0" r="r" b="b"/>
                <a:pathLst>
                  <a:path w="20" h="25">
                    <a:moveTo>
                      <a:pt x="3" y="0"/>
                    </a:moveTo>
                    <a:lnTo>
                      <a:pt x="10" y="0"/>
                    </a:lnTo>
                    <a:lnTo>
                      <a:pt x="12" y="6"/>
                    </a:lnTo>
                    <a:lnTo>
                      <a:pt x="19" y="16"/>
                    </a:lnTo>
                    <a:lnTo>
                      <a:pt x="20" y="21"/>
                    </a:lnTo>
                    <a:lnTo>
                      <a:pt x="20" y="24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5" y="24"/>
                    </a:lnTo>
                    <a:lnTo>
                      <a:pt x="13" y="22"/>
                    </a:lnTo>
                    <a:lnTo>
                      <a:pt x="12" y="20"/>
                    </a:lnTo>
                    <a:lnTo>
                      <a:pt x="9" y="17"/>
                    </a:lnTo>
                    <a:lnTo>
                      <a:pt x="9" y="7"/>
                    </a:lnTo>
                    <a:lnTo>
                      <a:pt x="6" y="6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67" name="Freeform 1245"/>
              <p:cNvSpPr>
                <a:spLocks/>
              </p:cNvSpPr>
              <p:nvPr/>
            </p:nvSpPr>
            <p:spPr bwMode="auto">
              <a:xfrm>
                <a:off x="2495052" y="2849454"/>
                <a:ext cx="39379" cy="68394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7" y="0"/>
                  </a:cxn>
                  <a:cxn ang="0">
                    <a:pos x="9" y="1"/>
                  </a:cxn>
                  <a:cxn ang="0">
                    <a:pos x="12" y="1"/>
                  </a:cxn>
                  <a:cxn ang="0">
                    <a:pos x="15" y="0"/>
                  </a:cxn>
                  <a:cxn ang="0">
                    <a:pos x="15" y="8"/>
                  </a:cxn>
                  <a:cxn ang="0">
                    <a:pos x="14" y="10"/>
                  </a:cxn>
                  <a:cxn ang="0">
                    <a:pos x="14" y="14"/>
                  </a:cxn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0"/>
                  </a:cxn>
                  <a:cxn ang="0">
                    <a:pos x="17" y="33"/>
                  </a:cxn>
                  <a:cxn ang="0">
                    <a:pos x="12" y="25"/>
                  </a:cxn>
                  <a:cxn ang="0">
                    <a:pos x="11" y="21"/>
                  </a:cxn>
                  <a:cxn ang="0">
                    <a:pos x="11" y="16"/>
                  </a:cxn>
                  <a:cxn ang="0">
                    <a:pos x="6" y="15"/>
                  </a:cxn>
                  <a:cxn ang="0">
                    <a:pos x="4" y="11"/>
                  </a:cxn>
                  <a:cxn ang="0">
                    <a:pos x="1" y="9"/>
                  </a:cxn>
                  <a:cxn ang="0">
                    <a:pos x="0" y="4"/>
                  </a:cxn>
                  <a:cxn ang="0">
                    <a:pos x="0" y="3"/>
                  </a:cxn>
                  <a:cxn ang="0">
                    <a:pos x="2" y="1"/>
                  </a:cxn>
                  <a:cxn ang="0">
                    <a:pos x="4" y="0"/>
                  </a:cxn>
                </a:cxnLst>
                <a:rect l="0" t="0" r="r" b="b"/>
                <a:pathLst>
                  <a:path w="19" h="33">
                    <a:moveTo>
                      <a:pt x="4" y="0"/>
                    </a:moveTo>
                    <a:lnTo>
                      <a:pt x="7" y="0"/>
                    </a:lnTo>
                    <a:lnTo>
                      <a:pt x="9" y="1"/>
                    </a:lnTo>
                    <a:lnTo>
                      <a:pt x="12" y="1"/>
                    </a:lnTo>
                    <a:lnTo>
                      <a:pt x="15" y="0"/>
                    </a:lnTo>
                    <a:lnTo>
                      <a:pt x="15" y="8"/>
                    </a:lnTo>
                    <a:lnTo>
                      <a:pt x="14" y="10"/>
                    </a:lnTo>
                    <a:lnTo>
                      <a:pt x="14" y="14"/>
                    </a:lnTo>
                    <a:lnTo>
                      <a:pt x="15" y="18"/>
                    </a:lnTo>
                    <a:lnTo>
                      <a:pt x="19" y="18"/>
                    </a:lnTo>
                    <a:lnTo>
                      <a:pt x="19" y="30"/>
                    </a:lnTo>
                    <a:lnTo>
                      <a:pt x="17" y="33"/>
                    </a:lnTo>
                    <a:lnTo>
                      <a:pt x="12" y="25"/>
                    </a:lnTo>
                    <a:lnTo>
                      <a:pt x="11" y="21"/>
                    </a:lnTo>
                    <a:lnTo>
                      <a:pt x="11" y="16"/>
                    </a:lnTo>
                    <a:lnTo>
                      <a:pt x="6" y="15"/>
                    </a:lnTo>
                    <a:lnTo>
                      <a:pt x="4" y="11"/>
                    </a:lnTo>
                    <a:lnTo>
                      <a:pt x="1" y="9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68" name="Freeform 1246"/>
              <p:cNvSpPr>
                <a:spLocks/>
              </p:cNvSpPr>
              <p:nvPr/>
            </p:nvSpPr>
            <p:spPr bwMode="auto">
              <a:xfrm>
                <a:off x="2903341" y="2215259"/>
                <a:ext cx="443522" cy="232124"/>
              </a:xfrm>
              <a:custGeom>
                <a:avLst/>
                <a:gdLst/>
                <a:ahLst/>
                <a:cxnLst>
                  <a:cxn ang="0">
                    <a:pos x="163" y="2"/>
                  </a:cxn>
                  <a:cxn ang="0">
                    <a:pos x="170" y="9"/>
                  </a:cxn>
                  <a:cxn ang="0">
                    <a:pos x="164" y="19"/>
                  </a:cxn>
                  <a:cxn ang="0">
                    <a:pos x="164" y="36"/>
                  </a:cxn>
                  <a:cxn ang="0">
                    <a:pos x="175" y="64"/>
                  </a:cxn>
                  <a:cxn ang="0">
                    <a:pos x="207" y="82"/>
                  </a:cxn>
                  <a:cxn ang="0">
                    <a:pos x="208" y="88"/>
                  </a:cxn>
                  <a:cxn ang="0">
                    <a:pos x="192" y="91"/>
                  </a:cxn>
                  <a:cxn ang="0">
                    <a:pos x="196" y="96"/>
                  </a:cxn>
                  <a:cxn ang="0">
                    <a:pos x="203" y="102"/>
                  </a:cxn>
                  <a:cxn ang="0">
                    <a:pos x="179" y="109"/>
                  </a:cxn>
                  <a:cxn ang="0">
                    <a:pos x="154" y="98"/>
                  </a:cxn>
                  <a:cxn ang="0">
                    <a:pos x="142" y="98"/>
                  </a:cxn>
                  <a:cxn ang="0">
                    <a:pos x="135" y="105"/>
                  </a:cxn>
                  <a:cxn ang="0">
                    <a:pos x="106" y="112"/>
                  </a:cxn>
                  <a:cxn ang="0">
                    <a:pos x="65" y="106"/>
                  </a:cxn>
                  <a:cxn ang="0">
                    <a:pos x="55" y="100"/>
                  </a:cxn>
                  <a:cxn ang="0">
                    <a:pos x="30" y="96"/>
                  </a:cxn>
                  <a:cxn ang="0">
                    <a:pos x="31" y="80"/>
                  </a:cxn>
                  <a:cxn ang="0">
                    <a:pos x="74" y="76"/>
                  </a:cxn>
                  <a:cxn ang="0">
                    <a:pos x="19" y="72"/>
                  </a:cxn>
                  <a:cxn ang="0">
                    <a:pos x="11" y="62"/>
                  </a:cxn>
                  <a:cxn ang="0">
                    <a:pos x="17" y="58"/>
                  </a:cxn>
                  <a:cxn ang="0">
                    <a:pos x="27" y="56"/>
                  </a:cxn>
                  <a:cxn ang="0">
                    <a:pos x="5" y="52"/>
                  </a:cxn>
                  <a:cxn ang="0">
                    <a:pos x="0" y="47"/>
                  </a:cxn>
                  <a:cxn ang="0">
                    <a:pos x="20" y="22"/>
                  </a:cxn>
                  <a:cxn ang="0">
                    <a:pos x="53" y="13"/>
                  </a:cxn>
                  <a:cxn ang="0">
                    <a:pos x="56" y="18"/>
                  </a:cxn>
                  <a:cxn ang="0">
                    <a:pos x="59" y="25"/>
                  </a:cxn>
                  <a:cxn ang="0">
                    <a:pos x="63" y="23"/>
                  </a:cxn>
                  <a:cxn ang="0">
                    <a:pos x="76" y="19"/>
                  </a:cxn>
                  <a:cxn ang="0">
                    <a:pos x="86" y="25"/>
                  </a:cxn>
                  <a:cxn ang="0">
                    <a:pos x="95" y="31"/>
                  </a:cxn>
                  <a:cxn ang="0">
                    <a:pos x="100" y="22"/>
                  </a:cxn>
                  <a:cxn ang="0">
                    <a:pos x="118" y="25"/>
                  </a:cxn>
                  <a:cxn ang="0">
                    <a:pos x="124" y="44"/>
                  </a:cxn>
                  <a:cxn ang="0">
                    <a:pos x="132" y="48"/>
                  </a:cxn>
                  <a:cxn ang="0">
                    <a:pos x="134" y="44"/>
                  </a:cxn>
                  <a:cxn ang="0">
                    <a:pos x="127" y="22"/>
                  </a:cxn>
                  <a:cxn ang="0">
                    <a:pos x="128" y="13"/>
                  </a:cxn>
                  <a:cxn ang="0">
                    <a:pos x="139" y="13"/>
                  </a:cxn>
                  <a:cxn ang="0">
                    <a:pos x="144" y="7"/>
                  </a:cxn>
                  <a:cxn ang="0">
                    <a:pos x="150" y="0"/>
                  </a:cxn>
                </a:cxnLst>
                <a:rect l="0" t="0" r="r" b="b"/>
                <a:pathLst>
                  <a:path w="214" h="112">
                    <a:moveTo>
                      <a:pt x="150" y="0"/>
                    </a:moveTo>
                    <a:lnTo>
                      <a:pt x="159" y="0"/>
                    </a:lnTo>
                    <a:lnTo>
                      <a:pt x="163" y="2"/>
                    </a:lnTo>
                    <a:lnTo>
                      <a:pt x="168" y="4"/>
                    </a:lnTo>
                    <a:lnTo>
                      <a:pt x="170" y="7"/>
                    </a:lnTo>
                    <a:lnTo>
                      <a:pt x="170" y="9"/>
                    </a:lnTo>
                    <a:lnTo>
                      <a:pt x="168" y="14"/>
                    </a:lnTo>
                    <a:lnTo>
                      <a:pt x="165" y="17"/>
                    </a:lnTo>
                    <a:lnTo>
                      <a:pt x="164" y="19"/>
                    </a:lnTo>
                    <a:lnTo>
                      <a:pt x="163" y="20"/>
                    </a:lnTo>
                    <a:lnTo>
                      <a:pt x="162" y="23"/>
                    </a:lnTo>
                    <a:lnTo>
                      <a:pt x="164" y="36"/>
                    </a:lnTo>
                    <a:lnTo>
                      <a:pt x="169" y="47"/>
                    </a:lnTo>
                    <a:lnTo>
                      <a:pt x="172" y="57"/>
                    </a:lnTo>
                    <a:lnTo>
                      <a:pt x="175" y="64"/>
                    </a:lnTo>
                    <a:lnTo>
                      <a:pt x="184" y="71"/>
                    </a:lnTo>
                    <a:lnTo>
                      <a:pt x="196" y="77"/>
                    </a:lnTo>
                    <a:lnTo>
                      <a:pt x="207" y="82"/>
                    </a:lnTo>
                    <a:lnTo>
                      <a:pt x="214" y="86"/>
                    </a:lnTo>
                    <a:lnTo>
                      <a:pt x="211" y="87"/>
                    </a:lnTo>
                    <a:lnTo>
                      <a:pt x="208" y="88"/>
                    </a:lnTo>
                    <a:lnTo>
                      <a:pt x="196" y="88"/>
                    </a:lnTo>
                    <a:lnTo>
                      <a:pt x="193" y="90"/>
                    </a:lnTo>
                    <a:lnTo>
                      <a:pt x="192" y="91"/>
                    </a:lnTo>
                    <a:lnTo>
                      <a:pt x="192" y="93"/>
                    </a:lnTo>
                    <a:lnTo>
                      <a:pt x="193" y="95"/>
                    </a:lnTo>
                    <a:lnTo>
                      <a:pt x="196" y="96"/>
                    </a:lnTo>
                    <a:lnTo>
                      <a:pt x="198" y="96"/>
                    </a:lnTo>
                    <a:lnTo>
                      <a:pt x="201" y="101"/>
                    </a:lnTo>
                    <a:lnTo>
                      <a:pt x="203" y="102"/>
                    </a:lnTo>
                    <a:lnTo>
                      <a:pt x="199" y="106"/>
                    </a:lnTo>
                    <a:lnTo>
                      <a:pt x="193" y="109"/>
                    </a:lnTo>
                    <a:lnTo>
                      <a:pt x="179" y="109"/>
                    </a:lnTo>
                    <a:lnTo>
                      <a:pt x="169" y="107"/>
                    </a:lnTo>
                    <a:lnTo>
                      <a:pt x="160" y="102"/>
                    </a:lnTo>
                    <a:lnTo>
                      <a:pt x="154" y="98"/>
                    </a:lnTo>
                    <a:lnTo>
                      <a:pt x="147" y="97"/>
                    </a:lnTo>
                    <a:lnTo>
                      <a:pt x="144" y="97"/>
                    </a:lnTo>
                    <a:lnTo>
                      <a:pt x="142" y="98"/>
                    </a:lnTo>
                    <a:lnTo>
                      <a:pt x="139" y="101"/>
                    </a:lnTo>
                    <a:lnTo>
                      <a:pt x="138" y="103"/>
                    </a:lnTo>
                    <a:lnTo>
                      <a:pt x="135" y="105"/>
                    </a:lnTo>
                    <a:lnTo>
                      <a:pt x="125" y="107"/>
                    </a:lnTo>
                    <a:lnTo>
                      <a:pt x="115" y="109"/>
                    </a:lnTo>
                    <a:lnTo>
                      <a:pt x="106" y="112"/>
                    </a:lnTo>
                    <a:lnTo>
                      <a:pt x="68" y="112"/>
                    </a:lnTo>
                    <a:lnTo>
                      <a:pt x="65" y="110"/>
                    </a:lnTo>
                    <a:lnTo>
                      <a:pt x="65" y="106"/>
                    </a:lnTo>
                    <a:lnTo>
                      <a:pt x="64" y="103"/>
                    </a:lnTo>
                    <a:lnTo>
                      <a:pt x="63" y="102"/>
                    </a:lnTo>
                    <a:lnTo>
                      <a:pt x="55" y="100"/>
                    </a:lnTo>
                    <a:lnTo>
                      <a:pt x="40" y="100"/>
                    </a:lnTo>
                    <a:lnTo>
                      <a:pt x="35" y="98"/>
                    </a:lnTo>
                    <a:lnTo>
                      <a:pt x="30" y="96"/>
                    </a:lnTo>
                    <a:lnTo>
                      <a:pt x="26" y="93"/>
                    </a:lnTo>
                    <a:lnTo>
                      <a:pt x="21" y="86"/>
                    </a:lnTo>
                    <a:lnTo>
                      <a:pt x="31" y="80"/>
                    </a:lnTo>
                    <a:lnTo>
                      <a:pt x="44" y="77"/>
                    </a:lnTo>
                    <a:lnTo>
                      <a:pt x="60" y="76"/>
                    </a:lnTo>
                    <a:lnTo>
                      <a:pt x="74" y="76"/>
                    </a:lnTo>
                    <a:lnTo>
                      <a:pt x="71" y="75"/>
                    </a:lnTo>
                    <a:lnTo>
                      <a:pt x="64" y="72"/>
                    </a:lnTo>
                    <a:lnTo>
                      <a:pt x="19" y="72"/>
                    </a:lnTo>
                    <a:lnTo>
                      <a:pt x="14" y="70"/>
                    </a:lnTo>
                    <a:lnTo>
                      <a:pt x="11" y="64"/>
                    </a:lnTo>
                    <a:lnTo>
                      <a:pt x="11" y="62"/>
                    </a:lnTo>
                    <a:lnTo>
                      <a:pt x="12" y="59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20" y="57"/>
                    </a:lnTo>
                    <a:lnTo>
                      <a:pt x="25" y="57"/>
                    </a:lnTo>
                    <a:lnTo>
                      <a:pt x="27" y="56"/>
                    </a:lnTo>
                    <a:lnTo>
                      <a:pt x="10" y="56"/>
                    </a:lnTo>
                    <a:lnTo>
                      <a:pt x="7" y="54"/>
                    </a:lnTo>
                    <a:lnTo>
                      <a:pt x="5" y="52"/>
                    </a:lnTo>
                    <a:lnTo>
                      <a:pt x="2" y="51"/>
                    </a:lnTo>
                    <a:lnTo>
                      <a:pt x="1" y="48"/>
                    </a:lnTo>
                    <a:lnTo>
                      <a:pt x="0" y="47"/>
                    </a:lnTo>
                    <a:lnTo>
                      <a:pt x="2" y="37"/>
                    </a:lnTo>
                    <a:lnTo>
                      <a:pt x="10" y="29"/>
                    </a:lnTo>
                    <a:lnTo>
                      <a:pt x="20" y="22"/>
                    </a:lnTo>
                    <a:lnTo>
                      <a:pt x="32" y="17"/>
                    </a:lnTo>
                    <a:lnTo>
                      <a:pt x="44" y="14"/>
                    </a:lnTo>
                    <a:lnTo>
                      <a:pt x="53" y="13"/>
                    </a:lnTo>
                    <a:lnTo>
                      <a:pt x="54" y="14"/>
                    </a:lnTo>
                    <a:lnTo>
                      <a:pt x="56" y="15"/>
                    </a:lnTo>
                    <a:lnTo>
                      <a:pt x="56" y="18"/>
                    </a:lnTo>
                    <a:lnTo>
                      <a:pt x="58" y="20"/>
                    </a:lnTo>
                    <a:lnTo>
                      <a:pt x="58" y="23"/>
                    </a:lnTo>
                    <a:lnTo>
                      <a:pt x="59" y="25"/>
                    </a:lnTo>
                    <a:lnTo>
                      <a:pt x="59" y="27"/>
                    </a:lnTo>
                    <a:lnTo>
                      <a:pt x="61" y="25"/>
                    </a:lnTo>
                    <a:lnTo>
                      <a:pt x="63" y="23"/>
                    </a:lnTo>
                    <a:lnTo>
                      <a:pt x="65" y="22"/>
                    </a:lnTo>
                    <a:lnTo>
                      <a:pt x="68" y="19"/>
                    </a:lnTo>
                    <a:lnTo>
                      <a:pt x="76" y="19"/>
                    </a:lnTo>
                    <a:lnTo>
                      <a:pt x="80" y="20"/>
                    </a:lnTo>
                    <a:lnTo>
                      <a:pt x="84" y="23"/>
                    </a:lnTo>
                    <a:lnTo>
                      <a:pt x="86" y="25"/>
                    </a:lnTo>
                    <a:lnTo>
                      <a:pt x="88" y="28"/>
                    </a:lnTo>
                    <a:lnTo>
                      <a:pt x="90" y="32"/>
                    </a:lnTo>
                    <a:lnTo>
                      <a:pt x="95" y="31"/>
                    </a:lnTo>
                    <a:lnTo>
                      <a:pt x="101" y="29"/>
                    </a:lnTo>
                    <a:lnTo>
                      <a:pt x="101" y="24"/>
                    </a:lnTo>
                    <a:lnTo>
                      <a:pt x="100" y="22"/>
                    </a:lnTo>
                    <a:lnTo>
                      <a:pt x="109" y="22"/>
                    </a:lnTo>
                    <a:lnTo>
                      <a:pt x="114" y="23"/>
                    </a:lnTo>
                    <a:lnTo>
                      <a:pt x="118" y="25"/>
                    </a:lnTo>
                    <a:lnTo>
                      <a:pt x="123" y="33"/>
                    </a:lnTo>
                    <a:lnTo>
                      <a:pt x="124" y="36"/>
                    </a:lnTo>
                    <a:lnTo>
                      <a:pt x="124" y="44"/>
                    </a:lnTo>
                    <a:lnTo>
                      <a:pt x="125" y="47"/>
                    </a:lnTo>
                    <a:lnTo>
                      <a:pt x="127" y="48"/>
                    </a:lnTo>
                    <a:lnTo>
                      <a:pt x="132" y="48"/>
                    </a:lnTo>
                    <a:lnTo>
                      <a:pt x="133" y="47"/>
                    </a:lnTo>
                    <a:lnTo>
                      <a:pt x="133" y="46"/>
                    </a:lnTo>
                    <a:lnTo>
                      <a:pt x="134" y="44"/>
                    </a:lnTo>
                    <a:lnTo>
                      <a:pt x="132" y="38"/>
                    </a:lnTo>
                    <a:lnTo>
                      <a:pt x="129" y="31"/>
                    </a:lnTo>
                    <a:lnTo>
                      <a:pt x="127" y="22"/>
                    </a:lnTo>
                    <a:lnTo>
                      <a:pt x="125" y="17"/>
                    </a:lnTo>
                    <a:lnTo>
                      <a:pt x="127" y="14"/>
                    </a:lnTo>
                    <a:lnTo>
                      <a:pt x="128" y="13"/>
                    </a:lnTo>
                    <a:lnTo>
                      <a:pt x="130" y="12"/>
                    </a:lnTo>
                    <a:lnTo>
                      <a:pt x="138" y="12"/>
                    </a:lnTo>
                    <a:lnTo>
                      <a:pt x="139" y="13"/>
                    </a:lnTo>
                    <a:lnTo>
                      <a:pt x="142" y="13"/>
                    </a:lnTo>
                    <a:lnTo>
                      <a:pt x="144" y="12"/>
                    </a:lnTo>
                    <a:lnTo>
                      <a:pt x="144" y="7"/>
                    </a:lnTo>
                    <a:lnTo>
                      <a:pt x="145" y="4"/>
                    </a:lnTo>
                    <a:lnTo>
                      <a:pt x="148" y="2"/>
                    </a:lnTo>
                    <a:lnTo>
                      <a:pt x="1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69" name="Freeform 1247"/>
              <p:cNvSpPr>
                <a:spLocks/>
              </p:cNvSpPr>
              <p:nvPr/>
            </p:nvSpPr>
            <p:spPr bwMode="auto">
              <a:xfrm>
                <a:off x="2741683" y="2180026"/>
                <a:ext cx="246632" cy="161658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63" y="4"/>
                  </a:cxn>
                  <a:cxn ang="0">
                    <a:pos x="69" y="7"/>
                  </a:cxn>
                  <a:cxn ang="0">
                    <a:pos x="77" y="9"/>
                  </a:cxn>
                  <a:cxn ang="0">
                    <a:pos x="79" y="10"/>
                  </a:cxn>
                  <a:cxn ang="0">
                    <a:pos x="82" y="10"/>
                  </a:cxn>
                  <a:cxn ang="0">
                    <a:pos x="84" y="9"/>
                  </a:cxn>
                  <a:cxn ang="0">
                    <a:pos x="88" y="7"/>
                  </a:cxn>
                  <a:cxn ang="0">
                    <a:pos x="90" y="7"/>
                  </a:cxn>
                  <a:cxn ang="0">
                    <a:pos x="99" y="9"/>
                  </a:cxn>
                  <a:cxn ang="0">
                    <a:pos x="108" y="12"/>
                  </a:cxn>
                  <a:cxn ang="0">
                    <a:pos x="115" y="19"/>
                  </a:cxn>
                  <a:cxn ang="0">
                    <a:pos x="119" y="25"/>
                  </a:cxn>
                  <a:cxn ang="0">
                    <a:pos x="115" y="29"/>
                  </a:cxn>
                  <a:cxn ang="0">
                    <a:pos x="108" y="31"/>
                  </a:cxn>
                  <a:cxn ang="0">
                    <a:pos x="99" y="32"/>
                  </a:cxn>
                  <a:cxn ang="0">
                    <a:pos x="93" y="34"/>
                  </a:cxn>
                  <a:cxn ang="0">
                    <a:pos x="83" y="39"/>
                  </a:cxn>
                  <a:cxn ang="0">
                    <a:pos x="73" y="48"/>
                  </a:cxn>
                  <a:cxn ang="0">
                    <a:pos x="65" y="56"/>
                  </a:cxn>
                  <a:cxn ang="0">
                    <a:pos x="63" y="65"/>
                  </a:cxn>
                  <a:cxn ang="0">
                    <a:pos x="60" y="68"/>
                  </a:cxn>
                  <a:cxn ang="0">
                    <a:pos x="53" y="70"/>
                  </a:cxn>
                  <a:cxn ang="0">
                    <a:pos x="44" y="74"/>
                  </a:cxn>
                  <a:cxn ang="0">
                    <a:pos x="36" y="76"/>
                  </a:cxn>
                  <a:cxn ang="0">
                    <a:pos x="31" y="78"/>
                  </a:cxn>
                  <a:cxn ang="0">
                    <a:pos x="30" y="78"/>
                  </a:cxn>
                  <a:cxn ang="0">
                    <a:pos x="26" y="74"/>
                  </a:cxn>
                  <a:cxn ang="0">
                    <a:pos x="25" y="74"/>
                  </a:cxn>
                  <a:cxn ang="0">
                    <a:pos x="21" y="70"/>
                  </a:cxn>
                  <a:cxn ang="0">
                    <a:pos x="20" y="68"/>
                  </a:cxn>
                  <a:cxn ang="0">
                    <a:pos x="18" y="65"/>
                  </a:cxn>
                  <a:cxn ang="0">
                    <a:pos x="15" y="64"/>
                  </a:cxn>
                  <a:cxn ang="0">
                    <a:pos x="11" y="63"/>
                  </a:cxn>
                  <a:cxn ang="0">
                    <a:pos x="9" y="61"/>
                  </a:cxn>
                  <a:cxn ang="0">
                    <a:pos x="5" y="61"/>
                  </a:cxn>
                  <a:cxn ang="0">
                    <a:pos x="3" y="60"/>
                  </a:cxn>
                  <a:cxn ang="0">
                    <a:pos x="0" y="58"/>
                  </a:cxn>
                  <a:cxn ang="0">
                    <a:pos x="3" y="48"/>
                  </a:cxn>
                  <a:cxn ang="0">
                    <a:pos x="10" y="37"/>
                  </a:cxn>
                  <a:cxn ang="0">
                    <a:pos x="16" y="29"/>
                  </a:cxn>
                  <a:cxn ang="0">
                    <a:pos x="20" y="19"/>
                  </a:cxn>
                  <a:cxn ang="0">
                    <a:pos x="20" y="16"/>
                  </a:cxn>
                  <a:cxn ang="0">
                    <a:pos x="19" y="14"/>
                  </a:cxn>
                  <a:cxn ang="0">
                    <a:pos x="16" y="10"/>
                  </a:cxn>
                  <a:cxn ang="0">
                    <a:pos x="15" y="6"/>
                  </a:cxn>
                  <a:cxn ang="0">
                    <a:pos x="14" y="4"/>
                  </a:cxn>
                  <a:cxn ang="0">
                    <a:pos x="23" y="2"/>
                  </a:cxn>
                  <a:cxn ang="0">
                    <a:pos x="30" y="2"/>
                  </a:cxn>
                  <a:cxn ang="0">
                    <a:pos x="39" y="4"/>
                  </a:cxn>
                  <a:cxn ang="0">
                    <a:pos x="41" y="4"/>
                  </a:cxn>
                  <a:cxn ang="0">
                    <a:pos x="46" y="1"/>
                  </a:cxn>
                  <a:cxn ang="0">
                    <a:pos x="49" y="1"/>
                  </a:cxn>
                  <a:cxn ang="0">
                    <a:pos x="51" y="0"/>
                  </a:cxn>
                </a:cxnLst>
                <a:rect l="0" t="0" r="r" b="b"/>
                <a:pathLst>
                  <a:path w="119" h="78">
                    <a:moveTo>
                      <a:pt x="51" y="0"/>
                    </a:moveTo>
                    <a:lnTo>
                      <a:pt x="63" y="4"/>
                    </a:lnTo>
                    <a:lnTo>
                      <a:pt x="69" y="7"/>
                    </a:lnTo>
                    <a:lnTo>
                      <a:pt x="77" y="9"/>
                    </a:lnTo>
                    <a:lnTo>
                      <a:pt x="79" y="10"/>
                    </a:lnTo>
                    <a:lnTo>
                      <a:pt x="82" y="10"/>
                    </a:lnTo>
                    <a:lnTo>
                      <a:pt x="84" y="9"/>
                    </a:lnTo>
                    <a:lnTo>
                      <a:pt x="88" y="7"/>
                    </a:lnTo>
                    <a:lnTo>
                      <a:pt x="90" y="7"/>
                    </a:lnTo>
                    <a:lnTo>
                      <a:pt x="99" y="9"/>
                    </a:lnTo>
                    <a:lnTo>
                      <a:pt x="108" y="12"/>
                    </a:lnTo>
                    <a:lnTo>
                      <a:pt x="115" y="19"/>
                    </a:lnTo>
                    <a:lnTo>
                      <a:pt x="119" y="25"/>
                    </a:lnTo>
                    <a:lnTo>
                      <a:pt x="115" y="29"/>
                    </a:lnTo>
                    <a:lnTo>
                      <a:pt x="108" y="31"/>
                    </a:lnTo>
                    <a:lnTo>
                      <a:pt x="99" y="32"/>
                    </a:lnTo>
                    <a:lnTo>
                      <a:pt x="93" y="34"/>
                    </a:lnTo>
                    <a:lnTo>
                      <a:pt x="83" y="39"/>
                    </a:lnTo>
                    <a:lnTo>
                      <a:pt x="73" y="48"/>
                    </a:lnTo>
                    <a:lnTo>
                      <a:pt x="65" y="56"/>
                    </a:lnTo>
                    <a:lnTo>
                      <a:pt x="63" y="65"/>
                    </a:lnTo>
                    <a:lnTo>
                      <a:pt x="60" y="68"/>
                    </a:lnTo>
                    <a:lnTo>
                      <a:pt x="53" y="70"/>
                    </a:lnTo>
                    <a:lnTo>
                      <a:pt x="44" y="74"/>
                    </a:lnTo>
                    <a:lnTo>
                      <a:pt x="36" y="76"/>
                    </a:lnTo>
                    <a:lnTo>
                      <a:pt x="31" y="78"/>
                    </a:lnTo>
                    <a:lnTo>
                      <a:pt x="30" y="78"/>
                    </a:lnTo>
                    <a:lnTo>
                      <a:pt x="26" y="74"/>
                    </a:lnTo>
                    <a:lnTo>
                      <a:pt x="25" y="74"/>
                    </a:lnTo>
                    <a:lnTo>
                      <a:pt x="21" y="70"/>
                    </a:lnTo>
                    <a:lnTo>
                      <a:pt x="20" y="68"/>
                    </a:lnTo>
                    <a:lnTo>
                      <a:pt x="18" y="65"/>
                    </a:lnTo>
                    <a:lnTo>
                      <a:pt x="15" y="64"/>
                    </a:lnTo>
                    <a:lnTo>
                      <a:pt x="11" y="63"/>
                    </a:lnTo>
                    <a:lnTo>
                      <a:pt x="9" y="61"/>
                    </a:lnTo>
                    <a:lnTo>
                      <a:pt x="5" y="61"/>
                    </a:lnTo>
                    <a:lnTo>
                      <a:pt x="3" y="60"/>
                    </a:lnTo>
                    <a:lnTo>
                      <a:pt x="0" y="58"/>
                    </a:lnTo>
                    <a:lnTo>
                      <a:pt x="3" y="48"/>
                    </a:lnTo>
                    <a:lnTo>
                      <a:pt x="10" y="37"/>
                    </a:lnTo>
                    <a:lnTo>
                      <a:pt x="16" y="29"/>
                    </a:lnTo>
                    <a:lnTo>
                      <a:pt x="20" y="19"/>
                    </a:lnTo>
                    <a:lnTo>
                      <a:pt x="20" y="16"/>
                    </a:lnTo>
                    <a:lnTo>
                      <a:pt x="19" y="14"/>
                    </a:lnTo>
                    <a:lnTo>
                      <a:pt x="16" y="10"/>
                    </a:lnTo>
                    <a:lnTo>
                      <a:pt x="15" y="6"/>
                    </a:lnTo>
                    <a:lnTo>
                      <a:pt x="14" y="4"/>
                    </a:lnTo>
                    <a:lnTo>
                      <a:pt x="23" y="2"/>
                    </a:lnTo>
                    <a:lnTo>
                      <a:pt x="30" y="2"/>
                    </a:lnTo>
                    <a:lnTo>
                      <a:pt x="39" y="4"/>
                    </a:lnTo>
                    <a:lnTo>
                      <a:pt x="41" y="4"/>
                    </a:lnTo>
                    <a:lnTo>
                      <a:pt x="46" y="1"/>
                    </a:lnTo>
                    <a:lnTo>
                      <a:pt x="49" y="1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70" name="Freeform 1248"/>
              <p:cNvSpPr>
                <a:spLocks/>
              </p:cNvSpPr>
              <p:nvPr/>
            </p:nvSpPr>
            <p:spPr bwMode="auto">
              <a:xfrm>
                <a:off x="2936501" y="2063964"/>
                <a:ext cx="296373" cy="124352"/>
              </a:xfrm>
              <a:custGeom>
                <a:avLst/>
                <a:gdLst/>
                <a:ahLst/>
                <a:cxnLst>
                  <a:cxn ang="0">
                    <a:pos x="107" y="3"/>
                  </a:cxn>
                  <a:cxn ang="0">
                    <a:pos x="108" y="12"/>
                  </a:cxn>
                  <a:cxn ang="0">
                    <a:pos x="112" y="18"/>
                  </a:cxn>
                  <a:cxn ang="0">
                    <a:pos x="123" y="23"/>
                  </a:cxn>
                  <a:cxn ang="0">
                    <a:pos x="127" y="22"/>
                  </a:cxn>
                  <a:cxn ang="0">
                    <a:pos x="131" y="18"/>
                  </a:cxn>
                  <a:cxn ang="0">
                    <a:pos x="137" y="19"/>
                  </a:cxn>
                  <a:cxn ang="0">
                    <a:pos x="142" y="24"/>
                  </a:cxn>
                  <a:cxn ang="0">
                    <a:pos x="143" y="31"/>
                  </a:cxn>
                  <a:cxn ang="0">
                    <a:pos x="139" y="38"/>
                  </a:cxn>
                  <a:cxn ang="0">
                    <a:pos x="133" y="43"/>
                  </a:cxn>
                  <a:cxn ang="0">
                    <a:pos x="129" y="47"/>
                  </a:cxn>
                  <a:cxn ang="0">
                    <a:pos x="101" y="48"/>
                  </a:cxn>
                  <a:cxn ang="0">
                    <a:pos x="85" y="51"/>
                  </a:cxn>
                  <a:cxn ang="0">
                    <a:pos x="75" y="53"/>
                  </a:cxn>
                  <a:cxn ang="0">
                    <a:pos x="49" y="60"/>
                  </a:cxn>
                  <a:cxn ang="0">
                    <a:pos x="43" y="58"/>
                  </a:cxn>
                  <a:cxn ang="0">
                    <a:pos x="39" y="54"/>
                  </a:cxn>
                  <a:cxn ang="0">
                    <a:pos x="38" y="51"/>
                  </a:cxn>
                  <a:cxn ang="0">
                    <a:pos x="42" y="48"/>
                  </a:cxn>
                  <a:cxn ang="0">
                    <a:pos x="43" y="42"/>
                  </a:cxn>
                  <a:cxn ang="0">
                    <a:pos x="40" y="41"/>
                  </a:cxn>
                  <a:cxn ang="0">
                    <a:pos x="38" y="44"/>
                  </a:cxn>
                  <a:cxn ang="0">
                    <a:pos x="21" y="47"/>
                  </a:cxn>
                  <a:cxn ang="0">
                    <a:pos x="9" y="44"/>
                  </a:cxn>
                  <a:cxn ang="0">
                    <a:pos x="0" y="41"/>
                  </a:cxn>
                  <a:cxn ang="0">
                    <a:pos x="1" y="36"/>
                  </a:cxn>
                  <a:cxn ang="0">
                    <a:pos x="0" y="32"/>
                  </a:cxn>
                  <a:cxn ang="0">
                    <a:pos x="5" y="31"/>
                  </a:cxn>
                  <a:cxn ang="0">
                    <a:pos x="9" y="28"/>
                  </a:cxn>
                  <a:cxn ang="0">
                    <a:pos x="11" y="27"/>
                  </a:cxn>
                  <a:cxn ang="0">
                    <a:pos x="16" y="21"/>
                  </a:cxn>
                  <a:cxn ang="0">
                    <a:pos x="18" y="17"/>
                  </a:cxn>
                  <a:cxn ang="0">
                    <a:pos x="25" y="15"/>
                  </a:cxn>
                  <a:cxn ang="0">
                    <a:pos x="21" y="13"/>
                  </a:cxn>
                  <a:cxn ang="0">
                    <a:pos x="37" y="10"/>
                  </a:cxn>
                  <a:cxn ang="0">
                    <a:pos x="40" y="13"/>
                  </a:cxn>
                  <a:cxn ang="0">
                    <a:pos x="42" y="17"/>
                  </a:cxn>
                  <a:cxn ang="0">
                    <a:pos x="60" y="19"/>
                  </a:cxn>
                  <a:cxn ang="0">
                    <a:pos x="90" y="32"/>
                  </a:cxn>
                  <a:cxn ang="0">
                    <a:pos x="97" y="31"/>
                  </a:cxn>
                  <a:cxn ang="0">
                    <a:pos x="99" y="27"/>
                  </a:cxn>
                  <a:cxn ang="0">
                    <a:pos x="90" y="26"/>
                  </a:cxn>
                  <a:cxn ang="0">
                    <a:pos x="94" y="24"/>
                  </a:cxn>
                  <a:cxn ang="0">
                    <a:pos x="95" y="19"/>
                  </a:cxn>
                  <a:cxn ang="0">
                    <a:pos x="90" y="18"/>
                  </a:cxn>
                  <a:cxn ang="0">
                    <a:pos x="87" y="15"/>
                  </a:cxn>
                  <a:cxn ang="0">
                    <a:pos x="88" y="8"/>
                  </a:cxn>
                  <a:cxn ang="0">
                    <a:pos x="94" y="3"/>
                  </a:cxn>
                </a:cxnLst>
                <a:rect l="0" t="0" r="r" b="b"/>
                <a:pathLst>
                  <a:path w="143" h="60">
                    <a:moveTo>
                      <a:pt x="99" y="0"/>
                    </a:moveTo>
                    <a:lnTo>
                      <a:pt x="107" y="3"/>
                    </a:lnTo>
                    <a:lnTo>
                      <a:pt x="107" y="8"/>
                    </a:lnTo>
                    <a:lnTo>
                      <a:pt x="108" y="12"/>
                    </a:lnTo>
                    <a:lnTo>
                      <a:pt x="109" y="14"/>
                    </a:lnTo>
                    <a:lnTo>
                      <a:pt x="112" y="18"/>
                    </a:lnTo>
                    <a:lnTo>
                      <a:pt x="116" y="21"/>
                    </a:lnTo>
                    <a:lnTo>
                      <a:pt x="123" y="23"/>
                    </a:lnTo>
                    <a:lnTo>
                      <a:pt x="126" y="23"/>
                    </a:lnTo>
                    <a:lnTo>
                      <a:pt x="127" y="22"/>
                    </a:lnTo>
                    <a:lnTo>
                      <a:pt x="128" y="19"/>
                    </a:lnTo>
                    <a:lnTo>
                      <a:pt x="131" y="18"/>
                    </a:lnTo>
                    <a:lnTo>
                      <a:pt x="133" y="18"/>
                    </a:lnTo>
                    <a:lnTo>
                      <a:pt x="137" y="19"/>
                    </a:lnTo>
                    <a:lnTo>
                      <a:pt x="139" y="21"/>
                    </a:lnTo>
                    <a:lnTo>
                      <a:pt x="142" y="24"/>
                    </a:lnTo>
                    <a:lnTo>
                      <a:pt x="143" y="28"/>
                    </a:lnTo>
                    <a:lnTo>
                      <a:pt x="143" y="31"/>
                    </a:lnTo>
                    <a:lnTo>
                      <a:pt x="141" y="34"/>
                    </a:lnTo>
                    <a:lnTo>
                      <a:pt x="139" y="38"/>
                    </a:lnTo>
                    <a:lnTo>
                      <a:pt x="137" y="41"/>
                    </a:lnTo>
                    <a:lnTo>
                      <a:pt x="133" y="43"/>
                    </a:lnTo>
                    <a:lnTo>
                      <a:pt x="132" y="46"/>
                    </a:lnTo>
                    <a:lnTo>
                      <a:pt x="129" y="47"/>
                    </a:lnTo>
                    <a:lnTo>
                      <a:pt x="103" y="47"/>
                    </a:lnTo>
                    <a:lnTo>
                      <a:pt x="101" y="48"/>
                    </a:lnTo>
                    <a:lnTo>
                      <a:pt x="94" y="49"/>
                    </a:lnTo>
                    <a:lnTo>
                      <a:pt x="85" y="51"/>
                    </a:lnTo>
                    <a:lnTo>
                      <a:pt x="79" y="52"/>
                    </a:lnTo>
                    <a:lnTo>
                      <a:pt x="75" y="53"/>
                    </a:lnTo>
                    <a:lnTo>
                      <a:pt x="63" y="58"/>
                    </a:lnTo>
                    <a:lnTo>
                      <a:pt x="49" y="60"/>
                    </a:lnTo>
                    <a:lnTo>
                      <a:pt x="47" y="60"/>
                    </a:lnTo>
                    <a:lnTo>
                      <a:pt x="43" y="58"/>
                    </a:lnTo>
                    <a:lnTo>
                      <a:pt x="40" y="57"/>
                    </a:lnTo>
                    <a:lnTo>
                      <a:pt x="39" y="54"/>
                    </a:lnTo>
                    <a:lnTo>
                      <a:pt x="38" y="53"/>
                    </a:lnTo>
                    <a:lnTo>
                      <a:pt x="38" y="51"/>
                    </a:lnTo>
                    <a:lnTo>
                      <a:pt x="39" y="49"/>
                    </a:lnTo>
                    <a:lnTo>
                      <a:pt x="42" y="48"/>
                    </a:lnTo>
                    <a:lnTo>
                      <a:pt x="49" y="48"/>
                    </a:lnTo>
                    <a:lnTo>
                      <a:pt x="43" y="42"/>
                    </a:lnTo>
                    <a:lnTo>
                      <a:pt x="43" y="39"/>
                    </a:lnTo>
                    <a:lnTo>
                      <a:pt x="40" y="41"/>
                    </a:lnTo>
                    <a:lnTo>
                      <a:pt x="39" y="42"/>
                    </a:lnTo>
                    <a:lnTo>
                      <a:pt x="38" y="44"/>
                    </a:lnTo>
                    <a:lnTo>
                      <a:pt x="29" y="46"/>
                    </a:lnTo>
                    <a:lnTo>
                      <a:pt x="21" y="47"/>
                    </a:lnTo>
                    <a:lnTo>
                      <a:pt x="16" y="47"/>
                    </a:lnTo>
                    <a:lnTo>
                      <a:pt x="9" y="44"/>
                    </a:lnTo>
                    <a:lnTo>
                      <a:pt x="4" y="44"/>
                    </a:lnTo>
                    <a:lnTo>
                      <a:pt x="0" y="41"/>
                    </a:lnTo>
                    <a:lnTo>
                      <a:pt x="0" y="37"/>
                    </a:lnTo>
                    <a:lnTo>
                      <a:pt x="1" y="36"/>
                    </a:lnTo>
                    <a:lnTo>
                      <a:pt x="1" y="33"/>
                    </a:lnTo>
                    <a:lnTo>
                      <a:pt x="0" y="32"/>
                    </a:lnTo>
                    <a:lnTo>
                      <a:pt x="3" y="32"/>
                    </a:lnTo>
                    <a:lnTo>
                      <a:pt x="5" y="31"/>
                    </a:lnTo>
                    <a:lnTo>
                      <a:pt x="6" y="29"/>
                    </a:lnTo>
                    <a:lnTo>
                      <a:pt x="9" y="28"/>
                    </a:lnTo>
                    <a:lnTo>
                      <a:pt x="13" y="28"/>
                    </a:lnTo>
                    <a:lnTo>
                      <a:pt x="11" y="27"/>
                    </a:lnTo>
                    <a:lnTo>
                      <a:pt x="11" y="21"/>
                    </a:lnTo>
                    <a:lnTo>
                      <a:pt x="16" y="21"/>
                    </a:lnTo>
                    <a:lnTo>
                      <a:pt x="15" y="19"/>
                    </a:lnTo>
                    <a:lnTo>
                      <a:pt x="18" y="17"/>
                    </a:lnTo>
                    <a:lnTo>
                      <a:pt x="20" y="15"/>
                    </a:lnTo>
                    <a:lnTo>
                      <a:pt x="25" y="15"/>
                    </a:lnTo>
                    <a:lnTo>
                      <a:pt x="23" y="14"/>
                    </a:lnTo>
                    <a:lnTo>
                      <a:pt x="21" y="13"/>
                    </a:lnTo>
                    <a:lnTo>
                      <a:pt x="21" y="10"/>
                    </a:lnTo>
                    <a:lnTo>
                      <a:pt x="37" y="10"/>
                    </a:lnTo>
                    <a:lnTo>
                      <a:pt x="38" y="12"/>
                    </a:lnTo>
                    <a:lnTo>
                      <a:pt x="40" y="13"/>
                    </a:lnTo>
                    <a:lnTo>
                      <a:pt x="42" y="14"/>
                    </a:lnTo>
                    <a:lnTo>
                      <a:pt x="42" y="17"/>
                    </a:lnTo>
                    <a:lnTo>
                      <a:pt x="52" y="17"/>
                    </a:lnTo>
                    <a:lnTo>
                      <a:pt x="60" y="19"/>
                    </a:lnTo>
                    <a:lnTo>
                      <a:pt x="78" y="29"/>
                    </a:lnTo>
                    <a:lnTo>
                      <a:pt x="90" y="32"/>
                    </a:lnTo>
                    <a:lnTo>
                      <a:pt x="94" y="32"/>
                    </a:lnTo>
                    <a:lnTo>
                      <a:pt x="97" y="31"/>
                    </a:lnTo>
                    <a:lnTo>
                      <a:pt x="98" y="29"/>
                    </a:lnTo>
                    <a:lnTo>
                      <a:pt x="99" y="27"/>
                    </a:lnTo>
                    <a:lnTo>
                      <a:pt x="92" y="27"/>
                    </a:lnTo>
                    <a:lnTo>
                      <a:pt x="90" y="26"/>
                    </a:lnTo>
                    <a:lnTo>
                      <a:pt x="92" y="26"/>
                    </a:lnTo>
                    <a:lnTo>
                      <a:pt x="94" y="24"/>
                    </a:lnTo>
                    <a:lnTo>
                      <a:pt x="95" y="24"/>
                    </a:lnTo>
                    <a:lnTo>
                      <a:pt x="95" y="19"/>
                    </a:lnTo>
                    <a:lnTo>
                      <a:pt x="93" y="18"/>
                    </a:lnTo>
                    <a:lnTo>
                      <a:pt x="90" y="18"/>
                    </a:lnTo>
                    <a:lnTo>
                      <a:pt x="88" y="17"/>
                    </a:lnTo>
                    <a:lnTo>
                      <a:pt x="87" y="15"/>
                    </a:lnTo>
                    <a:lnTo>
                      <a:pt x="85" y="13"/>
                    </a:lnTo>
                    <a:lnTo>
                      <a:pt x="88" y="8"/>
                    </a:lnTo>
                    <a:lnTo>
                      <a:pt x="90" y="5"/>
                    </a:lnTo>
                    <a:lnTo>
                      <a:pt x="94" y="3"/>
                    </a:lnTo>
                    <a:lnTo>
                      <a:pt x="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71" name="Freeform 1249"/>
              <p:cNvSpPr>
                <a:spLocks/>
              </p:cNvSpPr>
              <p:nvPr/>
            </p:nvSpPr>
            <p:spPr bwMode="auto">
              <a:xfrm>
                <a:off x="2895050" y="2107487"/>
                <a:ext cx="39379" cy="3108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9" y="0"/>
                  </a:cxn>
                  <a:cxn ang="0">
                    <a:pos x="16" y="7"/>
                  </a:cxn>
                  <a:cxn ang="0">
                    <a:pos x="14" y="11"/>
                  </a:cxn>
                  <a:cxn ang="0">
                    <a:pos x="10" y="13"/>
                  </a:cxn>
                  <a:cxn ang="0">
                    <a:pos x="8" y="15"/>
                  </a:cxn>
                  <a:cxn ang="0">
                    <a:pos x="5" y="15"/>
                  </a:cxn>
                  <a:cxn ang="0">
                    <a:pos x="3" y="13"/>
                  </a:cxn>
                  <a:cxn ang="0">
                    <a:pos x="1" y="11"/>
                  </a:cxn>
                  <a:cxn ang="0">
                    <a:pos x="0" y="10"/>
                  </a:cxn>
                  <a:cxn ang="0">
                    <a:pos x="3" y="5"/>
                  </a:cxn>
                  <a:cxn ang="0">
                    <a:pos x="14" y="1"/>
                  </a:cxn>
                  <a:cxn ang="0">
                    <a:pos x="16" y="0"/>
                  </a:cxn>
                </a:cxnLst>
                <a:rect l="0" t="0" r="r" b="b"/>
                <a:pathLst>
                  <a:path w="19" h="15">
                    <a:moveTo>
                      <a:pt x="16" y="0"/>
                    </a:moveTo>
                    <a:lnTo>
                      <a:pt x="19" y="0"/>
                    </a:lnTo>
                    <a:lnTo>
                      <a:pt x="16" y="7"/>
                    </a:lnTo>
                    <a:lnTo>
                      <a:pt x="14" y="11"/>
                    </a:lnTo>
                    <a:lnTo>
                      <a:pt x="10" y="13"/>
                    </a:lnTo>
                    <a:lnTo>
                      <a:pt x="8" y="15"/>
                    </a:lnTo>
                    <a:lnTo>
                      <a:pt x="5" y="15"/>
                    </a:lnTo>
                    <a:lnTo>
                      <a:pt x="3" y="13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3" y="5"/>
                    </a:lnTo>
                    <a:lnTo>
                      <a:pt x="14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72" name="Freeform 1250"/>
              <p:cNvSpPr>
                <a:spLocks/>
              </p:cNvSpPr>
              <p:nvPr/>
            </p:nvSpPr>
            <p:spPr bwMode="auto">
              <a:xfrm>
                <a:off x="3002822" y="2063964"/>
                <a:ext cx="31089" cy="103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5" y="5"/>
                  </a:cxn>
                  <a:cxn ang="0">
                    <a:pos x="3" y="5"/>
                  </a:cxn>
                  <a:cxn ang="0">
                    <a:pos x="2" y="4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5">
                    <a:moveTo>
                      <a:pt x="0" y="0"/>
                    </a:moveTo>
                    <a:lnTo>
                      <a:pt x="15" y="0"/>
                    </a:lnTo>
                    <a:lnTo>
                      <a:pt x="15" y="5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73" name="Freeform 1251"/>
              <p:cNvSpPr>
                <a:spLocks/>
              </p:cNvSpPr>
              <p:nvPr/>
            </p:nvSpPr>
            <p:spPr bwMode="auto">
              <a:xfrm>
                <a:off x="2812149" y="2032876"/>
                <a:ext cx="167876" cy="87046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79" y="2"/>
                  </a:cxn>
                  <a:cxn ang="0">
                    <a:pos x="81" y="4"/>
                  </a:cxn>
                  <a:cxn ang="0">
                    <a:pos x="81" y="7"/>
                  </a:cxn>
                  <a:cxn ang="0">
                    <a:pos x="80" y="8"/>
                  </a:cxn>
                  <a:cxn ang="0">
                    <a:pos x="75" y="10"/>
                  </a:cxn>
                  <a:cxn ang="0">
                    <a:pos x="78" y="15"/>
                  </a:cxn>
                  <a:cxn ang="0">
                    <a:pos x="79" y="17"/>
                  </a:cxn>
                  <a:cxn ang="0">
                    <a:pos x="79" y="19"/>
                  </a:cxn>
                  <a:cxn ang="0">
                    <a:pos x="61" y="32"/>
                  </a:cxn>
                  <a:cxn ang="0">
                    <a:pos x="59" y="32"/>
                  </a:cxn>
                  <a:cxn ang="0">
                    <a:pos x="58" y="30"/>
                  </a:cxn>
                  <a:cxn ang="0">
                    <a:pos x="55" y="25"/>
                  </a:cxn>
                  <a:cxn ang="0">
                    <a:pos x="54" y="24"/>
                  </a:cxn>
                  <a:cxn ang="0">
                    <a:pos x="53" y="22"/>
                  </a:cxn>
                  <a:cxn ang="0">
                    <a:pos x="51" y="20"/>
                  </a:cxn>
                  <a:cxn ang="0">
                    <a:pos x="50" y="24"/>
                  </a:cxn>
                  <a:cxn ang="0">
                    <a:pos x="45" y="32"/>
                  </a:cxn>
                  <a:cxn ang="0">
                    <a:pos x="41" y="33"/>
                  </a:cxn>
                  <a:cxn ang="0">
                    <a:pos x="38" y="33"/>
                  </a:cxn>
                  <a:cxn ang="0">
                    <a:pos x="36" y="37"/>
                  </a:cxn>
                  <a:cxn ang="0">
                    <a:pos x="35" y="39"/>
                  </a:cxn>
                  <a:cxn ang="0">
                    <a:pos x="33" y="41"/>
                  </a:cxn>
                  <a:cxn ang="0">
                    <a:pos x="29" y="42"/>
                  </a:cxn>
                  <a:cxn ang="0">
                    <a:pos x="26" y="41"/>
                  </a:cxn>
                  <a:cxn ang="0">
                    <a:pos x="25" y="39"/>
                  </a:cxn>
                  <a:cxn ang="0">
                    <a:pos x="22" y="38"/>
                  </a:cxn>
                  <a:cxn ang="0">
                    <a:pos x="22" y="36"/>
                  </a:cxn>
                  <a:cxn ang="0">
                    <a:pos x="20" y="37"/>
                  </a:cxn>
                  <a:cxn ang="0">
                    <a:pos x="15" y="37"/>
                  </a:cxn>
                  <a:cxn ang="0">
                    <a:pos x="14" y="36"/>
                  </a:cxn>
                  <a:cxn ang="0">
                    <a:pos x="10" y="36"/>
                  </a:cxn>
                  <a:cxn ang="0">
                    <a:pos x="7" y="37"/>
                  </a:cxn>
                  <a:cxn ang="0">
                    <a:pos x="6" y="39"/>
                  </a:cxn>
                  <a:cxn ang="0">
                    <a:pos x="4" y="39"/>
                  </a:cxn>
                  <a:cxn ang="0">
                    <a:pos x="2" y="38"/>
                  </a:cxn>
                  <a:cxn ang="0">
                    <a:pos x="1" y="36"/>
                  </a:cxn>
                  <a:cxn ang="0">
                    <a:pos x="0" y="34"/>
                  </a:cxn>
                  <a:cxn ang="0">
                    <a:pos x="0" y="32"/>
                  </a:cxn>
                  <a:cxn ang="0">
                    <a:pos x="2" y="30"/>
                  </a:cxn>
                  <a:cxn ang="0">
                    <a:pos x="4" y="29"/>
                  </a:cxn>
                  <a:cxn ang="0">
                    <a:pos x="6" y="28"/>
                  </a:cxn>
                  <a:cxn ang="0">
                    <a:pos x="9" y="25"/>
                  </a:cxn>
                  <a:cxn ang="0">
                    <a:pos x="28" y="18"/>
                  </a:cxn>
                  <a:cxn ang="0">
                    <a:pos x="38" y="8"/>
                  </a:cxn>
                  <a:cxn ang="0">
                    <a:pos x="43" y="4"/>
                  </a:cxn>
                  <a:cxn ang="0">
                    <a:pos x="49" y="3"/>
                  </a:cxn>
                  <a:cxn ang="0">
                    <a:pos x="59" y="3"/>
                  </a:cxn>
                  <a:cxn ang="0">
                    <a:pos x="65" y="2"/>
                  </a:cxn>
                  <a:cxn ang="0">
                    <a:pos x="73" y="0"/>
                  </a:cxn>
                </a:cxnLst>
                <a:rect l="0" t="0" r="r" b="b"/>
                <a:pathLst>
                  <a:path w="81" h="42">
                    <a:moveTo>
                      <a:pt x="73" y="0"/>
                    </a:moveTo>
                    <a:lnTo>
                      <a:pt x="79" y="2"/>
                    </a:lnTo>
                    <a:lnTo>
                      <a:pt x="81" y="4"/>
                    </a:lnTo>
                    <a:lnTo>
                      <a:pt x="81" y="7"/>
                    </a:lnTo>
                    <a:lnTo>
                      <a:pt x="80" y="8"/>
                    </a:lnTo>
                    <a:lnTo>
                      <a:pt x="75" y="10"/>
                    </a:lnTo>
                    <a:lnTo>
                      <a:pt x="78" y="15"/>
                    </a:lnTo>
                    <a:lnTo>
                      <a:pt x="79" y="17"/>
                    </a:lnTo>
                    <a:lnTo>
                      <a:pt x="79" y="19"/>
                    </a:lnTo>
                    <a:lnTo>
                      <a:pt x="61" y="32"/>
                    </a:lnTo>
                    <a:lnTo>
                      <a:pt x="59" y="32"/>
                    </a:lnTo>
                    <a:lnTo>
                      <a:pt x="58" y="30"/>
                    </a:lnTo>
                    <a:lnTo>
                      <a:pt x="55" y="25"/>
                    </a:lnTo>
                    <a:lnTo>
                      <a:pt x="54" y="24"/>
                    </a:lnTo>
                    <a:lnTo>
                      <a:pt x="53" y="22"/>
                    </a:lnTo>
                    <a:lnTo>
                      <a:pt x="51" y="20"/>
                    </a:lnTo>
                    <a:lnTo>
                      <a:pt x="50" y="24"/>
                    </a:lnTo>
                    <a:lnTo>
                      <a:pt x="45" y="32"/>
                    </a:lnTo>
                    <a:lnTo>
                      <a:pt x="41" y="33"/>
                    </a:lnTo>
                    <a:lnTo>
                      <a:pt x="38" y="33"/>
                    </a:lnTo>
                    <a:lnTo>
                      <a:pt x="36" y="37"/>
                    </a:lnTo>
                    <a:lnTo>
                      <a:pt x="35" y="39"/>
                    </a:lnTo>
                    <a:lnTo>
                      <a:pt x="33" y="41"/>
                    </a:lnTo>
                    <a:lnTo>
                      <a:pt x="29" y="42"/>
                    </a:lnTo>
                    <a:lnTo>
                      <a:pt x="26" y="41"/>
                    </a:lnTo>
                    <a:lnTo>
                      <a:pt x="25" y="39"/>
                    </a:lnTo>
                    <a:lnTo>
                      <a:pt x="22" y="38"/>
                    </a:lnTo>
                    <a:lnTo>
                      <a:pt x="22" y="36"/>
                    </a:lnTo>
                    <a:lnTo>
                      <a:pt x="20" y="37"/>
                    </a:lnTo>
                    <a:lnTo>
                      <a:pt x="15" y="37"/>
                    </a:lnTo>
                    <a:lnTo>
                      <a:pt x="14" y="36"/>
                    </a:lnTo>
                    <a:lnTo>
                      <a:pt x="10" y="36"/>
                    </a:lnTo>
                    <a:lnTo>
                      <a:pt x="7" y="37"/>
                    </a:lnTo>
                    <a:lnTo>
                      <a:pt x="6" y="39"/>
                    </a:lnTo>
                    <a:lnTo>
                      <a:pt x="4" y="39"/>
                    </a:lnTo>
                    <a:lnTo>
                      <a:pt x="2" y="38"/>
                    </a:lnTo>
                    <a:lnTo>
                      <a:pt x="1" y="36"/>
                    </a:lnTo>
                    <a:lnTo>
                      <a:pt x="0" y="34"/>
                    </a:lnTo>
                    <a:lnTo>
                      <a:pt x="0" y="32"/>
                    </a:lnTo>
                    <a:lnTo>
                      <a:pt x="2" y="30"/>
                    </a:lnTo>
                    <a:lnTo>
                      <a:pt x="4" y="29"/>
                    </a:lnTo>
                    <a:lnTo>
                      <a:pt x="6" y="28"/>
                    </a:lnTo>
                    <a:lnTo>
                      <a:pt x="9" y="25"/>
                    </a:lnTo>
                    <a:lnTo>
                      <a:pt x="28" y="18"/>
                    </a:lnTo>
                    <a:lnTo>
                      <a:pt x="38" y="8"/>
                    </a:lnTo>
                    <a:lnTo>
                      <a:pt x="43" y="4"/>
                    </a:lnTo>
                    <a:lnTo>
                      <a:pt x="49" y="3"/>
                    </a:lnTo>
                    <a:lnTo>
                      <a:pt x="59" y="3"/>
                    </a:lnTo>
                    <a:lnTo>
                      <a:pt x="65" y="2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74" name="Freeform 1252"/>
              <p:cNvSpPr>
                <a:spLocks/>
              </p:cNvSpPr>
              <p:nvPr/>
            </p:nvSpPr>
            <p:spPr bwMode="auto">
              <a:xfrm>
                <a:off x="3035983" y="1966555"/>
                <a:ext cx="97410" cy="31089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35" y="0"/>
                  </a:cxn>
                  <a:cxn ang="0">
                    <a:pos x="39" y="2"/>
                  </a:cxn>
                  <a:cxn ang="0">
                    <a:pos x="42" y="3"/>
                  </a:cxn>
                  <a:cxn ang="0">
                    <a:pos x="45" y="7"/>
                  </a:cxn>
                  <a:cxn ang="0">
                    <a:pos x="47" y="10"/>
                  </a:cxn>
                  <a:cxn ang="0">
                    <a:pos x="45" y="11"/>
                  </a:cxn>
                  <a:cxn ang="0">
                    <a:pos x="42" y="13"/>
                  </a:cxn>
                  <a:cxn ang="0">
                    <a:pos x="40" y="15"/>
                  </a:cxn>
                  <a:cxn ang="0">
                    <a:pos x="16" y="15"/>
                  </a:cxn>
                  <a:cxn ang="0">
                    <a:pos x="14" y="13"/>
                  </a:cxn>
                  <a:cxn ang="0">
                    <a:pos x="11" y="11"/>
                  </a:cxn>
                  <a:cxn ang="0">
                    <a:pos x="6" y="11"/>
                  </a:cxn>
                  <a:cxn ang="0">
                    <a:pos x="4" y="12"/>
                  </a:cxn>
                  <a:cxn ang="0">
                    <a:pos x="2" y="13"/>
                  </a:cxn>
                  <a:cxn ang="0">
                    <a:pos x="0" y="15"/>
                  </a:cxn>
                  <a:cxn ang="0">
                    <a:pos x="2" y="11"/>
                  </a:cxn>
                  <a:cxn ang="0">
                    <a:pos x="9" y="7"/>
                  </a:cxn>
                  <a:cxn ang="0">
                    <a:pos x="17" y="3"/>
                  </a:cxn>
                  <a:cxn ang="0">
                    <a:pos x="25" y="1"/>
                  </a:cxn>
                  <a:cxn ang="0">
                    <a:pos x="30" y="0"/>
                  </a:cxn>
                </a:cxnLst>
                <a:rect l="0" t="0" r="r" b="b"/>
                <a:pathLst>
                  <a:path w="47" h="15">
                    <a:moveTo>
                      <a:pt x="30" y="0"/>
                    </a:moveTo>
                    <a:lnTo>
                      <a:pt x="35" y="0"/>
                    </a:lnTo>
                    <a:lnTo>
                      <a:pt x="39" y="2"/>
                    </a:lnTo>
                    <a:lnTo>
                      <a:pt x="42" y="3"/>
                    </a:lnTo>
                    <a:lnTo>
                      <a:pt x="45" y="7"/>
                    </a:lnTo>
                    <a:lnTo>
                      <a:pt x="47" y="10"/>
                    </a:lnTo>
                    <a:lnTo>
                      <a:pt x="45" y="11"/>
                    </a:lnTo>
                    <a:lnTo>
                      <a:pt x="42" y="13"/>
                    </a:lnTo>
                    <a:lnTo>
                      <a:pt x="40" y="15"/>
                    </a:lnTo>
                    <a:lnTo>
                      <a:pt x="16" y="15"/>
                    </a:lnTo>
                    <a:lnTo>
                      <a:pt x="14" y="13"/>
                    </a:lnTo>
                    <a:lnTo>
                      <a:pt x="11" y="11"/>
                    </a:lnTo>
                    <a:lnTo>
                      <a:pt x="6" y="11"/>
                    </a:lnTo>
                    <a:lnTo>
                      <a:pt x="4" y="12"/>
                    </a:lnTo>
                    <a:lnTo>
                      <a:pt x="2" y="13"/>
                    </a:lnTo>
                    <a:lnTo>
                      <a:pt x="0" y="15"/>
                    </a:lnTo>
                    <a:lnTo>
                      <a:pt x="2" y="11"/>
                    </a:lnTo>
                    <a:lnTo>
                      <a:pt x="9" y="7"/>
                    </a:lnTo>
                    <a:lnTo>
                      <a:pt x="17" y="3"/>
                    </a:lnTo>
                    <a:lnTo>
                      <a:pt x="25" y="1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75" name="Freeform 1253"/>
              <p:cNvSpPr>
                <a:spLocks/>
              </p:cNvSpPr>
              <p:nvPr/>
            </p:nvSpPr>
            <p:spPr bwMode="auto">
              <a:xfrm>
                <a:off x="3038056" y="1999715"/>
                <a:ext cx="84975" cy="43524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36" y="0"/>
                  </a:cxn>
                  <a:cxn ang="0">
                    <a:pos x="39" y="1"/>
                  </a:cxn>
                  <a:cxn ang="0">
                    <a:pos x="41" y="4"/>
                  </a:cxn>
                  <a:cxn ang="0">
                    <a:pos x="38" y="6"/>
                  </a:cxn>
                  <a:cxn ang="0">
                    <a:pos x="33" y="7"/>
                  </a:cxn>
                  <a:cxn ang="0">
                    <a:pos x="29" y="9"/>
                  </a:cxn>
                  <a:cxn ang="0">
                    <a:pos x="35" y="9"/>
                  </a:cxn>
                  <a:cxn ang="0">
                    <a:pos x="34" y="15"/>
                  </a:cxn>
                  <a:cxn ang="0">
                    <a:pos x="28" y="19"/>
                  </a:cxn>
                  <a:cxn ang="0">
                    <a:pos x="21" y="20"/>
                  </a:cxn>
                  <a:cxn ang="0">
                    <a:pos x="14" y="21"/>
                  </a:cxn>
                  <a:cxn ang="0">
                    <a:pos x="10" y="21"/>
                  </a:cxn>
                  <a:cxn ang="0">
                    <a:pos x="8" y="19"/>
                  </a:cxn>
                  <a:cxn ang="0">
                    <a:pos x="5" y="18"/>
                  </a:cxn>
                  <a:cxn ang="0">
                    <a:pos x="0" y="13"/>
                  </a:cxn>
                  <a:cxn ang="0">
                    <a:pos x="0" y="10"/>
                  </a:cxn>
                  <a:cxn ang="0">
                    <a:pos x="3" y="5"/>
                  </a:cxn>
                  <a:cxn ang="0">
                    <a:pos x="9" y="2"/>
                  </a:cxn>
                  <a:cxn ang="0">
                    <a:pos x="18" y="1"/>
                  </a:cxn>
                  <a:cxn ang="0">
                    <a:pos x="28" y="0"/>
                  </a:cxn>
                </a:cxnLst>
                <a:rect l="0" t="0" r="r" b="b"/>
                <a:pathLst>
                  <a:path w="41" h="21">
                    <a:moveTo>
                      <a:pt x="28" y="0"/>
                    </a:moveTo>
                    <a:lnTo>
                      <a:pt x="36" y="0"/>
                    </a:lnTo>
                    <a:lnTo>
                      <a:pt x="39" y="1"/>
                    </a:lnTo>
                    <a:lnTo>
                      <a:pt x="41" y="4"/>
                    </a:lnTo>
                    <a:lnTo>
                      <a:pt x="38" y="6"/>
                    </a:lnTo>
                    <a:lnTo>
                      <a:pt x="33" y="7"/>
                    </a:lnTo>
                    <a:lnTo>
                      <a:pt x="29" y="9"/>
                    </a:lnTo>
                    <a:lnTo>
                      <a:pt x="35" y="9"/>
                    </a:lnTo>
                    <a:lnTo>
                      <a:pt x="34" y="15"/>
                    </a:lnTo>
                    <a:lnTo>
                      <a:pt x="28" y="19"/>
                    </a:lnTo>
                    <a:lnTo>
                      <a:pt x="21" y="20"/>
                    </a:lnTo>
                    <a:lnTo>
                      <a:pt x="14" y="21"/>
                    </a:lnTo>
                    <a:lnTo>
                      <a:pt x="10" y="21"/>
                    </a:lnTo>
                    <a:lnTo>
                      <a:pt x="8" y="19"/>
                    </a:lnTo>
                    <a:lnTo>
                      <a:pt x="5" y="18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3" y="5"/>
                    </a:lnTo>
                    <a:lnTo>
                      <a:pt x="9" y="2"/>
                    </a:lnTo>
                    <a:lnTo>
                      <a:pt x="18" y="1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76" name="Freeform 1254"/>
              <p:cNvSpPr>
                <a:spLocks/>
              </p:cNvSpPr>
              <p:nvPr/>
            </p:nvSpPr>
            <p:spPr bwMode="auto">
              <a:xfrm>
                <a:off x="2998677" y="2003860"/>
                <a:ext cx="29015" cy="2487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8" y="3"/>
                  </a:cxn>
                  <a:cxn ang="0">
                    <a:pos x="9" y="4"/>
                  </a:cxn>
                  <a:cxn ang="0">
                    <a:pos x="12" y="5"/>
                  </a:cxn>
                  <a:cxn ang="0">
                    <a:pos x="13" y="5"/>
                  </a:cxn>
                  <a:cxn ang="0">
                    <a:pos x="14" y="7"/>
                  </a:cxn>
                  <a:cxn ang="0">
                    <a:pos x="13" y="8"/>
                  </a:cxn>
                  <a:cxn ang="0">
                    <a:pos x="12" y="11"/>
                  </a:cxn>
                  <a:cxn ang="0">
                    <a:pos x="10" y="12"/>
                  </a:cxn>
                  <a:cxn ang="0">
                    <a:pos x="5" y="12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3" y="0"/>
                  </a:cxn>
                </a:cxnLst>
                <a:rect l="0" t="0" r="r" b="b"/>
                <a:pathLst>
                  <a:path w="14" h="12">
                    <a:moveTo>
                      <a:pt x="3" y="0"/>
                    </a:moveTo>
                    <a:lnTo>
                      <a:pt x="8" y="3"/>
                    </a:lnTo>
                    <a:lnTo>
                      <a:pt x="9" y="4"/>
                    </a:lnTo>
                    <a:lnTo>
                      <a:pt x="12" y="5"/>
                    </a:lnTo>
                    <a:lnTo>
                      <a:pt x="13" y="5"/>
                    </a:lnTo>
                    <a:lnTo>
                      <a:pt x="14" y="7"/>
                    </a:lnTo>
                    <a:lnTo>
                      <a:pt x="13" y="8"/>
                    </a:lnTo>
                    <a:lnTo>
                      <a:pt x="12" y="11"/>
                    </a:lnTo>
                    <a:lnTo>
                      <a:pt x="10" y="12"/>
                    </a:lnTo>
                    <a:lnTo>
                      <a:pt x="5" y="12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77" name="Freeform 1255"/>
              <p:cNvSpPr>
                <a:spLocks/>
              </p:cNvSpPr>
              <p:nvPr/>
            </p:nvSpPr>
            <p:spPr bwMode="auto">
              <a:xfrm>
                <a:off x="3311630" y="2219404"/>
                <a:ext cx="143005" cy="111917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55" y="0"/>
                  </a:cxn>
                  <a:cxn ang="0">
                    <a:pos x="56" y="1"/>
                  </a:cxn>
                  <a:cxn ang="0">
                    <a:pos x="59" y="2"/>
                  </a:cxn>
                  <a:cxn ang="0">
                    <a:pos x="59" y="3"/>
                  </a:cxn>
                  <a:cxn ang="0">
                    <a:pos x="58" y="7"/>
                  </a:cxn>
                  <a:cxn ang="0">
                    <a:pos x="56" y="10"/>
                  </a:cxn>
                  <a:cxn ang="0">
                    <a:pos x="54" y="12"/>
                  </a:cxn>
                  <a:cxn ang="0">
                    <a:pos x="50" y="15"/>
                  </a:cxn>
                  <a:cxn ang="0">
                    <a:pos x="47" y="16"/>
                  </a:cxn>
                  <a:cxn ang="0">
                    <a:pos x="45" y="18"/>
                  </a:cxn>
                  <a:cxn ang="0">
                    <a:pos x="47" y="18"/>
                  </a:cxn>
                  <a:cxn ang="0">
                    <a:pos x="50" y="17"/>
                  </a:cxn>
                  <a:cxn ang="0">
                    <a:pos x="53" y="17"/>
                  </a:cxn>
                  <a:cxn ang="0">
                    <a:pos x="55" y="16"/>
                  </a:cxn>
                  <a:cxn ang="0">
                    <a:pos x="58" y="17"/>
                  </a:cxn>
                  <a:cxn ang="0">
                    <a:pos x="59" y="17"/>
                  </a:cxn>
                  <a:cxn ang="0">
                    <a:pos x="60" y="18"/>
                  </a:cxn>
                  <a:cxn ang="0">
                    <a:pos x="60" y="22"/>
                  </a:cxn>
                  <a:cxn ang="0">
                    <a:pos x="59" y="22"/>
                  </a:cxn>
                  <a:cxn ang="0">
                    <a:pos x="59" y="25"/>
                  </a:cxn>
                  <a:cxn ang="0">
                    <a:pos x="61" y="25"/>
                  </a:cxn>
                  <a:cxn ang="0">
                    <a:pos x="64" y="26"/>
                  </a:cxn>
                  <a:cxn ang="0">
                    <a:pos x="66" y="26"/>
                  </a:cxn>
                  <a:cxn ang="0">
                    <a:pos x="69" y="27"/>
                  </a:cxn>
                  <a:cxn ang="0">
                    <a:pos x="68" y="37"/>
                  </a:cxn>
                  <a:cxn ang="0">
                    <a:pos x="65" y="42"/>
                  </a:cxn>
                  <a:cxn ang="0">
                    <a:pos x="63" y="45"/>
                  </a:cxn>
                  <a:cxn ang="0">
                    <a:pos x="59" y="46"/>
                  </a:cxn>
                  <a:cxn ang="0">
                    <a:pos x="53" y="47"/>
                  </a:cxn>
                  <a:cxn ang="0">
                    <a:pos x="50" y="49"/>
                  </a:cxn>
                  <a:cxn ang="0">
                    <a:pos x="49" y="50"/>
                  </a:cxn>
                  <a:cxn ang="0">
                    <a:pos x="47" y="52"/>
                  </a:cxn>
                  <a:cxn ang="0">
                    <a:pos x="46" y="54"/>
                  </a:cxn>
                  <a:cxn ang="0">
                    <a:pos x="41" y="54"/>
                  </a:cxn>
                  <a:cxn ang="0">
                    <a:pos x="39" y="52"/>
                  </a:cxn>
                  <a:cxn ang="0">
                    <a:pos x="37" y="51"/>
                  </a:cxn>
                  <a:cxn ang="0">
                    <a:pos x="36" y="49"/>
                  </a:cxn>
                  <a:cxn ang="0">
                    <a:pos x="35" y="47"/>
                  </a:cxn>
                  <a:cxn ang="0">
                    <a:pos x="24" y="40"/>
                  </a:cxn>
                  <a:cxn ang="0">
                    <a:pos x="11" y="34"/>
                  </a:cxn>
                  <a:cxn ang="0">
                    <a:pos x="0" y="26"/>
                  </a:cxn>
                  <a:cxn ang="0">
                    <a:pos x="0" y="18"/>
                  </a:cxn>
                  <a:cxn ang="0">
                    <a:pos x="4" y="20"/>
                  </a:cxn>
                  <a:cxn ang="0">
                    <a:pos x="9" y="21"/>
                  </a:cxn>
                  <a:cxn ang="0">
                    <a:pos x="12" y="22"/>
                  </a:cxn>
                  <a:cxn ang="0">
                    <a:pos x="17" y="23"/>
                  </a:cxn>
                  <a:cxn ang="0">
                    <a:pos x="24" y="23"/>
                  </a:cxn>
                  <a:cxn ang="0">
                    <a:pos x="24" y="12"/>
                  </a:cxn>
                  <a:cxn ang="0">
                    <a:pos x="19" y="12"/>
                  </a:cxn>
                  <a:cxn ang="0">
                    <a:pos x="15" y="11"/>
                  </a:cxn>
                  <a:cxn ang="0">
                    <a:pos x="14" y="11"/>
                  </a:cxn>
                  <a:cxn ang="0">
                    <a:pos x="11" y="10"/>
                  </a:cxn>
                  <a:cxn ang="0">
                    <a:pos x="11" y="7"/>
                  </a:cxn>
                  <a:cxn ang="0">
                    <a:pos x="12" y="6"/>
                  </a:cxn>
                  <a:cxn ang="0">
                    <a:pos x="12" y="5"/>
                  </a:cxn>
                  <a:cxn ang="0">
                    <a:pos x="14" y="3"/>
                  </a:cxn>
                  <a:cxn ang="0">
                    <a:pos x="21" y="0"/>
                  </a:cxn>
                </a:cxnLst>
                <a:rect l="0" t="0" r="r" b="b"/>
                <a:pathLst>
                  <a:path w="69" h="54">
                    <a:moveTo>
                      <a:pt x="21" y="0"/>
                    </a:moveTo>
                    <a:lnTo>
                      <a:pt x="55" y="0"/>
                    </a:lnTo>
                    <a:lnTo>
                      <a:pt x="56" y="1"/>
                    </a:lnTo>
                    <a:lnTo>
                      <a:pt x="59" y="2"/>
                    </a:lnTo>
                    <a:lnTo>
                      <a:pt x="59" y="3"/>
                    </a:lnTo>
                    <a:lnTo>
                      <a:pt x="58" y="7"/>
                    </a:lnTo>
                    <a:lnTo>
                      <a:pt x="56" y="10"/>
                    </a:lnTo>
                    <a:lnTo>
                      <a:pt x="54" y="12"/>
                    </a:lnTo>
                    <a:lnTo>
                      <a:pt x="50" y="15"/>
                    </a:lnTo>
                    <a:lnTo>
                      <a:pt x="47" y="16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50" y="17"/>
                    </a:lnTo>
                    <a:lnTo>
                      <a:pt x="53" y="17"/>
                    </a:lnTo>
                    <a:lnTo>
                      <a:pt x="55" y="16"/>
                    </a:lnTo>
                    <a:lnTo>
                      <a:pt x="58" y="17"/>
                    </a:lnTo>
                    <a:lnTo>
                      <a:pt x="59" y="17"/>
                    </a:lnTo>
                    <a:lnTo>
                      <a:pt x="60" y="18"/>
                    </a:lnTo>
                    <a:lnTo>
                      <a:pt x="60" y="22"/>
                    </a:lnTo>
                    <a:lnTo>
                      <a:pt x="59" y="22"/>
                    </a:lnTo>
                    <a:lnTo>
                      <a:pt x="59" y="25"/>
                    </a:lnTo>
                    <a:lnTo>
                      <a:pt x="61" y="25"/>
                    </a:lnTo>
                    <a:lnTo>
                      <a:pt x="64" y="26"/>
                    </a:lnTo>
                    <a:lnTo>
                      <a:pt x="66" y="26"/>
                    </a:lnTo>
                    <a:lnTo>
                      <a:pt x="69" y="27"/>
                    </a:lnTo>
                    <a:lnTo>
                      <a:pt x="68" y="37"/>
                    </a:lnTo>
                    <a:lnTo>
                      <a:pt x="65" y="42"/>
                    </a:lnTo>
                    <a:lnTo>
                      <a:pt x="63" y="45"/>
                    </a:lnTo>
                    <a:lnTo>
                      <a:pt x="59" y="46"/>
                    </a:lnTo>
                    <a:lnTo>
                      <a:pt x="53" y="47"/>
                    </a:lnTo>
                    <a:lnTo>
                      <a:pt x="50" y="49"/>
                    </a:lnTo>
                    <a:lnTo>
                      <a:pt x="49" y="50"/>
                    </a:lnTo>
                    <a:lnTo>
                      <a:pt x="47" y="52"/>
                    </a:lnTo>
                    <a:lnTo>
                      <a:pt x="46" y="54"/>
                    </a:lnTo>
                    <a:lnTo>
                      <a:pt x="41" y="54"/>
                    </a:lnTo>
                    <a:lnTo>
                      <a:pt x="39" y="52"/>
                    </a:lnTo>
                    <a:lnTo>
                      <a:pt x="37" y="51"/>
                    </a:lnTo>
                    <a:lnTo>
                      <a:pt x="36" y="49"/>
                    </a:lnTo>
                    <a:lnTo>
                      <a:pt x="35" y="47"/>
                    </a:lnTo>
                    <a:lnTo>
                      <a:pt x="24" y="40"/>
                    </a:lnTo>
                    <a:lnTo>
                      <a:pt x="11" y="34"/>
                    </a:lnTo>
                    <a:lnTo>
                      <a:pt x="0" y="26"/>
                    </a:lnTo>
                    <a:lnTo>
                      <a:pt x="0" y="18"/>
                    </a:lnTo>
                    <a:lnTo>
                      <a:pt x="4" y="20"/>
                    </a:lnTo>
                    <a:lnTo>
                      <a:pt x="9" y="21"/>
                    </a:lnTo>
                    <a:lnTo>
                      <a:pt x="12" y="22"/>
                    </a:lnTo>
                    <a:lnTo>
                      <a:pt x="17" y="23"/>
                    </a:lnTo>
                    <a:lnTo>
                      <a:pt x="24" y="23"/>
                    </a:lnTo>
                    <a:lnTo>
                      <a:pt x="24" y="12"/>
                    </a:lnTo>
                    <a:lnTo>
                      <a:pt x="19" y="12"/>
                    </a:lnTo>
                    <a:lnTo>
                      <a:pt x="15" y="11"/>
                    </a:lnTo>
                    <a:lnTo>
                      <a:pt x="14" y="11"/>
                    </a:lnTo>
                    <a:lnTo>
                      <a:pt x="11" y="10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4" y="3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78" name="Freeform 1256"/>
              <p:cNvSpPr>
                <a:spLocks/>
              </p:cNvSpPr>
              <p:nvPr/>
            </p:nvSpPr>
            <p:spPr bwMode="auto">
              <a:xfrm>
                <a:off x="3259816" y="2074326"/>
                <a:ext cx="157513" cy="80829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52" y="4"/>
                  </a:cxn>
                  <a:cxn ang="0">
                    <a:pos x="62" y="5"/>
                  </a:cxn>
                  <a:cxn ang="0">
                    <a:pos x="66" y="2"/>
                  </a:cxn>
                  <a:cxn ang="0">
                    <a:pos x="75" y="4"/>
                  </a:cxn>
                  <a:cxn ang="0">
                    <a:pos x="76" y="12"/>
                  </a:cxn>
                  <a:cxn ang="0">
                    <a:pos x="74" y="38"/>
                  </a:cxn>
                  <a:cxn ang="0">
                    <a:pos x="66" y="39"/>
                  </a:cxn>
                  <a:cxn ang="0">
                    <a:pos x="44" y="38"/>
                  </a:cxn>
                  <a:cxn ang="0">
                    <a:pos x="45" y="34"/>
                  </a:cxn>
                  <a:cxn ang="0">
                    <a:pos x="46" y="31"/>
                  </a:cxn>
                  <a:cxn ang="0">
                    <a:pos x="47" y="28"/>
                  </a:cxn>
                  <a:cxn ang="0">
                    <a:pos x="51" y="26"/>
                  </a:cxn>
                  <a:cxn ang="0">
                    <a:pos x="56" y="24"/>
                  </a:cxn>
                  <a:cxn ang="0">
                    <a:pos x="56" y="23"/>
                  </a:cxn>
                  <a:cxn ang="0">
                    <a:pos x="52" y="22"/>
                  </a:cxn>
                  <a:cxn ang="0">
                    <a:pos x="32" y="24"/>
                  </a:cxn>
                  <a:cxn ang="0">
                    <a:pos x="21" y="26"/>
                  </a:cxn>
                  <a:cxn ang="0">
                    <a:pos x="17" y="23"/>
                  </a:cxn>
                  <a:cxn ang="0">
                    <a:pos x="11" y="22"/>
                  </a:cxn>
                  <a:cxn ang="0">
                    <a:pos x="5" y="17"/>
                  </a:cxn>
                  <a:cxn ang="0">
                    <a:pos x="0" y="13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10" y="4"/>
                  </a:cxn>
                  <a:cxn ang="0">
                    <a:pos x="35" y="19"/>
                  </a:cxn>
                  <a:cxn ang="0">
                    <a:pos x="26" y="12"/>
                  </a:cxn>
                  <a:cxn ang="0">
                    <a:pos x="32" y="8"/>
                  </a:cxn>
                  <a:cxn ang="0">
                    <a:pos x="42" y="14"/>
                  </a:cxn>
                  <a:cxn ang="0">
                    <a:pos x="49" y="7"/>
                  </a:cxn>
                  <a:cxn ang="0">
                    <a:pos x="36" y="4"/>
                  </a:cxn>
                  <a:cxn ang="0">
                    <a:pos x="37" y="0"/>
                  </a:cxn>
                </a:cxnLst>
                <a:rect l="0" t="0" r="r" b="b"/>
                <a:pathLst>
                  <a:path w="76" h="39">
                    <a:moveTo>
                      <a:pt x="37" y="0"/>
                    </a:moveTo>
                    <a:lnTo>
                      <a:pt x="46" y="0"/>
                    </a:lnTo>
                    <a:lnTo>
                      <a:pt x="49" y="2"/>
                    </a:lnTo>
                    <a:lnTo>
                      <a:pt x="52" y="4"/>
                    </a:lnTo>
                    <a:lnTo>
                      <a:pt x="56" y="5"/>
                    </a:lnTo>
                    <a:lnTo>
                      <a:pt x="62" y="5"/>
                    </a:lnTo>
                    <a:lnTo>
                      <a:pt x="64" y="3"/>
                    </a:lnTo>
                    <a:lnTo>
                      <a:pt x="66" y="2"/>
                    </a:lnTo>
                    <a:lnTo>
                      <a:pt x="72" y="2"/>
                    </a:lnTo>
                    <a:lnTo>
                      <a:pt x="75" y="4"/>
                    </a:lnTo>
                    <a:lnTo>
                      <a:pt x="76" y="7"/>
                    </a:lnTo>
                    <a:lnTo>
                      <a:pt x="76" y="12"/>
                    </a:lnTo>
                    <a:lnTo>
                      <a:pt x="72" y="31"/>
                    </a:lnTo>
                    <a:lnTo>
                      <a:pt x="74" y="38"/>
                    </a:lnTo>
                    <a:lnTo>
                      <a:pt x="70" y="38"/>
                    </a:lnTo>
                    <a:lnTo>
                      <a:pt x="66" y="39"/>
                    </a:lnTo>
                    <a:lnTo>
                      <a:pt x="45" y="39"/>
                    </a:lnTo>
                    <a:lnTo>
                      <a:pt x="44" y="38"/>
                    </a:lnTo>
                    <a:lnTo>
                      <a:pt x="44" y="36"/>
                    </a:lnTo>
                    <a:lnTo>
                      <a:pt x="45" y="34"/>
                    </a:lnTo>
                    <a:lnTo>
                      <a:pt x="47" y="33"/>
                    </a:lnTo>
                    <a:lnTo>
                      <a:pt x="46" y="31"/>
                    </a:lnTo>
                    <a:lnTo>
                      <a:pt x="47" y="29"/>
                    </a:lnTo>
                    <a:lnTo>
                      <a:pt x="47" y="28"/>
                    </a:lnTo>
                    <a:lnTo>
                      <a:pt x="50" y="27"/>
                    </a:lnTo>
                    <a:lnTo>
                      <a:pt x="51" y="26"/>
                    </a:lnTo>
                    <a:lnTo>
                      <a:pt x="54" y="26"/>
                    </a:lnTo>
                    <a:lnTo>
                      <a:pt x="56" y="24"/>
                    </a:lnTo>
                    <a:lnTo>
                      <a:pt x="57" y="23"/>
                    </a:lnTo>
                    <a:lnTo>
                      <a:pt x="56" y="23"/>
                    </a:lnTo>
                    <a:lnTo>
                      <a:pt x="54" y="22"/>
                    </a:lnTo>
                    <a:lnTo>
                      <a:pt x="52" y="22"/>
                    </a:lnTo>
                    <a:lnTo>
                      <a:pt x="44" y="23"/>
                    </a:lnTo>
                    <a:lnTo>
                      <a:pt x="32" y="24"/>
                    </a:lnTo>
                    <a:lnTo>
                      <a:pt x="22" y="26"/>
                    </a:lnTo>
                    <a:lnTo>
                      <a:pt x="21" y="26"/>
                    </a:lnTo>
                    <a:lnTo>
                      <a:pt x="19" y="24"/>
                    </a:lnTo>
                    <a:lnTo>
                      <a:pt x="17" y="23"/>
                    </a:lnTo>
                    <a:lnTo>
                      <a:pt x="17" y="22"/>
                    </a:lnTo>
                    <a:lnTo>
                      <a:pt x="11" y="22"/>
                    </a:lnTo>
                    <a:lnTo>
                      <a:pt x="10" y="17"/>
                    </a:lnTo>
                    <a:lnTo>
                      <a:pt x="5" y="17"/>
                    </a:lnTo>
                    <a:lnTo>
                      <a:pt x="2" y="14"/>
                    </a:lnTo>
                    <a:lnTo>
                      <a:pt x="0" y="13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10" y="4"/>
                    </a:lnTo>
                    <a:lnTo>
                      <a:pt x="29" y="19"/>
                    </a:lnTo>
                    <a:lnTo>
                      <a:pt x="35" y="19"/>
                    </a:lnTo>
                    <a:lnTo>
                      <a:pt x="30" y="16"/>
                    </a:lnTo>
                    <a:lnTo>
                      <a:pt x="26" y="12"/>
                    </a:lnTo>
                    <a:lnTo>
                      <a:pt x="26" y="7"/>
                    </a:lnTo>
                    <a:lnTo>
                      <a:pt x="32" y="8"/>
                    </a:lnTo>
                    <a:lnTo>
                      <a:pt x="37" y="10"/>
                    </a:lnTo>
                    <a:lnTo>
                      <a:pt x="42" y="14"/>
                    </a:lnTo>
                    <a:lnTo>
                      <a:pt x="49" y="16"/>
                    </a:lnTo>
                    <a:lnTo>
                      <a:pt x="49" y="7"/>
                    </a:lnTo>
                    <a:lnTo>
                      <a:pt x="41" y="7"/>
                    </a:lnTo>
                    <a:lnTo>
                      <a:pt x="36" y="4"/>
                    </a:lnTo>
                    <a:lnTo>
                      <a:pt x="35" y="2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79" name="Freeform 1257"/>
              <p:cNvSpPr>
                <a:spLocks/>
              </p:cNvSpPr>
              <p:nvPr/>
            </p:nvSpPr>
            <p:spPr bwMode="auto">
              <a:xfrm>
                <a:off x="3382096" y="2397642"/>
                <a:ext cx="93265" cy="55959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20" y="0"/>
                  </a:cxn>
                  <a:cxn ang="0">
                    <a:pos x="26" y="3"/>
                  </a:cxn>
                  <a:cxn ang="0">
                    <a:pos x="34" y="8"/>
                  </a:cxn>
                  <a:cxn ang="0">
                    <a:pos x="41" y="15"/>
                  </a:cxn>
                  <a:cxn ang="0">
                    <a:pos x="45" y="21"/>
                  </a:cxn>
                  <a:cxn ang="0">
                    <a:pos x="42" y="23"/>
                  </a:cxn>
                  <a:cxn ang="0">
                    <a:pos x="35" y="27"/>
                  </a:cxn>
                  <a:cxn ang="0">
                    <a:pos x="20" y="23"/>
                  </a:cxn>
                  <a:cxn ang="0">
                    <a:pos x="11" y="21"/>
                  </a:cxn>
                  <a:cxn ang="0">
                    <a:pos x="3" y="17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8" y="13"/>
                  </a:cxn>
                  <a:cxn ang="0">
                    <a:pos x="11" y="10"/>
                  </a:cxn>
                  <a:cxn ang="0">
                    <a:pos x="12" y="8"/>
                  </a:cxn>
                  <a:cxn ang="0">
                    <a:pos x="12" y="7"/>
                  </a:cxn>
                  <a:cxn ang="0">
                    <a:pos x="15" y="2"/>
                  </a:cxn>
                  <a:cxn ang="0">
                    <a:pos x="17" y="0"/>
                  </a:cxn>
                </a:cxnLst>
                <a:rect l="0" t="0" r="r" b="b"/>
                <a:pathLst>
                  <a:path w="45" h="27">
                    <a:moveTo>
                      <a:pt x="17" y="0"/>
                    </a:moveTo>
                    <a:lnTo>
                      <a:pt x="20" y="0"/>
                    </a:lnTo>
                    <a:lnTo>
                      <a:pt x="26" y="3"/>
                    </a:lnTo>
                    <a:lnTo>
                      <a:pt x="34" y="8"/>
                    </a:lnTo>
                    <a:lnTo>
                      <a:pt x="41" y="15"/>
                    </a:lnTo>
                    <a:lnTo>
                      <a:pt x="45" y="21"/>
                    </a:lnTo>
                    <a:lnTo>
                      <a:pt x="42" y="23"/>
                    </a:lnTo>
                    <a:lnTo>
                      <a:pt x="35" y="27"/>
                    </a:lnTo>
                    <a:lnTo>
                      <a:pt x="20" y="23"/>
                    </a:lnTo>
                    <a:lnTo>
                      <a:pt x="11" y="21"/>
                    </a:lnTo>
                    <a:lnTo>
                      <a:pt x="3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8" y="13"/>
                    </a:lnTo>
                    <a:lnTo>
                      <a:pt x="11" y="10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5" y="2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80" name="Freeform 1258"/>
              <p:cNvSpPr>
                <a:spLocks/>
              </p:cNvSpPr>
              <p:nvPr/>
            </p:nvSpPr>
            <p:spPr bwMode="auto">
              <a:xfrm>
                <a:off x="3469143" y="2198678"/>
                <a:ext cx="126425" cy="101555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20" y="0"/>
                  </a:cxn>
                  <a:cxn ang="0">
                    <a:pos x="34" y="1"/>
                  </a:cxn>
                  <a:cxn ang="0">
                    <a:pos x="47" y="3"/>
                  </a:cxn>
                  <a:cxn ang="0">
                    <a:pos x="61" y="5"/>
                  </a:cxn>
                  <a:cxn ang="0">
                    <a:pos x="61" y="11"/>
                  </a:cxn>
                  <a:cxn ang="0">
                    <a:pos x="58" y="12"/>
                  </a:cxn>
                  <a:cxn ang="0">
                    <a:pos x="56" y="15"/>
                  </a:cxn>
                  <a:cxn ang="0">
                    <a:pos x="53" y="16"/>
                  </a:cxn>
                  <a:cxn ang="0">
                    <a:pos x="49" y="22"/>
                  </a:cxn>
                  <a:cxn ang="0">
                    <a:pos x="44" y="27"/>
                  </a:cxn>
                  <a:cxn ang="0">
                    <a:pos x="38" y="31"/>
                  </a:cxn>
                  <a:cxn ang="0">
                    <a:pos x="30" y="32"/>
                  </a:cxn>
                  <a:cxn ang="0">
                    <a:pos x="27" y="32"/>
                  </a:cxn>
                  <a:cxn ang="0">
                    <a:pos x="25" y="31"/>
                  </a:cxn>
                  <a:cxn ang="0">
                    <a:pos x="20" y="31"/>
                  </a:cxn>
                  <a:cxn ang="0">
                    <a:pos x="20" y="33"/>
                  </a:cxn>
                  <a:cxn ang="0">
                    <a:pos x="19" y="36"/>
                  </a:cxn>
                  <a:cxn ang="0">
                    <a:pos x="24" y="36"/>
                  </a:cxn>
                  <a:cxn ang="0">
                    <a:pos x="23" y="40"/>
                  </a:cxn>
                  <a:cxn ang="0">
                    <a:pos x="22" y="42"/>
                  </a:cxn>
                  <a:cxn ang="0">
                    <a:pos x="15" y="49"/>
                  </a:cxn>
                  <a:cxn ang="0">
                    <a:pos x="7" y="49"/>
                  </a:cxn>
                  <a:cxn ang="0">
                    <a:pos x="7" y="37"/>
                  </a:cxn>
                  <a:cxn ang="0">
                    <a:pos x="3" y="31"/>
                  </a:cxn>
                  <a:cxn ang="0">
                    <a:pos x="3" y="23"/>
                  </a:cxn>
                  <a:cxn ang="0">
                    <a:pos x="0" y="17"/>
                  </a:cxn>
                  <a:cxn ang="0">
                    <a:pos x="0" y="10"/>
                  </a:cxn>
                  <a:cxn ang="0">
                    <a:pos x="10" y="10"/>
                  </a:cxn>
                  <a:cxn ang="0">
                    <a:pos x="10" y="6"/>
                  </a:cxn>
                  <a:cxn ang="0">
                    <a:pos x="12" y="5"/>
                  </a:cxn>
                  <a:cxn ang="0">
                    <a:pos x="13" y="2"/>
                  </a:cxn>
                  <a:cxn ang="0">
                    <a:pos x="14" y="1"/>
                  </a:cxn>
                  <a:cxn ang="0">
                    <a:pos x="17" y="0"/>
                  </a:cxn>
                </a:cxnLst>
                <a:rect l="0" t="0" r="r" b="b"/>
                <a:pathLst>
                  <a:path w="61" h="49">
                    <a:moveTo>
                      <a:pt x="17" y="0"/>
                    </a:moveTo>
                    <a:lnTo>
                      <a:pt x="20" y="0"/>
                    </a:lnTo>
                    <a:lnTo>
                      <a:pt x="34" y="1"/>
                    </a:lnTo>
                    <a:lnTo>
                      <a:pt x="47" y="3"/>
                    </a:lnTo>
                    <a:lnTo>
                      <a:pt x="61" y="5"/>
                    </a:lnTo>
                    <a:lnTo>
                      <a:pt x="61" y="11"/>
                    </a:lnTo>
                    <a:lnTo>
                      <a:pt x="58" y="12"/>
                    </a:lnTo>
                    <a:lnTo>
                      <a:pt x="56" y="15"/>
                    </a:lnTo>
                    <a:lnTo>
                      <a:pt x="53" y="16"/>
                    </a:lnTo>
                    <a:lnTo>
                      <a:pt x="49" y="22"/>
                    </a:lnTo>
                    <a:lnTo>
                      <a:pt x="44" y="27"/>
                    </a:lnTo>
                    <a:lnTo>
                      <a:pt x="38" y="31"/>
                    </a:lnTo>
                    <a:lnTo>
                      <a:pt x="30" y="32"/>
                    </a:lnTo>
                    <a:lnTo>
                      <a:pt x="27" y="32"/>
                    </a:lnTo>
                    <a:lnTo>
                      <a:pt x="25" y="31"/>
                    </a:lnTo>
                    <a:lnTo>
                      <a:pt x="20" y="31"/>
                    </a:lnTo>
                    <a:lnTo>
                      <a:pt x="20" y="33"/>
                    </a:lnTo>
                    <a:lnTo>
                      <a:pt x="19" y="36"/>
                    </a:lnTo>
                    <a:lnTo>
                      <a:pt x="24" y="36"/>
                    </a:lnTo>
                    <a:lnTo>
                      <a:pt x="23" y="40"/>
                    </a:lnTo>
                    <a:lnTo>
                      <a:pt x="22" y="42"/>
                    </a:lnTo>
                    <a:lnTo>
                      <a:pt x="15" y="49"/>
                    </a:lnTo>
                    <a:lnTo>
                      <a:pt x="7" y="49"/>
                    </a:lnTo>
                    <a:lnTo>
                      <a:pt x="7" y="37"/>
                    </a:lnTo>
                    <a:lnTo>
                      <a:pt x="3" y="31"/>
                    </a:lnTo>
                    <a:lnTo>
                      <a:pt x="3" y="23"/>
                    </a:lnTo>
                    <a:lnTo>
                      <a:pt x="0" y="17"/>
                    </a:lnTo>
                    <a:lnTo>
                      <a:pt x="0" y="10"/>
                    </a:lnTo>
                    <a:lnTo>
                      <a:pt x="10" y="10"/>
                    </a:lnTo>
                    <a:lnTo>
                      <a:pt x="10" y="6"/>
                    </a:lnTo>
                    <a:lnTo>
                      <a:pt x="12" y="5"/>
                    </a:lnTo>
                    <a:lnTo>
                      <a:pt x="13" y="2"/>
                    </a:lnTo>
                    <a:lnTo>
                      <a:pt x="14" y="1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81" name="Freeform 1259"/>
              <p:cNvSpPr>
                <a:spLocks/>
              </p:cNvSpPr>
              <p:nvPr/>
            </p:nvSpPr>
            <p:spPr bwMode="auto">
              <a:xfrm>
                <a:off x="3218366" y="2018369"/>
                <a:ext cx="41451" cy="331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1"/>
                  </a:cxn>
                  <a:cxn ang="0">
                    <a:pos x="10" y="5"/>
                  </a:cxn>
                  <a:cxn ang="0">
                    <a:pos x="15" y="9"/>
                  </a:cxn>
                  <a:cxn ang="0">
                    <a:pos x="20" y="11"/>
                  </a:cxn>
                  <a:cxn ang="0">
                    <a:pos x="20" y="14"/>
                  </a:cxn>
                  <a:cxn ang="0">
                    <a:pos x="18" y="15"/>
                  </a:cxn>
                  <a:cxn ang="0">
                    <a:pos x="16" y="16"/>
                  </a:cxn>
                  <a:cxn ang="0">
                    <a:pos x="11" y="16"/>
                  </a:cxn>
                  <a:cxn ang="0">
                    <a:pos x="10" y="14"/>
                  </a:cxn>
                  <a:cxn ang="0">
                    <a:pos x="6" y="11"/>
                  </a:cxn>
                  <a:cxn ang="0">
                    <a:pos x="3" y="9"/>
                  </a:cxn>
                  <a:cxn ang="0">
                    <a:pos x="2" y="6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0" t="0" r="r" b="b"/>
                <a:pathLst>
                  <a:path w="20" h="16">
                    <a:moveTo>
                      <a:pt x="0" y="0"/>
                    </a:moveTo>
                    <a:lnTo>
                      <a:pt x="6" y="1"/>
                    </a:lnTo>
                    <a:lnTo>
                      <a:pt x="10" y="5"/>
                    </a:lnTo>
                    <a:lnTo>
                      <a:pt x="15" y="9"/>
                    </a:lnTo>
                    <a:lnTo>
                      <a:pt x="20" y="11"/>
                    </a:lnTo>
                    <a:lnTo>
                      <a:pt x="20" y="14"/>
                    </a:lnTo>
                    <a:lnTo>
                      <a:pt x="18" y="15"/>
                    </a:lnTo>
                    <a:lnTo>
                      <a:pt x="16" y="16"/>
                    </a:lnTo>
                    <a:lnTo>
                      <a:pt x="11" y="16"/>
                    </a:lnTo>
                    <a:lnTo>
                      <a:pt x="10" y="14"/>
                    </a:lnTo>
                    <a:lnTo>
                      <a:pt x="6" y="11"/>
                    </a:lnTo>
                    <a:lnTo>
                      <a:pt x="3" y="9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82" name="Freeform 1260"/>
              <p:cNvSpPr>
                <a:spLocks/>
              </p:cNvSpPr>
              <p:nvPr/>
            </p:nvSpPr>
            <p:spPr bwMode="auto">
              <a:xfrm>
                <a:off x="3243236" y="2132357"/>
                <a:ext cx="29015" cy="2279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11" y="1"/>
                  </a:cxn>
                  <a:cxn ang="0">
                    <a:pos x="13" y="3"/>
                  </a:cxn>
                  <a:cxn ang="0">
                    <a:pos x="14" y="5"/>
                  </a:cxn>
                  <a:cxn ang="0">
                    <a:pos x="14" y="9"/>
                  </a:cxn>
                  <a:cxn ang="0">
                    <a:pos x="11" y="11"/>
                  </a:cxn>
                  <a:cxn ang="0">
                    <a:pos x="0" y="11"/>
                  </a:cxn>
                  <a:cxn ang="0">
                    <a:pos x="1" y="8"/>
                  </a:cxn>
                  <a:cxn ang="0">
                    <a:pos x="3" y="5"/>
                  </a:cxn>
                  <a:cxn ang="0">
                    <a:pos x="5" y="3"/>
                  </a:cxn>
                  <a:cxn ang="0">
                    <a:pos x="8" y="1"/>
                  </a:cxn>
                  <a:cxn ang="0">
                    <a:pos x="11" y="0"/>
                  </a:cxn>
                </a:cxnLst>
                <a:rect l="0" t="0" r="r" b="b"/>
                <a:pathLst>
                  <a:path w="14" h="11">
                    <a:moveTo>
                      <a:pt x="11" y="0"/>
                    </a:moveTo>
                    <a:lnTo>
                      <a:pt x="11" y="1"/>
                    </a:lnTo>
                    <a:lnTo>
                      <a:pt x="13" y="3"/>
                    </a:lnTo>
                    <a:lnTo>
                      <a:pt x="14" y="5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8" y="1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83" name="Freeform 1261"/>
              <p:cNvSpPr>
                <a:spLocks/>
              </p:cNvSpPr>
              <p:nvPr/>
            </p:nvSpPr>
            <p:spPr bwMode="auto">
              <a:xfrm>
                <a:off x="3228729" y="1933394"/>
                <a:ext cx="155441" cy="84975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7" y="0"/>
                  </a:cxn>
                  <a:cxn ang="0">
                    <a:pos x="20" y="3"/>
                  </a:cxn>
                  <a:cxn ang="0">
                    <a:pos x="22" y="4"/>
                  </a:cxn>
                  <a:cxn ang="0">
                    <a:pos x="26" y="8"/>
                  </a:cxn>
                  <a:cxn ang="0">
                    <a:pos x="31" y="8"/>
                  </a:cxn>
                  <a:cxn ang="0">
                    <a:pos x="32" y="6"/>
                  </a:cxn>
                  <a:cxn ang="0">
                    <a:pos x="35" y="4"/>
                  </a:cxn>
                  <a:cxn ang="0">
                    <a:pos x="40" y="4"/>
                  </a:cxn>
                  <a:cxn ang="0">
                    <a:pos x="44" y="8"/>
                  </a:cxn>
                  <a:cxn ang="0">
                    <a:pos x="45" y="11"/>
                  </a:cxn>
                  <a:cxn ang="0">
                    <a:pos x="46" y="12"/>
                  </a:cxn>
                  <a:cxn ang="0">
                    <a:pos x="47" y="14"/>
                  </a:cxn>
                  <a:cxn ang="0">
                    <a:pos x="50" y="14"/>
                  </a:cxn>
                  <a:cxn ang="0">
                    <a:pos x="51" y="12"/>
                  </a:cxn>
                  <a:cxn ang="0">
                    <a:pos x="54" y="11"/>
                  </a:cxn>
                  <a:cxn ang="0">
                    <a:pos x="55" y="11"/>
                  </a:cxn>
                  <a:cxn ang="0">
                    <a:pos x="59" y="12"/>
                  </a:cxn>
                  <a:cxn ang="0">
                    <a:pos x="61" y="13"/>
                  </a:cxn>
                  <a:cxn ang="0">
                    <a:pos x="67" y="19"/>
                  </a:cxn>
                  <a:cxn ang="0">
                    <a:pos x="65" y="22"/>
                  </a:cxn>
                  <a:cxn ang="0">
                    <a:pos x="64" y="24"/>
                  </a:cxn>
                  <a:cxn ang="0">
                    <a:pos x="66" y="26"/>
                  </a:cxn>
                  <a:cxn ang="0">
                    <a:pos x="69" y="28"/>
                  </a:cxn>
                  <a:cxn ang="0">
                    <a:pos x="72" y="29"/>
                  </a:cxn>
                  <a:cxn ang="0">
                    <a:pos x="75" y="34"/>
                  </a:cxn>
                  <a:cxn ang="0">
                    <a:pos x="75" y="37"/>
                  </a:cxn>
                  <a:cxn ang="0">
                    <a:pos x="74" y="38"/>
                  </a:cxn>
                  <a:cxn ang="0">
                    <a:pos x="71" y="39"/>
                  </a:cxn>
                  <a:cxn ang="0">
                    <a:pos x="70" y="41"/>
                  </a:cxn>
                  <a:cxn ang="0">
                    <a:pos x="64" y="41"/>
                  </a:cxn>
                  <a:cxn ang="0">
                    <a:pos x="54" y="31"/>
                  </a:cxn>
                  <a:cxn ang="0">
                    <a:pos x="45" y="31"/>
                  </a:cxn>
                  <a:cxn ang="0">
                    <a:pos x="40" y="29"/>
                  </a:cxn>
                  <a:cxn ang="0">
                    <a:pos x="36" y="28"/>
                  </a:cxn>
                  <a:cxn ang="0">
                    <a:pos x="31" y="28"/>
                  </a:cxn>
                  <a:cxn ang="0">
                    <a:pos x="30" y="27"/>
                  </a:cxn>
                  <a:cxn ang="0">
                    <a:pos x="27" y="26"/>
                  </a:cxn>
                  <a:cxn ang="0">
                    <a:pos x="23" y="26"/>
                  </a:cxn>
                  <a:cxn ang="0">
                    <a:pos x="21" y="27"/>
                  </a:cxn>
                  <a:cxn ang="0">
                    <a:pos x="11" y="27"/>
                  </a:cxn>
                  <a:cxn ang="0">
                    <a:pos x="8" y="26"/>
                  </a:cxn>
                  <a:cxn ang="0">
                    <a:pos x="6" y="23"/>
                  </a:cxn>
                  <a:cxn ang="0">
                    <a:pos x="8" y="21"/>
                  </a:cxn>
                  <a:cxn ang="0">
                    <a:pos x="12" y="21"/>
                  </a:cxn>
                  <a:cxn ang="0">
                    <a:pos x="15" y="19"/>
                  </a:cxn>
                  <a:cxn ang="0">
                    <a:pos x="18" y="19"/>
                  </a:cxn>
                  <a:cxn ang="0">
                    <a:pos x="17" y="18"/>
                  </a:cxn>
                  <a:cxn ang="0">
                    <a:pos x="17" y="16"/>
                  </a:cxn>
                  <a:cxn ang="0">
                    <a:pos x="18" y="14"/>
                  </a:cxn>
                  <a:cxn ang="0">
                    <a:pos x="13" y="14"/>
                  </a:cxn>
                  <a:cxn ang="0">
                    <a:pos x="11" y="16"/>
                  </a:cxn>
                  <a:cxn ang="0">
                    <a:pos x="6" y="16"/>
                  </a:cxn>
                  <a:cxn ang="0">
                    <a:pos x="5" y="14"/>
                  </a:cxn>
                  <a:cxn ang="0">
                    <a:pos x="7" y="9"/>
                  </a:cxn>
                  <a:cxn ang="0">
                    <a:pos x="3" y="9"/>
                  </a:cxn>
                  <a:cxn ang="0">
                    <a:pos x="1" y="8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3" y="3"/>
                  </a:cxn>
                  <a:cxn ang="0">
                    <a:pos x="6" y="2"/>
                  </a:cxn>
                  <a:cxn ang="0">
                    <a:pos x="10" y="0"/>
                  </a:cxn>
                </a:cxnLst>
                <a:rect l="0" t="0" r="r" b="b"/>
                <a:pathLst>
                  <a:path w="75" h="41">
                    <a:moveTo>
                      <a:pt x="10" y="0"/>
                    </a:moveTo>
                    <a:lnTo>
                      <a:pt x="17" y="0"/>
                    </a:lnTo>
                    <a:lnTo>
                      <a:pt x="20" y="3"/>
                    </a:lnTo>
                    <a:lnTo>
                      <a:pt x="22" y="4"/>
                    </a:lnTo>
                    <a:lnTo>
                      <a:pt x="26" y="8"/>
                    </a:lnTo>
                    <a:lnTo>
                      <a:pt x="31" y="8"/>
                    </a:lnTo>
                    <a:lnTo>
                      <a:pt x="32" y="6"/>
                    </a:lnTo>
                    <a:lnTo>
                      <a:pt x="35" y="4"/>
                    </a:lnTo>
                    <a:lnTo>
                      <a:pt x="40" y="4"/>
                    </a:lnTo>
                    <a:lnTo>
                      <a:pt x="44" y="8"/>
                    </a:lnTo>
                    <a:lnTo>
                      <a:pt x="45" y="11"/>
                    </a:lnTo>
                    <a:lnTo>
                      <a:pt x="46" y="12"/>
                    </a:lnTo>
                    <a:lnTo>
                      <a:pt x="47" y="14"/>
                    </a:lnTo>
                    <a:lnTo>
                      <a:pt x="50" y="14"/>
                    </a:lnTo>
                    <a:lnTo>
                      <a:pt x="51" y="12"/>
                    </a:lnTo>
                    <a:lnTo>
                      <a:pt x="54" y="11"/>
                    </a:lnTo>
                    <a:lnTo>
                      <a:pt x="55" y="11"/>
                    </a:lnTo>
                    <a:lnTo>
                      <a:pt x="59" y="12"/>
                    </a:lnTo>
                    <a:lnTo>
                      <a:pt x="61" y="13"/>
                    </a:lnTo>
                    <a:lnTo>
                      <a:pt x="67" y="19"/>
                    </a:lnTo>
                    <a:lnTo>
                      <a:pt x="65" y="22"/>
                    </a:lnTo>
                    <a:lnTo>
                      <a:pt x="64" y="24"/>
                    </a:lnTo>
                    <a:lnTo>
                      <a:pt x="66" y="26"/>
                    </a:lnTo>
                    <a:lnTo>
                      <a:pt x="69" y="28"/>
                    </a:lnTo>
                    <a:lnTo>
                      <a:pt x="72" y="29"/>
                    </a:lnTo>
                    <a:lnTo>
                      <a:pt x="75" y="34"/>
                    </a:lnTo>
                    <a:lnTo>
                      <a:pt x="75" y="37"/>
                    </a:lnTo>
                    <a:lnTo>
                      <a:pt x="74" y="38"/>
                    </a:lnTo>
                    <a:lnTo>
                      <a:pt x="71" y="39"/>
                    </a:lnTo>
                    <a:lnTo>
                      <a:pt x="70" y="41"/>
                    </a:lnTo>
                    <a:lnTo>
                      <a:pt x="64" y="41"/>
                    </a:lnTo>
                    <a:lnTo>
                      <a:pt x="54" y="31"/>
                    </a:lnTo>
                    <a:lnTo>
                      <a:pt x="45" y="31"/>
                    </a:lnTo>
                    <a:lnTo>
                      <a:pt x="40" y="29"/>
                    </a:lnTo>
                    <a:lnTo>
                      <a:pt x="36" y="28"/>
                    </a:lnTo>
                    <a:lnTo>
                      <a:pt x="31" y="28"/>
                    </a:lnTo>
                    <a:lnTo>
                      <a:pt x="30" y="27"/>
                    </a:lnTo>
                    <a:lnTo>
                      <a:pt x="27" y="26"/>
                    </a:lnTo>
                    <a:lnTo>
                      <a:pt x="23" y="26"/>
                    </a:lnTo>
                    <a:lnTo>
                      <a:pt x="21" y="27"/>
                    </a:lnTo>
                    <a:lnTo>
                      <a:pt x="11" y="27"/>
                    </a:lnTo>
                    <a:lnTo>
                      <a:pt x="8" y="26"/>
                    </a:lnTo>
                    <a:lnTo>
                      <a:pt x="6" y="23"/>
                    </a:lnTo>
                    <a:lnTo>
                      <a:pt x="8" y="21"/>
                    </a:lnTo>
                    <a:lnTo>
                      <a:pt x="12" y="21"/>
                    </a:lnTo>
                    <a:lnTo>
                      <a:pt x="15" y="19"/>
                    </a:lnTo>
                    <a:lnTo>
                      <a:pt x="18" y="19"/>
                    </a:lnTo>
                    <a:lnTo>
                      <a:pt x="17" y="18"/>
                    </a:lnTo>
                    <a:lnTo>
                      <a:pt x="17" y="16"/>
                    </a:lnTo>
                    <a:lnTo>
                      <a:pt x="18" y="14"/>
                    </a:lnTo>
                    <a:lnTo>
                      <a:pt x="13" y="14"/>
                    </a:lnTo>
                    <a:lnTo>
                      <a:pt x="11" y="16"/>
                    </a:lnTo>
                    <a:lnTo>
                      <a:pt x="6" y="16"/>
                    </a:lnTo>
                    <a:lnTo>
                      <a:pt x="5" y="14"/>
                    </a:lnTo>
                    <a:lnTo>
                      <a:pt x="7" y="9"/>
                    </a:lnTo>
                    <a:lnTo>
                      <a:pt x="3" y="9"/>
                    </a:lnTo>
                    <a:lnTo>
                      <a:pt x="1" y="8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3" y="3"/>
                    </a:lnTo>
                    <a:lnTo>
                      <a:pt x="6" y="2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84" name="Freeform 1262"/>
              <p:cNvSpPr>
                <a:spLocks/>
              </p:cNvSpPr>
              <p:nvPr/>
            </p:nvSpPr>
            <p:spPr bwMode="auto">
              <a:xfrm>
                <a:off x="3301267" y="2003860"/>
                <a:ext cx="31089" cy="1450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9" y="0"/>
                  </a:cxn>
                  <a:cxn ang="0">
                    <a:pos x="10" y="2"/>
                  </a:cxn>
                  <a:cxn ang="0">
                    <a:pos x="15" y="4"/>
                  </a:cxn>
                  <a:cxn ang="0">
                    <a:pos x="14" y="5"/>
                  </a:cxn>
                  <a:cxn ang="0">
                    <a:pos x="10" y="7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2" y="3"/>
                  </a:cxn>
                  <a:cxn ang="0">
                    <a:pos x="5" y="0"/>
                  </a:cxn>
                </a:cxnLst>
                <a:rect l="0" t="0" r="r" b="b"/>
                <a:pathLst>
                  <a:path w="15" h="7">
                    <a:moveTo>
                      <a:pt x="5" y="0"/>
                    </a:moveTo>
                    <a:lnTo>
                      <a:pt x="9" y="0"/>
                    </a:lnTo>
                    <a:lnTo>
                      <a:pt x="10" y="2"/>
                    </a:lnTo>
                    <a:lnTo>
                      <a:pt x="15" y="4"/>
                    </a:lnTo>
                    <a:lnTo>
                      <a:pt x="14" y="5"/>
                    </a:lnTo>
                    <a:lnTo>
                      <a:pt x="10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85" name="Freeform 1263"/>
              <p:cNvSpPr>
                <a:spLocks/>
              </p:cNvSpPr>
              <p:nvPr/>
            </p:nvSpPr>
            <p:spPr bwMode="auto">
              <a:xfrm>
                <a:off x="3444272" y="2053601"/>
                <a:ext cx="412435" cy="13057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29" y="5"/>
                  </a:cxn>
                  <a:cxn ang="0">
                    <a:pos x="40" y="14"/>
                  </a:cxn>
                  <a:cxn ang="0">
                    <a:pos x="51" y="15"/>
                  </a:cxn>
                  <a:cxn ang="0">
                    <a:pos x="55" y="12"/>
                  </a:cxn>
                  <a:cxn ang="0">
                    <a:pos x="63" y="14"/>
                  </a:cxn>
                  <a:cxn ang="0">
                    <a:pos x="65" y="18"/>
                  </a:cxn>
                  <a:cxn ang="0">
                    <a:pos x="71" y="19"/>
                  </a:cxn>
                  <a:cxn ang="0">
                    <a:pos x="78" y="22"/>
                  </a:cxn>
                  <a:cxn ang="0">
                    <a:pos x="81" y="24"/>
                  </a:cxn>
                  <a:cxn ang="0">
                    <a:pos x="66" y="28"/>
                  </a:cxn>
                  <a:cxn ang="0">
                    <a:pos x="73" y="32"/>
                  </a:cxn>
                  <a:cxn ang="0">
                    <a:pos x="84" y="33"/>
                  </a:cxn>
                  <a:cxn ang="0">
                    <a:pos x="81" y="34"/>
                  </a:cxn>
                  <a:cxn ang="0">
                    <a:pos x="86" y="38"/>
                  </a:cxn>
                  <a:cxn ang="0">
                    <a:pos x="101" y="41"/>
                  </a:cxn>
                  <a:cxn ang="0">
                    <a:pos x="130" y="41"/>
                  </a:cxn>
                  <a:cxn ang="0">
                    <a:pos x="167" y="32"/>
                  </a:cxn>
                  <a:cxn ang="0">
                    <a:pos x="192" y="36"/>
                  </a:cxn>
                  <a:cxn ang="0">
                    <a:pos x="197" y="44"/>
                  </a:cxn>
                  <a:cxn ang="0">
                    <a:pos x="194" y="46"/>
                  </a:cxn>
                  <a:cxn ang="0">
                    <a:pos x="199" y="48"/>
                  </a:cxn>
                  <a:cxn ang="0">
                    <a:pos x="190" y="59"/>
                  </a:cxn>
                  <a:cxn ang="0">
                    <a:pos x="174" y="63"/>
                  </a:cxn>
                  <a:cxn ang="0">
                    <a:pos x="162" y="62"/>
                  </a:cxn>
                  <a:cxn ang="0">
                    <a:pos x="158" y="59"/>
                  </a:cxn>
                  <a:cxn ang="0">
                    <a:pos x="153" y="57"/>
                  </a:cxn>
                  <a:cxn ang="0">
                    <a:pos x="147" y="62"/>
                  </a:cxn>
                  <a:cxn ang="0">
                    <a:pos x="108" y="63"/>
                  </a:cxn>
                  <a:cxn ang="0">
                    <a:pos x="95" y="61"/>
                  </a:cxn>
                  <a:cxn ang="0">
                    <a:pos x="89" y="56"/>
                  </a:cxn>
                  <a:cxn ang="0">
                    <a:pos x="83" y="61"/>
                  </a:cxn>
                  <a:cxn ang="0">
                    <a:pos x="78" y="63"/>
                  </a:cxn>
                  <a:cxn ang="0">
                    <a:pos x="60" y="57"/>
                  </a:cxn>
                  <a:cxn ang="0">
                    <a:pos x="49" y="44"/>
                  </a:cxn>
                  <a:cxn ang="0">
                    <a:pos x="52" y="38"/>
                  </a:cxn>
                  <a:cxn ang="0">
                    <a:pos x="45" y="27"/>
                  </a:cxn>
                  <a:cxn ang="0">
                    <a:pos x="35" y="19"/>
                  </a:cxn>
                  <a:cxn ang="0">
                    <a:pos x="29" y="20"/>
                  </a:cxn>
                  <a:cxn ang="0">
                    <a:pos x="17" y="17"/>
                  </a:cxn>
                  <a:cxn ang="0">
                    <a:pos x="2" y="9"/>
                  </a:cxn>
                  <a:cxn ang="0">
                    <a:pos x="0" y="4"/>
                  </a:cxn>
                  <a:cxn ang="0">
                    <a:pos x="4" y="2"/>
                  </a:cxn>
                </a:cxnLst>
                <a:rect l="0" t="0" r="r" b="b"/>
                <a:pathLst>
                  <a:path w="199" h="63">
                    <a:moveTo>
                      <a:pt x="7" y="0"/>
                    </a:moveTo>
                    <a:lnTo>
                      <a:pt x="12" y="0"/>
                    </a:lnTo>
                    <a:lnTo>
                      <a:pt x="21" y="2"/>
                    </a:lnTo>
                    <a:lnTo>
                      <a:pt x="29" y="5"/>
                    </a:lnTo>
                    <a:lnTo>
                      <a:pt x="34" y="10"/>
                    </a:lnTo>
                    <a:lnTo>
                      <a:pt x="40" y="14"/>
                    </a:lnTo>
                    <a:lnTo>
                      <a:pt x="47" y="15"/>
                    </a:lnTo>
                    <a:lnTo>
                      <a:pt x="51" y="15"/>
                    </a:lnTo>
                    <a:lnTo>
                      <a:pt x="54" y="14"/>
                    </a:lnTo>
                    <a:lnTo>
                      <a:pt x="55" y="12"/>
                    </a:lnTo>
                    <a:lnTo>
                      <a:pt x="63" y="12"/>
                    </a:lnTo>
                    <a:lnTo>
                      <a:pt x="63" y="14"/>
                    </a:lnTo>
                    <a:lnTo>
                      <a:pt x="64" y="17"/>
                    </a:lnTo>
                    <a:lnTo>
                      <a:pt x="65" y="18"/>
                    </a:lnTo>
                    <a:lnTo>
                      <a:pt x="68" y="19"/>
                    </a:lnTo>
                    <a:lnTo>
                      <a:pt x="71" y="19"/>
                    </a:lnTo>
                    <a:lnTo>
                      <a:pt x="74" y="20"/>
                    </a:lnTo>
                    <a:lnTo>
                      <a:pt x="78" y="22"/>
                    </a:lnTo>
                    <a:lnTo>
                      <a:pt x="80" y="23"/>
                    </a:lnTo>
                    <a:lnTo>
                      <a:pt x="81" y="24"/>
                    </a:lnTo>
                    <a:lnTo>
                      <a:pt x="65" y="24"/>
                    </a:lnTo>
                    <a:lnTo>
                      <a:pt x="66" y="28"/>
                    </a:lnTo>
                    <a:lnTo>
                      <a:pt x="68" y="29"/>
                    </a:lnTo>
                    <a:lnTo>
                      <a:pt x="73" y="32"/>
                    </a:lnTo>
                    <a:lnTo>
                      <a:pt x="81" y="32"/>
                    </a:lnTo>
                    <a:lnTo>
                      <a:pt x="84" y="33"/>
                    </a:lnTo>
                    <a:lnTo>
                      <a:pt x="83" y="34"/>
                    </a:lnTo>
                    <a:lnTo>
                      <a:pt x="81" y="34"/>
                    </a:lnTo>
                    <a:lnTo>
                      <a:pt x="81" y="38"/>
                    </a:lnTo>
                    <a:lnTo>
                      <a:pt x="86" y="38"/>
                    </a:lnTo>
                    <a:lnTo>
                      <a:pt x="88" y="37"/>
                    </a:lnTo>
                    <a:lnTo>
                      <a:pt x="101" y="41"/>
                    </a:lnTo>
                    <a:lnTo>
                      <a:pt x="115" y="42"/>
                    </a:lnTo>
                    <a:lnTo>
                      <a:pt x="130" y="41"/>
                    </a:lnTo>
                    <a:lnTo>
                      <a:pt x="153" y="33"/>
                    </a:lnTo>
                    <a:lnTo>
                      <a:pt x="167" y="32"/>
                    </a:lnTo>
                    <a:lnTo>
                      <a:pt x="180" y="33"/>
                    </a:lnTo>
                    <a:lnTo>
                      <a:pt x="192" y="36"/>
                    </a:lnTo>
                    <a:lnTo>
                      <a:pt x="199" y="43"/>
                    </a:lnTo>
                    <a:lnTo>
                      <a:pt x="197" y="44"/>
                    </a:lnTo>
                    <a:lnTo>
                      <a:pt x="196" y="44"/>
                    </a:lnTo>
                    <a:lnTo>
                      <a:pt x="194" y="46"/>
                    </a:lnTo>
                    <a:lnTo>
                      <a:pt x="194" y="48"/>
                    </a:lnTo>
                    <a:lnTo>
                      <a:pt x="199" y="48"/>
                    </a:lnTo>
                    <a:lnTo>
                      <a:pt x="197" y="56"/>
                    </a:lnTo>
                    <a:lnTo>
                      <a:pt x="190" y="59"/>
                    </a:lnTo>
                    <a:lnTo>
                      <a:pt x="183" y="62"/>
                    </a:lnTo>
                    <a:lnTo>
                      <a:pt x="174" y="63"/>
                    </a:lnTo>
                    <a:lnTo>
                      <a:pt x="165" y="63"/>
                    </a:lnTo>
                    <a:lnTo>
                      <a:pt x="162" y="62"/>
                    </a:lnTo>
                    <a:lnTo>
                      <a:pt x="159" y="61"/>
                    </a:lnTo>
                    <a:lnTo>
                      <a:pt x="158" y="59"/>
                    </a:lnTo>
                    <a:lnTo>
                      <a:pt x="157" y="57"/>
                    </a:lnTo>
                    <a:lnTo>
                      <a:pt x="153" y="57"/>
                    </a:lnTo>
                    <a:lnTo>
                      <a:pt x="149" y="61"/>
                    </a:lnTo>
                    <a:lnTo>
                      <a:pt x="147" y="62"/>
                    </a:lnTo>
                    <a:lnTo>
                      <a:pt x="114" y="62"/>
                    </a:lnTo>
                    <a:lnTo>
                      <a:pt x="108" y="63"/>
                    </a:lnTo>
                    <a:lnTo>
                      <a:pt x="100" y="62"/>
                    </a:lnTo>
                    <a:lnTo>
                      <a:pt x="95" y="61"/>
                    </a:lnTo>
                    <a:lnTo>
                      <a:pt x="94" y="56"/>
                    </a:lnTo>
                    <a:lnTo>
                      <a:pt x="89" y="56"/>
                    </a:lnTo>
                    <a:lnTo>
                      <a:pt x="85" y="59"/>
                    </a:lnTo>
                    <a:lnTo>
                      <a:pt x="83" y="61"/>
                    </a:lnTo>
                    <a:lnTo>
                      <a:pt x="80" y="63"/>
                    </a:lnTo>
                    <a:lnTo>
                      <a:pt x="78" y="63"/>
                    </a:lnTo>
                    <a:lnTo>
                      <a:pt x="69" y="61"/>
                    </a:lnTo>
                    <a:lnTo>
                      <a:pt x="60" y="57"/>
                    </a:lnTo>
                    <a:lnTo>
                      <a:pt x="52" y="51"/>
                    </a:lnTo>
                    <a:lnTo>
                      <a:pt x="49" y="44"/>
                    </a:lnTo>
                    <a:lnTo>
                      <a:pt x="49" y="42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45" y="27"/>
                    </a:lnTo>
                    <a:lnTo>
                      <a:pt x="37" y="17"/>
                    </a:lnTo>
                    <a:lnTo>
                      <a:pt x="35" y="19"/>
                    </a:lnTo>
                    <a:lnTo>
                      <a:pt x="32" y="20"/>
                    </a:lnTo>
                    <a:lnTo>
                      <a:pt x="29" y="20"/>
                    </a:lnTo>
                    <a:lnTo>
                      <a:pt x="24" y="19"/>
                    </a:lnTo>
                    <a:lnTo>
                      <a:pt x="17" y="17"/>
                    </a:lnTo>
                    <a:lnTo>
                      <a:pt x="9" y="13"/>
                    </a:lnTo>
                    <a:lnTo>
                      <a:pt x="2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86" name="Freeform 1264"/>
              <p:cNvSpPr>
                <a:spLocks/>
              </p:cNvSpPr>
              <p:nvPr/>
            </p:nvSpPr>
            <p:spPr bwMode="auto">
              <a:xfrm>
                <a:off x="3448417" y="2124067"/>
                <a:ext cx="72539" cy="5595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22" y="0"/>
                  </a:cxn>
                  <a:cxn ang="0">
                    <a:pos x="33" y="8"/>
                  </a:cxn>
                  <a:cxn ang="0">
                    <a:pos x="34" y="10"/>
                  </a:cxn>
                  <a:cxn ang="0">
                    <a:pos x="35" y="14"/>
                  </a:cxn>
                  <a:cxn ang="0">
                    <a:pos x="35" y="18"/>
                  </a:cxn>
                  <a:cxn ang="0">
                    <a:pos x="34" y="22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7" y="27"/>
                  </a:cxn>
                  <a:cxn ang="0">
                    <a:pos x="23" y="25"/>
                  </a:cxn>
                  <a:cxn ang="0">
                    <a:pos x="17" y="23"/>
                  </a:cxn>
                  <a:cxn ang="0">
                    <a:pos x="9" y="19"/>
                  </a:cxn>
                  <a:cxn ang="0">
                    <a:pos x="3" y="17"/>
                  </a:cxn>
                  <a:cxn ang="0">
                    <a:pos x="0" y="15"/>
                  </a:cxn>
                  <a:cxn ang="0">
                    <a:pos x="0" y="13"/>
                  </a:cxn>
                  <a:cxn ang="0">
                    <a:pos x="2" y="12"/>
                  </a:cxn>
                  <a:cxn ang="0">
                    <a:pos x="4" y="10"/>
                  </a:cxn>
                  <a:cxn ang="0">
                    <a:pos x="5" y="9"/>
                  </a:cxn>
                  <a:cxn ang="0">
                    <a:pos x="7" y="9"/>
                  </a:cxn>
                  <a:cxn ang="0">
                    <a:pos x="9" y="8"/>
                  </a:cxn>
                  <a:cxn ang="0">
                    <a:pos x="9" y="5"/>
                  </a:cxn>
                  <a:cxn ang="0">
                    <a:pos x="14" y="0"/>
                  </a:cxn>
                </a:cxnLst>
                <a:rect l="0" t="0" r="r" b="b"/>
                <a:pathLst>
                  <a:path w="35" h="27">
                    <a:moveTo>
                      <a:pt x="14" y="0"/>
                    </a:moveTo>
                    <a:lnTo>
                      <a:pt x="22" y="0"/>
                    </a:lnTo>
                    <a:lnTo>
                      <a:pt x="33" y="8"/>
                    </a:lnTo>
                    <a:lnTo>
                      <a:pt x="34" y="10"/>
                    </a:lnTo>
                    <a:lnTo>
                      <a:pt x="35" y="14"/>
                    </a:lnTo>
                    <a:lnTo>
                      <a:pt x="35" y="18"/>
                    </a:lnTo>
                    <a:lnTo>
                      <a:pt x="34" y="22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7" y="27"/>
                    </a:lnTo>
                    <a:lnTo>
                      <a:pt x="23" y="25"/>
                    </a:lnTo>
                    <a:lnTo>
                      <a:pt x="17" y="23"/>
                    </a:lnTo>
                    <a:lnTo>
                      <a:pt x="9" y="19"/>
                    </a:lnTo>
                    <a:lnTo>
                      <a:pt x="3" y="17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2" y="12"/>
                    </a:lnTo>
                    <a:lnTo>
                      <a:pt x="4" y="10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9" y="8"/>
                    </a:lnTo>
                    <a:lnTo>
                      <a:pt x="9" y="5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87" name="Freeform 1265"/>
              <p:cNvSpPr>
                <a:spLocks/>
              </p:cNvSpPr>
              <p:nvPr/>
            </p:nvSpPr>
            <p:spPr bwMode="auto">
              <a:xfrm>
                <a:off x="3456708" y="2018369"/>
                <a:ext cx="68394" cy="20725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33" y="0"/>
                  </a:cxn>
                  <a:cxn ang="0">
                    <a:pos x="33" y="7"/>
                  </a:cxn>
                  <a:cxn ang="0">
                    <a:pos x="31" y="9"/>
                  </a:cxn>
                  <a:cxn ang="0">
                    <a:pos x="29" y="10"/>
                  </a:cxn>
                  <a:cxn ang="0">
                    <a:pos x="23" y="10"/>
                  </a:cxn>
                  <a:cxn ang="0">
                    <a:pos x="16" y="9"/>
                  </a:cxn>
                  <a:cxn ang="0">
                    <a:pos x="9" y="6"/>
                  </a:cxn>
                  <a:cxn ang="0">
                    <a:pos x="3" y="5"/>
                  </a:cxn>
                  <a:cxn ang="0">
                    <a:pos x="0" y="5"/>
                  </a:cxn>
                  <a:cxn ang="0">
                    <a:pos x="8" y="2"/>
                  </a:cxn>
                  <a:cxn ang="0">
                    <a:pos x="18" y="0"/>
                  </a:cxn>
                </a:cxnLst>
                <a:rect l="0" t="0" r="r" b="b"/>
                <a:pathLst>
                  <a:path w="33" h="10">
                    <a:moveTo>
                      <a:pt x="18" y="0"/>
                    </a:moveTo>
                    <a:lnTo>
                      <a:pt x="33" y="0"/>
                    </a:lnTo>
                    <a:lnTo>
                      <a:pt x="33" y="7"/>
                    </a:lnTo>
                    <a:lnTo>
                      <a:pt x="31" y="9"/>
                    </a:lnTo>
                    <a:lnTo>
                      <a:pt x="29" y="10"/>
                    </a:lnTo>
                    <a:lnTo>
                      <a:pt x="23" y="10"/>
                    </a:lnTo>
                    <a:lnTo>
                      <a:pt x="16" y="9"/>
                    </a:lnTo>
                    <a:lnTo>
                      <a:pt x="9" y="6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8" y="2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88" name="Freeform 1266"/>
              <p:cNvSpPr>
                <a:spLocks/>
              </p:cNvSpPr>
              <p:nvPr/>
            </p:nvSpPr>
            <p:spPr bwMode="auto">
              <a:xfrm>
                <a:off x="3406967" y="1956193"/>
                <a:ext cx="78756" cy="58031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9" y="0"/>
                  </a:cxn>
                  <a:cxn ang="0">
                    <a:pos x="10" y="2"/>
                  </a:cxn>
                  <a:cxn ang="0">
                    <a:pos x="14" y="3"/>
                  </a:cxn>
                  <a:cxn ang="0">
                    <a:pos x="17" y="5"/>
                  </a:cxn>
                  <a:cxn ang="0">
                    <a:pos x="20" y="6"/>
                  </a:cxn>
                  <a:cxn ang="0">
                    <a:pos x="24" y="6"/>
                  </a:cxn>
                  <a:cxn ang="0">
                    <a:pos x="24" y="8"/>
                  </a:cxn>
                  <a:cxn ang="0">
                    <a:pos x="25" y="10"/>
                  </a:cxn>
                  <a:cxn ang="0">
                    <a:pos x="28" y="11"/>
                  </a:cxn>
                  <a:cxn ang="0">
                    <a:pos x="34" y="11"/>
                  </a:cxn>
                  <a:cxn ang="0">
                    <a:pos x="37" y="12"/>
                  </a:cxn>
                  <a:cxn ang="0">
                    <a:pos x="38" y="12"/>
                  </a:cxn>
                  <a:cxn ang="0">
                    <a:pos x="38" y="25"/>
                  </a:cxn>
                  <a:cxn ang="0">
                    <a:pos x="28" y="27"/>
                  </a:cxn>
                  <a:cxn ang="0">
                    <a:pos x="18" y="28"/>
                  </a:cxn>
                  <a:cxn ang="0">
                    <a:pos x="12" y="27"/>
                  </a:cxn>
                  <a:cxn ang="0">
                    <a:pos x="9" y="25"/>
                  </a:cxn>
                  <a:cxn ang="0">
                    <a:pos x="9" y="23"/>
                  </a:cxn>
                  <a:cxn ang="0">
                    <a:pos x="12" y="22"/>
                  </a:cxn>
                  <a:cxn ang="0">
                    <a:pos x="13" y="22"/>
                  </a:cxn>
                  <a:cxn ang="0">
                    <a:pos x="14" y="21"/>
                  </a:cxn>
                  <a:cxn ang="0">
                    <a:pos x="12" y="18"/>
                  </a:cxn>
                  <a:cxn ang="0">
                    <a:pos x="8" y="16"/>
                  </a:cxn>
                  <a:cxn ang="0">
                    <a:pos x="5" y="15"/>
                  </a:cxn>
                  <a:cxn ang="0">
                    <a:pos x="3" y="12"/>
                  </a:cxn>
                  <a:cxn ang="0">
                    <a:pos x="1" y="10"/>
                  </a:cxn>
                  <a:cxn ang="0">
                    <a:pos x="0" y="6"/>
                  </a:cxn>
                  <a:cxn ang="0">
                    <a:pos x="3" y="1"/>
                  </a:cxn>
                  <a:cxn ang="0">
                    <a:pos x="7" y="0"/>
                  </a:cxn>
                </a:cxnLst>
                <a:rect l="0" t="0" r="r" b="b"/>
                <a:pathLst>
                  <a:path w="38" h="28">
                    <a:moveTo>
                      <a:pt x="7" y="0"/>
                    </a:moveTo>
                    <a:lnTo>
                      <a:pt x="9" y="0"/>
                    </a:lnTo>
                    <a:lnTo>
                      <a:pt x="10" y="2"/>
                    </a:lnTo>
                    <a:lnTo>
                      <a:pt x="14" y="3"/>
                    </a:lnTo>
                    <a:lnTo>
                      <a:pt x="17" y="5"/>
                    </a:lnTo>
                    <a:lnTo>
                      <a:pt x="20" y="6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8" y="11"/>
                    </a:lnTo>
                    <a:lnTo>
                      <a:pt x="34" y="11"/>
                    </a:lnTo>
                    <a:lnTo>
                      <a:pt x="37" y="12"/>
                    </a:lnTo>
                    <a:lnTo>
                      <a:pt x="38" y="12"/>
                    </a:lnTo>
                    <a:lnTo>
                      <a:pt x="38" y="25"/>
                    </a:lnTo>
                    <a:lnTo>
                      <a:pt x="28" y="27"/>
                    </a:lnTo>
                    <a:lnTo>
                      <a:pt x="18" y="28"/>
                    </a:lnTo>
                    <a:lnTo>
                      <a:pt x="12" y="27"/>
                    </a:lnTo>
                    <a:lnTo>
                      <a:pt x="9" y="25"/>
                    </a:lnTo>
                    <a:lnTo>
                      <a:pt x="9" y="23"/>
                    </a:lnTo>
                    <a:lnTo>
                      <a:pt x="12" y="22"/>
                    </a:lnTo>
                    <a:lnTo>
                      <a:pt x="13" y="22"/>
                    </a:lnTo>
                    <a:lnTo>
                      <a:pt x="14" y="21"/>
                    </a:lnTo>
                    <a:lnTo>
                      <a:pt x="12" y="18"/>
                    </a:lnTo>
                    <a:lnTo>
                      <a:pt x="8" y="16"/>
                    </a:lnTo>
                    <a:lnTo>
                      <a:pt x="5" y="15"/>
                    </a:lnTo>
                    <a:lnTo>
                      <a:pt x="3" y="12"/>
                    </a:lnTo>
                    <a:lnTo>
                      <a:pt x="1" y="10"/>
                    </a:lnTo>
                    <a:lnTo>
                      <a:pt x="0" y="6"/>
                    </a:lnTo>
                    <a:lnTo>
                      <a:pt x="3" y="1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89" name="Freeform 1267"/>
              <p:cNvSpPr>
                <a:spLocks/>
              </p:cNvSpPr>
              <p:nvPr/>
            </p:nvSpPr>
            <p:spPr bwMode="auto">
              <a:xfrm>
                <a:off x="3377951" y="1898162"/>
                <a:ext cx="29015" cy="1865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0"/>
                  </a:cxn>
                  <a:cxn ang="0">
                    <a:pos x="14" y="9"/>
                  </a:cxn>
                  <a:cxn ang="0">
                    <a:pos x="7" y="9"/>
                  </a:cxn>
                  <a:cxn ang="0">
                    <a:pos x="4" y="6"/>
                  </a:cxn>
                  <a:cxn ang="0">
                    <a:pos x="2" y="5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0" t="0" r="r" b="b"/>
                <a:pathLst>
                  <a:path w="14" h="9">
                    <a:moveTo>
                      <a:pt x="0" y="0"/>
                    </a:moveTo>
                    <a:lnTo>
                      <a:pt x="14" y="0"/>
                    </a:lnTo>
                    <a:lnTo>
                      <a:pt x="14" y="9"/>
                    </a:lnTo>
                    <a:lnTo>
                      <a:pt x="7" y="9"/>
                    </a:lnTo>
                    <a:lnTo>
                      <a:pt x="4" y="6"/>
                    </a:lnTo>
                    <a:lnTo>
                      <a:pt x="2" y="5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90" name="Freeform 1268"/>
              <p:cNvSpPr>
                <a:spLocks/>
              </p:cNvSpPr>
              <p:nvPr/>
            </p:nvSpPr>
            <p:spPr bwMode="auto">
              <a:xfrm>
                <a:off x="3462925" y="1821477"/>
                <a:ext cx="259067" cy="178238"/>
              </a:xfrm>
              <a:custGeom>
                <a:avLst/>
                <a:gdLst/>
                <a:ahLst/>
                <a:cxnLst>
                  <a:cxn ang="0">
                    <a:pos x="47" y="5"/>
                  </a:cxn>
                  <a:cxn ang="0">
                    <a:pos x="55" y="17"/>
                  </a:cxn>
                  <a:cxn ang="0">
                    <a:pos x="61" y="23"/>
                  </a:cxn>
                  <a:cxn ang="0">
                    <a:pos x="71" y="23"/>
                  </a:cxn>
                  <a:cxn ang="0">
                    <a:pos x="80" y="26"/>
                  </a:cxn>
                  <a:cxn ang="0">
                    <a:pos x="82" y="33"/>
                  </a:cxn>
                  <a:cxn ang="0">
                    <a:pos x="89" y="29"/>
                  </a:cxn>
                  <a:cxn ang="0">
                    <a:pos x="96" y="28"/>
                  </a:cxn>
                  <a:cxn ang="0">
                    <a:pos x="100" y="38"/>
                  </a:cxn>
                  <a:cxn ang="0">
                    <a:pos x="99" y="44"/>
                  </a:cxn>
                  <a:cxn ang="0">
                    <a:pos x="105" y="46"/>
                  </a:cxn>
                  <a:cxn ang="0">
                    <a:pos x="125" y="52"/>
                  </a:cxn>
                  <a:cxn ang="0">
                    <a:pos x="115" y="60"/>
                  </a:cxn>
                  <a:cxn ang="0">
                    <a:pos x="105" y="67"/>
                  </a:cxn>
                  <a:cxn ang="0">
                    <a:pos x="96" y="73"/>
                  </a:cxn>
                  <a:cxn ang="0">
                    <a:pos x="91" y="70"/>
                  </a:cxn>
                  <a:cxn ang="0">
                    <a:pos x="87" y="67"/>
                  </a:cxn>
                  <a:cxn ang="0">
                    <a:pos x="86" y="73"/>
                  </a:cxn>
                  <a:cxn ang="0">
                    <a:pos x="90" y="78"/>
                  </a:cxn>
                  <a:cxn ang="0">
                    <a:pos x="81" y="85"/>
                  </a:cxn>
                  <a:cxn ang="0">
                    <a:pos x="71" y="78"/>
                  </a:cxn>
                  <a:cxn ang="0">
                    <a:pos x="67" y="83"/>
                  </a:cxn>
                  <a:cxn ang="0">
                    <a:pos x="49" y="85"/>
                  </a:cxn>
                  <a:cxn ang="0">
                    <a:pos x="42" y="78"/>
                  </a:cxn>
                  <a:cxn ang="0">
                    <a:pos x="43" y="76"/>
                  </a:cxn>
                  <a:cxn ang="0">
                    <a:pos x="30" y="66"/>
                  </a:cxn>
                  <a:cxn ang="0">
                    <a:pos x="47" y="58"/>
                  </a:cxn>
                  <a:cxn ang="0">
                    <a:pos x="51" y="56"/>
                  </a:cxn>
                  <a:cxn ang="0">
                    <a:pos x="37" y="56"/>
                  </a:cxn>
                  <a:cxn ang="0">
                    <a:pos x="30" y="58"/>
                  </a:cxn>
                  <a:cxn ang="0">
                    <a:pos x="26" y="52"/>
                  </a:cxn>
                  <a:cxn ang="0">
                    <a:pos x="15" y="56"/>
                  </a:cxn>
                  <a:cxn ang="0">
                    <a:pos x="17" y="51"/>
                  </a:cxn>
                  <a:cxn ang="0">
                    <a:pos x="15" y="46"/>
                  </a:cxn>
                  <a:cxn ang="0">
                    <a:pos x="0" y="33"/>
                  </a:cxn>
                  <a:cxn ang="0">
                    <a:pos x="12" y="36"/>
                  </a:cxn>
                  <a:cxn ang="0">
                    <a:pos x="22" y="34"/>
                  </a:cxn>
                  <a:cxn ang="0">
                    <a:pos x="3" y="23"/>
                  </a:cxn>
                  <a:cxn ang="0">
                    <a:pos x="17" y="21"/>
                  </a:cxn>
                  <a:cxn ang="0">
                    <a:pos x="25" y="24"/>
                  </a:cxn>
                  <a:cxn ang="0">
                    <a:pos x="26" y="18"/>
                  </a:cxn>
                  <a:cxn ang="0">
                    <a:pos x="16" y="19"/>
                  </a:cxn>
                  <a:cxn ang="0">
                    <a:pos x="12" y="14"/>
                  </a:cxn>
                  <a:cxn ang="0">
                    <a:pos x="35" y="9"/>
                  </a:cxn>
                  <a:cxn ang="0">
                    <a:pos x="22" y="3"/>
                  </a:cxn>
                </a:cxnLst>
                <a:rect l="0" t="0" r="r" b="b"/>
                <a:pathLst>
                  <a:path w="125" h="86">
                    <a:moveTo>
                      <a:pt x="22" y="0"/>
                    </a:moveTo>
                    <a:lnTo>
                      <a:pt x="36" y="3"/>
                    </a:lnTo>
                    <a:lnTo>
                      <a:pt x="47" y="5"/>
                    </a:lnTo>
                    <a:lnTo>
                      <a:pt x="52" y="10"/>
                    </a:lnTo>
                    <a:lnTo>
                      <a:pt x="54" y="13"/>
                    </a:lnTo>
                    <a:lnTo>
                      <a:pt x="55" y="17"/>
                    </a:lnTo>
                    <a:lnTo>
                      <a:pt x="56" y="19"/>
                    </a:lnTo>
                    <a:lnTo>
                      <a:pt x="59" y="22"/>
                    </a:lnTo>
                    <a:lnTo>
                      <a:pt x="61" y="23"/>
                    </a:lnTo>
                    <a:lnTo>
                      <a:pt x="65" y="24"/>
                    </a:lnTo>
                    <a:lnTo>
                      <a:pt x="67" y="24"/>
                    </a:lnTo>
                    <a:lnTo>
                      <a:pt x="71" y="23"/>
                    </a:lnTo>
                    <a:lnTo>
                      <a:pt x="74" y="23"/>
                    </a:lnTo>
                    <a:lnTo>
                      <a:pt x="77" y="24"/>
                    </a:lnTo>
                    <a:lnTo>
                      <a:pt x="80" y="26"/>
                    </a:lnTo>
                    <a:lnTo>
                      <a:pt x="81" y="28"/>
                    </a:lnTo>
                    <a:lnTo>
                      <a:pt x="82" y="29"/>
                    </a:lnTo>
                    <a:lnTo>
                      <a:pt x="82" y="33"/>
                    </a:lnTo>
                    <a:lnTo>
                      <a:pt x="84" y="36"/>
                    </a:lnTo>
                    <a:lnTo>
                      <a:pt x="89" y="36"/>
                    </a:lnTo>
                    <a:lnTo>
                      <a:pt x="89" y="29"/>
                    </a:lnTo>
                    <a:lnTo>
                      <a:pt x="87" y="27"/>
                    </a:lnTo>
                    <a:lnTo>
                      <a:pt x="94" y="27"/>
                    </a:lnTo>
                    <a:lnTo>
                      <a:pt x="96" y="28"/>
                    </a:lnTo>
                    <a:lnTo>
                      <a:pt x="96" y="36"/>
                    </a:lnTo>
                    <a:lnTo>
                      <a:pt x="97" y="37"/>
                    </a:lnTo>
                    <a:lnTo>
                      <a:pt x="100" y="38"/>
                    </a:lnTo>
                    <a:lnTo>
                      <a:pt x="101" y="39"/>
                    </a:lnTo>
                    <a:lnTo>
                      <a:pt x="101" y="42"/>
                    </a:lnTo>
                    <a:lnTo>
                      <a:pt x="99" y="44"/>
                    </a:lnTo>
                    <a:lnTo>
                      <a:pt x="99" y="47"/>
                    </a:lnTo>
                    <a:lnTo>
                      <a:pt x="104" y="47"/>
                    </a:lnTo>
                    <a:lnTo>
                      <a:pt x="105" y="46"/>
                    </a:lnTo>
                    <a:lnTo>
                      <a:pt x="111" y="47"/>
                    </a:lnTo>
                    <a:lnTo>
                      <a:pt x="119" y="49"/>
                    </a:lnTo>
                    <a:lnTo>
                      <a:pt x="125" y="52"/>
                    </a:lnTo>
                    <a:lnTo>
                      <a:pt x="125" y="58"/>
                    </a:lnTo>
                    <a:lnTo>
                      <a:pt x="124" y="60"/>
                    </a:lnTo>
                    <a:lnTo>
                      <a:pt x="115" y="60"/>
                    </a:lnTo>
                    <a:lnTo>
                      <a:pt x="111" y="61"/>
                    </a:lnTo>
                    <a:lnTo>
                      <a:pt x="107" y="63"/>
                    </a:lnTo>
                    <a:lnTo>
                      <a:pt x="105" y="67"/>
                    </a:lnTo>
                    <a:lnTo>
                      <a:pt x="101" y="70"/>
                    </a:lnTo>
                    <a:lnTo>
                      <a:pt x="99" y="72"/>
                    </a:lnTo>
                    <a:lnTo>
                      <a:pt x="96" y="73"/>
                    </a:lnTo>
                    <a:lnTo>
                      <a:pt x="94" y="73"/>
                    </a:lnTo>
                    <a:lnTo>
                      <a:pt x="92" y="72"/>
                    </a:lnTo>
                    <a:lnTo>
                      <a:pt x="91" y="70"/>
                    </a:lnTo>
                    <a:lnTo>
                      <a:pt x="91" y="67"/>
                    </a:lnTo>
                    <a:lnTo>
                      <a:pt x="90" y="65"/>
                    </a:lnTo>
                    <a:lnTo>
                      <a:pt x="87" y="67"/>
                    </a:lnTo>
                    <a:lnTo>
                      <a:pt x="86" y="70"/>
                    </a:lnTo>
                    <a:lnTo>
                      <a:pt x="85" y="71"/>
                    </a:lnTo>
                    <a:lnTo>
                      <a:pt x="86" y="73"/>
                    </a:lnTo>
                    <a:lnTo>
                      <a:pt x="87" y="75"/>
                    </a:lnTo>
                    <a:lnTo>
                      <a:pt x="89" y="77"/>
                    </a:lnTo>
                    <a:lnTo>
                      <a:pt x="90" y="78"/>
                    </a:lnTo>
                    <a:lnTo>
                      <a:pt x="84" y="78"/>
                    </a:lnTo>
                    <a:lnTo>
                      <a:pt x="84" y="85"/>
                    </a:lnTo>
                    <a:lnTo>
                      <a:pt x="81" y="85"/>
                    </a:lnTo>
                    <a:lnTo>
                      <a:pt x="77" y="82"/>
                    </a:lnTo>
                    <a:lnTo>
                      <a:pt x="75" y="81"/>
                    </a:lnTo>
                    <a:lnTo>
                      <a:pt x="71" y="78"/>
                    </a:lnTo>
                    <a:lnTo>
                      <a:pt x="69" y="77"/>
                    </a:lnTo>
                    <a:lnTo>
                      <a:pt x="69" y="81"/>
                    </a:lnTo>
                    <a:lnTo>
                      <a:pt x="67" y="83"/>
                    </a:lnTo>
                    <a:lnTo>
                      <a:pt x="62" y="86"/>
                    </a:lnTo>
                    <a:lnTo>
                      <a:pt x="52" y="86"/>
                    </a:lnTo>
                    <a:lnTo>
                      <a:pt x="49" y="85"/>
                    </a:lnTo>
                    <a:lnTo>
                      <a:pt x="46" y="83"/>
                    </a:lnTo>
                    <a:lnTo>
                      <a:pt x="43" y="81"/>
                    </a:lnTo>
                    <a:lnTo>
                      <a:pt x="42" y="78"/>
                    </a:lnTo>
                    <a:lnTo>
                      <a:pt x="45" y="78"/>
                    </a:lnTo>
                    <a:lnTo>
                      <a:pt x="47" y="76"/>
                    </a:lnTo>
                    <a:lnTo>
                      <a:pt x="43" y="76"/>
                    </a:lnTo>
                    <a:lnTo>
                      <a:pt x="36" y="73"/>
                    </a:lnTo>
                    <a:lnTo>
                      <a:pt x="31" y="68"/>
                    </a:lnTo>
                    <a:lnTo>
                      <a:pt x="30" y="66"/>
                    </a:lnTo>
                    <a:lnTo>
                      <a:pt x="32" y="62"/>
                    </a:lnTo>
                    <a:lnTo>
                      <a:pt x="38" y="60"/>
                    </a:lnTo>
                    <a:lnTo>
                      <a:pt x="47" y="58"/>
                    </a:lnTo>
                    <a:lnTo>
                      <a:pt x="60" y="58"/>
                    </a:lnTo>
                    <a:lnTo>
                      <a:pt x="56" y="57"/>
                    </a:lnTo>
                    <a:lnTo>
                      <a:pt x="51" y="56"/>
                    </a:lnTo>
                    <a:lnTo>
                      <a:pt x="47" y="54"/>
                    </a:lnTo>
                    <a:lnTo>
                      <a:pt x="40" y="54"/>
                    </a:lnTo>
                    <a:lnTo>
                      <a:pt x="37" y="56"/>
                    </a:lnTo>
                    <a:lnTo>
                      <a:pt x="36" y="57"/>
                    </a:lnTo>
                    <a:lnTo>
                      <a:pt x="33" y="58"/>
                    </a:lnTo>
                    <a:lnTo>
                      <a:pt x="30" y="58"/>
                    </a:lnTo>
                    <a:lnTo>
                      <a:pt x="27" y="56"/>
                    </a:lnTo>
                    <a:lnTo>
                      <a:pt x="27" y="53"/>
                    </a:lnTo>
                    <a:lnTo>
                      <a:pt x="26" y="52"/>
                    </a:lnTo>
                    <a:lnTo>
                      <a:pt x="21" y="54"/>
                    </a:lnTo>
                    <a:lnTo>
                      <a:pt x="20" y="56"/>
                    </a:lnTo>
                    <a:lnTo>
                      <a:pt x="15" y="56"/>
                    </a:lnTo>
                    <a:lnTo>
                      <a:pt x="13" y="54"/>
                    </a:lnTo>
                    <a:lnTo>
                      <a:pt x="13" y="52"/>
                    </a:lnTo>
                    <a:lnTo>
                      <a:pt x="17" y="51"/>
                    </a:lnTo>
                    <a:lnTo>
                      <a:pt x="20" y="49"/>
                    </a:lnTo>
                    <a:lnTo>
                      <a:pt x="23" y="46"/>
                    </a:lnTo>
                    <a:lnTo>
                      <a:pt x="15" y="46"/>
                    </a:lnTo>
                    <a:lnTo>
                      <a:pt x="7" y="43"/>
                    </a:lnTo>
                    <a:lnTo>
                      <a:pt x="2" y="39"/>
                    </a:lnTo>
                    <a:lnTo>
                      <a:pt x="0" y="33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2" y="36"/>
                    </a:lnTo>
                    <a:lnTo>
                      <a:pt x="15" y="37"/>
                    </a:lnTo>
                    <a:lnTo>
                      <a:pt x="20" y="37"/>
                    </a:lnTo>
                    <a:lnTo>
                      <a:pt x="22" y="34"/>
                    </a:lnTo>
                    <a:lnTo>
                      <a:pt x="7" y="29"/>
                    </a:lnTo>
                    <a:lnTo>
                      <a:pt x="3" y="26"/>
                    </a:lnTo>
                    <a:lnTo>
                      <a:pt x="3" y="23"/>
                    </a:lnTo>
                    <a:lnTo>
                      <a:pt x="5" y="22"/>
                    </a:lnTo>
                    <a:lnTo>
                      <a:pt x="7" y="21"/>
                    </a:lnTo>
                    <a:lnTo>
                      <a:pt x="17" y="21"/>
                    </a:lnTo>
                    <a:lnTo>
                      <a:pt x="20" y="22"/>
                    </a:lnTo>
                    <a:lnTo>
                      <a:pt x="21" y="24"/>
                    </a:lnTo>
                    <a:lnTo>
                      <a:pt x="25" y="24"/>
                    </a:lnTo>
                    <a:lnTo>
                      <a:pt x="26" y="22"/>
                    </a:lnTo>
                    <a:lnTo>
                      <a:pt x="28" y="19"/>
                    </a:lnTo>
                    <a:lnTo>
                      <a:pt x="26" y="18"/>
                    </a:lnTo>
                    <a:lnTo>
                      <a:pt x="22" y="18"/>
                    </a:lnTo>
                    <a:lnTo>
                      <a:pt x="20" y="19"/>
                    </a:lnTo>
                    <a:lnTo>
                      <a:pt x="16" y="19"/>
                    </a:lnTo>
                    <a:lnTo>
                      <a:pt x="15" y="18"/>
                    </a:lnTo>
                    <a:lnTo>
                      <a:pt x="13" y="16"/>
                    </a:lnTo>
                    <a:lnTo>
                      <a:pt x="12" y="14"/>
                    </a:lnTo>
                    <a:lnTo>
                      <a:pt x="12" y="13"/>
                    </a:lnTo>
                    <a:lnTo>
                      <a:pt x="20" y="9"/>
                    </a:lnTo>
                    <a:lnTo>
                      <a:pt x="35" y="9"/>
                    </a:lnTo>
                    <a:lnTo>
                      <a:pt x="30" y="7"/>
                    </a:lnTo>
                    <a:lnTo>
                      <a:pt x="26" y="7"/>
                    </a:lnTo>
                    <a:lnTo>
                      <a:pt x="22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91" name="Freeform 1269"/>
              <p:cNvSpPr>
                <a:spLocks/>
              </p:cNvSpPr>
              <p:nvPr/>
            </p:nvSpPr>
            <p:spPr bwMode="auto">
              <a:xfrm>
                <a:off x="3672251" y="2559299"/>
                <a:ext cx="172021" cy="107772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5" y="4"/>
                  </a:cxn>
                  <a:cxn ang="0">
                    <a:pos x="27" y="7"/>
                  </a:cxn>
                  <a:cxn ang="0">
                    <a:pos x="29" y="9"/>
                  </a:cxn>
                  <a:cxn ang="0">
                    <a:pos x="30" y="12"/>
                  </a:cxn>
                  <a:cxn ang="0">
                    <a:pos x="34" y="8"/>
                  </a:cxn>
                  <a:cxn ang="0">
                    <a:pos x="40" y="14"/>
                  </a:cxn>
                  <a:cxn ang="0">
                    <a:pos x="48" y="17"/>
                  </a:cxn>
                  <a:cxn ang="0">
                    <a:pos x="57" y="19"/>
                  </a:cxn>
                  <a:cxn ang="0">
                    <a:pos x="63" y="24"/>
                  </a:cxn>
                  <a:cxn ang="0">
                    <a:pos x="63" y="27"/>
                  </a:cxn>
                  <a:cxn ang="0">
                    <a:pos x="64" y="29"/>
                  </a:cxn>
                  <a:cxn ang="0">
                    <a:pos x="64" y="31"/>
                  </a:cxn>
                  <a:cxn ang="0">
                    <a:pos x="65" y="32"/>
                  </a:cxn>
                  <a:cxn ang="0">
                    <a:pos x="69" y="34"/>
                  </a:cxn>
                  <a:cxn ang="0">
                    <a:pos x="72" y="34"/>
                  </a:cxn>
                  <a:cxn ang="0">
                    <a:pos x="75" y="36"/>
                  </a:cxn>
                  <a:cxn ang="0">
                    <a:pos x="78" y="37"/>
                  </a:cxn>
                  <a:cxn ang="0">
                    <a:pos x="80" y="37"/>
                  </a:cxn>
                  <a:cxn ang="0">
                    <a:pos x="83" y="39"/>
                  </a:cxn>
                  <a:cxn ang="0">
                    <a:pos x="79" y="42"/>
                  </a:cxn>
                  <a:cxn ang="0">
                    <a:pos x="75" y="43"/>
                  </a:cxn>
                  <a:cxn ang="0">
                    <a:pos x="73" y="44"/>
                  </a:cxn>
                  <a:cxn ang="0">
                    <a:pos x="58" y="44"/>
                  </a:cxn>
                  <a:cxn ang="0">
                    <a:pos x="55" y="43"/>
                  </a:cxn>
                  <a:cxn ang="0">
                    <a:pos x="54" y="41"/>
                  </a:cxn>
                  <a:cxn ang="0">
                    <a:pos x="49" y="38"/>
                  </a:cxn>
                  <a:cxn ang="0">
                    <a:pos x="47" y="36"/>
                  </a:cxn>
                  <a:cxn ang="0">
                    <a:pos x="44" y="34"/>
                  </a:cxn>
                  <a:cxn ang="0">
                    <a:pos x="43" y="34"/>
                  </a:cxn>
                  <a:cxn ang="0">
                    <a:pos x="40" y="42"/>
                  </a:cxn>
                  <a:cxn ang="0">
                    <a:pos x="37" y="44"/>
                  </a:cxn>
                  <a:cxn ang="0">
                    <a:pos x="34" y="47"/>
                  </a:cxn>
                  <a:cxn ang="0">
                    <a:pos x="30" y="49"/>
                  </a:cxn>
                  <a:cxn ang="0">
                    <a:pos x="24" y="49"/>
                  </a:cxn>
                  <a:cxn ang="0">
                    <a:pos x="22" y="52"/>
                  </a:cxn>
                  <a:cxn ang="0">
                    <a:pos x="18" y="52"/>
                  </a:cxn>
                  <a:cxn ang="0">
                    <a:pos x="17" y="51"/>
                  </a:cxn>
                  <a:cxn ang="0">
                    <a:pos x="17" y="47"/>
                  </a:cxn>
                  <a:cxn ang="0">
                    <a:pos x="18" y="44"/>
                  </a:cxn>
                  <a:cxn ang="0">
                    <a:pos x="0" y="44"/>
                  </a:cxn>
                  <a:cxn ang="0">
                    <a:pos x="0" y="42"/>
                  </a:cxn>
                  <a:cxn ang="0">
                    <a:pos x="1" y="39"/>
                  </a:cxn>
                  <a:cxn ang="0">
                    <a:pos x="4" y="37"/>
                  </a:cxn>
                  <a:cxn ang="0">
                    <a:pos x="5" y="37"/>
                  </a:cxn>
                  <a:cxn ang="0">
                    <a:pos x="6" y="36"/>
                  </a:cxn>
                  <a:cxn ang="0">
                    <a:pos x="9" y="34"/>
                  </a:cxn>
                  <a:cxn ang="0">
                    <a:pos x="10" y="33"/>
                  </a:cxn>
                  <a:cxn ang="0">
                    <a:pos x="10" y="18"/>
                  </a:cxn>
                  <a:cxn ang="0">
                    <a:pos x="13" y="10"/>
                  </a:cxn>
                  <a:cxn ang="0">
                    <a:pos x="17" y="4"/>
                  </a:cxn>
                  <a:cxn ang="0">
                    <a:pos x="24" y="0"/>
                  </a:cxn>
                </a:cxnLst>
                <a:rect l="0" t="0" r="r" b="b"/>
                <a:pathLst>
                  <a:path w="83" h="52">
                    <a:moveTo>
                      <a:pt x="24" y="0"/>
                    </a:moveTo>
                    <a:lnTo>
                      <a:pt x="25" y="4"/>
                    </a:lnTo>
                    <a:lnTo>
                      <a:pt x="27" y="7"/>
                    </a:lnTo>
                    <a:lnTo>
                      <a:pt x="29" y="9"/>
                    </a:lnTo>
                    <a:lnTo>
                      <a:pt x="30" y="12"/>
                    </a:lnTo>
                    <a:lnTo>
                      <a:pt x="34" y="8"/>
                    </a:lnTo>
                    <a:lnTo>
                      <a:pt x="40" y="14"/>
                    </a:lnTo>
                    <a:lnTo>
                      <a:pt x="48" y="17"/>
                    </a:lnTo>
                    <a:lnTo>
                      <a:pt x="57" y="19"/>
                    </a:lnTo>
                    <a:lnTo>
                      <a:pt x="63" y="24"/>
                    </a:lnTo>
                    <a:lnTo>
                      <a:pt x="63" y="27"/>
                    </a:lnTo>
                    <a:lnTo>
                      <a:pt x="64" y="29"/>
                    </a:lnTo>
                    <a:lnTo>
                      <a:pt x="64" y="31"/>
                    </a:lnTo>
                    <a:lnTo>
                      <a:pt x="65" y="32"/>
                    </a:lnTo>
                    <a:lnTo>
                      <a:pt x="69" y="34"/>
                    </a:lnTo>
                    <a:lnTo>
                      <a:pt x="72" y="34"/>
                    </a:lnTo>
                    <a:lnTo>
                      <a:pt x="75" y="36"/>
                    </a:lnTo>
                    <a:lnTo>
                      <a:pt x="78" y="37"/>
                    </a:lnTo>
                    <a:lnTo>
                      <a:pt x="80" y="37"/>
                    </a:lnTo>
                    <a:lnTo>
                      <a:pt x="83" y="39"/>
                    </a:lnTo>
                    <a:lnTo>
                      <a:pt x="79" y="42"/>
                    </a:lnTo>
                    <a:lnTo>
                      <a:pt x="75" y="43"/>
                    </a:lnTo>
                    <a:lnTo>
                      <a:pt x="73" y="44"/>
                    </a:lnTo>
                    <a:lnTo>
                      <a:pt x="58" y="44"/>
                    </a:lnTo>
                    <a:lnTo>
                      <a:pt x="55" y="43"/>
                    </a:lnTo>
                    <a:lnTo>
                      <a:pt x="54" y="41"/>
                    </a:lnTo>
                    <a:lnTo>
                      <a:pt x="49" y="38"/>
                    </a:lnTo>
                    <a:lnTo>
                      <a:pt x="47" y="36"/>
                    </a:lnTo>
                    <a:lnTo>
                      <a:pt x="44" y="34"/>
                    </a:lnTo>
                    <a:lnTo>
                      <a:pt x="43" y="34"/>
                    </a:lnTo>
                    <a:lnTo>
                      <a:pt x="40" y="42"/>
                    </a:lnTo>
                    <a:lnTo>
                      <a:pt x="37" y="44"/>
                    </a:lnTo>
                    <a:lnTo>
                      <a:pt x="34" y="47"/>
                    </a:lnTo>
                    <a:lnTo>
                      <a:pt x="30" y="49"/>
                    </a:lnTo>
                    <a:lnTo>
                      <a:pt x="24" y="49"/>
                    </a:lnTo>
                    <a:lnTo>
                      <a:pt x="22" y="52"/>
                    </a:lnTo>
                    <a:lnTo>
                      <a:pt x="18" y="52"/>
                    </a:lnTo>
                    <a:lnTo>
                      <a:pt x="17" y="51"/>
                    </a:lnTo>
                    <a:lnTo>
                      <a:pt x="17" y="47"/>
                    </a:lnTo>
                    <a:lnTo>
                      <a:pt x="18" y="44"/>
                    </a:lnTo>
                    <a:lnTo>
                      <a:pt x="0" y="44"/>
                    </a:lnTo>
                    <a:lnTo>
                      <a:pt x="0" y="42"/>
                    </a:lnTo>
                    <a:lnTo>
                      <a:pt x="1" y="39"/>
                    </a:lnTo>
                    <a:lnTo>
                      <a:pt x="4" y="37"/>
                    </a:lnTo>
                    <a:lnTo>
                      <a:pt x="5" y="37"/>
                    </a:lnTo>
                    <a:lnTo>
                      <a:pt x="6" y="36"/>
                    </a:lnTo>
                    <a:lnTo>
                      <a:pt x="9" y="34"/>
                    </a:lnTo>
                    <a:lnTo>
                      <a:pt x="10" y="33"/>
                    </a:lnTo>
                    <a:lnTo>
                      <a:pt x="10" y="18"/>
                    </a:lnTo>
                    <a:lnTo>
                      <a:pt x="13" y="10"/>
                    </a:lnTo>
                    <a:lnTo>
                      <a:pt x="17" y="4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92" name="Freeform 1270"/>
              <p:cNvSpPr>
                <a:spLocks/>
              </p:cNvSpPr>
              <p:nvPr/>
            </p:nvSpPr>
            <p:spPr bwMode="auto">
              <a:xfrm>
                <a:off x="3914737" y="2463963"/>
                <a:ext cx="53886" cy="41451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20" y="1"/>
                  </a:cxn>
                  <a:cxn ang="0">
                    <a:pos x="24" y="5"/>
                  </a:cxn>
                  <a:cxn ang="0">
                    <a:pos x="26" y="11"/>
                  </a:cxn>
                  <a:cxn ang="0">
                    <a:pos x="24" y="16"/>
                  </a:cxn>
                  <a:cxn ang="0">
                    <a:pos x="16" y="19"/>
                  </a:cxn>
                  <a:cxn ang="0">
                    <a:pos x="14" y="20"/>
                  </a:cxn>
                  <a:cxn ang="0">
                    <a:pos x="11" y="20"/>
                  </a:cxn>
                  <a:cxn ang="0">
                    <a:pos x="6" y="19"/>
                  </a:cxn>
                  <a:cxn ang="0">
                    <a:pos x="4" y="17"/>
                  </a:cxn>
                  <a:cxn ang="0">
                    <a:pos x="1" y="14"/>
                  </a:cxn>
                  <a:cxn ang="0">
                    <a:pos x="0" y="11"/>
                  </a:cxn>
                  <a:cxn ang="0">
                    <a:pos x="2" y="5"/>
                  </a:cxn>
                  <a:cxn ang="0">
                    <a:pos x="6" y="1"/>
                  </a:cxn>
                  <a:cxn ang="0">
                    <a:pos x="12" y="0"/>
                  </a:cxn>
                </a:cxnLst>
                <a:rect l="0" t="0" r="r" b="b"/>
                <a:pathLst>
                  <a:path w="26" h="20">
                    <a:moveTo>
                      <a:pt x="12" y="0"/>
                    </a:moveTo>
                    <a:lnTo>
                      <a:pt x="20" y="1"/>
                    </a:lnTo>
                    <a:lnTo>
                      <a:pt x="24" y="5"/>
                    </a:lnTo>
                    <a:lnTo>
                      <a:pt x="26" y="11"/>
                    </a:lnTo>
                    <a:lnTo>
                      <a:pt x="24" y="16"/>
                    </a:lnTo>
                    <a:lnTo>
                      <a:pt x="16" y="19"/>
                    </a:lnTo>
                    <a:lnTo>
                      <a:pt x="14" y="20"/>
                    </a:lnTo>
                    <a:lnTo>
                      <a:pt x="11" y="20"/>
                    </a:lnTo>
                    <a:lnTo>
                      <a:pt x="6" y="19"/>
                    </a:lnTo>
                    <a:lnTo>
                      <a:pt x="4" y="17"/>
                    </a:lnTo>
                    <a:lnTo>
                      <a:pt x="1" y="14"/>
                    </a:lnTo>
                    <a:lnTo>
                      <a:pt x="0" y="11"/>
                    </a:lnTo>
                    <a:lnTo>
                      <a:pt x="2" y="5"/>
                    </a:lnTo>
                    <a:lnTo>
                      <a:pt x="6" y="1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93" name="Freeform 1271"/>
              <p:cNvSpPr>
                <a:spLocks/>
              </p:cNvSpPr>
              <p:nvPr/>
            </p:nvSpPr>
            <p:spPr bwMode="auto">
              <a:xfrm>
                <a:off x="3759297" y="2671216"/>
                <a:ext cx="43524" cy="35234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7" y="0"/>
                  </a:cxn>
                  <a:cxn ang="0">
                    <a:pos x="18" y="2"/>
                  </a:cxn>
                  <a:cxn ang="0">
                    <a:pos x="21" y="3"/>
                  </a:cxn>
                  <a:cxn ang="0">
                    <a:pos x="16" y="8"/>
                  </a:cxn>
                  <a:cxn ang="0">
                    <a:pos x="7" y="14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2" y="8"/>
                  </a:cxn>
                  <a:cxn ang="0">
                    <a:pos x="6" y="5"/>
                  </a:cxn>
                  <a:cxn ang="0">
                    <a:pos x="8" y="4"/>
                  </a:cxn>
                  <a:cxn ang="0">
                    <a:pos x="10" y="2"/>
                  </a:cxn>
                  <a:cxn ang="0">
                    <a:pos x="13" y="2"/>
                  </a:cxn>
                  <a:cxn ang="0">
                    <a:pos x="16" y="0"/>
                  </a:cxn>
                </a:cxnLst>
                <a:rect l="0" t="0" r="r" b="b"/>
                <a:pathLst>
                  <a:path w="21" h="17">
                    <a:moveTo>
                      <a:pt x="16" y="0"/>
                    </a:moveTo>
                    <a:lnTo>
                      <a:pt x="17" y="0"/>
                    </a:lnTo>
                    <a:lnTo>
                      <a:pt x="18" y="2"/>
                    </a:lnTo>
                    <a:lnTo>
                      <a:pt x="21" y="3"/>
                    </a:lnTo>
                    <a:lnTo>
                      <a:pt x="16" y="8"/>
                    </a:lnTo>
                    <a:lnTo>
                      <a:pt x="7" y="14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5"/>
                    </a:lnTo>
                    <a:lnTo>
                      <a:pt x="8" y="4"/>
                    </a:lnTo>
                    <a:lnTo>
                      <a:pt x="10" y="2"/>
                    </a:lnTo>
                    <a:lnTo>
                      <a:pt x="13" y="2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94" name="Freeform 1272"/>
              <p:cNvSpPr>
                <a:spLocks/>
              </p:cNvSpPr>
              <p:nvPr/>
            </p:nvSpPr>
            <p:spPr bwMode="auto">
              <a:xfrm>
                <a:off x="3825619" y="2219404"/>
                <a:ext cx="113990" cy="45596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8" y="0"/>
                  </a:cxn>
                  <a:cxn ang="0">
                    <a:pos x="15" y="1"/>
                  </a:cxn>
                  <a:cxn ang="0">
                    <a:pos x="20" y="1"/>
                  </a:cxn>
                  <a:cxn ang="0">
                    <a:pos x="28" y="2"/>
                  </a:cxn>
                  <a:cxn ang="0">
                    <a:pos x="38" y="5"/>
                  </a:cxn>
                  <a:cxn ang="0">
                    <a:pos x="48" y="10"/>
                  </a:cxn>
                  <a:cxn ang="0">
                    <a:pos x="55" y="15"/>
                  </a:cxn>
                  <a:cxn ang="0">
                    <a:pos x="53" y="20"/>
                  </a:cxn>
                  <a:cxn ang="0">
                    <a:pos x="50" y="21"/>
                  </a:cxn>
                  <a:cxn ang="0">
                    <a:pos x="44" y="21"/>
                  </a:cxn>
                  <a:cxn ang="0">
                    <a:pos x="39" y="18"/>
                  </a:cxn>
                  <a:cxn ang="0">
                    <a:pos x="33" y="18"/>
                  </a:cxn>
                  <a:cxn ang="0">
                    <a:pos x="29" y="20"/>
                  </a:cxn>
                  <a:cxn ang="0">
                    <a:pos x="25" y="22"/>
                  </a:cxn>
                  <a:cxn ang="0">
                    <a:pos x="15" y="22"/>
                  </a:cxn>
                  <a:cxn ang="0">
                    <a:pos x="12" y="21"/>
                  </a:cxn>
                  <a:cxn ang="0">
                    <a:pos x="9" y="18"/>
                  </a:cxn>
                  <a:cxn ang="0">
                    <a:pos x="9" y="13"/>
                  </a:cxn>
                  <a:cxn ang="0">
                    <a:pos x="4" y="11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2"/>
                  </a:cxn>
                  <a:cxn ang="0">
                    <a:pos x="3" y="1"/>
                  </a:cxn>
                  <a:cxn ang="0">
                    <a:pos x="5" y="0"/>
                  </a:cxn>
                </a:cxnLst>
                <a:rect l="0" t="0" r="r" b="b"/>
                <a:pathLst>
                  <a:path w="55" h="22">
                    <a:moveTo>
                      <a:pt x="5" y="0"/>
                    </a:moveTo>
                    <a:lnTo>
                      <a:pt x="8" y="0"/>
                    </a:lnTo>
                    <a:lnTo>
                      <a:pt x="15" y="1"/>
                    </a:lnTo>
                    <a:lnTo>
                      <a:pt x="20" y="1"/>
                    </a:lnTo>
                    <a:lnTo>
                      <a:pt x="28" y="2"/>
                    </a:lnTo>
                    <a:lnTo>
                      <a:pt x="38" y="5"/>
                    </a:lnTo>
                    <a:lnTo>
                      <a:pt x="48" y="10"/>
                    </a:lnTo>
                    <a:lnTo>
                      <a:pt x="55" y="15"/>
                    </a:lnTo>
                    <a:lnTo>
                      <a:pt x="53" y="20"/>
                    </a:lnTo>
                    <a:lnTo>
                      <a:pt x="50" y="21"/>
                    </a:lnTo>
                    <a:lnTo>
                      <a:pt x="44" y="21"/>
                    </a:lnTo>
                    <a:lnTo>
                      <a:pt x="39" y="18"/>
                    </a:lnTo>
                    <a:lnTo>
                      <a:pt x="33" y="18"/>
                    </a:lnTo>
                    <a:lnTo>
                      <a:pt x="29" y="20"/>
                    </a:lnTo>
                    <a:lnTo>
                      <a:pt x="25" y="22"/>
                    </a:lnTo>
                    <a:lnTo>
                      <a:pt x="15" y="22"/>
                    </a:lnTo>
                    <a:lnTo>
                      <a:pt x="12" y="21"/>
                    </a:lnTo>
                    <a:lnTo>
                      <a:pt x="9" y="18"/>
                    </a:lnTo>
                    <a:lnTo>
                      <a:pt x="9" y="13"/>
                    </a:lnTo>
                    <a:lnTo>
                      <a:pt x="4" y="11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95" name="Freeform 1273"/>
              <p:cNvSpPr>
                <a:spLocks/>
              </p:cNvSpPr>
              <p:nvPr/>
            </p:nvSpPr>
            <p:spPr bwMode="auto">
              <a:xfrm>
                <a:off x="3835981" y="2698160"/>
                <a:ext cx="29015" cy="2279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0" y="0"/>
                  </a:cxn>
                  <a:cxn ang="0">
                    <a:pos x="12" y="1"/>
                  </a:cxn>
                  <a:cxn ang="0">
                    <a:pos x="14" y="3"/>
                  </a:cxn>
                  <a:cxn ang="0">
                    <a:pos x="12" y="8"/>
                  </a:cxn>
                  <a:cxn ang="0">
                    <a:pos x="10" y="9"/>
                  </a:cxn>
                  <a:cxn ang="0">
                    <a:pos x="9" y="11"/>
                  </a:cxn>
                  <a:cxn ang="0">
                    <a:pos x="7" y="11"/>
                  </a:cxn>
                  <a:cxn ang="0">
                    <a:pos x="5" y="10"/>
                  </a:cxn>
                  <a:cxn ang="0">
                    <a:pos x="3" y="9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4" y="0"/>
                  </a:cxn>
                </a:cxnLst>
                <a:rect l="0" t="0" r="r" b="b"/>
                <a:pathLst>
                  <a:path w="14" h="11">
                    <a:moveTo>
                      <a:pt x="4" y="0"/>
                    </a:moveTo>
                    <a:lnTo>
                      <a:pt x="10" y="0"/>
                    </a:lnTo>
                    <a:lnTo>
                      <a:pt x="12" y="1"/>
                    </a:lnTo>
                    <a:lnTo>
                      <a:pt x="14" y="3"/>
                    </a:lnTo>
                    <a:lnTo>
                      <a:pt x="12" y="8"/>
                    </a:lnTo>
                    <a:lnTo>
                      <a:pt x="10" y="9"/>
                    </a:lnTo>
                    <a:lnTo>
                      <a:pt x="9" y="11"/>
                    </a:lnTo>
                    <a:lnTo>
                      <a:pt x="7" y="11"/>
                    </a:lnTo>
                    <a:lnTo>
                      <a:pt x="5" y="10"/>
                    </a:lnTo>
                    <a:lnTo>
                      <a:pt x="3" y="9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96" name="Freeform 1274"/>
              <p:cNvSpPr>
                <a:spLocks/>
              </p:cNvSpPr>
              <p:nvPr/>
            </p:nvSpPr>
            <p:spPr bwMode="auto">
              <a:xfrm>
                <a:off x="3976913" y="2466036"/>
                <a:ext cx="26944" cy="16580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8" y="0"/>
                  </a:cxn>
                  <a:cxn ang="0">
                    <a:pos x="13" y="5"/>
                  </a:cxn>
                  <a:cxn ang="0">
                    <a:pos x="13" y="6"/>
                  </a:cxn>
                  <a:cxn ang="0">
                    <a:pos x="10" y="6"/>
                  </a:cxn>
                  <a:cxn ang="0">
                    <a:pos x="9" y="8"/>
                  </a:cxn>
                  <a:cxn ang="0">
                    <a:pos x="4" y="8"/>
                  </a:cxn>
                  <a:cxn ang="0">
                    <a:pos x="1" y="6"/>
                  </a:cxn>
                  <a:cxn ang="0">
                    <a:pos x="0" y="5"/>
                  </a:cxn>
                  <a:cxn ang="0">
                    <a:pos x="0" y="3"/>
                  </a:cxn>
                  <a:cxn ang="0">
                    <a:pos x="3" y="1"/>
                  </a:cxn>
                  <a:cxn ang="0">
                    <a:pos x="4" y="0"/>
                  </a:cxn>
                </a:cxnLst>
                <a:rect l="0" t="0" r="r" b="b"/>
                <a:pathLst>
                  <a:path w="13" h="8">
                    <a:moveTo>
                      <a:pt x="4" y="0"/>
                    </a:moveTo>
                    <a:lnTo>
                      <a:pt x="8" y="0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0" y="6"/>
                    </a:lnTo>
                    <a:lnTo>
                      <a:pt x="9" y="8"/>
                    </a:lnTo>
                    <a:lnTo>
                      <a:pt x="4" y="8"/>
                    </a:lnTo>
                    <a:lnTo>
                      <a:pt x="1" y="6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3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97" name="Freeform 1275"/>
              <p:cNvSpPr>
                <a:spLocks/>
              </p:cNvSpPr>
              <p:nvPr/>
            </p:nvSpPr>
            <p:spPr bwMode="auto">
              <a:xfrm>
                <a:off x="3864996" y="2416295"/>
                <a:ext cx="20725" cy="2072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0"/>
                  </a:cxn>
                  <a:cxn ang="0">
                    <a:pos x="9" y="3"/>
                  </a:cxn>
                  <a:cxn ang="0">
                    <a:pos x="8" y="6"/>
                  </a:cxn>
                  <a:cxn ang="0">
                    <a:pos x="4" y="10"/>
                  </a:cxn>
                  <a:cxn ang="0">
                    <a:pos x="0" y="10"/>
                  </a:cxn>
                  <a:cxn ang="0">
                    <a:pos x="0" y="6"/>
                  </a:cxn>
                  <a:cxn ang="0">
                    <a:pos x="1" y="5"/>
                  </a:cxn>
                  <a:cxn ang="0">
                    <a:pos x="4" y="4"/>
                  </a:cxn>
                  <a:cxn ang="0">
                    <a:pos x="8" y="0"/>
                  </a:cxn>
                </a:cxnLst>
                <a:rect l="0" t="0" r="r" b="b"/>
                <a:pathLst>
                  <a:path w="10" h="10">
                    <a:moveTo>
                      <a:pt x="8" y="0"/>
                    </a:moveTo>
                    <a:lnTo>
                      <a:pt x="10" y="0"/>
                    </a:lnTo>
                    <a:lnTo>
                      <a:pt x="9" y="3"/>
                    </a:lnTo>
                    <a:lnTo>
                      <a:pt x="8" y="6"/>
                    </a:lnTo>
                    <a:lnTo>
                      <a:pt x="4" y="10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4" y="4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98" name="Freeform 1276"/>
              <p:cNvSpPr>
                <a:spLocks/>
              </p:cNvSpPr>
              <p:nvPr/>
            </p:nvSpPr>
            <p:spPr bwMode="auto">
              <a:xfrm>
                <a:off x="3605930" y="2215259"/>
                <a:ext cx="690154" cy="501553"/>
              </a:xfrm>
              <a:custGeom>
                <a:avLst/>
                <a:gdLst/>
                <a:ahLst/>
                <a:cxnLst>
                  <a:cxn ang="0">
                    <a:pos x="51" y="3"/>
                  </a:cxn>
                  <a:cxn ang="0">
                    <a:pos x="46" y="14"/>
                  </a:cxn>
                  <a:cxn ang="0">
                    <a:pos x="42" y="29"/>
                  </a:cxn>
                  <a:cxn ang="0">
                    <a:pos x="54" y="33"/>
                  </a:cxn>
                  <a:cxn ang="0">
                    <a:pos x="61" y="10"/>
                  </a:cxn>
                  <a:cxn ang="0">
                    <a:pos x="109" y="20"/>
                  </a:cxn>
                  <a:cxn ang="0">
                    <a:pos x="111" y="36"/>
                  </a:cxn>
                  <a:cxn ang="0">
                    <a:pos x="130" y="36"/>
                  </a:cxn>
                  <a:cxn ang="0">
                    <a:pos x="154" y="27"/>
                  </a:cxn>
                  <a:cxn ang="0">
                    <a:pos x="190" y="49"/>
                  </a:cxn>
                  <a:cxn ang="0">
                    <a:pos x="223" y="61"/>
                  </a:cxn>
                  <a:cxn ang="0">
                    <a:pos x="262" y="78"/>
                  </a:cxn>
                  <a:cxn ang="0">
                    <a:pos x="267" y="90"/>
                  </a:cxn>
                  <a:cxn ang="0">
                    <a:pos x="272" y="96"/>
                  </a:cxn>
                  <a:cxn ang="0">
                    <a:pos x="261" y="107"/>
                  </a:cxn>
                  <a:cxn ang="0">
                    <a:pos x="286" y="124"/>
                  </a:cxn>
                  <a:cxn ang="0">
                    <a:pos x="298" y="140"/>
                  </a:cxn>
                  <a:cxn ang="0">
                    <a:pos x="313" y="139"/>
                  </a:cxn>
                  <a:cxn ang="0">
                    <a:pos x="330" y="145"/>
                  </a:cxn>
                  <a:cxn ang="0">
                    <a:pos x="326" y="160"/>
                  </a:cxn>
                  <a:cxn ang="0">
                    <a:pos x="312" y="170"/>
                  </a:cxn>
                  <a:cxn ang="0">
                    <a:pos x="307" y="181"/>
                  </a:cxn>
                  <a:cxn ang="0">
                    <a:pos x="274" y="156"/>
                  </a:cxn>
                  <a:cxn ang="0">
                    <a:pos x="258" y="159"/>
                  </a:cxn>
                  <a:cxn ang="0">
                    <a:pos x="264" y="165"/>
                  </a:cxn>
                  <a:cxn ang="0">
                    <a:pos x="266" y="174"/>
                  </a:cxn>
                  <a:cxn ang="0">
                    <a:pos x="278" y="186"/>
                  </a:cxn>
                  <a:cxn ang="0">
                    <a:pos x="293" y="193"/>
                  </a:cxn>
                  <a:cxn ang="0">
                    <a:pos x="296" y="202"/>
                  </a:cxn>
                  <a:cxn ang="0">
                    <a:pos x="296" y="222"/>
                  </a:cxn>
                  <a:cxn ang="0">
                    <a:pos x="261" y="212"/>
                  </a:cxn>
                  <a:cxn ang="0">
                    <a:pos x="279" y="237"/>
                  </a:cxn>
                  <a:cxn ang="0">
                    <a:pos x="273" y="241"/>
                  </a:cxn>
                  <a:cxn ang="0">
                    <a:pos x="242" y="227"/>
                  </a:cxn>
                  <a:cxn ang="0">
                    <a:pos x="213" y="214"/>
                  </a:cxn>
                  <a:cxn ang="0">
                    <a:pos x="176" y="194"/>
                  </a:cxn>
                  <a:cxn ang="0">
                    <a:pos x="155" y="198"/>
                  </a:cxn>
                  <a:cxn ang="0">
                    <a:pos x="140" y="192"/>
                  </a:cxn>
                  <a:cxn ang="0">
                    <a:pos x="145" y="179"/>
                  </a:cxn>
                  <a:cxn ang="0">
                    <a:pos x="183" y="173"/>
                  </a:cxn>
                  <a:cxn ang="0">
                    <a:pos x="183" y="159"/>
                  </a:cxn>
                  <a:cxn ang="0">
                    <a:pos x="203" y="142"/>
                  </a:cxn>
                  <a:cxn ang="0">
                    <a:pos x="187" y="114"/>
                  </a:cxn>
                  <a:cxn ang="0">
                    <a:pos x="163" y="110"/>
                  </a:cxn>
                  <a:cxn ang="0">
                    <a:pos x="154" y="106"/>
                  </a:cxn>
                  <a:cxn ang="0">
                    <a:pos x="164" y="101"/>
                  </a:cxn>
                  <a:cxn ang="0">
                    <a:pos x="129" y="81"/>
                  </a:cxn>
                  <a:cxn ang="0">
                    <a:pos x="115" y="93"/>
                  </a:cxn>
                  <a:cxn ang="0">
                    <a:pos x="45" y="82"/>
                  </a:cxn>
                  <a:cxn ang="0">
                    <a:pos x="15" y="71"/>
                  </a:cxn>
                  <a:cxn ang="0">
                    <a:pos x="22" y="64"/>
                  </a:cxn>
                  <a:cxn ang="0">
                    <a:pos x="7" y="56"/>
                  </a:cxn>
                  <a:cxn ang="0">
                    <a:pos x="0" y="37"/>
                  </a:cxn>
                  <a:cxn ang="0">
                    <a:pos x="10" y="23"/>
                  </a:cxn>
                </a:cxnLst>
                <a:rect l="0" t="0" r="r" b="b"/>
                <a:pathLst>
                  <a:path w="333" h="242">
                    <a:moveTo>
                      <a:pt x="42" y="0"/>
                    </a:moveTo>
                    <a:lnTo>
                      <a:pt x="43" y="0"/>
                    </a:lnTo>
                    <a:lnTo>
                      <a:pt x="45" y="2"/>
                    </a:lnTo>
                    <a:lnTo>
                      <a:pt x="47" y="2"/>
                    </a:lnTo>
                    <a:lnTo>
                      <a:pt x="51" y="3"/>
                    </a:lnTo>
                    <a:lnTo>
                      <a:pt x="54" y="3"/>
                    </a:lnTo>
                    <a:lnTo>
                      <a:pt x="55" y="4"/>
                    </a:lnTo>
                    <a:lnTo>
                      <a:pt x="56" y="4"/>
                    </a:lnTo>
                    <a:lnTo>
                      <a:pt x="52" y="9"/>
                    </a:lnTo>
                    <a:lnTo>
                      <a:pt x="46" y="14"/>
                    </a:lnTo>
                    <a:lnTo>
                      <a:pt x="41" y="19"/>
                    </a:lnTo>
                    <a:lnTo>
                      <a:pt x="38" y="25"/>
                    </a:lnTo>
                    <a:lnTo>
                      <a:pt x="38" y="28"/>
                    </a:lnTo>
                    <a:lnTo>
                      <a:pt x="40" y="29"/>
                    </a:lnTo>
                    <a:lnTo>
                      <a:pt x="42" y="29"/>
                    </a:lnTo>
                    <a:lnTo>
                      <a:pt x="42" y="43"/>
                    </a:lnTo>
                    <a:lnTo>
                      <a:pt x="43" y="44"/>
                    </a:lnTo>
                    <a:lnTo>
                      <a:pt x="47" y="44"/>
                    </a:lnTo>
                    <a:lnTo>
                      <a:pt x="54" y="38"/>
                    </a:lnTo>
                    <a:lnTo>
                      <a:pt x="54" y="33"/>
                    </a:lnTo>
                    <a:lnTo>
                      <a:pt x="51" y="31"/>
                    </a:lnTo>
                    <a:lnTo>
                      <a:pt x="50" y="28"/>
                    </a:lnTo>
                    <a:lnTo>
                      <a:pt x="50" y="24"/>
                    </a:lnTo>
                    <a:lnTo>
                      <a:pt x="52" y="17"/>
                    </a:lnTo>
                    <a:lnTo>
                      <a:pt x="61" y="10"/>
                    </a:lnTo>
                    <a:lnTo>
                      <a:pt x="71" y="7"/>
                    </a:lnTo>
                    <a:lnTo>
                      <a:pt x="94" y="4"/>
                    </a:lnTo>
                    <a:lnTo>
                      <a:pt x="100" y="7"/>
                    </a:lnTo>
                    <a:lnTo>
                      <a:pt x="105" y="12"/>
                    </a:lnTo>
                    <a:lnTo>
                      <a:pt x="109" y="20"/>
                    </a:lnTo>
                    <a:lnTo>
                      <a:pt x="110" y="28"/>
                    </a:lnTo>
                    <a:lnTo>
                      <a:pt x="110" y="31"/>
                    </a:lnTo>
                    <a:lnTo>
                      <a:pt x="109" y="32"/>
                    </a:lnTo>
                    <a:lnTo>
                      <a:pt x="109" y="36"/>
                    </a:lnTo>
                    <a:lnTo>
                      <a:pt x="111" y="36"/>
                    </a:lnTo>
                    <a:lnTo>
                      <a:pt x="115" y="32"/>
                    </a:lnTo>
                    <a:lnTo>
                      <a:pt x="120" y="32"/>
                    </a:lnTo>
                    <a:lnTo>
                      <a:pt x="123" y="33"/>
                    </a:lnTo>
                    <a:lnTo>
                      <a:pt x="125" y="36"/>
                    </a:lnTo>
                    <a:lnTo>
                      <a:pt x="130" y="36"/>
                    </a:lnTo>
                    <a:lnTo>
                      <a:pt x="136" y="29"/>
                    </a:lnTo>
                    <a:lnTo>
                      <a:pt x="139" y="28"/>
                    </a:lnTo>
                    <a:lnTo>
                      <a:pt x="141" y="25"/>
                    </a:lnTo>
                    <a:lnTo>
                      <a:pt x="144" y="25"/>
                    </a:lnTo>
                    <a:lnTo>
                      <a:pt x="154" y="27"/>
                    </a:lnTo>
                    <a:lnTo>
                      <a:pt x="165" y="28"/>
                    </a:lnTo>
                    <a:lnTo>
                      <a:pt x="174" y="32"/>
                    </a:lnTo>
                    <a:lnTo>
                      <a:pt x="180" y="38"/>
                    </a:lnTo>
                    <a:lnTo>
                      <a:pt x="184" y="44"/>
                    </a:lnTo>
                    <a:lnTo>
                      <a:pt x="190" y="49"/>
                    </a:lnTo>
                    <a:lnTo>
                      <a:pt x="199" y="52"/>
                    </a:lnTo>
                    <a:lnTo>
                      <a:pt x="214" y="52"/>
                    </a:lnTo>
                    <a:lnTo>
                      <a:pt x="222" y="56"/>
                    </a:lnTo>
                    <a:lnTo>
                      <a:pt x="223" y="58"/>
                    </a:lnTo>
                    <a:lnTo>
                      <a:pt x="223" y="61"/>
                    </a:lnTo>
                    <a:lnTo>
                      <a:pt x="233" y="64"/>
                    </a:lnTo>
                    <a:lnTo>
                      <a:pt x="240" y="70"/>
                    </a:lnTo>
                    <a:lnTo>
                      <a:pt x="251" y="72"/>
                    </a:lnTo>
                    <a:lnTo>
                      <a:pt x="251" y="78"/>
                    </a:lnTo>
                    <a:lnTo>
                      <a:pt x="262" y="78"/>
                    </a:lnTo>
                    <a:lnTo>
                      <a:pt x="264" y="80"/>
                    </a:lnTo>
                    <a:lnTo>
                      <a:pt x="266" y="82"/>
                    </a:lnTo>
                    <a:lnTo>
                      <a:pt x="268" y="85"/>
                    </a:lnTo>
                    <a:lnTo>
                      <a:pt x="269" y="88"/>
                    </a:lnTo>
                    <a:lnTo>
                      <a:pt x="267" y="90"/>
                    </a:lnTo>
                    <a:lnTo>
                      <a:pt x="263" y="90"/>
                    </a:lnTo>
                    <a:lnTo>
                      <a:pt x="256" y="93"/>
                    </a:lnTo>
                    <a:lnTo>
                      <a:pt x="259" y="95"/>
                    </a:lnTo>
                    <a:lnTo>
                      <a:pt x="269" y="95"/>
                    </a:lnTo>
                    <a:lnTo>
                      <a:pt x="272" y="96"/>
                    </a:lnTo>
                    <a:lnTo>
                      <a:pt x="273" y="98"/>
                    </a:lnTo>
                    <a:lnTo>
                      <a:pt x="269" y="100"/>
                    </a:lnTo>
                    <a:lnTo>
                      <a:pt x="267" y="102"/>
                    </a:lnTo>
                    <a:lnTo>
                      <a:pt x="264" y="103"/>
                    </a:lnTo>
                    <a:lnTo>
                      <a:pt x="261" y="107"/>
                    </a:lnTo>
                    <a:lnTo>
                      <a:pt x="268" y="111"/>
                    </a:lnTo>
                    <a:lnTo>
                      <a:pt x="272" y="111"/>
                    </a:lnTo>
                    <a:lnTo>
                      <a:pt x="274" y="117"/>
                    </a:lnTo>
                    <a:lnTo>
                      <a:pt x="278" y="121"/>
                    </a:lnTo>
                    <a:lnTo>
                      <a:pt x="286" y="124"/>
                    </a:lnTo>
                    <a:lnTo>
                      <a:pt x="292" y="125"/>
                    </a:lnTo>
                    <a:lnTo>
                      <a:pt x="293" y="129"/>
                    </a:lnTo>
                    <a:lnTo>
                      <a:pt x="293" y="132"/>
                    </a:lnTo>
                    <a:lnTo>
                      <a:pt x="296" y="137"/>
                    </a:lnTo>
                    <a:lnTo>
                      <a:pt x="298" y="140"/>
                    </a:lnTo>
                    <a:lnTo>
                      <a:pt x="304" y="140"/>
                    </a:lnTo>
                    <a:lnTo>
                      <a:pt x="308" y="139"/>
                    </a:lnTo>
                    <a:lnTo>
                      <a:pt x="309" y="137"/>
                    </a:lnTo>
                    <a:lnTo>
                      <a:pt x="312" y="137"/>
                    </a:lnTo>
                    <a:lnTo>
                      <a:pt x="313" y="139"/>
                    </a:lnTo>
                    <a:lnTo>
                      <a:pt x="314" y="141"/>
                    </a:lnTo>
                    <a:lnTo>
                      <a:pt x="317" y="142"/>
                    </a:lnTo>
                    <a:lnTo>
                      <a:pt x="318" y="144"/>
                    </a:lnTo>
                    <a:lnTo>
                      <a:pt x="326" y="144"/>
                    </a:lnTo>
                    <a:lnTo>
                      <a:pt x="330" y="145"/>
                    </a:lnTo>
                    <a:lnTo>
                      <a:pt x="332" y="146"/>
                    </a:lnTo>
                    <a:lnTo>
                      <a:pt x="333" y="149"/>
                    </a:lnTo>
                    <a:lnTo>
                      <a:pt x="333" y="155"/>
                    </a:lnTo>
                    <a:lnTo>
                      <a:pt x="331" y="158"/>
                    </a:lnTo>
                    <a:lnTo>
                      <a:pt x="326" y="160"/>
                    </a:lnTo>
                    <a:lnTo>
                      <a:pt x="321" y="160"/>
                    </a:lnTo>
                    <a:lnTo>
                      <a:pt x="321" y="166"/>
                    </a:lnTo>
                    <a:lnTo>
                      <a:pt x="318" y="169"/>
                    </a:lnTo>
                    <a:lnTo>
                      <a:pt x="316" y="170"/>
                    </a:lnTo>
                    <a:lnTo>
                      <a:pt x="312" y="170"/>
                    </a:lnTo>
                    <a:lnTo>
                      <a:pt x="312" y="173"/>
                    </a:lnTo>
                    <a:lnTo>
                      <a:pt x="311" y="176"/>
                    </a:lnTo>
                    <a:lnTo>
                      <a:pt x="311" y="179"/>
                    </a:lnTo>
                    <a:lnTo>
                      <a:pt x="309" y="180"/>
                    </a:lnTo>
                    <a:lnTo>
                      <a:pt x="307" y="181"/>
                    </a:lnTo>
                    <a:lnTo>
                      <a:pt x="298" y="179"/>
                    </a:lnTo>
                    <a:lnTo>
                      <a:pt x="292" y="174"/>
                    </a:lnTo>
                    <a:lnTo>
                      <a:pt x="286" y="168"/>
                    </a:lnTo>
                    <a:lnTo>
                      <a:pt x="281" y="161"/>
                    </a:lnTo>
                    <a:lnTo>
                      <a:pt x="274" y="156"/>
                    </a:lnTo>
                    <a:lnTo>
                      <a:pt x="266" y="154"/>
                    </a:lnTo>
                    <a:lnTo>
                      <a:pt x="264" y="154"/>
                    </a:lnTo>
                    <a:lnTo>
                      <a:pt x="262" y="156"/>
                    </a:lnTo>
                    <a:lnTo>
                      <a:pt x="259" y="158"/>
                    </a:lnTo>
                    <a:lnTo>
                      <a:pt x="258" y="159"/>
                    </a:lnTo>
                    <a:lnTo>
                      <a:pt x="261" y="160"/>
                    </a:lnTo>
                    <a:lnTo>
                      <a:pt x="264" y="160"/>
                    </a:lnTo>
                    <a:lnTo>
                      <a:pt x="266" y="159"/>
                    </a:lnTo>
                    <a:lnTo>
                      <a:pt x="266" y="164"/>
                    </a:lnTo>
                    <a:lnTo>
                      <a:pt x="264" y="165"/>
                    </a:lnTo>
                    <a:lnTo>
                      <a:pt x="262" y="165"/>
                    </a:lnTo>
                    <a:lnTo>
                      <a:pt x="261" y="164"/>
                    </a:lnTo>
                    <a:lnTo>
                      <a:pt x="261" y="170"/>
                    </a:lnTo>
                    <a:lnTo>
                      <a:pt x="266" y="170"/>
                    </a:lnTo>
                    <a:lnTo>
                      <a:pt x="266" y="174"/>
                    </a:lnTo>
                    <a:lnTo>
                      <a:pt x="268" y="178"/>
                    </a:lnTo>
                    <a:lnTo>
                      <a:pt x="269" y="180"/>
                    </a:lnTo>
                    <a:lnTo>
                      <a:pt x="272" y="184"/>
                    </a:lnTo>
                    <a:lnTo>
                      <a:pt x="274" y="185"/>
                    </a:lnTo>
                    <a:lnTo>
                      <a:pt x="278" y="186"/>
                    </a:lnTo>
                    <a:lnTo>
                      <a:pt x="284" y="186"/>
                    </a:lnTo>
                    <a:lnTo>
                      <a:pt x="284" y="188"/>
                    </a:lnTo>
                    <a:lnTo>
                      <a:pt x="286" y="190"/>
                    </a:lnTo>
                    <a:lnTo>
                      <a:pt x="293" y="190"/>
                    </a:lnTo>
                    <a:lnTo>
                      <a:pt x="293" y="193"/>
                    </a:lnTo>
                    <a:lnTo>
                      <a:pt x="292" y="195"/>
                    </a:lnTo>
                    <a:lnTo>
                      <a:pt x="292" y="197"/>
                    </a:lnTo>
                    <a:lnTo>
                      <a:pt x="293" y="198"/>
                    </a:lnTo>
                    <a:lnTo>
                      <a:pt x="293" y="199"/>
                    </a:lnTo>
                    <a:lnTo>
                      <a:pt x="296" y="202"/>
                    </a:lnTo>
                    <a:lnTo>
                      <a:pt x="297" y="204"/>
                    </a:lnTo>
                    <a:lnTo>
                      <a:pt x="298" y="205"/>
                    </a:lnTo>
                    <a:lnTo>
                      <a:pt x="299" y="208"/>
                    </a:lnTo>
                    <a:lnTo>
                      <a:pt x="299" y="210"/>
                    </a:lnTo>
                    <a:lnTo>
                      <a:pt x="296" y="222"/>
                    </a:lnTo>
                    <a:lnTo>
                      <a:pt x="294" y="224"/>
                    </a:lnTo>
                    <a:lnTo>
                      <a:pt x="288" y="223"/>
                    </a:lnTo>
                    <a:lnTo>
                      <a:pt x="279" y="220"/>
                    </a:lnTo>
                    <a:lnTo>
                      <a:pt x="269" y="217"/>
                    </a:lnTo>
                    <a:lnTo>
                      <a:pt x="261" y="212"/>
                    </a:lnTo>
                    <a:lnTo>
                      <a:pt x="256" y="208"/>
                    </a:lnTo>
                    <a:lnTo>
                      <a:pt x="251" y="208"/>
                    </a:lnTo>
                    <a:lnTo>
                      <a:pt x="258" y="214"/>
                    </a:lnTo>
                    <a:lnTo>
                      <a:pt x="276" y="229"/>
                    </a:lnTo>
                    <a:lnTo>
                      <a:pt x="279" y="237"/>
                    </a:lnTo>
                    <a:lnTo>
                      <a:pt x="279" y="238"/>
                    </a:lnTo>
                    <a:lnTo>
                      <a:pt x="278" y="241"/>
                    </a:lnTo>
                    <a:lnTo>
                      <a:pt x="277" y="242"/>
                    </a:lnTo>
                    <a:lnTo>
                      <a:pt x="274" y="242"/>
                    </a:lnTo>
                    <a:lnTo>
                      <a:pt x="273" y="241"/>
                    </a:lnTo>
                    <a:lnTo>
                      <a:pt x="273" y="237"/>
                    </a:lnTo>
                    <a:lnTo>
                      <a:pt x="272" y="237"/>
                    </a:lnTo>
                    <a:lnTo>
                      <a:pt x="261" y="233"/>
                    </a:lnTo>
                    <a:lnTo>
                      <a:pt x="252" y="231"/>
                    </a:lnTo>
                    <a:lnTo>
                      <a:pt x="242" y="227"/>
                    </a:lnTo>
                    <a:lnTo>
                      <a:pt x="235" y="224"/>
                    </a:lnTo>
                    <a:lnTo>
                      <a:pt x="229" y="223"/>
                    </a:lnTo>
                    <a:lnTo>
                      <a:pt x="222" y="220"/>
                    </a:lnTo>
                    <a:lnTo>
                      <a:pt x="217" y="218"/>
                    </a:lnTo>
                    <a:lnTo>
                      <a:pt x="213" y="214"/>
                    </a:lnTo>
                    <a:lnTo>
                      <a:pt x="214" y="209"/>
                    </a:lnTo>
                    <a:lnTo>
                      <a:pt x="198" y="199"/>
                    </a:lnTo>
                    <a:lnTo>
                      <a:pt x="183" y="189"/>
                    </a:lnTo>
                    <a:lnTo>
                      <a:pt x="179" y="193"/>
                    </a:lnTo>
                    <a:lnTo>
                      <a:pt x="176" y="194"/>
                    </a:lnTo>
                    <a:lnTo>
                      <a:pt x="175" y="195"/>
                    </a:lnTo>
                    <a:lnTo>
                      <a:pt x="173" y="195"/>
                    </a:lnTo>
                    <a:lnTo>
                      <a:pt x="169" y="192"/>
                    </a:lnTo>
                    <a:lnTo>
                      <a:pt x="168" y="192"/>
                    </a:lnTo>
                    <a:lnTo>
                      <a:pt x="155" y="198"/>
                    </a:lnTo>
                    <a:lnTo>
                      <a:pt x="153" y="198"/>
                    </a:lnTo>
                    <a:lnTo>
                      <a:pt x="150" y="197"/>
                    </a:lnTo>
                    <a:lnTo>
                      <a:pt x="146" y="195"/>
                    </a:lnTo>
                    <a:lnTo>
                      <a:pt x="144" y="194"/>
                    </a:lnTo>
                    <a:lnTo>
                      <a:pt x="140" y="192"/>
                    </a:lnTo>
                    <a:lnTo>
                      <a:pt x="138" y="186"/>
                    </a:lnTo>
                    <a:lnTo>
                      <a:pt x="139" y="185"/>
                    </a:lnTo>
                    <a:lnTo>
                      <a:pt x="140" y="183"/>
                    </a:lnTo>
                    <a:lnTo>
                      <a:pt x="143" y="180"/>
                    </a:lnTo>
                    <a:lnTo>
                      <a:pt x="145" y="179"/>
                    </a:lnTo>
                    <a:lnTo>
                      <a:pt x="149" y="176"/>
                    </a:lnTo>
                    <a:lnTo>
                      <a:pt x="151" y="175"/>
                    </a:lnTo>
                    <a:lnTo>
                      <a:pt x="174" y="175"/>
                    </a:lnTo>
                    <a:lnTo>
                      <a:pt x="178" y="174"/>
                    </a:lnTo>
                    <a:lnTo>
                      <a:pt x="183" y="173"/>
                    </a:lnTo>
                    <a:lnTo>
                      <a:pt x="190" y="170"/>
                    </a:lnTo>
                    <a:lnTo>
                      <a:pt x="188" y="169"/>
                    </a:lnTo>
                    <a:lnTo>
                      <a:pt x="185" y="166"/>
                    </a:lnTo>
                    <a:lnTo>
                      <a:pt x="183" y="161"/>
                    </a:lnTo>
                    <a:lnTo>
                      <a:pt x="183" y="159"/>
                    </a:lnTo>
                    <a:lnTo>
                      <a:pt x="184" y="158"/>
                    </a:lnTo>
                    <a:lnTo>
                      <a:pt x="187" y="156"/>
                    </a:lnTo>
                    <a:lnTo>
                      <a:pt x="192" y="156"/>
                    </a:lnTo>
                    <a:lnTo>
                      <a:pt x="198" y="150"/>
                    </a:lnTo>
                    <a:lnTo>
                      <a:pt x="203" y="142"/>
                    </a:lnTo>
                    <a:lnTo>
                      <a:pt x="204" y="140"/>
                    </a:lnTo>
                    <a:lnTo>
                      <a:pt x="205" y="136"/>
                    </a:lnTo>
                    <a:lnTo>
                      <a:pt x="203" y="129"/>
                    </a:lnTo>
                    <a:lnTo>
                      <a:pt x="195" y="121"/>
                    </a:lnTo>
                    <a:lnTo>
                      <a:pt x="187" y="114"/>
                    </a:lnTo>
                    <a:lnTo>
                      <a:pt x="178" y="109"/>
                    </a:lnTo>
                    <a:lnTo>
                      <a:pt x="170" y="106"/>
                    </a:lnTo>
                    <a:lnTo>
                      <a:pt x="168" y="106"/>
                    </a:lnTo>
                    <a:lnTo>
                      <a:pt x="165" y="107"/>
                    </a:lnTo>
                    <a:lnTo>
                      <a:pt x="163" y="110"/>
                    </a:lnTo>
                    <a:lnTo>
                      <a:pt x="160" y="111"/>
                    </a:lnTo>
                    <a:lnTo>
                      <a:pt x="156" y="111"/>
                    </a:lnTo>
                    <a:lnTo>
                      <a:pt x="155" y="109"/>
                    </a:lnTo>
                    <a:lnTo>
                      <a:pt x="154" y="107"/>
                    </a:lnTo>
                    <a:lnTo>
                      <a:pt x="154" y="106"/>
                    </a:lnTo>
                    <a:lnTo>
                      <a:pt x="155" y="103"/>
                    </a:lnTo>
                    <a:lnTo>
                      <a:pt x="156" y="102"/>
                    </a:lnTo>
                    <a:lnTo>
                      <a:pt x="159" y="102"/>
                    </a:lnTo>
                    <a:lnTo>
                      <a:pt x="161" y="101"/>
                    </a:lnTo>
                    <a:lnTo>
                      <a:pt x="164" y="101"/>
                    </a:lnTo>
                    <a:lnTo>
                      <a:pt x="160" y="97"/>
                    </a:lnTo>
                    <a:lnTo>
                      <a:pt x="145" y="85"/>
                    </a:lnTo>
                    <a:lnTo>
                      <a:pt x="139" y="81"/>
                    </a:lnTo>
                    <a:lnTo>
                      <a:pt x="134" y="78"/>
                    </a:lnTo>
                    <a:lnTo>
                      <a:pt x="129" y="81"/>
                    </a:lnTo>
                    <a:lnTo>
                      <a:pt x="126" y="85"/>
                    </a:lnTo>
                    <a:lnTo>
                      <a:pt x="124" y="87"/>
                    </a:lnTo>
                    <a:lnTo>
                      <a:pt x="121" y="91"/>
                    </a:lnTo>
                    <a:lnTo>
                      <a:pt x="119" y="92"/>
                    </a:lnTo>
                    <a:lnTo>
                      <a:pt x="115" y="93"/>
                    </a:lnTo>
                    <a:lnTo>
                      <a:pt x="112" y="93"/>
                    </a:lnTo>
                    <a:lnTo>
                      <a:pt x="111" y="92"/>
                    </a:lnTo>
                    <a:lnTo>
                      <a:pt x="111" y="85"/>
                    </a:lnTo>
                    <a:lnTo>
                      <a:pt x="47" y="85"/>
                    </a:lnTo>
                    <a:lnTo>
                      <a:pt x="45" y="82"/>
                    </a:lnTo>
                    <a:lnTo>
                      <a:pt x="42" y="81"/>
                    </a:lnTo>
                    <a:lnTo>
                      <a:pt x="37" y="76"/>
                    </a:lnTo>
                    <a:lnTo>
                      <a:pt x="18" y="76"/>
                    </a:lnTo>
                    <a:lnTo>
                      <a:pt x="17" y="73"/>
                    </a:lnTo>
                    <a:lnTo>
                      <a:pt x="15" y="71"/>
                    </a:lnTo>
                    <a:lnTo>
                      <a:pt x="12" y="70"/>
                    </a:lnTo>
                    <a:lnTo>
                      <a:pt x="10" y="64"/>
                    </a:lnTo>
                    <a:lnTo>
                      <a:pt x="13" y="63"/>
                    </a:lnTo>
                    <a:lnTo>
                      <a:pt x="18" y="63"/>
                    </a:lnTo>
                    <a:lnTo>
                      <a:pt x="22" y="64"/>
                    </a:lnTo>
                    <a:lnTo>
                      <a:pt x="27" y="66"/>
                    </a:lnTo>
                    <a:lnTo>
                      <a:pt x="27" y="61"/>
                    </a:lnTo>
                    <a:lnTo>
                      <a:pt x="22" y="59"/>
                    </a:lnTo>
                    <a:lnTo>
                      <a:pt x="15" y="57"/>
                    </a:lnTo>
                    <a:lnTo>
                      <a:pt x="7" y="56"/>
                    </a:lnTo>
                    <a:lnTo>
                      <a:pt x="5" y="56"/>
                    </a:lnTo>
                    <a:lnTo>
                      <a:pt x="3" y="53"/>
                    </a:lnTo>
                    <a:lnTo>
                      <a:pt x="2" y="52"/>
                    </a:lnTo>
                    <a:lnTo>
                      <a:pt x="0" y="47"/>
                    </a:lnTo>
                    <a:lnTo>
                      <a:pt x="0" y="37"/>
                    </a:lnTo>
                    <a:lnTo>
                      <a:pt x="1" y="33"/>
                    </a:lnTo>
                    <a:lnTo>
                      <a:pt x="2" y="31"/>
                    </a:lnTo>
                    <a:lnTo>
                      <a:pt x="5" y="29"/>
                    </a:lnTo>
                    <a:lnTo>
                      <a:pt x="8" y="25"/>
                    </a:lnTo>
                    <a:lnTo>
                      <a:pt x="10" y="23"/>
                    </a:lnTo>
                    <a:lnTo>
                      <a:pt x="10" y="15"/>
                    </a:lnTo>
                    <a:lnTo>
                      <a:pt x="18" y="8"/>
                    </a:lnTo>
                    <a:lnTo>
                      <a:pt x="30" y="3"/>
                    </a:lnTo>
                    <a:lnTo>
                      <a:pt x="4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99" name="Freeform 1277"/>
              <p:cNvSpPr>
                <a:spLocks/>
              </p:cNvSpPr>
              <p:nvPr/>
            </p:nvSpPr>
            <p:spPr bwMode="auto">
              <a:xfrm>
                <a:off x="3887795" y="2654636"/>
                <a:ext cx="18653" cy="621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5" y="0"/>
                  </a:cxn>
                  <a:cxn ang="0">
                    <a:pos x="7" y="1"/>
                  </a:cxn>
                  <a:cxn ang="0">
                    <a:pos x="9" y="2"/>
                  </a:cxn>
                  <a:cxn ang="0">
                    <a:pos x="7" y="3"/>
                  </a:cxn>
                  <a:cxn ang="0">
                    <a:pos x="3" y="3"/>
                  </a:cxn>
                  <a:cxn ang="0">
                    <a:pos x="0" y="2"/>
                  </a:cxn>
                  <a:cxn ang="0">
                    <a:pos x="2" y="0"/>
                  </a:cxn>
                </a:cxnLst>
                <a:rect l="0" t="0" r="r" b="b"/>
                <a:pathLst>
                  <a:path w="9" h="3">
                    <a:moveTo>
                      <a:pt x="2" y="0"/>
                    </a:moveTo>
                    <a:lnTo>
                      <a:pt x="5" y="0"/>
                    </a:lnTo>
                    <a:lnTo>
                      <a:pt x="7" y="1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3" y="3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00" name="Freeform 1278"/>
              <p:cNvSpPr>
                <a:spLocks/>
              </p:cNvSpPr>
              <p:nvPr/>
            </p:nvSpPr>
            <p:spPr bwMode="auto">
              <a:xfrm>
                <a:off x="3748934" y="2553082"/>
                <a:ext cx="14508" cy="1450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5" y="2"/>
                  </a:cxn>
                  <a:cxn ang="0">
                    <a:pos x="5" y="3"/>
                  </a:cxn>
                  <a:cxn ang="0">
                    <a:pos x="6" y="5"/>
                  </a:cxn>
                  <a:cxn ang="0">
                    <a:pos x="7" y="7"/>
                  </a:cxn>
                  <a:cxn ang="0">
                    <a:pos x="3" y="6"/>
                  </a:cxn>
                  <a:cxn ang="0">
                    <a:pos x="1" y="5"/>
                  </a:cxn>
                  <a:cxn ang="0">
                    <a:pos x="0" y="3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7" h="7">
                    <a:moveTo>
                      <a:pt x="2" y="0"/>
                    </a:moveTo>
                    <a:lnTo>
                      <a:pt x="5" y="2"/>
                    </a:lnTo>
                    <a:lnTo>
                      <a:pt x="5" y="3"/>
                    </a:lnTo>
                    <a:lnTo>
                      <a:pt x="6" y="5"/>
                    </a:lnTo>
                    <a:lnTo>
                      <a:pt x="7" y="7"/>
                    </a:lnTo>
                    <a:lnTo>
                      <a:pt x="3" y="6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01" name="Freeform 1279"/>
              <p:cNvSpPr>
                <a:spLocks/>
              </p:cNvSpPr>
              <p:nvPr/>
            </p:nvSpPr>
            <p:spPr bwMode="auto">
              <a:xfrm>
                <a:off x="3560334" y="1713706"/>
                <a:ext cx="741967" cy="387564"/>
              </a:xfrm>
              <a:custGeom>
                <a:avLst/>
                <a:gdLst/>
                <a:ahLst/>
                <a:cxnLst>
                  <a:cxn ang="0">
                    <a:pos x="225" y="2"/>
                  </a:cxn>
                  <a:cxn ang="0">
                    <a:pos x="291" y="10"/>
                  </a:cxn>
                  <a:cxn ang="0">
                    <a:pos x="324" y="7"/>
                  </a:cxn>
                  <a:cxn ang="0">
                    <a:pos x="331" y="15"/>
                  </a:cxn>
                  <a:cxn ang="0">
                    <a:pos x="358" y="25"/>
                  </a:cxn>
                  <a:cxn ang="0">
                    <a:pos x="352" y="30"/>
                  </a:cxn>
                  <a:cxn ang="0">
                    <a:pos x="305" y="41"/>
                  </a:cxn>
                  <a:cxn ang="0">
                    <a:pos x="311" y="47"/>
                  </a:cxn>
                  <a:cxn ang="0">
                    <a:pos x="273" y="68"/>
                  </a:cxn>
                  <a:cxn ang="0">
                    <a:pos x="235" y="98"/>
                  </a:cxn>
                  <a:cxn ang="0">
                    <a:pos x="196" y="104"/>
                  </a:cxn>
                  <a:cxn ang="0">
                    <a:pos x="198" y="115"/>
                  </a:cxn>
                  <a:cxn ang="0">
                    <a:pos x="188" y="115"/>
                  </a:cxn>
                  <a:cxn ang="0">
                    <a:pos x="200" y="125"/>
                  </a:cxn>
                  <a:cxn ang="0">
                    <a:pos x="161" y="144"/>
                  </a:cxn>
                  <a:cxn ang="0">
                    <a:pos x="161" y="158"/>
                  </a:cxn>
                  <a:cxn ang="0">
                    <a:pos x="147" y="169"/>
                  </a:cxn>
                  <a:cxn ang="0">
                    <a:pos x="163" y="173"/>
                  </a:cxn>
                  <a:cxn ang="0">
                    <a:pos x="131" y="187"/>
                  </a:cxn>
                  <a:cxn ang="0">
                    <a:pos x="119" y="181"/>
                  </a:cxn>
                  <a:cxn ang="0">
                    <a:pos x="74" y="184"/>
                  </a:cxn>
                  <a:cxn ang="0">
                    <a:pos x="33" y="181"/>
                  </a:cxn>
                  <a:cxn ang="0">
                    <a:pos x="27" y="178"/>
                  </a:cxn>
                  <a:cxn ang="0">
                    <a:pos x="45" y="166"/>
                  </a:cxn>
                  <a:cxn ang="0">
                    <a:pos x="44" y="154"/>
                  </a:cxn>
                  <a:cxn ang="0">
                    <a:pos x="53" y="145"/>
                  </a:cxn>
                  <a:cxn ang="0">
                    <a:pos x="79" y="157"/>
                  </a:cxn>
                  <a:cxn ang="0">
                    <a:pos x="71" y="143"/>
                  </a:cxn>
                  <a:cxn ang="0">
                    <a:pos x="59" y="138"/>
                  </a:cxn>
                  <a:cxn ang="0">
                    <a:pos x="54" y="129"/>
                  </a:cxn>
                  <a:cxn ang="0">
                    <a:pos x="78" y="119"/>
                  </a:cxn>
                  <a:cxn ang="0">
                    <a:pos x="76" y="99"/>
                  </a:cxn>
                  <a:cxn ang="0">
                    <a:pos x="58" y="88"/>
                  </a:cxn>
                  <a:cxn ang="0">
                    <a:pos x="63" y="83"/>
                  </a:cxn>
                  <a:cxn ang="0">
                    <a:pos x="103" y="90"/>
                  </a:cxn>
                  <a:cxn ang="0">
                    <a:pos x="112" y="93"/>
                  </a:cxn>
                  <a:cxn ang="0">
                    <a:pos x="102" y="84"/>
                  </a:cxn>
                  <a:cxn ang="0">
                    <a:pos x="123" y="79"/>
                  </a:cxn>
                  <a:cxn ang="0">
                    <a:pos x="128" y="73"/>
                  </a:cxn>
                  <a:cxn ang="0">
                    <a:pos x="94" y="74"/>
                  </a:cxn>
                  <a:cxn ang="0">
                    <a:pos x="73" y="76"/>
                  </a:cxn>
                  <a:cxn ang="0">
                    <a:pos x="55" y="74"/>
                  </a:cxn>
                  <a:cxn ang="0">
                    <a:pos x="32" y="65"/>
                  </a:cxn>
                  <a:cxn ang="0">
                    <a:pos x="23" y="61"/>
                  </a:cxn>
                  <a:cxn ang="0">
                    <a:pos x="45" y="47"/>
                  </a:cxn>
                  <a:cxn ang="0">
                    <a:pos x="27" y="55"/>
                  </a:cxn>
                  <a:cxn ang="0">
                    <a:pos x="17" y="51"/>
                  </a:cxn>
                  <a:cxn ang="0">
                    <a:pos x="15" y="45"/>
                  </a:cxn>
                  <a:cxn ang="0">
                    <a:pos x="4" y="42"/>
                  </a:cxn>
                  <a:cxn ang="0">
                    <a:pos x="53" y="31"/>
                  </a:cxn>
                  <a:cxn ang="0">
                    <a:pos x="64" y="23"/>
                  </a:cxn>
                  <a:cxn ang="0">
                    <a:pos x="77" y="21"/>
                  </a:cxn>
                  <a:cxn ang="0">
                    <a:pos x="104" y="16"/>
                  </a:cxn>
                  <a:cxn ang="0">
                    <a:pos x="121" y="12"/>
                  </a:cxn>
                  <a:cxn ang="0">
                    <a:pos x="132" y="5"/>
                  </a:cxn>
                  <a:cxn ang="0">
                    <a:pos x="193" y="3"/>
                  </a:cxn>
                  <a:cxn ang="0">
                    <a:pos x="207" y="5"/>
                  </a:cxn>
                </a:cxnLst>
                <a:rect l="0" t="0" r="r" b="b"/>
                <a:pathLst>
                  <a:path w="358" h="187">
                    <a:moveTo>
                      <a:pt x="215" y="0"/>
                    </a:moveTo>
                    <a:lnTo>
                      <a:pt x="219" y="0"/>
                    </a:lnTo>
                    <a:lnTo>
                      <a:pt x="222" y="1"/>
                    </a:lnTo>
                    <a:lnTo>
                      <a:pt x="225" y="2"/>
                    </a:lnTo>
                    <a:lnTo>
                      <a:pt x="260" y="2"/>
                    </a:lnTo>
                    <a:lnTo>
                      <a:pt x="273" y="3"/>
                    </a:lnTo>
                    <a:lnTo>
                      <a:pt x="284" y="6"/>
                    </a:lnTo>
                    <a:lnTo>
                      <a:pt x="291" y="10"/>
                    </a:lnTo>
                    <a:lnTo>
                      <a:pt x="290" y="11"/>
                    </a:lnTo>
                    <a:lnTo>
                      <a:pt x="288" y="12"/>
                    </a:lnTo>
                    <a:lnTo>
                      <a:pt x="316" y="5"/>
                    </a:lnTo>
                    <a:lnTo>
                      <a:pt x="324" y="7"/>
                    </a:lnTo>
                    <a:lnTo>
                      <a:pt x="326" y="8"/>
                    </a:lnTo>
                    <a:lnTo>
                      <a:pt x="329" y="11"/>
                    </a:lnTo>
                    <a:lnTo>
                      <a:pt x="330" y="13"/>
                    </a:lnTo>
                    <a:lnTo>
                      <a:pt x="331" y="15"/>
                    </a:lnTo>
                    <a:lnTo>
                      <a:pt x="335" y="17"/>
                    </a:lnTo>
                    <a:lnTo>
                      <a:pt x="343" y="18"/>
                    </a:lnTo>
                    <a:lnTo>
                      <a:pt x="355" y="21"/>
                    </a:lnTo>
                    <a:lnTo>
                      <a:pt x="358" y="25"/>
                    </a:lnTo>
                    <a:lnTo>
                      <a:pt x="358" y="27"/>
                    </a:lnTo>
                    <a:lnTo>
                      <a:pt x="355" y="29"/>
                    </a:lnTo>
                    <a:lnTo>
                      <a:pt x="354" y="29"/>
                    </a:lnTo>
                    <a:lnTo>
                      <a:pt x="352" y="30"/>
                    </a:lnTo>
                    <a:lnTo>
                      <a:pt x="349" y="30"/>
                    </a:lnTo>
                    <a:lnTo>
                      <a:pt x="334" y="37"/>
                    </a:lnTo>
                    <a:lnTo>
                      <a:pt x="320" y="40"/>
                    </a:lnTo>
                    <a:lnTo>
                      <a:pt x="305" y="41"/>
                    </a:lnTo>
                    <a:lnTo>
                      <a:pt x="289" y="46"/>
                    </a:lnTo>
                    <a:lnTo>
                      <a:pt x="294" y="49"/>
                    </a:lnTo>
                    <a:lnTo>
                      <a:pt x="303" y="49"/>
                    </a:lnTo>
                    <a:lnTo>
                      <a:pt x="311" y="47"/>
                    </a:lnTo>
                    <a:lnTo>
                      <a:pt x="320" y="47"/>
                    </a:lnTo>
                    <a:lnTo>
                      <a:pt x="310" y="54"/>
                    </a:lnTo>
                    <a:lnTo>
                      <a:pt x="285" y="64"/>
                    </a:lnTo>
                    <a:lnTo>
                      <a:pt x="273" y="68"/>
                    </a:lnTo>
                    <a:lnTo>
                      <a:pt x="262" y="73"/>
                    </a:lnTo>
                    <a:lnTo>
                      <a:pt x="252" y="81"/>
                    </a:lnTo>
                    <a:lnTo>
                      <a:pt x="244" y="90"/>
                    </a:lnTo>
                    <a:lnTo>
                      <a:pt x="235" y="98"/>
                    </a:lnTo>
                    <a:lnTo>
                      <a:pt x="229" y="100"/>
                    </a:lnTo>
                    <a:lnTo>
                      <a:pt x="221" y="99"/>
                    </a:lnTo>
                    <a:lnTo>
                      <a:pt x="214" y="99"/>
                    </a:lnTo>
                    <a:lnTo>
                      <a:pt x="196" y="104"/>
                    </a:lnTo>
                    <a:lnTo>
                      <a:pt x="188" y="109"/>
                    </a:lnTo>
                    <a:lnTo>
                      <a:pt x="200" y="109"/>
                    </a:lnTo>
                    <a:lnTo>
                      <a:pt x="200" y="114"/>
                    </a:lnTo>
                    <a:lnTo>
                      <a:pt x="198" y="115"/>
                    </a:lnTo>
                    <a:lnTo>
                      <a:pt x="196" y="117"/>
                    </a:lnTo>
                    <a:lnTo>
                      <a:pt x="195" y="117"/>
                    </a:lnTo>
                    <a:lnTo>
                      <a:pt x="191" y="115"/>
                    </a:lnTo>
                    <a:lnTo>
                      <a:pt x="188" y="115"/>
                    </a:lnTo>
                    <a:lnTo>
                      <a:pt x="192" y="118"/>
                    </a:lnTo>
                    <a:lnTo>
                      <a:pt x="195" y="119"/>
                    </a:lnTo>
                    <a:lnTo>
                      <a:pt x="197" y="122"/>
                    </a:lnTo>
                    <a:lnTo>
                      <a:pt x="200" y="125"/>
                    </a:lnTo>
                    <a:lnTo>
                      <a:pt x="192" y="130"/>
                    </a:lnTo>
                    <a:lnTo>
                      <a:pt x="185" y="142"/>
                    </a:lnTo>
                    <a:lnTo>
                      <a:pt x="182" y="144"/>
                    </a:lnTo>
                    <a:lnTo>
                      <a:pt x="161" y="144"/>
                    </a:lnTo>
                    <a:lnTo>
                      <a:pt x="163" y="147"/>
                    </a:lnTo>
                    <a:lnTo>
                      <a:pt x="165" y="149"/>
                    </a:lnTo>
                    <a:lnTo>
                      <a:pt x="165" y="154"/>
                    </a:lnTo>
                    <a:lnTo>
                      <a:pt x="161" y="158"/>
                    </a:lnTo>
                    <a:lnTo>
                      <a:pt x="158" y="158"/>
                    </a:lnTo>
                    <a:lnTo>
                      <a:pt x="148" y="163"/>
                    </a:lnTo>
                    <a:lnTo>
                      <a:pt x="147" y="166"/>
                    </a:lnTo>
                    <a:lnTo>
                      <a:pt x="147" y="169"/>
                    </a:lnTo>
                    <a:lnTo>
                      <a:pt x="160" y="169"/>
                    </a:lnTo>
                    <a:lnTo>
                      <a:pt x="162" y="171"/>
                    </a:lnTo>
                    <a:lnTo>
                      <a:pt x="163" y="172"/>
                    </a:lnTo>
                    <a:lnTo>
                      <a:pt x="163" y="173"/>
                    </a:lnTo>
                    <a:lnTo>
                      <a:pt x="160" y="178"/>
                    </a:lnTo>
                    <a:lnTo>
                      <a:pt x="151" y="182"/>
                    </a:lnTo>
                    <a:lnTo>
                      <a:pt x="140" y="186"/>
                    </a:lnTo>
                    <a:lnTo>
                      <a:pt x="131" y="187"/>
                    </a:lnTo>
                    <a:lnTo>
                      <a:pt x="128" y="187"/>
                    </a:lnTo>
                    <a:lnTo>
                      <a:pt x="126" y="186"/>
                    </a:lnTo>
                    <a:lnTo>
                      <a:pt x="122" y="182"/>
                    </a:lnTo>
                    <a:lnTo>
                      <a:pt x="119" y="181"/>
                    </a:lnTo>
                    <a:lnTo>
                      <a:pt x="84" y="181"/>
                    </a:lnTo>
                    <a:lnTo>
                      <a:pt x="83" y="182"/>
                    </a:lnTo>
                    <a:lnTo>
                      <a:pt x="78" y="184"/>
                    </a:lnTo>
                    <a:lnTo>
                      <a:pt x="74" y="184"/>
                    </a:lnTo>
                    <a:lnTo>
                      <a:pt x="55" y="182"/>
                    </a:lnTo>
                    <a:lnTo>
                      <a:pt x="37" y="177"/>
                    </a:lnTo>
                    <a:lnTo>
                      <a:pt x="35" y="179"/>
                    </a:lnTo>
                    <a:lnTo>
                      <a:pt x="33" y="181"/>
                    </a:lnTo>
                    <a:lnTo>
                      <a:pt x="29" y="181"/>
                    </a:lnTo>
                    <a:lnTo>
                      <a:pt x="28" y="179"/>
                    </a:lnTo>
                    <a:lnTo>
                      <a:pt x="27" y="179"/>
                    </a:lnTo>
                    <a:lnTo>
                      <a:pt x="27" y="178"/>
                    </a:lnTo>
                    <a:lnTo>
                      <a:pt x="28" y="172"/>
                    </a:lnTo>
                    <a:lnTo>
                      <a:pt x="33" y="168"/>
                    </a:lnTo>
                    <a:lnTo>
                      <a:pt x="38" y="166"/>
                    </a:lnTo>
                    <a:lnTo>
                      <a:pt x="45" y="166"/>
                    </a:lnTo>
                    <a:lnTo>
                      <a:pt x="52" y="164"/>
                    </a:lnTo>
                    <a:lnTo>
                      <a:pt x="57" y="162"/>
                    </a:lnTo>
                    <a:lnTo>
                      <a:pt x="47" y="157"/>
                    </a:lnTo>
                    <a:lnTo>
                      <a:pt x="44" y="154"/>
                    </a:lnTo>
                    <a:lnTo>
                      <a:pt x="43" y="152"/>
                    </a:lnTo>
                    <a:lnTo>
                      <a:pt x="43" y="147"/>
                    </a:lnTo>
                    <a:lnTo>
                      <a:pt x="44" y="145"/>
                    </a:lnTo>
                    <a:lnTo>
                      <a:pt x="53" y="145"/>
                    </a:lnTo>
                    <a:lnTo>
                      <a:pt x="62" y="147"/>
                    </a:lnTo>
                    <a:lnTo>
                      <a:pt x="68" y="149"/>
                    </a:lnTo>
                    <a:lnTo>
                      <a:pt x="73" y="153"/>
                    </a:lnTo>
                    <a:lnTo>
                      <a:pt x="79" y="157"/>
                    </a:lnTo>
                    <a:lnTo>
                      <a:pt x="86" y="157"/>
                    </a:lnTo>
                    <a:lnTo>
                      <a:pt x="81" y="152"/>
                    </a:lnTo>
                    <a:lnTo>
                      <a:pt x="74" y="148"/>
                    </a:lnTo>
                    <a:lnTo>
                      <a:pt x="71" y="143"/>
                    </a:lnTo>
                    <a:lnTo>
                      <a:pt x="68" y="137"/>
                    </a:lnTo>
                    <a:lnTo>
                      <a:pt x="62" y="137"/>
                    </a:lnTo>
                    <a:lnTo>
                      <a:pt x="60" y="138"/>
                    </a:lnTo>
                    <a:lnTo>
                      <a:pt x="59" y="138"/>
                    </a:lnTo>
                    <a:lnTo>
                      <a:pt x="58" y="139"/>
                    </a:lnTo>
                    <a:lnTo>
                      <a:pt x="52" y="139"/>
                    </a:lnTo>
                    <a:lnTo>
                      <a:pt x="52" y="134"/>
                    </a:lnTo>
                    <a:lnTo>
                      <a:pt x="54" y="129"/>
                    </a:lnTo>
                    <a:lnTo>
                      <a:pt x="57" y="125"/>
                    </a:lnTo>
                    <a:lnTo>
                      <a:pt x="64" y="120"/>
                    </a:lnTo>
                    <a:lnTo>
                      <a:pt x="72" y="119"/>
                    </a:lnTo>
                    <a:lnTo>
                      <a:pt x="78" y="119"/>
                    </a:lnTo>
                    <a:lnTo>
                      <a:pt x="83" y="117"/>
                    </a:lnTo>
                    <a:lnTo>
                      <a:pt x="86" y="110"/>
                    </a:lnTo>
                    <a:lnTo>
                      <a:pt x="83" y="104"/>
                    </a:lnTo>
                    <a:lnTo>
                      <a:pt x="76" y="99"/>
                    </a:lnTo>
                    <a:lnTo>
                      <a:pt x="68" y="95"/>
                    </a:lnTo>
                    <a:lnTo>
                      <a:pt x="60" y="93"/>
                    </a:lnTo>
                    <a:lnTo>
                      <a:pt x="58" y="89"/>
                    </a:lnTo>
                    <a:lnTo>
                      <a:pt x="58" y="88"/>
                    </a:lnTo>
                    <a:lnTo>
                      <a:pt x="59" y="86"/>
                    </a:lnTo>
                    <a:lnTo>
                      <a:pt x="65" y="86"/>
                    </a:lnTo>
                    <a:lnTo>
                      <a:pt x="64" y="85"/>
                    </a:lnTo>
                    <a:lnTo>
                      <a:pt x="63" y="83"/>
                    </a:lnTo>
                    <a:lnTo>
                      <a:pt x="63" y="81"/>
                    </a:lnTo>
                    <a:lnTo>
                      <a:pt x="91" y="81"/>
                    </a:lnTo>
                    <a:lnTo>
                      <a:pt x="97" y="85"/>
                    </a:lnTo>
                    <a:lnTo>
                      <a:pt x="103" y="90"/>
                    </a:lnTo>
                    <a:lnTo>
                      <a:pt x="108" y="94"/>
                    </a:lnTo>
                    <a:lnTo>
                      <a:pt x="116" y="95"/>
                    </a:lnTo>
                    <a:lnTo>
                      <a:pt x="114" y="94"/>
                    </a:lnTo>
                    <a:lnTo>
                      <a:pt x="112" y="93"/>
                    </a:lnTo>
                    <a:lnTo>
                      <a:pt x="108" y="90"/>
                    </a:lnTo>
                    <a:lnTo>
                      <a:pt x="106" y="88"/>
                    </a:lnTo>
                    <a:lnTo>
                      <a:pt x="103" y="86"/>
                    </a:lnTo>
                    <a:lnTo>
                      <a:pt x="102" y="84"/>
                    </a:lnTo>
                    <a:lnTo>
                      <a:pt x="101" y="83"/>
                    </a:lnTo>
                    <a:lnTo>
                      <a:pt x="102" y="80"/>
                    </a:lnTo>
                    <a:lnTo>
                      <a:pt x="103" y="79"/>
                    </a:lnTo>
                    <a:lnTo>
                      <a:pt x="123" y="79"/>
                    </a:lnTo>
                    <a:lnTo>
                      <a:pt x="134" y="75"/>
                    </a:lnTo>
                    <a:lnTo>
                      <a:pt x="143" y="68"/>
                    </a:lnTo>
                    <a:lnTo>
                      <a:pt x="137" y="68"/>
                    </a:lnTo>
                    <a:lnTo>
                      <a:pt x="128" y="73"/>
                    </a:lnTo>
                    <a:lnTo>
                      <a:pt x="118" y="76"/>
                    </a:lnTo>
                    <a:lnTo>
                      <a:pt x="107" y="78"/>
                    </a:lnTo>
                    <a:lnTo>
                      <a:pt x="102" y="78"/>
                    </a:lnTo>
                    <a:lnTo>
                      <a:pt x="94" y="74"/>
                    </a:lnTo>
                    <a:lnTo>
                      <a:pt x="89" y="74"/>
                    </a:lnTo>
                    <a:lnTo>
                      <a:pt x="86" y="78"/>
                    </a:lnTo>
                    <a:lnTo>
                      <a:pt x="77" y="78"/>
                    </a:lnTo>
                    <a:lnTo>
                      <a:pt x="73" y="76"/>
                    </a:lnTo>
                    <a:lnTo>
                      <a:pt x="68" y="74"/>
                    </a:lnTo>
                    <a:lnTo>
                      <a:pt x="68" y="70"/>
                    </a:lnTo>
                    <a:lnTo>
                      <a:pt x="63" y="70"/>
                    </a:lnTo>
                    <a:lnTo>
                      <a:pt x="55" y="74"/>
                    </a:lnTo>
                    <a:lnTo>
                      <a:pt x="53" y="74"/>
                    </a:lnTo>
                    <a:lnTo>
                      <a:pt x="44" y="73"/>
                    </a:lnTo>
                    <a:lnTo>
                      <a:pt x="37" y="69"/>
                    </a:lnTo>
                    <a:lnTo>
                      <a:pt x="32" y="65"/>
                    </a:lnTo>
                    <a:lnTo>
                      <a:pt x="34" y="64"/>
                    </a:lnTo>
                    <a:lnTo>
                      <a:pt x="35" y="62"/>
                    </a:lnTo>
                    <a:lnTo>
                      <a:pt x="38" y="61"/>
                    </a:lnTo>
                    <a:lnTo>
                      <a:pt x="23" y="61"/>
                    </a:lnTo>
                    <a:lnTo>
                      <a:pt x="28" y="55"/>
                    </a:lnTo>
                    <a:lnTo>
                      <a:pt x="33" y="51"/>
                    </a:lnTo>
                    <a:lnTo>
                      <a:pt x="48" y="49"/>
                    </a:lnTo>
                    <a:lnTo>
                      <a:pt x="45" y="47"/>
                    </a:lnTo>
                    <a:lnTo>
                      <a:pt x="37" y="47"/>
                    </a:lnTo>
                    <a:lnTo>
                      <a:pt x="34" y="49"/>
                    </a:lnTo>
                    <a:lnTo>
                      <a:pt x="29" y="54"/>
                    </a:lnTo>
                    <a:lnTo>
                      <a:pt x="27" y="55"/>
                    </a:lnTo>
                    <a:lnTo>
                      <a:pt x="22" y="55"/>
                    </a:lnTo>
                    <a:lnTo>
                      <a:pt x="20" y="52"/>
                    </a:lnTo>
                    <a:lnTo>
                      <a:pt x="18" y="51"/>
                    </a:lnTo>
                    <a:lnTo>
                      <a:pt x="17" y="51"/>
                    </a:lnTo>
                    <a:lnTo>
                      <a:pt x="19" y="49"/>
                    </a:lnTo>
                    <a:lnTo>
                      <a:pt x="24" y="46"/>
                    </a:lnTo>
                    <a:lnTo>
                      <a:pt x="28" y="45"/>
                    </a:lnTo>
                    <a:lnTo>
                      <a:pt x="15" y="45"/>
                    </a:lnTo>
                    <a:lnTo>
                      <a:pt x="12" y="46"/>
                    </a:lnTo>
                    <a:lnTo>
                      <a:pt x="9" y="47"/>
                    </a:lnTo>
                    <a:lnTo>
                      <a:pt x="0" y="47"/>
                    </a:lnTo>
                    <a:lnTo>
                      <a:pt x="4" y="42"/>
                    </a:lnTo>
                    <a:lnTo>
                      <a:pt x="13" y="37"/>
                    </a:lnTo>
                    <a:lnTo>
                      <a:pt x="33" y="32"/>
                    </a:lnTo>
                    <a:lnTo>
                      <a:pt x="52" y="32"/>
                    </a:lnTo>
                    <a:lnTo>
                      <a:pt x="53" y="31"/>
                    </a:lnTo>
                    <a:lnTo>
                      <a:pt x="53" y="29"/>
                    </a:lnTo>
                    <a:lnTo>
                      <a:pt x="57" y="29"/>
                    </a:lnTo>
                    <a:lnTo>
                      <a:pt x="62" y="26"/>
                    </a:lnTo>
                    <a:lnTo>
                      <a:pt x="64" y="23"/>
                    </a:lnTo>
                    <a:lnTo>
                      <a:pt x="64" y="22"/>
                    </a:lnTo>
                    <a:lnTo>
                      <a:pt x="67" y="20"/>
                    </a:lnTo>
                    <a:lnTo>
                      <a:pt x="69" y="20"/>
                    </a:lnTo>
                    <a:lnTo>
                      <a:pt x="77" y="21"/>
                    </a:lnTo>
                    <a:lnTo>
                      <a:pt x="92" y="26"/>
                    </a:lnTo>
                    <a:lnTo>
                      <a:pt x="97" y="29"/>
                    </a:lnTo>
                    <a:lnTo>
                      <a:pt x="99" y="22"/>
                    </a:lnTo>
                    <a:lnTo>
                      <a:pt x="104" y="16"/>
                    </a:lnTo>
                    <a:lnTo>
                      <a:pt x="109" y="12"/>
                    </a:lnTo>
                    <a:lnTo>
                      <a:pt x="117" y="11"/>
                    </a:lnTo>
                    <a:lnTo>
                      <a:pt x="119" y="11"/>
                    </a:lnTo>
                    <a:lnTo>
                      <a:pt x="121" y="12"/>
                    </a:lnTo>
                    <a:lnTo>
                      <a:pt x="123" y="12"/>
                    </a:lnTo>
                    <a:lnTo>
                      <a:pt x="126" y="10"/>
                    </a:lnTo>
                    <a:lnTo>
                      <a:pt x="127" y="7"/>
                    </a:lnTo>
                    <a:lnTo>
                      <a:pt x="132" y="5"/>
                    </a:lnTo>
                    <a:lnTo>
                      <a:pt x="182" y="5"/>
                    </a:lnTo>
                    <a:lnTo>
                      <a:pt x="185" y="2"/>
                    </a:lnTo>
                    <a:lnTo>
                      <a:pt x="190" y="2"/>
                    </a:lnTo>
                    <a:lnTo>
                      <a:pt x="193" y="3"/>
                    </a:lnTo>
                    <a:lnTo>
                      <a:pt x="196" y="6"/>
                    </a:lnTo>
                    <a:lnTo>
                      <a:pt x="198" y="7"/>
                    </a:lnTo>
                    <a:lnTo>
                      <a:pt x="202" y="7"/>
                    </a:lnTo>
                    <a:lnTo>
                      <a:pt x="207" y="5"/>
                    </a:lnTo>
                    <a:lnTo>
                      <a:pt x="210" y="2"/>
                    </a:lnTo>
                    <a:lnTo>
                      <a:pt x="2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02" name="Freeform 1280"/>
              <p:cNvSpPr>
                <a:spLocks/>
              </p:cNvSpPr>
              <p:nvPr/>
            </p:nvSpPr>
            <p:spPr bwMode="auto">
              <a:xfrm>
                <a:off x="4026654" y="1676400"/>
                <a:ext cx="1444556" cy="1100516"/>
              </a:xfrm>
              <a:custGeom>
                <a:avLst/>
                <a:gdLst/>
                <a:ahLst/>
                <a:cxnLst>
                  <a:cxn ang="0">
                    <a:pos x="577" y="26"/>
                  </a:cxn>
                  <a:cxn ang="0">
                    <a:pos x="492" y="50"/>
                  </a:cxn>
                  <a:cxn ang="0">
                    <a:pos x="543" y="62"/>
                  </a:cxn>
                  <a:cxn ang="0">
                    <a:pos x="583" y="58"/>
                  </a:cxn>
                  <a:cxn ang="0">
                    <a:pos x="581" y="73"/>
                  </a:cxn>
                  <a:cxn ang="0">
                    <a:pos x="645" y="53"/>
                  </a:cxn>
                  <a:cxn ang="0">
                    <a:pos x="697" y="62"/>
                  </a:cxn>
                  <a:cxn ang="0">
                    <a:pos x="646" y="87"/>
                  </a:cxn>
                  <a:cxn ang="0">
                    <a:pos x="642" y="98"/>
                  </a:cxn>
                  <a:cxn ang="0">
                    <a:pos x="632" y="112"/>
                  </a:cxn>
                  <a:cxn ang="0">
                    <a:pos x="602" y="138"/>
                  </a:cxn>
                  <a:cxn ang="0">
                    <a:pos x="605" y="156"/>
                  </a:cxn>
                  <a:cxn ang="0">
                    <a:pos x="622" y="171"/>
                  </a:cxn>
                  <a:cxn ang="0">
                    <a:pos x="600" y="189"/>
                  </a:cxn>
                  <a:cxn ang="0">
                    <a:pos x="610" y="204"/>
                  </a:cxn>
                  <a:cxn ang="0">
                    <a:pos x="603" y="229"/>
                  </a:cxn>
                  <a:cxn ang="0">
                    <a:pos x="617" y="244"/>
                  </a:cxn>
                  <a:cxn ang="0">
                    <a:pos x="606" y="257"/>
                  </a:cxn>
                  <a:cxn ang="0">
                    <a:pos x="573" y="267"/>
                  </a:cxn>
                  <a:cxn ang="0">
                    <a:pos x="587" y="284"/>
                  </a:cxn>
                  <a:cxn ang="0">
                    <a:pos x="558" y="274"/>
                  </a:cxn>
                  <a:cxn ang="0">
                    <a:pos x="595" y="326"/>
                  </a:cxn>
                  <a:cxn ang="0">
                    <a:pos x="567" y="319"/>
                  </a:cxn>
                  <a:cxn ang="0">
                    <a:pos x="549" y="318"/>
                  </a:cxn>
                  <a:cxn ang="0">
                    <a:pos x="559" y="336"/>
                  </a:cxn>
                  <a:cxn ang="0">
                    <a:pos x="552" y="356"/>
                  </a:cxn>
                  <a:cxn ang="0">
                    <a:pos x="470" y="381"/>
                  </a:cxn>
                  <a:cxn ang="0">
                    <a:pos x="414" y="424"/>
                  </a:cxn>
                  <a:cxn ang="0">
                    <a:pos x="386" y="431"/>
                  </a:cxn>
                  <a:cxn ang="0">
                    <a:pos x="370" y="457"/>
                  </a:cxn>
                  <a:cxn ang="0">
                    <a:pos x="349" y="511"/>
                  </a:cxn>
                  <a:cxn ang="0">
                    <a:pos x="327" y="530"/>
                  </a:cxn>
                  <a:cxn ang="0">
                    <a:pos x="296" y="514"/>
                  </a:cxn>
                  <a:cxn ang="0">
                    <a:pos x="273" y="501"/>
                  </a:cxn>
                  <a:cxn ang="0">
                    <a:pos x="251" y="455"/>
                  </a:cxn>
                  <a:cxn ang="0">
                    <a:pos x="239" y="452"/>
                  </a:cxn>
                  <a:cxn ang="0">
                    <a:pos x="222" y="413"/>
                  </a:cxn>
                  <a:cxn ang="0">
                    <a:pos x="234" y="374"/>
                  </a:cxn>
                  <a:cxn ang="0">
                    <a:pos x="257" y="343"/>
                  </a:cxn>
                  <a:cxn ang="0">
                    <a:pos x="246" y="332"/>
                  </a:cxn>
                  <a:cxn ang="0">
                    <a:pos x="219" y="303"/>
                  </a:cxn>
                  <a:cxn ang="0">
                    <a:pos x="208" y="289"/>
                  </a:cxn>
                  <a:cxn ang="0">
                    <a:pos x="181" y="239"/>
                  </a:cxn>
                  <a:cxn ang="0">
                    <a:pos x="89" y="208"/>
                  </a:cxn>
                  <a:cxn ang="0">
                    <a:pos x="69" y="210"/>
                  </a:cxn>
                  <a:cxn ang="0">
                    <a:pos x="37" y="190"/>
                  </a:cxn>
                  <a:cxn ang="0">
                    <a:pos x="22" y="180"/>
                  </a:cxn>
                  <a:cxn ang="0">
                    <a:pos x="74" y="169"/>
                  </a:cxn>
                  <a:cxn ang="0">
                    <a:pos x="20" y="165"/>
                  </a:cxn>
                  <a:cxn ang="0">
                    <a:pos x="22" y="142"/>
                  </a:cxn>
                  <a:cxn ang="0">
                    <a:pos x="83" y="124"/>
                  </a:cxn>
                  <a:cxn ang="0">
                    <a:pos x="60" y="96"/>
                  </a:cxn>
                  <a:cxn ang="0">
                    <a:pos x="122" y="73"/>
                  </a:cxn>
                  <a:cxn ang="0">
                    <a:pos x="160" y="49"/>
                  </a:cxn>
                  <a:cxn ang="0">
                    <a:pos x="217" y="47"/>
                  </a:cxn>
                  <a:cxn ang="0">
                    <a:pos x="242" y="40"/>
                  </a:cxn>
                  <a:cxn ang="0">
                    <a:pos x="288" y="49"/>
                  </a:cxn>
                  <a:cxn ang="0">
                    <a:pos x="288" y="29"/>
                  </a:cxn>
                  <a:cxn ang="0">
                    <a:pos x="327" y="14"/>
                  </a:cxn>
                  <a:cxn ang="0">
                    <a:pos x="418" y="1"/>
                  </a:cxn>
                </a:cxnLst>
                <a:rect l="0" t="0" r="r" b="b"/>
                <a:pathLst>
                  <a:path w="697" h="531">
                    <a:moveTo>
                      <a:pt x="433" y="0"/>
                    </a:moveTo>
                    <a:lnTo>
                      <a:pt x="492" y="0"/>
                    </a:lnTo>
                    <a:lnTo>
                      <a:pt x="508" y="2"/>
                    </a:lnTo>
                    <a:lnTo>
                      <a:pt x="523" y="9"/>
                    </a:lnTo>
                    <a:lnTo>
                      <a:pt x="538" y="16"/>
                    </a:lnTo>
                    <a:lnTo>
                      <a:pt x="552" y="24"/>
                    </a:lnTo>
                    <a:lnTo>
                      <a:pt x="564" y="26"/>
                    </a:lnTo>
                    <a:lnTo>
                      <a:pt x="577" y="26"/>
                    </a:lnTo>
                    <a:lnTo>
                      <a:pt x="588" y="28"/>
                    </a:lnTo>
                    <a:lnTo>
                      <a:pt x="585" y="34"/>
                    </a:lnTo>
                    <a:lnTo>
                      <a:pt x="576" y="38"/>
                    </a:lnTo>
                    <a:lnTo>
                      <a:pt x="556" y="43"/>
                    </a:lnTo>
                    <a:lnTo>
                      <a:pt x="547" y="44"/>
                    </a:lnTo>
                    <a:lnTo>
                      <a:pt x="458" y="49"/>
                    </a:lnTo>
                    <a:lnTo>
                      <a:pt x="464" y="50"/>
                    </a:lnTo>
                    <a:lnTo>
                      <a:pt x="492" y="50"/>
                    </a:lnTo>
                    <a:lnTo>
                      <a:pt x="507" y="49"/>
                    </a:lnTo>
                    <a:lnTo>
                      <a:pt x="541" y="49"/>
                    </a:lnTo>
                    <a:lnTo>
                      <a:pt x="538" y="53"/>
                    </a:lnTo>
                    <a:lnTo>
                      <a:pt x="533" y="58"/>
                    </a:lnTo>
                    <a:lnTo>
                      <a:pt x="526" y="68"/>
                    </a:lnTo>
                    <a:lnTo>
                      <a:pt x="526" y="69"/>
                    </a:lnTo>
                    <a:lnTo>
                      <a:pt x="533" y="67"/>
                    </a:lnTo>
                    <a:lnTo>
                      <a:pt x="543" y="62"/>
                    </a:lnTo>
                    <a:lnTo>
                      <a:pt x="553" y="54"/>
                    </a:lnTo>
                    <a:lnTo>
                      <a:pt x="564" y="49"/>
                    </a:lnTo>
                    <a:lnTo>
                      <a:pt x="573" y="47"/>
                    </a:lnTo>
                    <a:lnTo>
                      <a:pt x="577" y="48"/>
                    </a:lnTo>
                    <a:lnTo>
                      <a:pt x="579" y="49"/>
                    </a:lnTo>
                    <a:lnTo>
                      <a:pt x="582" y="52"/>
                    </a:lnTo>
                    <a:lnTo>
                      <a:pt x="583" y="55"/>
                    </a:lnTo>
                    <a:lnTo>
                      <a:pt x="583" y="58"/>
                    </a:lnTo>
                    <a:lnTo>
                      <a:pt x="581" y="62"/>
                    </a:lnTo>
                    <a:lnTo>
                      <a:pt x="577" y="68"/>
                    </a:lnTo>
                    <a:lnTo>
                      <a:pt x="569" y="75"/>
                    </a:lnTo>
                    <a:lnTo>
                      <a:pt x="563" y="83"/>
                    </a:lnTo>
                    <a:lnTo>
                      <a:pt x="556" y="94"/>
                    </a:lnTo>
                    <a:lnTo>
                      <a:pt x="563" y="89"/>
                    </a:lnTo>
                    <a:lnTo>
                      <a:pt x="572" y="82"/>
                    </a:lnTo>
                    <a:lnTo>
                      <a:pt x="581" y="73"/>
                    </a:lnTo>
                    <a:lnTo>
                      <a:pt x="588" y="64"/>
                    </a:lnTo>
                    <a:lnTo>
                      <a:pt x="593" y="59"/>
                    </a:lnTo>
                    <a:lnTo>
                      <a:pt x="623" y="59"/>
                    </a:lnTo>
                    <a:lnTo>
                      <a:pt x="626" y="60"/>
                    </a:lnTo>
                    <a:lnTo>
                      <a:pt x="630" y="60"/>
                    </a:lnTo>
                    <a:lnTo>
                      <a:pt x="637" y="57"/>
                    </a:lnTo>
                    <a:lnTo>
                      <a:pt x="641" y="54"/>
                    </a:lnTo>
                    <a:lnTo>
                      <a:pt x="645" y="53"/>
                    </a:lnTo>
                    <a:lnTo>
                      <a:pt x="665" y="53"/>
                    </a:lnTo>
                    <a:lnTo>
                      <a:pt x="667" y="48"/>
                    </a:lnTo>
                    <a:lnTo>
                      <a:pt x="670" y="47"/>
                    </a:lnTo>
                    <a:lnTo>
                      <a:pt x="672" y="47"/>
                    </a:lnTo>
                    <a:lnTo>
                      <a:pt x="679" y="48"/>
                    </a:lnTo>
                    <a:lnTo>
                      <a:pt x="686" y="52"/>
                    </a:lnTo>
                    <a:lnTo>
                      <a:pt x="694" y="57"/>
                    </a:lnTo>
                    <a:lnTo>
                      <a:pt x="697" y="62"/>
                    </a:lnTo>
                    <a:lnTo>
                      <a:pt x="696" y="64"/>
                    </a:lnTo>
                    <a:lnTo>
                      <a:pt x="692" y="68"/>
                    </a:lnTo>
                    <a:lnTo>
                      <a:pt x="690" y="69"/>
                    </a:lnTo>
                    <a:lnTo>
                      <a:pt x="687" y="69"/>
                    </a:lnTo>
                    <a:lnTo>
                      <a:pt x="686" y="70"/>
                    </a:lnTo>
                    <a:lnTo>
                      <a:pt x="669" y="80"/>
                    </a:lnTo>
                    <a:lnTo>
                      <a:pt x="659" y="86"/>
                    </a:lnTo>
                    <a:lnTo>
                      <a:pt x="646" y="87"/>
                    </a:lnTo>
                    <a:lnTo>
                      <a:pt x="648" y="88"/>
                    </a:lnTo>
                    <a:lnTo>
                      <a:pt x="654" y="88"/>
                    </a:lnTo>
                    <a:lnTo>
                      <a:pt x="655" y="87"/>
                    </a:lnTo>
                    <a:lnTo>
                      <a:pt x="655" y="91"/>
                    </a:lnTo>
                    <a:lnTo>
                      <a:pt x="654" y="93"/>
                    </a:lnTo>
                    <a:lnTo>
                      <a:pt x="651" y="96"/>
                    </a:lnTo>
                    <a:lnTo>
                      <a:pt x="646" y="98"/>
                    </a:lnTo>
                    <a:lnTo>
                      <a:pt x="642" y="98"/>
                    </a:lnTo>
                    <a:lnTo>
                      <a:pt x="640" y="99"/>
                    </a:lnTo>
                    <a:lnTo>
                      <a:pt x="637" y="99"/>
                    </a:lnTo>
                    <a:lnTo>
                      <a:pt x="638" y="102"/>
                    </a:lnTo>
                    <a:lnTo>
                      <a:pt x="638" y="103"/>
                    </a:lnTo>
                    <a:lnTo>
                      <a:pt x="637" y="103"/>
                    </a:lnTo>
                    <a:lnTo>
                      <a:pt x="637" y="106"/>
                    </a:lnTo>
                    <a:lnTo>
                      <a:pt x="636" y="108"/>
                    </a:lnTo>
                    <a:lnTo>
                      <a:pt x="632" y="112"/>
                    </a:lnTo>
                    <a:lnTo>
                      <a:pt x="628" y="113"/>
                    </a:lnTo>
                    <a:lnTo>
                      <a:pt x="626" y="113"/>
                    </a:lnTo>
                    <a:lnTo>
                      <a:pt x="618" y="116"/>
                    </a:lnTo>
                    <a:lnTo>
                      <a:pt x="618" y="122"/>
                    </a:lnTo>
                    <a:lnTo>
                      <a:pt x="617" y="126"/>
                    </a:lnTo>
                    <a:lnTo>
                      <a:pt x="616" y="128"/>
                    </a:lnTo>
                    <a:lnTo>
                      <a:pt x="613" y="131"/>
                    </a:lnTo>
                    <a:lnTo>
                      <a:pt x="602" y="138"/>
                    </a:lnTo>
                    <a:lnTo>
                      <a:pt x="600" y="141"/>
                    </a:lnTo>
                    <a:lnTo>
                      <a:pt x="598" y="143"/>
                    </a:lnTo>
                    <a:lnTo>
                      <a:pt x="597" y="147"/>
                    </a:lnTo>
                    <a:lnTo>
                      <a:pt x="597" y="151"/>
                    </a:lnTo>
                    <a:lnTo>
                      <a:pt x="595" y="156"/>
                    </a:lnTo>
                    <a:lnTo>
                      <a:pt x="598" y="157"/>
                    </a:lnTo>
                    <a:lnTo>
                      <a:pt x="601" y="157"/>
                    </a:lnTo>
                    <a:lnTo>
                      <a:pt x="605" y="156"/>
                    </a:lnTo>
                    <a:lnTo>
                      <a:pt x="607" y="156"/>
                    </a:lnTo>
                    <a:lnTo>
                      <a:pt x="612" y="157"/>
                    </a:lnTo>
                    <a:lnTo>
                      <a:pt x="616" y="158"/>
                    </a:lnTo>
                    <a:lnTo>
                      <a:pt x="623" y="163"/>
                    </a:lnTo>
                    <a:lnTo>
                      <a:pt x="618" y="166"/>
                    </a:lnTo>
                    <a:lnTo>
                      <a:pt x="616" y="166"/>
                    </a:lnTo>
                    <a:lnTo>
                      <a:pt x="617" y="169"/>
                    </a:lnTo>
                    <a:lnTo>
                      <a:pt x="622" y="171"/>
                    </a:lnTo>
                    <a:lnTo>
                      <a:pt x="626" y="172"/>
                    </a:lnTo>
                    <a:lnTo>
                      <a:pt x="631" y="175"/>
                    </a:lnTo>
                    <a:lnTo>
                      <a:pt x="632" y="177"/>
                    </a:lnTo>
                    <a:lnTo>
                      <a:pt x="633" y="181"/>
                    </a:lnTo>
                    <a:lnTo>
                      <a:pt x="631" y="185"/>
                    </a:lnTo>
                    <a:lnTo>
                      <a:pt x="626" y="187"/>
                    </a:lnTo>
                    <a:lnTo>
                      <a:pt x="602" y="187"/>
                    </a:lnTo>
                    <a:lnTo>
                      <a:pt x="600" y="189"/>
                    </a:lnTo>
                    <a:lnTo>
                      <a:pt x="598" y="191"/>
                    </a:lnTo>
                    <a:lnTo>
                      <a:pt x="597" y="192"/>
                    </a:lnTo>
                    <a:lnTo>
                      <a:pt x="597" y="195"/>
                    </a:lnTo>
                    <a:lnTo>
                      <a:pt x="598" y="197"/>
                    </a:lnTo>
                    <a:lnTo>
                      <a:pt x="601" y="199"/>
                    </a:lnTo>
                    <a:lnTo>
                      <a:pt x="602" y="200"/>
                    </a:lnTo>
                    <a:lnTo>
                      <a:pt x="610" y="200"/>
                    </a:lnTo>
                    <a:lnTo>
                      <a:pt x="610" y="204"/>
                    </a:lnTo>
                    <a:lnTo>
                      <a:pt x="611" y="208"/>
                    </a:lnTo>
                    <a:lnTo>
                      <a:pt x="612" y="210"/>
                    </a:lnTo>
                    <a:lnTo>
                      <a:pt x="615" y="213"/>
                    </a:lnTo>
                    <a:lnTo>
                      <a:pt x="616" y="215"/>
                    </a:lnTo>
                    <a:lnTo>
                      <a:pt x="616" y="226"/>
                    </a:lnTo>
                    <a:lnTo>
                      <a:pt x="607" y="226"/>
                    </a:lnTo>
                    <a:lnTo>
                      <a:pt x="605" y="228"/>
                    </a:lnTo>
                    <a:lnTo>
                      <a:pt x="603" y="229"/>
                    </a:lnTo>
                    <a:lnTo>
                      <a:pt x="603" y="231"/>
                    </a:lnTo>
                    <a:lnTo>
                      <a:pt x="606" y="236"/>
                    </a:lnTo>
                    <a:lnTo>
                      <a:pt x="608" y="238"/>
                    </a:lnTo>
                    <a:lnTo>
                      <a:pt x="611" y="238"/>
                    </a:lnTo>
                    <a:lnTo>
                      <a:pt x="615" y="239"/>
                    </a:lnTo>
                    <a:lnTo>
                      <a:pt x="617" y="239"/>
                    </a:lnTo>
                    <a:lnTo>
                      <a:pt x="620" y="240"/>
                    </a:lnTo>
                    <a:lnTo>
                      <a:pt x="617" y="244"/>
                    </a:lnTo>
                    <a:lnTo>
                      <a:pt x="615" y="247"/>
                    </a:lnTo>
                    <a:lnTo>
                      <a:pt x="611" y="249"/>
                    </a:lnTo>
                    <a:lnTo>
                      <a:pt x="606" y="250"/>
                    </a:lnTo>
                    <a:lnTo>
                      <a:pt x="601" y="250"/>
                    </a:lnTo>
                    <a:lnTo>
                      <a:pt x="601" y="253"/>
                    </a:lnTo>
                    <a:lnTo>
                      <a:pt x="602" y="255"/>
                    </a:lnTo>
                    <a:lnTo>
                      <a:pt x="605" y="257"/>
                    </a:lnTo>
                    <a:lnTo>
                      <a:pt x="606" y="257"/>
                    </a:lnTo>
                    <a:lnTo>
                      <a:pt x="602" y="263"/>
                    </a:lnTo>
                    <a:lnTo>
                      <a:pt x="597" y="265"/>
                    </a:lnTo>
                    <a:lnTo>
                      <a:pt x="591" y="267"/>
                    </a:lnTo>
                    <a:lnTo>
                      <a:pt x="586" y="269"/>
                    </a:lnTo>
                    <a:lnTo>
                      <a:pt x="583" y="273"/>
                    </a:lnTo>
                    <a:lnTo>
                      <a:pt x="579" y="270"/>
                    </a:lnTo>
                    <a:lnTo>
                      <a:pt x="577" y="268"/>
                    </a:lnTo>
                    <a:lnTo>
                      <a:pt x="573" y="267"/>
                    </a:lnTo>
                    <a:lnTo>
                      <a:pt x="571" y="263"/>
                    </a:lnTo>
                    <a:lnTo>
                      <a:pt x="564" y="263"/>
                    </a:lnTo>
                    <a:lnTo>
                      <a:pt x="568" y="268"/>
                    </a:lnTo>
                    <a:lnTo>
                      <a:pt x="574" y="272"/>
                    </a:lnTo>
                    <a:lnTo>
                      <a:pt x="581" y="273"/>
                    </a:lnTo>
                    <a:lnTo>
                      <a:pt x="585" y="277"/>
                    </a:lnTo>
                    <a:lnTo>
                      <a:pt x="587" y="282"/>
                    </a:lnTo>
                    <a:lnTo>
                      <a:pt x="587" y="284"/>
                    </a:lnTo>
                    <a:lnTo>
                      <a:pt x="586" y="288"/>
                    </a:lnTo>
                    <a:lnTo>
                      <a:pt x="585" y="291"/>
                    </a:lnTo>
                    <a:lnTo>
                      <a:pt x="583" y="292"/>
                    </a:lnTo>
                    <a:lnTo>
                      <a:pt x="581" y="293"/>
                    </a:lnTo>
                    <a:lnTo>
                      <a:pt x="574" y="291"/>
                    </a:lnTo>
                    <a:lnTo>
                      <a:pt x="567" y="287"/>
                    </a:lnTo>
                    <a:lnTo>
                      <a:pt x="562" y="280"/>
                    </a:lnTo>
                    <a:lnTo>
                      <a:pt x="558" y="274"/>
                    </a:lnTo>
                    <a:lnTo>
                      <a:pt x="553" y="274"/>
                    </a:lnTo>
                    <a:lnTo>
                      <a:pt x="553" y="280"/>
                    </a:lnTo>
                    <a:lnTo>
                      <a:pt x="562" y="288"/>
                    </a:lnTo>
                    <a:lnTo>
                      <a:pt x="571" y="293"/>
                    </a:lnTo>
                    <a:lnTo>
                      <a:pt x="579" y="299"/>
                    </a:lnTo>
                    <a:lnTo>
                      <a:pt x="587" y="307"/>
                    </a:lnTo>
                    <a:lnTo>
                      <a:pt x="592" y="316"/>
                    </a:lnTo>
                    <a:lnTo>
                      <a:pt x="595" y="326"/>
                    </a:lnTo>
                    <a:lnTo>
                      <a:pt x="593" y="328"/>
                    </a:lnTo>
                    <a:lnTo>
                      <a:pt x="592" y="330"/>
                    </a:lnTo>
                    <a:lnTo>
                      <a:pt x="588" y="330"/>
                    </a:lnTo>
                    <a:lnTo>
                      <a:pt x="586" y="331"/>
                    </a:lnTo>
                    <a:lnTo>
                      <a:pt x="583" y="331"/>
                    </a:lnTo>
                    <a:lnTo>
                      <a:pt x="576" y="330"/>
                    </a:lnTo>
                    <a:lnTo>
                      <a:pt x="571" y="326"/>
                    </a:lnTo>
                    <a:lnTo>
                      <a:pt x="567" y="319"/>
                    </a:lnTo>
                    <a:lnTo>
                      <a:pt x="563" y="314"/>
                    </a:lnTo>
                    <a:lnTo>
                      <a:pt x="558" y="311"/>
                    </a:lnTo>
                    <a:lnTo>
                      <a:pt x="551" y="309"/>
                    </a:lnTo>
                    <a:lnTo>
                      <a:pt x="546" y="309"/>
                    </a:lnTo>
                    <a:lnTo>
                      <a:pt x="546" y="313"/>
                    </a:lnTo>
                    <a:lnTo>
                      <a:pt x="547" y="314"/>
                    </a:lnTo>
                    <a:lnTo>
                      <a:pt x="548" y="317"/>
                    </a:lnTo>
                    <a:lnTo>
                      <a:pt x="549" y="318"/>
                    </a:lnTo>
                    <a:lnTo>
                      <a:pt x="549" y="321"/>
                    </a:lnTo>
                    <a:lnTo>
                      <a:pt x="547" y="323"/>
                    </a:lnTo>
                    <a:lnTo>
                      <a:pt x="544" y="324"/>
                    </a:lnTo>
                    <a:lnTo>
                      <a:pt x="542" y="324"/>
                    </a:lnTo>
                    <a:lnTo>
                      <a:pt x="541" y="326"/>
                    </a:lnTo>
                    <a:lnTo>
                      <a:pt x="543" y="331"/>
                    </a:lnTo>
                    <a:lnTo>
                      <a:pt x="551" y="333"/>
                    </a:lnTo>
                    <a:lnTo>
                      <a:pt x="559" y="336"/>
                    </a:lnTo>
                    <a:lnTo>
                      <a:pt x="569" y="337"/>
                    </a:lnTo>
                    <a:lnTo>
                      <a:pt x="578" y="337"/>
                    </a:lnTo>
                    <a:lnTo>
                      <a:pt x="585" y="338"/>
                    </a:lnTo>
                    <a:lnTo>
                      <a:pt x="577" y="343"/>
                    </a:lnTo>
                    <a:lnTo>
                      <a:pt x="572" y="346"/>
                    </a:lnTo>
                    <a:lnTo>
                      <a:pt x="567" y="347"/>
                    </a:lnTo>
                    <a:lnTo>
                      <a:pt x="559" y="351"/>
                    </a:lnTo>
                    <a:lnTo>
                      <a:pt x="552" y="356"/>
                    </a:lnTo>
                    <a:lnTo>
                      <a:pt x="546" y="362"/>
                    </a:lnTo>
                    <a:lnTo>
                      <a:pt x="538" y="366"/>
                    </a:lnTo>
                    <a:lnTo>
                      <a:pt x="524" y="370"/>
                    </a:lnTo>
                    <a:lnTo>
                      <a:pt x="510" y="372"/>
                    </a:lnTo>
                    <a:lnTo>
                      <a:pt x="497" y="376"/>
                    </a:lnTo>
                    <a:lnTo>
                      <a:pt x="477" y="376"/>
                    </a:lnTo>
                    <a:lnTo>
                      <a:pt x="474" y="377"/>
                    </a:lnTo>
                    <a:lnTo>
                      <a:pt x="470" y="381"/>
                    </a:lnTo>
                    <a:lnTo>
                      <a:pt x="469" y="384"/>
                    </a:lnTo>
                    <a:lnTo>
                      <a:pt x="459" y="391"/>
                    </a:lnTo>
                    <a:lnTo>
                      <a:pt x="453" y="397"/>
                    </a:lnTo>
                    <a:lnTo>
                      <a:pt x="449" y="405"/>
                    </a:lnTo>
                    <a:lnTo>
                      <a:pt x="445" y="411"/>
                    </a:lnTo>
                    <a:lnTo>
                      <a:pt x="435" y="416"/>
                    </a:lnTo>
                    <a:lnTo>
                      <a:pt x="424" y="420"/>
                    </a:lnTo>
                    <a:lnTo>
                      <a:pt x="414" y="424"/>
                    </a:lnTo>
                    <a:lnTo>
                      <a:pt x="408" y="424"/>
                    </a:lnTo>
                    <a:lnTo>
                      <a:pt x="408" y="415"/>
                    </a:lnTo>
                    <a:lnTo>
                      <a:pt x="405" y="416"/>
                    </a:lnTo>
                    <a:lnTo>
                      <a:pt x="404" y="419"/>
                    </a:lnTo>
                    <a:lnTo>
                      <a:pt x="403" y="420"/>
                    </a:lnTo>
                    <a:lnTo>
                      <a:pt x="400" y="425"/>
                    </a:lnTo>
                    <a:lnTo>
                      <a:pt x="394" y="429"/>
                    </a:lnTo>
                    <a:lnTo>
                      <a:pt x="386" y="431"/>
                    </a:lnTo>
                    <a:lnTo>
                      <a:pt x="377" y="434"/>
                    </a:lnTo>
                    <a:lnTo>
                      <a:pt x="372" y="438"/>
                    </a:lnTo>
                    <a:lnTo>
                      <a:pt x="370" y="444"/>
                    </a:lnTo>
                    <a:lnTo>
                      <a:pt x="370" y="448"/>
                    </a:lnTo>
                    <a:lnTo>
                      <a:pt x="367" y="450"/>
                    </a:lnTo>
                    <a:lnTo>
                      <a:pt x="367" y="453"/>
                    </a:lnTo>
                    <a:lnTo>
                      <a:pt x="369" y="455"/>
                    </a:lnTo>
                    <a:lnTo>
                      <a:pt x="370" y="457"/>
                    </a:lnTo>
                    <a:lnTo>
                      <a:pt x="372" y="462"/>
                    </a:lnTo>
                    <a:lnTo>
                      <a:pt x="370" y="468"/>
                    </a:lnTo>
                    <a:lnTo>
                      <a:pt x="366" y="472"/>
                    </a:lnTo>
                    <a:lnTo>
                      <a:pt x="360" y="474"/>
                    </a:lnTo>
                    <a:lnTo>
                      <a:pt x="356" y="478"/>
                    </a:lnTo>
                    <a:lnTo>
                      <a:pt x="354" y="483"/>
                    </a:lnTo>
                    <a:lnTo>
                      <a:pt x="354" y="506"/>
                    </a:lnTo>
                    <a:lnTo>
                      <a:pt x="349" y="511"/>
                    </a:lnTo>
                    <a:lnTo>
                      <a:pt x="347" y="517"/>
                    </a:lnTo>
                    <a:lnTo>
                      <a:pt x="345" y="523"/>
                    </a:lnTo>
                    <a:lnTo>
                      <a:pt x="342" y="528"/>
                    </a:lnTo>
                    <a:lnTo>
                      <a:pt x="337" y="531"/>
                    </a:lnTo>
                    <a:lnTo>
                      <a:pt x="335" y="531"/>
                    </a:lnTo>
                    <a:lnTo>
                      <a:pt x="334" y="530"/>
                    </a:lnTo>
                    <a:lnTo>
                      <a:pt x="332" y="527"/>
                    </a:lnTo>
                    <a:lnTo>
                      <a:pt x="327" y="530"/>
                    </a:lnTo>
                    <a:lnTo>
                      <a:pt x="325" y="530"/>
                    </a:lnTo>
                    <a:lnTo>
                      <a:pt x="320" y="528"/>
                    </a:lnTo>
                    <a:lnTo>
                      <a:pt x="316" y="523"/>
                    </a:lnTo>
                    <a:lnTo>
                      <a:pt x="313" y="518"/>
                    </a:lnTo>
                    <a:lnTo>
                      <a:pt x="310" y="513"/>
                    </a:lnTo>
                    <a:lnTo>
                      <a:pt x="305" y="512"/>
                    </a:lnTo>
                    <a:lnTo>
                      <a:pt x="301" y="513"/>
                    </a:lnTo>
                    <a:lnTo>
                      <a:pt x="296" y="514"/>
                    </a:lnTo>
                    <a:lnTo>
                      <a:pt x="288" y="517"/>
                    </a:lnTo>
                    <a:lnTo>
                      <a:pt x="286" y="513"/>
                    </a:lnTo>
                    <a:lnTo>
                      <a:pt x="285" y="511"/>
                    </a:lnTo>
                    <a:lnTo>
                      <a:pt x="282" y="509"/>
                    </a:lnTo>
                    <a:lnTo>
                      <a:pt x="280" y="509"/>
                    </a:lnTo>
                    <a:lnTo>
                      <a:pt x="277" y="508"/>
                    </a:lnTo>
                    <a:lnTo>
                      <a:pt x="273" y="504"/>
                    </a:lnTo>
                    <a:lnTo>
                      <a:pt x="273" y="501"/>
                    </a:lnTo>
                    <a:lnTo>
                      <a:pt x="272" y="499"/>
                    </a:lnTo>
                    <a:lnTo>
                      <a:pt x="272" y="498"/>
                    </a:lnTo>
                    <a:lnTo>
                      <a:pt x="265" y="491"/>
                    </a:lnTo>
                    <a:lnTo>
                      <a:pt x="257" y="480"/>
                    </a:lnTo>
                    <a:lnTo>
                      <a:pt x="251" y="470"/>
                    </a:lnTo>
                    <a:lnTo>
                      <a:pt x="248" y="460"/>
                    </a:lnTo>
                    <a:lnTo>
                      <a:pt x="248" y="458"/>
                    </a:lnTo>
                    <a:lnTo>
                      <a:pt x="251" y="455"/>
                    </a:lnTo>
                    <a:lnTo>
                      <a:pt x="253" y="454"/>
                    </a:lnTo>
                    <a:lnTo>
                      <a:pt x="255" y="453"/>
                    </a:lnTo>
                    <a:lnTo>
                      <a:pt x="252" y="450"/>
                    </a:lnTo>
                    <a:lnTo>
                      <a:pt x="247" y="450"/>
                    </a:lnTo>
                    <a:lnTo>
                      <a:pt x="246" y="452"/>
                    </a:lnTo>
                    <a:lnTo>
                      <a:pt x="243" y="453"/>
                    </a:lnTo>
                    <a:lnTo>
                      <a:pt x="242" y="453"/>
                    </a:lnTo>
                    <a:lnTo>
                      <a:pt x="239" y="452"/>
                    </a:lnTo>
                    <a:lnTo>
                      <a:pt x="237" y="446"/>
                    </a:lnTo>
                    <a:lnTo>
                      <a:pt x="237" y="443"/>
                    </a:lnTo>
                    <a:lnTo>
                      <a:pt x="236" y="439"/>
                    </a:lnTo>
                    <a:lnTo>
                      <a:pt x="232" y="433"/>
                    </a:lnTo>
                    <a:lnTo>
                      <a:pt x="228" y="428"/>
                    </a:lnTo>
                    <a:lnTo>
                      <a:pt x="223" y="423"/>
                    </a:lnTo>
                    <a:lnTo>
                      <a:pt x="222" y="415"/>
                    </a:lnTo>
                    <a:lnTo>
                      <a:pt x="222" y="413"/>
                    </a:lnTo>
                    <a:lnTo>
                      <a:pt x="226" y="405"/>
                    </a:lnTo>
                    <a:lnTo>
                      <a:pt x="223" y="404"/>
                    </a:lnTo>
                    <a:lnTo>
                      <a:pt x="219" y="404"/>
                    </a:lnTo>
                    <a:lnTo>
                      <a:pt x="218" y="405"/>
                    </a:lnTo>
                    <a:lnTo>
                      <a:pt x="218" y="395"/>
                    </a:lnTo>
                    <a:lnTo>
                      <a:pt x="223" y="387"/>
                    </a:lnTo>
                    <a:lnTo>
                      <a:pt x="227" y="380"/>
                    </a:lnTo>
                    <a:lnTo>
                      <a:pt x="234" y="374"/>
                    </a:lnTo>
                    <a:lnTo>
                      <a:pt x="234" y="372"/>
                    </a:lnTo>
                    <a:lnTo>
                      <a:pt x="237" y="371"/>
                    </a:lnTo>
                    <a:lnTo>
                      <a:pt x="238" y="370"/>
                    </a:lnTo>
                    <a:lnTo>
                      <a:pt x="243" y="370"/>
                    </a:lnTo>
                    <a:lnTo>
                      <a:pt x="246" y="371"/>
                    </a:lnTo>
                    <a:lnTo>
                      <a:pt x="250" y="361"/>
                    </a:lnTo>
                    <a:lnTo>
                      <a:pt x="253" y="353"/>
                    </a:lnTo>
                    <a:lnTo>
                      <a:pt x="257" y="343"/>
                    </a:lnTo>
                    <a:lnTo>
                      <a:pt x="248" y="341"/>
                    </a:lnTo>
                    <a:lnTo>
                      <a:pt x="226" y="336"/>
                    </a:lnTo>
                    <a:lnTo>
                      <a:pt x="217" y="332"/>
                    </a:lnTo>
                    <a:lnTo>
                      <a:pt x="213" y="326"/>
                    </a:lnTo>
                    <a:lnTo>
                      <a:pt x="221" y="326"/>
                    </a:lnTo>
                    <a:lnTo>
                      <a:pt x="229" y="327"/>
                    </a:lnTo>
                    <a:lnTo>
                      <a:pt x="237" y="331"/>
                    </a:lnTo>
                    <a:lnTo>
                      <a:pt x="246" y="332"/>
                    </a:lnTo>
                    <a:lnTo>
                      <a:pt x="247" y="332"/>
                    </a:lnTo>
                    <a:lnTo>
                      <a:pt x="250" y="330"/>
                    </a:lnTo>
                    <a:lnTo>
                      <a:pt x="250" y="326"/>
                    </a:lnTo>
                    <a:lnTo>
                      <a:pt x="243" y="322"/>
                    </a:lnTo>
                    <a:lnTo>
                      <a:pt x="237" y="316"/>
                    </a:lnTo>
                    <a:lnTo>
                      <a:pt x="232" y="309"/>
                    </a:lnTo>
                    <a:lnTo>
                      <a:pt x="227" y="306"/>
                    </a:lnTo>
                    <a:lnTo>
                      <a:pt x="219" y="303"/>
                    </a:lnTo>
                    <a:lnTo>
                      <a:pt x="217" y="304"/>
                    </a:lnTo>
                    <a:lnTo>
                      <a:pt x="214" y="307"/>
                    </a:lnTo>
                    <a:lnTo>
                      <a:pt x="209" y="309"/>
                    </a:lnTo>
                    <a:lnTo>
                      <a:pt x="202" y="309"/>
                    </a:lnTo>
                    <a:lnTo>
                      <a:pt x="199" y="308"/>
                    </a:lnTo>
                    <a:lnTo>
                      <a:pt x="198" y="306"/>
                    </a:lnTo>
                    <a:lnTo>
                      <a:pt x="198" y="299"/>
                    </a:lnTo>
                    <a:lnTo>
                      <a:pt x="208" y="289"/>
                    </a:lnTo>
                    <a:lnTo>
                      <a:pt x="208" y="283"/>
                    </a:lnTo>
                    <a:lnTo>
                      <a:pt x="204" y="279"/>
                    </a:lnTo>
                    <a:lnTo>
                      <a:pt x="202" y="279"/>
                    </a:lnTo>
                    <a:lnTo>
                      <a:pt x="199" y="278"/>
                    </a:lnTo>
                    <a:lnTo>
                      <a:pt x="197" y="278"/>
                    </a:lnTo>
                    <a:lnTo>
                      <a:pt x="197" y="273"/>
                    </a:lnTo>
                    <a:lnTo>
                      <a:pt x="189" y="255"/>
                    </a:lnTo>
                    <a:lnTo>
                      <a:pt x="181" y="239"/>
                    </a:lnTo>
                    <a:lnTo>
                      <a:pt x="167" y="224"/>
                    </a:lnTo>
                    <a:lnTo>
                      <a:pt x="152" y="213"/>
                    </a:lnTo>
                    <a:lnTo>
                      <a:pt x="133" y="205"/>
                    </a:lnTo>
                    <a:lnTo>
                      <a:pt x="111" y="202"/>
                    </a:lnTo>
                    <a:lnTo>
                      <a:pt x="96" y="202"/>
                    </a:lnTo>
                    <a:lnTo>
                      <a:pt x="94" y="204"/>
                    </a:lnTo>
                    <a:lnTo>
                      <a:pt x="91" y="206"/>
                    </a:lnTo>
                    <a:lnTo>
                      <a:pt x="89" y="208"/>
                    </a:lnTo>
                    <a:lnTo>
                      <a:pt x="84" y="208"/>
                    </a:lnTo>
                    <a:lnTo>
                      <a:pt x="80" y="205"/>
                    </a:lnTo>
                    <a:lnTo>
                      <a:pt x="78" y="204"/>
                    </a:lnTo>
                    <a:lnTo>
                      <a:pt x="70" y="204"/>
                    </a:lnTo>
                    <a:lnTo>
                      <a:pt x="68" y="205"/>
                    </a:lnTo>
                    <a:lnTo>
                      <a:pt x="66" y="205"/>
                    </a:lnTo>
                    <a:lnTo>
                      <a:pt x="70" y="209"/>
                    </a:lnTo>
                    <a:lnTo>
                      <a:pt x="69" y="210"/>
                    </a:lnTo>
                    <a:lnTo>
                      <a:pt x="65" y="210"/>
                    </a:lnTo>
                    <a:lnTo>
                      <a:pt x="55" y="209"/>
                    </a:lnTo>
                    <a:lnTo>
                      <a:pt x="46" y="205"/>
                    </a:lnTo>
                    <a:lnTo>
                      <a:pt x="39" y="200"/>
                    </a:lnTo>
                    <a:lnTo>
                      <a:pt x="44" y="197"/>
                    </a:lnTo>
                    <a:lnTo>
                      <a:pt x="48" y="194"/>
                    </a:lnTo>
                    <a:lnTo>
                      <a:pt x="42" y="191"/>
                    </a:lnTo>
                    <a:lnTo>
                      <a:pt x="37" y="190"/>
                    </a:lnTo>
                    <a:lnTo>
                      <a:pt x="34" y="187"/>
                    </a:lnTo>
                    <a:lnTo>
                      <a:pt x="25" y="187"/>
                    </a:lnTo>
                    <a:lnTo>
                      <a:pt x="24" y="189"/>
                    </a:lnTo>
                    <a:lnTo>
                      <a:pt x="19" y="189"/>
                    </a:lnTo>
                    <a:lnTo>
                      <a:pt x="16" y="187"/>
                    </a:lnTo>
                    <a:lnTo>
                      <a:pt x="17" y="184"/>
                    </a:lnTo>
                    <a:lnTo>
                      <a:pt x="20" y="181"/>
                    </a:lnTo>
                    <a:lnTo>
                      <a:pt x="22" y="180"/>
                    </a:lnTo>
                    <a:lnTo>
                      <a:pt x="26" y="179"/>
                    </a:lnTo>
                    <a:lnTo>
                      <a:pt x="42" y="179"/>
                    </a:lnTo>
                    <a:lnTo>
                      <a:pt x="45" y="177"/>
                    </a:lnTo>
                    <a:lnTo>
                      <a:pt x="46" y="175"/>
                    </a:lnTo>
                    <a:lnTo>
                      <a:pt x="69" y="175"/>
                    </a:lnTo>
                    <a:lnTo>
                      <a:pt x="71" y="174"/>
                    </a:lnTo>
                    <a:lnTo>
                      <a:pt x="74" y="171"/>
                    </a:lnTo>
                    <a:lnTo>
                      <a:pt x="74" y="169"/>
                    </a:lnTo>
                    <a:lnTo>
                      <a:pt x="75" y="166"/>
                    </a:lnTo>
                    <a:lnTo>
                      <a:pt x="59" y="166"/>
                    </a:lnTo>
                    <a:lnTo>
                      <a:pt x="58" y="167"/>
                    </a:lnTo>
                    <a:lnTo>
                      <a:pt x="56" y="170"/>
                    </a:lnTo>
                    <a:lnTo>
                      <a:pt x="55" y="171"/>
                    </a:lnTo>
                    <a:lnTo>
                      <a:pt x="40" y="171"/>
                    </a:lnTo>
                    <a:lnTo>
                      <a:pt x="29" y="167"/>
                    </a:lnTo>
                    <a:lnTo>
                      <a:pt x="20" y="165"/>
                    </a:lnTo>
                    <a:lnTo>
                      <a:pt x="10" y="161"/>
                    </a:lnTo>
                    <a:lnTo>
                      <a:pt x="2" y="157"/>
                    </a:lnTo>
                    <a:lnTo>
                      <a:pt x="0" y="153"/>
                    </a:lnTo>
                    <a:lnTo>
                      <a:pt x="1" y="147"/>
                    </a:lnTo>
                    <a:lnTo>
                      <a:pt x="5" y="145"/>
                    </a:lnTo>
                    <a:lnTo>
                      <a:pt x="11" y="143"/>
                    </a:lnTo>
                    <a:lnTo>
                      <a:pt x="16" y="143"/>
                    </a:lnTo>
                    <a:lnTo>
                      <a:pt x="22" y="142"/>
                    </a:lnTo>
                    <a:lnTo>
                      <a:pt x="29" y="138"/>
                    </a:lnTo>
                    <a:lnTo>
                      <a:pt x="35" y="136"/>
                    </a:lnTo>
                    <a:lnTo>
                      <a:pt x="42" y="132"/>
                    </a:lnTo>
                    <a:lnTo>
                      <a:pt x="51" y="131"/>
                    </a:lnTo>
                    <a:lnTo>
                      <a:pt x="60" y="131"/>
                    </a:lnTo>
                    <a:lnTo>
                      <a:pt x="69" y="132"/>
                    </a:lnTo>
                    <a:lnTo>
                      <a:pt x="76" y="130"/>
                    </a:lnTo>
                    <a:lnTo>
                      <a:pt x="83" y="124"/>
                    </a:lnTo>
                    <a:lnTo>
                      <a:pt x="86" y="117"/>
                    </a:lnTo>
                    <a:lnTo>
                      <a:pt x="88" y="108"/>
                    </a:lnTo>
                    <a:lnTo>
                      <a:pt x="81" y="108"/>
                    </a:lnTo>
                    <a:lnTo>
                      <a:pt x="66" y="106"/>
                    </a:lnTo>
                    <a:lnTo>
                      <a:pt x="60" y="103"/>
                    </a:lnTo>
                    <a:lnTo>
                      <a:pt x="58" y="99"/>
                    </a:lnTo>
                    <a:lnTo>
                      <a:pt x="59" y="98"/>
                    </a:lnTo>
                    <a:lnTo>
                      <a:pt x="60" y="96"/>
                    </a:lnTo>
                    <a:lnTo>
                      <a:pt x="63" y="94"/>
                    </a:lnTo>
                    <a:lnTo>
                      <a:pt x="65" y="94"/>
                    </a:lnTo>
                    <a:lnTo>
                      <a:pt x="80" y="88"/>
                    </a:lnTo>
                    <a:lnTo>
                      <a:pt x="94" y="79"/>
                    </a:lnTo>
                    <a:lnTo>
                      <a:pt x="105" y="72"/>
                    </a:lnTo>
                    <a:lnTo>
                      <a:pt x="110" y="74"/>
                    </a:lnTo>
                    <a:lnTo>
                      <a:pt x="117" y="74"/>
                    </a:lnTo>
                    <a:lnTo>
                      <a:pt x="122" y="73"/>
                    </a:lnTo>
                    <a:lnTo>
                      <a:pt x="124" y="69"/>
                    </a:lnTo>
                    <a:lnTo>
                      <a:pt x="124" y="64"/>
                    </a:lnTo>
                    <a:lnTo>
                      <a:pt x="125" y="60"/>
                    </a:lnTo>
                    <a:lnTo>
                      <a:pt x="128" y="57"/>
                    </a:lnTo>
                    <a:lnTo>
                      <a:pt x="133" y="54"/>
                    </a:lnTo>
                    <a:lnTo>
                      <a:pt x="143" y="53"/>
                    </a:lnTo>
                    <a:lnTo>
                      <a:pt x="152" y="50"/>
                    </a:lnTo>
                    <a:lnTo>
                      <a:pt x="160" y="49"/>
                    </a:lnTo>
                    <a:lnTo>
                      <a:pt x="170" y="48"/>
                    </a:lnTo>
                    <a:lnTo>
                      <a:pt x="191" y="40"/>
                    </a:lnTo>
                    <a:lnTo>
                      <a:pt x="201" y="39"/>
                    </a:lnTo>
                    <a:lnTo>
                      <a:pt x="206" y="41"/>
                    </a:lnTo>
                    <a:lnTo>
                      <a:pt x="213" y="49"/>
                    </a:lnTo>
                    <a:lnTo>
                      <a:pt x="218" y="52"/>
                    </a:lnTo>
                    <a:lnTo>
                      <a:pt x="218" y="49"/>
                    </a:lnTo>
                    <a:lnTo>
                      <a:pt x="217" y="47"/>
                    </a:lnTo>
                    <a:lnTo>
                      <a:pt x="216" y="45"/>
                    </a:lnTo>
                    <a:lnTo>
                      <a:pt x="216" y="43"/>
                    </a:lnTo>
                    <a:lnTo>
                      <a:pt x="219" y="39"/>
                    </a:lnTo>
                    <a:lnTo>
                      <a:pt x="224" y="44"/>
                    </a:lnTo>
                    <a:lnTo>
                      <a:pt x="239" y="49"/>
                    </a:lnTo>
                    <a:lnTo>
                      <a:pt x="246" y="49"/>
                    </a:lnTo>
                    <a:lnTo>
                      <a:pt x="244" y="45"/>
                    </a:lnTo>
                    <a:lnTo>
                      <a:pt x="242" y="40"/>
                    </a:lnTo>
                    <a:lnTo>
                      <a:pt x="242" y="38"/>
                    </a:lnTo>
                    <a:lnTo>
                      <a:pt x="243" y="36"/>
                    </a:lnTo>
                    <a:lnTo>
                      <a:pt x="246" y="35"/>
                    </a:lnTo>
                    <a:lnTo>
                      <a:pt x="252" y="35"/>
                    </a:lnTo>
                    <a:lnTo>
                      <a:pt x="263" y="36"/>
                    </a:lnTo>
                    <a:lnTo>
                      <a:pt x="273" y="40"/>
                    </a:lnTo>
                    <a:lnTo>
                      <a:pt x="281" y="45"/>
                    </a:lnTo>
                    <a:lnTo>
                      <a:pt x="288" y="49"/>
                    </a:lnTo>
                    <a:lnTo>
                      <a:pt x="307" y="49"/>
                    </a:lnTo>
                    <a:lnTo>
                      <a:pt x="301" y="47"/>
                    </a:lnTo>
                    <a:lnTo>
                      <a:pt x="293" y="43"/>
                    </a:lnTo>
                    <a:lnTo>
                      <a:pt x="287" y="38"/>
                    </a:lnTo>
                    <a:lnTo>
                      <a:pt x="285" y="33"/>
                    </a:lnTo>
                    <a:lnTo>
                      <a:pt x="285" y="30"/>
                    </a:lnTo>
                    <a:lnTo>
                      <a:pt x="287" y="29"/>
                    </a:lnTo>
                    <a:lnTo>
                      <a:pt x="288" y="29"/>
                    </a:lnTo>
                    <a:lnTo>
                      <a:pt x="291" y="28"/>
                    </a:lnTo>
                    <a:lnTo>
                      <a:pt x="300" y="28"/>
                    </a:lnTo>
                    <a:lnTo>
                      <a:pt x="297" y="26"/>
                    </a:lnTo>
                    <a:lnTo>
                      <a:pt x="296" y="25"/>
                    </a:lnTo>
                    <a:lnTo>
                      <a:pt x="293" y="24"/>
                    </a:lnTo>
                    <a:lnTo>
                      <a:pt x="292" y="21"/>
                    </a:lnTo>
                    <a:lnTo>
                      <a:pt x="308" y="15"/>
                    </a:lnTo>
                    <a:lnTo>
                      <a:pt x="327" y="14"/>
                    </a:lnTo>
                    <a:lnTo>
                      <a:pt x="344" y="14"/>
                    </a:lnTo>
                    <a:lnTo>
                      <a:pt x="352" y="16"/>
                    </a:lnTo>
                    <a:lnTo>
                      <a:pt x="360" y="16"/>
                    </a:lnTo>
                    <a:lnTo>
                      <a:pt x="360" y="11"/>
                    </a:lnTo>
                    <a:lnTo>
                      <a:pt x="376" y="11"/>
                    </a:lnTo>
                    <a:lnTo>
                      <a:pt x="390" y="10"/>
                    </a:lnTo>
                    <a:lnTo>
                      <a:pt x="404" y="5"/>
                    </a:lnTo>
                    <a:lnTo>
                      <a:pt x="418" y="1"/>
                    </a:lnTo>
                    <a:lnTo>
                      <a:pt x="4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03" name="Freeform 1281"/>
              <p:cNvSpPr>
                <a:spLocks/>
              </p:cNvSpPr>
              <p:nvPr/>
            </p:nvSpPr>
            <p:spPr bwMode="auto">
              <a:xfrm>
                <a:off x="4455669" y="2370699"/>
                <a:ext cx="66321" cy="45596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9" y="0"/>
                  </a:cxn>
                  <a:cxn ang="0">
                    <a:pos x="15" y="1"/>
                  </a:cxn>
                  <a:cxn ang="0">
                    <a:pos x="20" y="6"/>
                  </a:cxn>
                  <a:cxn ang="0">
                    <a:pos x="32" y="13"/>
                  </a:cxn>
                  <a:cxn ang="0">
                    <a:pos x="32" y="16"/>
                  </a:cxn>
                  <a:cxn ang="0">
                    <a:pos x="29" y="20"/>
                  </a:cxn>
                  <a:cxn ang="0">
                    <a:pos x="24" y="22"/>
                  </a:cxn>
                  <a:cxn ang="0">
                    <a:pos x="7" y="22"/>
                  </a:cxn>
                  <a:cxn ang="0">
                    <a:pos x="5" y="21"/>
                  </a:cxn>
                  <a:cxn ang="0">
                    <a:pos x="4" y="17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0" y="3"/>
                  </a:cxn>
                  <a:cxn ang="0">
                    <a:pos x="2" y="2"/>
                  </a:cxn>
                  <a:cxn ang="0">
                    <a:pos x="4" y="1"/>
                  </a:cxn>
                  <a:cxn ang="0">
                    <a:pos x="6" y="0"/>
                  </a:cxn>
                </a:cxnLst>
                <a:rect l="0" t="0" r="r" b="b"/>
                <a:pathLst>
                  <a:path w="32" h="22">
                    <a:moveTo>
                      <a:pt x="6" y="0"/>
                    </a:moveTo>
                    <a:lnTo>
                      <a:pt x="9" y="0"/>
                    </a:lnTo>
                    <a:lnTo>
                      <a:pt x="15" y="1"/>
                    </a:lnTo>
                    <a:lnTo>
                      <a:pt x="20" y="6"/>
                    </a:lnTo>
                    <a:lnTo>
                      <a:pt x="32" y="13"/>
                    </a:lnTo>
                    <a:lnTo>
                      <a:pt x="32" y="16"/>
                    </a:lnTo>
                    <a:lnTo>
                      <a:pt x="29" y="20"/>
                    </a:lnTo>
                    <a:lnTo>
                      <a:pt x="24" y="22"/>
                    </a:lnTo>
                    <a:lnTo>
                      <a:pt x="7" y="22"/>
                    </a:lnTo>
                    <a:lnTo>
                      <a:pt x="5" y="21"/>
                    </a:lnTo>
                    <a:lnTo>
                      <a:pt x="4" y="17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04" name="Freeform 1282"/>
              <p:cNvSpPr>
                <a:spLocks/>
              </p:cNvSpPr>
              <p:nvPr/>
            </p:nvSpPr>
            <p:spPr bwMode="auto">
              <a:xfrm>
                <a:off x="5315769" y="2132357"/>
                <a:ext cx="39379" cy="2279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1" y="0"/>
                  </a:cxn>
                  <a:cxn ang="0">
                    <a:pos x="11" y="5"/>
                  </a:cxn>
                  <a:cxn ang="0">
                    <a:pos x="19" y="5"/>
                  </a:cxn>
                  <a:cxn ang="0">
                    <a:pos x="14" y="8"/>
                  </a:cxn>
                  <a:cxn ang="0">
                    <a:pos x="11" y="10"/>
                  </a:cxn>
                  <a:cxn ang="0">
                    <a:pos x="8" y="11"/>
                  </a:cxn>
                  <a:cxn ang="0">
                    <a:pos x="5" y="11"/>
                  </a:cxn>
                  <a:cxn ang="0">
                    <a:pos x="4" y="10"/>
                  </a:cxn>
                  <a:cxn ang="0">
                    <a:pos x="1" y="9"/>
                  </a:cxn>
                  <a:cxn ang="0">
                    <a:pos x="0" y="8"/>
                  </a:cxn>
                  <a:cxn ang="0">
                    <a:pos x="0" y="4"/>
                  </a:cxn>
                  <a:cxn ang="0">
                    <a:pos x="4" y="0"/>
                  </a:cxn>
                </a:cxnLst>
                <a:rect l="0" t="0" r="r" b="b"/>
                <a:pathLst>
                  <a:path w="19" h="11">
                    <a:moveTo>
                      <a:pt x="4" y="0"/>
                    </a:moveTo>
                    <a:lnTo>
                      <a:pt x="11" y="0"/>
                    </a:lnTo>
                    <a:lnTo>
                      <a:pt x="11" y="5"/>
                    </a:lnTo>
                    <a:lnTo>
                      <a:pt x="19" y="5"/>
                    </a:lnTo>
                    <a:lnTo>
                      <a:pt x="14" y="8"/>
                    </a:lnTo>
                    <a:lnTo>
                      <a:pt x="11" y="10"/>
                    </a:lnTo>
                    <a:lnTo>
                      <a:pt x="8" y="11"/>
                    </a:lnTo>
                    <a:lnTo>
                      <a:pt x="5" y="11"/>
                    </a:lnTo>
                    <a:lnTo>
                      <a:pt x="4" y="10"/>
                    </a:lnTo>
                    <a:lnTo>
                      <a:pt x="1" y="9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05" name="Freeform 1283"/>
              <p:cNvSpPr>
                <a:spLocks/>
              </p:cNvSpPr>
              <p:nvPr/>
            </p:nvSpPr>
            <p:spPr bwMode="auto">
              <a:xfrm>
                <a:off x="4352042" y="3069142"/>
                <a:ext cx="155441" cy="153367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41" y="3"/>
                  </a:cxn>
                  <a:cxn ang="0">
                    <a:pos x="34" y="17"/>
                  </a:cxn>
                  <a:cxn ang="0">
                    <a:pos x="30" y="29"/>
                  </a:cxn>
                  <a:cxn ang="0">
                    <a:pos x="35" y="25"/>
                  </a:cxn>
                  <a:cxn ang="0">
                    <a:pos x="42" y="27"/>
                  </a:cxn>
                  <a:cxn ang="0">
                    <a:pos x="40" y="32"/>
                  </a:cxn>
                  <a:cxn ang="0">
                    <a:pos x="47" y="35"/>
                  </a:cxn>
                  <a:cxn ang="0">
                    <a:pos x="65" y="34"/>
                  </a:cxn>
                  <a:cxn ang="0">
                    <a:pos x="64" y="39"/>
                  </a:cxn>
                  <a:cxn ang="0">
                    <a:pos x="65" y="46"/>
                  </a:cxn>
                  <a:cxn ang="0">
                    <a:pos x="69" y="45"/>
                  </a:cxn>
                  <a:cxn ang="0">
                    <a:pos x="65" y="50"/>
                  </a:cxn>
                  <a:cxn ang="0">
                    <a:pos x="66" y="54"/>
                  </a:cxn>
                  <a:cxn ang="0">
                    <a:pos x="67" y="58"/>
                  </a:cxn>
                  <a:cxn ang="0">
                    <a:pos x="72" y="55"/>
                  </a:cxn>
                  <a:cxn ang="0">
                    <a:pos x="74" y="59"/>
                  </a:cxn>
                  <a:cxn ang="0">
                    <a:pos x="75" y="63"/>
                  </a:cxn>
                  <a:cxn ang="0">
                    <a:pos x="74" y="70"/>
                  </a:cxn>
                  <a:cxn ang="0">
                    <a:pos x="69" y="74"/>
                  </a:cxn>
                  <a:cxn ang="0">
                    <a:pos x="66" y="71"/>
                  </a:cxn>
                  <a:cxn ang="0">
                    <a:pos x="65" y="69"/>
                  </a:cxn>
                  <a:cxn ang="0">
                    <a:pos x="64" y="68"/>
                  </a:cxn>
                  <a:cxn ang="0">
                    <a:pos x="60" y="65"/>
                  </a:cxn>
                  <a:cxn ang="0">
                    <a:pos x="59" y="59"/>
                  </a:cxn>
                  <a:cxn ang="0">
                    <a:pos x="55" y="61"/>
                  </a:cxn>
                  <a:cxn ang="0">
                    <a:pos x="46" y="68"/>
                  </a:cxn>
                  <a:cxn ang="0">
                    <a:pos x="44" y="66"/>
                  </a:cxn>
                  <a:cxn ang="0">
                    <a:pos x="46" y="61"/>
                  </a:cxn>
                  <a:cxn ang="0">
                    <a:pos x="40" y="63"/>
                  </a:cxn>
                  <a:cxn ang="0">
                    <a:pos x="32" y="61"/>
                  </a:cxn>
                  <a:cxn ang="0">
                    <a:pos x="25" y="63"/>
                  </a:cxn>
                  <a:cxn ang="0">
                    <a:pos x="20" y="59"/>
                  </a:cxn>
                  <a:cxn ang="0">
                    <a:pos x="10" y="60"/>
                  </a:cxn>
                  <a:cxn ang="0">
                    <a:pos x="6" y="61"/>
                  </a:cxn>
                  <a:cxn ang="0">
                    <a:pos x="0" y="59"/>
                  </a:cxn>
                  <a:cxn ang="0">
                    <a:pos x="2" y="55"/>
                  </a:cxn>
                  <a:cxn ang="0">
                    <a:pos x="5" y="51"/>
                  </a:cxn>
                  <a:cxn ang="0">
                    <a:pos x="7" y="47"/>
                  </a:cxn>
                  <a:cxn ang="0">
                    <a:pos x="3" y="45"/>
                  </a:cxn>
                  <a:cxn ang="0">
                    <a:pos x="16" y="30"/>
                  </a:cxn>
                  <a:cxn ang="0">
                    <a:pos x="26" y="12"/>
                  </a:cxn>
                  <a:cxn ang="0">
                    <a:pos x="29" y="6"/>
                  </a:cxn>
                  <a:cxn ang="0">
                    <a:pos x="32" y="1"/>
                  </a:cxn>
                </a:cxnLst>
                <a:rect l="0" t="0" r="r" b="b"/>
                <a:pathLst>
                  <a:path w="75" h="74">
                    <a:moveTo>
                      <a:pt x="35" y="0"/>
                    </a:moveTo>
                    <a:lnTo>
                      <a:pt x="39" y="0"/>
                    </a:lnTo>
                    <a:lnTo>
                      <a:pt x="41" y="2"/>
                    </a:lnTo>
                    <a:lnTo>
                      <a:pt x="41" y="3"/>
                    </a:lnTo>
                    <a:lnTo>
                      <a:pt x="39" y="11"/>
                    </a:lnTo>
                    <a:lnTo>
                      <a:pt x="34" y="17"/>
                    </a:lnTo>
                    <a:lnTo>
                      <a:pt x="30" y="25"/>
                    </a:lnTo>
                    <a:lnTo>
                      <a:pt x="30" y="29"/>
                    </a:lnTo>
                    <a:lnTo>
                      <a:pt x="32" y="27"/>
                    </a:lnTo>
                    <a:lnTo>
                      <a:pt x="35" y="25"/>
                    </a:lnTo>
                    <a:lnTo>
                      <a:pt x="40" y="25"/>
                    </a:lnTo>
                    <a:lnTo>
                      <a:pt x="42" y="27"/>
                    </a:lnTo>
                    <a:lnTo>
                      <a:pt x="40" y="29"/>
                    </a:lnTo>
                    <a:lnTo>
                      <a:pt x="40" y="32"/>
                    </a:lnTo>
                    <a:lnTo>
                      <a:pt x="47" y="32"/>
                    </a:lnTo>
                    <a:lnTo>
                      <a:pt x="47" y="35"/>
                    </a:lnTo>
                    <a:lnTo>
                      <a:pt x="52" y="34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4" y="39"/>
                    </a:lnTo>
                    <a:lnTo>
                      <a:pt x="64" y="46"/>
                    </a:lnTo>
                    <a:lnTo>
                      <a:pt x="65" y="46"/>
                    </a:lnTo>
                    <a:lnTo>
                      <a:pt x="67" y="45"/>
                    </a:lnTo>
                    <a:lnTo>
                      <a:pt x="69" y="45"/>
                    </a:lnTo>
                    <a:lnTo>
                      <a:pt x="67" y="47"/>
                    </a:lnTo>
                    <a:lnTo>
                      <a:pt x="65" y="50"/>
                    </a:lnTo>
                    <a:lnTo>
                      <a:pt x="65" y="52"/>
                    </a:lnTo>
                    <a:lnTo>
                      <a:pt x="66" y="54"/>
                    </a:lnTo>
                    <a:lnTo>
                      <a:pt x="67" y="56"/>
                    </a:lnTo>
                    <a:lnTo>
                      <a:pt x="67" y="58"/>
                    </a:lnTo>
                    <a:lnTo>
                      <a:pt x="70" y="58"/>
                    </a:lnTo>
                    <a:lnTo>
                      <a:pt x="72" y="55"/>
                    </a:lnTo>
                    <a:lnTo>
                      <a:pt x="72" y="58"/>
                    </a:lnTo>
                    <a:lnTo>
                      <a:pt x="74" y="59"/>
                    </a:lnTo>
                    <a:lnTo>
                      <a:pt x="74" y="60"/>
                    </a:lnTo>
                    <a:lnTo>
                      <a:pt x="75" y="63"/>
                    </a:lnTo>
                    <a:lnTo>
                      <a:pt x="75" y="68"/>
                    </a:lnTo>
                    <a:lnTo>
                      <a:pt x="74" y="70"/>
                    </a:lnTo>
                    <a:lnTo>
                      <a:pt x="71" y="73"/>
                    </a:lnTo>
                    <a:lnTo>
                      <a:pt x="69" y="74"/>
                    </a:lnTo>
                    <a:lnTo>
                      <a:pt x="67" y="74"/>
                    </a:lnTo>
                    <a:lnTo>
                      <a:pt x="66" y="71"/>
                    </a:lnTo>
                    <a:lnTo>
                      <a:pt x="65" y="70"/>
                    </a:lnTo>
                    <a:lnTo>
                      <a:pt x="65" y="69"/>
                    </a:lnTo>
                    <a:lnTo>
                      <a:pt x="64" y="69"/>
                    </a:lnTo>
                    <a:lnTo>
                      <a:pt x="64" y="68"/>
                    </a:lnTo>
                    <a:lnTo>
                      <a:pt x="61" y="68"/>
                    </a:lnTo>
                    <a:lnTo>
                      <a:pt x="60" y="65"/>
                    </a:lnTo>
                    <a:lnTo>
                      <a:pt x="60" y="61"/>
                    </a:lnTo>
                    <a:lnTo>
                      <a:pt x="59" y="59"/>
                    </a:lnTo>
                    <a:lnTo>
                      <a:pt x="57" y="58"/>
                    </a:lnTo>
                    <a:lnTo>
                      <a:pt x="55" y="61"/>
                    </a:lnTo>
                    <a:lnTo>
                      <a:pt x="50" y="66"/>
                    </a:lnTo>
                    <a:lnTo>
                      <a:pt x="46" y="68"/>
                    </a:lnTo>
                    <a:lnTo>
                      <a:pt x="44" y="68"/>
                    </a:lnTo>
                    <a:lnTo>
                      <a:pt x="44" y="66"/>
                    </a:lnTo>
                    <a:lnTo>
                      <a:pt x="49" y="61"/>
                    </a:lnTo>
                    <a:lnTo>
                      <a:pt x="46" y="61"/>
                    </a:lnTo>
                    <a:lnTo>
                      <a:pt x="42" y="63"/>
                    </a:lnTo>
                    <a:lnTo>
                      <a:pt x="40" y="63"/>
                    </a:lnTo>
                    <a:lnTo>
                      <a:pt x="37" y="60"/>
                    </a:lnTo>
                    <a:lnTo>
                      <a:pt x="32" y="61"/>
                    </a:lnTo>
                    <a:lnTo>
                      <a:pt x="29" y="63"/>
                    </a:lnTo>
                    <a:lnTo>
                      <a:pt x="25" y="63"/>
                    </a:lnTo>
                    <a:lnTo>
                      <a:pt x="22" y="60"/>
                    </a:lnTo>
                    <a:lnTo>
                      <a:pt x="20" y="59"/>
                    </a:lnTo>
                    <a:lnTo>
                      <a:pt x="12" y="59"/>
                    </a:lnTo>
                    <a:lnTo>
                      <a:pt x="10" y="60"/>
                    </a:lnTo>
                    <a:lnTo>
                      <a:pt x="8" y="60"/>
                    </a:lnTo>
                    <a:lnTo>
                      <a:pt x="6" y="61"/>
                    </a:lnTo>
                    <a:lnTo>
                      <a:pt x="2" y="61"/>
                    </a:lnTo>
                    <a:lnTo>
                      <a:pt x="0" y="59"/>
                    </a:lnTo>
                    <a:lnTo>
                      <a:pt x="0" y="56"/>
                    </a:lnTo>
                    <a:lnTo>
                      <a:pt x="2" y="55"/>
                    </a:lnTo>
                    <a:lnTo>
                      <a:pt x="3" y="54"/>
                    </a:lnTo>
                    <a:lnTo>
                      <a:pt x="5" y="51"/>
                    </a:lnTo>
                    <a:lnTo>
                      <a:pt x="7" y="50"/>
                    </a:lnTo>
                    <a:lnTo>
                      <a:pt x="7" y="47"/>
                    </a:lnTo>
                    <a:lnTo>
                      <a:pt x="5" y="46"/>
                    </a:lnTo>
                    <a:lnTo>
                      <a:pt x="3" y="45"/>
                    </a:lnTo>
                    <a:lnTo>
                      <a:pt x="11" y="39"/>
                    </a:lnTo>
                    <a:lnTo>
                      <a:pt x="16" y="30"/>
                    </a:lnTo>
                    <a:lnTo>
                      <a:pt x="21" y="20"/>
                    </a:lnTo>
                    <a:lnTo>
                      <a:pt x="26" y="12"/>
                    </a:lnTo>
                    <a:lnTo>
                      <a:pt x="27" y="10"/>
                    </a:lnTo>
                    <a:lnTo>
                      <a:pt x="29" y="6"/>
                    </a:lnTo>
                    <a:lnTo>
                      <a:pt x="30" y="3"/>
                    </a:lnTo>
                    <a:lnTo>
                      <a:pt x="32" y="1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06" name="Freeform 1284"/>
              <p:cNvSpPr>
                <a:spLocks/>
              </p:cNvSpPr>
              <p:nvPr/>
            </p:nvSpPr>
            <p:spPr bwMode="auto">
              <a:xfrm>
                <a:off x="3804893" y="3019402"/>
                <a:ext cx="29015" cy="1450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11" y="2"/>
                  </a:cxn>
                  <a:cxn ang="0">
                    <a:pos x="14" y="5"/>
                  </a:cxn>
                  <a:cxn ang="0">
                    <a:pos x="14" y="7"/>
                  </a:cxn>
                  <a:cxn ang="0">
                    <a:pos x="9" y="7"/>
                  </a:cxn>
                  <a:cxn ang="0">
                    <a:pos x="5" y="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14" h="7">
                    <a:moveTo>
                      <a:pt x="0" y="0"/>
                    </a:moveTo>
                    <a:lnTo>
                      <a:pt x="6" y="0"/>
                    </a:lnTo>
                    <a:lnTo>
                      <a:pt x="11" y="2"/>
                    </a:lnTo>
                    <a:lnTo>
                      <a:pt x="14" y="5"/>
                    </a:lnTo>
                    <a:lnTo>
                      <a:pt x="14" y="7"/>
                    </a:lnTo>
                    <a:lnTo>
                      <a:pt x="9" y="7"/>
                    </a:lnTo>
                    <a:lnTo>
                      <a:pt x="5" y="6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07" name="Freeform 1285"/>
              <p:cNvSpPr>
                <a:spLocks/>
              </p:cNvSpPr>
              <p:nvPr/>
            </p:nvSpPr>
            <p:spPr bwMode="auto">
              <a:xfrm>
                <a:off x="2689870" y="3100231"/>
                <a:ext cx="113990" cy="7253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9" y="0"/>
                  </a:cxn>
                  <a:cxn ang="0">
                    <a:pos x="11" y="1"/>
                  </a:cxn>
                  <a:cxn ang="0">
                    <a:pos x="15" y="5"/>
                  </a:cxn>
                  <a:cxn ang="0">
                    <a:pos x="18" y="6"/>
                  </a:cxn>
                  <a:cxn ang="0">
                    <a:pos x="33" y="12"/>
                  </a:cxn>
                  <a:cxn ang="0">
                    <a:pos x="44" y="21"/>
                  </a:cxn>
                  <a:cxn ang="0">
                    <a:pos x="55" y="32"/>
                  </a:cxn>
                  <a:cxn ang="0">
                    <a:pos x="55" y="35"/>
                  </a:cxn>
                  <a:cxn ang="0">
                    <a:pos x="51" y="35"/>
                  </a:cxn>
                  <a:cxn ang="0">
                    <a:pos x="44" y="34"/>
                  </a:cxn>
                  <a:cxn ang="0">
                    <a:pos x="35" y="29"/>
                  </a:cxn>
                  <a:cxn ang="0">
                    <a:pos x="28" y="25"/>
                  </a:cxn>
                  <a:cxn ang="0">
                    <a:pos x="21" y="20"/>
                  </a:cxn>
                  <a:cxn ang="0">
                    <a:pos x="25" y="16"/>
                  </a:cxn>
                  <a:cxn ang="0">
                    <a:pos x="16" y="15"/>
                  </a:cxn>
                  <a:cxn ang="0">
                    <a:pos x="9" y="12"/>
                  </a:cxn>
                  <a:cxn ang="0">
                    <a:pos x="4" y="7"/>
                  </a:cxn>
                  <a:cxn ang="0">
                    <a:pos x="6" y="5"/>
                  </a:cxn>
                  <a:cxn ang="0">
                    <a:pos x="9" y="4"/>
                  </a:cxn>
                  <a:cxn ang="0">
                    <a:pos x="6" y="4"/>
                  </a:cxn>
                  <a:cxn ang="0">
                    <a:pos x="5" y="2"/>
                  </a:cxn>
                  <a:cxn ang="0">
                    <a:pos x="0" y="2"/>
                  </a:cxn>
                  <a:cxn ang="0">
                    <a:pos x="2" y="1"/>
                  </a:cxn>
                  <a:cxn ang="0">
                    <a:pos x="4" y="0"/>
                  </a:cxn>
                </a:cxnLst>
                <a:rect l="0" t="0" r="r" b="b"/>
                <a:pathLst>
                  <a:path w="55" h="35">
                    <a:moveTo>
                      <a:pt x="4" y="0"/>
                    </a:moveTo>
                    <a:lnTo>
                      <a:pt x="9" y="0"/>
                    </a:lnTo>
                    <a:lnTo>
                      <a:pt x="11" y="1"/>
                    </a:lnTo>
                    <a:lnTo>
                      <a:pt x="15" y="5"/>
                    </a:lnTo>
                    <a:lnTo>
                      <a:pt x="18" y="6"/>
                    </a:lnTo>
                    <a:lnTo>
                      <a:pt x="33" y="12"/>
                    </a:lnTo>
                    <a:lnTo>
                      <a:pt x="44" y="21"/>
                    </a:lnTo>
                    <a:lnTo>
                      <a:pt x="55" y="32"/>
                    </a:lnTo>
                    <a:lnTo>
                      <a:pt x="55" y="35"/>
                    </a:lnTo>
                    <a:lnTo>
                      <a:pt x="51" y="35"/>
                    </a:lnTo>
                    <a:lnTo>
                      <a:pt x="44" y="34"/>
                    </a:lnTo>
                    <a:lnTo>
                      <a:pt x="35" y="29"/>
                    </a:lnTo>
                    <a:lnTo>
                      <a:pt x="28" y="25"/>
                    </a:lnTo>
                    <a:lnTo>
                      <a:pt x="21" y="20"/>
                    </a:lnTo>
                    <a:lnTo>
                      <a:pt x="25" y="16"/>
                    </a:lnTo>
                    <a:lnTo>
                      <a:pt x="16" y="15"/>
                    </a:lnTo>
                    <a:lnTo>
                      <a:pt x="9" y="12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9" y="4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08" name="Freeform 1286"/>
              <p:cNvSpPr>
                <a:spLocks/>
              </p:cNvSpPr>
              <p:nvPr/>
            </p:nvSpPr>
            <p:spPr bwMode="auto">
              <a:xfrm>
                <a:off x="2577953" y="2992459"/>
                <a:ext cx="33161" cy="6010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9" y="4"/>
                  </a:cxn>
                  <a:cxn ang="0">
                    <a:pos x="8" y="5"/>
                  </a:cxn>
                  <a:cxn ang="0">
                    <a:pos x="8" y="6"/>
                  </a:cxn>
                  <a:cxn ang="0">
                    <a:pos x="6" y="8"/>
                  </a:cxn>
                  <a:cxn ang="0">
                    <a:pos x="6" y="9"/>
                  </a:cxn>
                  <a:cxn ang="0">
                    <a:pos x="8" y="9"/>
                  </a:cxn>
                  <a:cxn ang="0">
                    <a:pos x="11" y="5"/>
                  </a:cxn>
                  <a:cxn ang="0">
                    <a:pos x="13" y="3"/>
                  </a:cxn>
                  <a:cxn ang="0">
                    <a:pos x="13" y="14"/>
                  </a:cxn>
                  <a:cxn ang="0">
                    <a:pos x="14" y="17"/>
                  </a:cxn>
                  <a:cxn ang="0">
                    <a:pos x="14" y="18"/>
                  </a:cxn>
                  <a:cxn ang="0">
                    <a:pos x="13" y="19"/>
                  </a:cxn>
                  <a:cxn ang="0">
                    <a:pos x="13" y="23"/>
                  </a:cxn>
                  <a:cxn ang="0">
                    <a:pos x="16" y="27"/>
                  </a:cxn>
                  <a:cxn ang="0">
                    <a:pos x="16" y="29"/>
                  </a:cxn>
                  <a:cxn ang="0">
                    <a:pos x="15" y="29"/>
                  </a:cxn>
                  <a:cxn ang="0">
                    <a:pos x="14" y="28"/>
                  </a:cxn>
                  <a:cxn ang="0">
                    <a:pos x="11" y="27"/>
                  </a:cxn>
                  <a:cxn ang="0">
                    <a:pos x="10" y="24"/>
                  </a:cxn>
                  <a:cxn ang="0">
                    <a:pos x="10" y="19"/>
                  </a:cxn>
                  <a:cxn ang="0">
                    <a:pos x="11" y="18"/>
                  </a:cxn>
                  <a:cxn ang="0">
                    <a:pos x="11" y="17"/>
                  </a:cxn>
                  <a:cxn ang="0">
                    <a:pos x="9" y="15"/>
                  </a:cxn>
                  <a:cxn ang="0">
                    <a:pos x="8" y="14"/>
                  </a:cxn>
                  <a:cxn ang="0">
                    <a:pos x="6" y="11"/>
                  </a:cxn>
                  <a:cxn ang="0">
                    <a:pos x="5" y="11"/>
                  </a:cxn>
                  <a:cxn ang="0">
                    <a:pos x="3" y="9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16" h="29">
                    <a:moveTo>
                      <a:pt x="0" y="0"/>
                    </a:moveTo>
                    <a:lnTo>
                      <a:pt x="3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6" y="8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11" y="5"/>
                    </a:lnTo>
                    <a:lnTo>
                      <a:pt x="13" y="3"/>
                    </a:lnTo>
                    <a:lnTo>
                      <a:pt x="13" y="14"/>
                    </a:lnTo>
                    <a:lnTo>
                      <a:pt x="14" y="17"/>
                    </a:lnTo>
                    <a:lnTo>
                      <a:pt x="14" y="18"/>
                    </a:lnTo>
                    <a:lnTo>
                      <a:pt x="13" y="19"/>
                    </a:lnTo>
                    <a:lnTo>
                      <a:pt x="13" y="23"/>
                    </a:lnTo>
                    <a:lnTo>
                      <a:pt x="16" y="27"/>
                    </a:lnTo>
                    <a:lnTo>
                      <a:pt x="16" y="29"/>
                    </a:lnTo>
                    <a:lnTo>
                      <a:pt x="15" y="29"/>
                    </a:lnTo>
                    <a:lnTo>
                      <a:pt x="14" y="28"/>
                    </a:lnTo>
                    <a:lnTo>
                      <a:pt x="11" y="27"/>
                    </a:lnTo>
                    <a:lnTo>
                      <a:pt x="10" y="24"/>
                    </a:lnTo>
                    <a:lnTo>
                      <a:pt x="10" y="19"/>
                    </a:lnTo>
                    <a:lnTo>
                      <a:pt x="11" y="18"/>
                    </a:lnTo>
                    <a:lnTo>
                      <a:pt x="11" y="17"/>
                    </a:lnTo>
                    <a:lnTo>
                      <a:pt x="9" y="15"/>
                    </a:lnTo>
                    <a:lnTo>
                      <a:pt x="8" y="14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3" y="9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09" name="Freeform 1287"/>
              <p:cNvSpPr>
                <a:spLocks/>
              </p:cNvSpPr>
              <p:nvPr/>
            </p:nvSpPr>
            <p:spPr bwMode="auto">
              <a:xfrm>
                <a:off x="2063965" y="2866034"/>
                <a:ext cx="47669" cy="33161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3" y="0"/>
                  </a:cxn>
                  <a:cxn ang="0">
                    <a:pos x="23" y="5"/>
                  </a:cxn>
                  <a:cxn ang="0">
                    <a:pos x="16" y="10"/>
                  </a:cxn>
                  <a:cxn ang="0">
                    <a:pos x="12" y="13"/>
                  </a:cxn>
                  <a:cxn ang="0">
                    <a:pos x="8" y="16"/>
                  </a:cxn>
                  <a:cxn ang="0">
                    <a:pos x="3" y="13"/>
                  </a:cxn>
                  <a:cxn ang="0">
                    <a:pos x="2" y="12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10" y="2"/>
                  </a:cxn>
                  <a:cxn ang="0">
                    <a:pos x="20" y="0"/>
                  </a:cxn>
                </a:cxnLst>
                <a:rect l="0" t="0" r="r" b="b"/>
                <a:pathLst>
                  <a:path w="23" h="16">
                    <a:moveTo>
                      <a:pt x="20" y="0"/>
                    </a:moveTo>
                    <a:lnTo>
                      <a:pt x="23" y="0"/>
                    </a:lnTo>
                    <a:lnTo>
                      <a:pt x="23" y="5"/>
                    </a:lnTo>
                    <a:lnTo>
                      <a:pt x="16" y="10"/>
                    </a:lnTo>
                    <a:lnTo>
                      <a:pt x="12" y="13"/>
                    </a:lnTo>
                    <a:lnTo>
                      <a:pt x="8" y="16"/>
                    </a:lnTo>
                    <a:lnTo>
                      <a:pt x="3" y="13"/>
                    </a:lnTo>
                    <a:lnTo>
                      <a:pt x="2" y="12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10" y="2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10" name="Freeform 1288"/>
              <p:cNvSpPr>
                <a:spLocks/>
              </p:cNvSpPr>
              <p:nvPr/>
            </p:nvSpPr>
            <p:spPr bwMode="auto">
              <a:xfrm>
                <a:off x="4229762" y="3123028"/>
                <a:ext cx="60104" cy="2694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6" y="3"/>
                  </a:cxn>
                  <a:cxn ang="0">
                    <a:pos x="29" y="10"/>
                  </a:cxn>
                  <a:cxn ang="0">
                    <a:pos x="27" y="11"/>
                  </a:cxn>
                  <a:cxn ang="0">
                    <a:pos x="25" y="13"/>
                  </a:cxn>
                  <a:cxn ang="0">
                    <a:pos x="22" y="13"/>
                  </a:cxn>
                  <a:cxn ang="0">
                    <a:pos x="15" y="10"/>
                  </a:cxn>
                  <a:cxn ang="0">
                    <a:pos x="6" y="6"/>
                  </a:cxn>
                  <a:cxn ang="0">
                    <a:pos x="0" y="1"/>
                  </a:cxn>
                  <a:cxn ang="0">
                    <a:pos x="8" y="0"/>
                  </a:cxn>
                </a:cxnLst>
                <a:rect l="0" t="0" r="r" b="b"/>
                <a:pathLst>
                  <a:path w="29" h="13">
                    <a:moveTo>
                      <a:pt x="8" y="0"/>
                    </a:moveTo>
                    <a:lnTo>
                      <a:pt x="16" y="3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5" y="13"/>
                    </a:lnTo>
                    <a:lnTo>
                      <a:pt x="22" y="13"/>
                    </a:lnTo>
                    <a:lnTo>
                      <a:pt x="15" y="10"/>
                    </a:lnTo>
                    <a:lnTo>
                      <a:pt x="6" y="6"/>
                    </a:lnTo>
                    <a:lnTo>
                      <a:pt x="0" y="1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11" name="Freeform 1289"/>
              <p:cNvSpPr>
                <a:spLocks/>
              </p:cNvSpPr>
              <p:nvPr/>
            </p:nvSpPr>
            <p:spPr bwMode="auto">
              <a:xfrm>
                <a:off x="4231835" y="3216293"/>
                <a:ext cx="47669" cy="26944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4" y="3"/>
                  </a:cxn>
                  <a:cxn ang="0">
                    <a:pos x="11" y="7"/>
                  </a:cxn>
                  <a:cxn ang="0">
                    <a:pos x="23" y="7"/>
                  </a:cxn>
                  <a:cxn ang="0">
                    <a:pos x="23" y="10"/>
                  </a:cxn>
                  <a:cxn ang="0">
                    <a:pos x="20" y="12"/>
                  </a:cxn>
                  <a:cxn ang="0">
                    <a:pos x="19" y="13"/>
                  </a:cxn>
                  <a:cxn ang="0">
                    <a:pos x="16" y="13"/>
                  </a:cxn>
                  <a:cxn ang="0">
                    <a:pos x="14" y="12"/>
                  </a:cxn>
                  <a:cxn ang="0">
                    <a:pos x="10" y="9"/>
                  </a:cxn>
                  <a:cxn ang="0">
                    <a:pos x="6" y="8"/>
                  </a:cxn>
                  <a:cxn ang="0">
                    <a:pos x="2" y="5"/>
                  </a:cxn>
                  <a:cxn ang="0">
                    <a:pos x="0" y="3"/>
                  </a:cxn>
                  <a:cxn ang="0">
                    <a:pos x="2" y="0"/>
                  </a:cxn>
                </a:cxnLst>
                <a:rect l="0" t="0" r="r" b="b"/>
                <a:pathLst>
                  <a:path w="23" h="13">
                    <a:moveTo>
                      <a:pt x="2" y="0"/>
                    </a:moveTo>
                    <a:lnTo>
                      <a:pt x="4" y="3"/>
                    </a:lnTo>
                    <a:lnTo>
                      <a:pt x="11" y="7"/>
                    </a:lnTo>
                    <a:lnTo>
                      <a:pt x="23" y="7"/>
                    </a:lnTo>
                    <a:lnTo>
                      <a:pt x="23" y="10"/>
                    </a:lnTo>
                    <a:lnTo>
                      <a:pt x="20" y="12"/>
                    </a:lnTo>
                    <a:lnTo>
                      <a:pt x="19" y="13"/>
                    </a:lnTo>
                    <a:lnTo>
                      <a:pt x="16" y="13"/>
                    </a:lnTo>
                    <a:lnTo>
                      <a:pt x="14" y="12"/>
                    </a:lnTo>
                    <a:lnTo>
                      <a:pt x="10" y="9"/>
                    </a:lnTo>
                    <a:lnTo>
                      <a:pt x="6" y="8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12" name="Freeform 1290"/>
              <p:cNvSpPr>
                <a:spLocks/>
              </p:cNvSpPr>
              <p:nvPr/>
            </p:nvSpPr>
            <p:spPr bwMode="auto">
              <a:xfrm>
                <a:off x="4302301" y="3216293"/>
                <a:ext cx="31089" cy="3937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0" y="2"/>
                  </a:cxn>
                  <a:cxn ang="0">
                    <a:pos x="11" y="4"/>
                  </a:cxn>
                  <a:cxn ang="0">
                    <a:pos x="11" y="5"/>
                  </a:cxn>
                  <a:cxn ang="0">
                    <a:pos x="10" y="7"/>
                  </a:cxn>
                  <a:cxn ang="0">
                    <a:pos x="10" y="8"/>
                  </a:cxn>
                  <a:cxn ang="0">
                    <a:pos x="9" y="9"/>
                  </a:cxn>
                  <a:cxn ang="0">
                    <a:pos x="10" y="10"/>
                  </a:cxn>
                  <a:cxn ang="0">
                    <a:pos x="15" y="10"/>
                  </a:cxn>
                  <a:cxn ang="0">
                    <a:pos x="15" y="13"/>
                  </a:cxn>
                  <a:cxn ang="0">
                    <a:pos x="12" y="18"/>
                  </a:cxn>
                  <a:cxn ang="0">
                    <a:pos x="9" y="19"/>
                  </a:cxn>
                  <a:cxn ang="0">
                    <a:pos x="4" y="19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2" y="7"/>
                  </a:cxn>
                  <a:cxn ang="0">
                    <a:pos x="5" y="4"/>
                  </a:cxn>
                  <a:cxn ang="0">
                    <a:pos x="6" y="2"/>
                  </a:cxn>
                  <a:cxn ang="0">
                    <a:pos x="9" y="0"/>
                  </a:cxn>
                </a:cxnLst>
                <a:rect l="0" t="0" r="r" b="b"/>
                <a:pathLst>
                  <a:path w="15" h="19">
                    <a:moveTo>
                      <a:pt x="9" y="0"/>
                    </a:moveTo>
                    <a:lnTo>
                      <a:pt x="10" y="2"/>
                    </a:lnTo>
                    <a:lnTo>
                      <a:pt x="11" y="4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5" y="10"/>
                    </a:lnTo>
                    <a:lnTo>
                      <a:pt x="15" y="13"/>
                    </a:lnTo>
                    <a:lnTo>
                      <a:pt x="12" y="18"/>
                    </a:lnTo>
                    <a:lnTo>
                      <a:pt x="9" y="19"/>
                    </a:lnTo>
                    <a:lnTo>
                      <a:pt x="4" y="19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2" y="7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13" name="Freeform 1291"/>
              <p:cNvSpPr>
                <a:spLocks/>
              </p:cNvSpPr>
              <p:nvPr/>
            </p:nvSpPr>
            <p:spPr bwMode="auto">
              <a:xfrm>
                <a:off x="1761375" y="2776916"/>
                <a:ext cx="39379" cy="1450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5" y="0"/>
                  </a:cxn>
                  <a:cxn ang="0">
                    <a:pos x="16" y="1"/>
                  </a:cxn>
                  <a:cxn ang="0">
                    <a:pos x="18" y="4"/>
                  </a:cxn>
                  <a:cxn ang="0">
                    <a:pos x="18" y="5"/>
                  </a:cxn>
                  <a:cxn ang="0">
                    <a:pos x="19" y="7"/>
                  </a:cxn>
                  <a:cxn ang="0">
                    <a:pos x="5" y="7"/>
                  </a:cxn>
                  <a:cxn ang="0">
                    <a:pos x="3" y="5"/>
                  </a:cxn>
                  <a:cxn ang="0">
                    <a:pos x="0" y="4"/>
                  </a:cxn>
                  <a:cxn ang="0">
                    <a:pos x="6" y="4"/>
                  </a:cxn>
                  <a:cxn ang="0">
                    <a:pos x="8" y="1"/>
                  </a:cxn>
                  <a:cxn ang="0">
                    <a:pos x="9" y="0"/>
                  </a:cxn>
                </a:cxnLst>
                <a:rect l="0" t="0" r="r" b="b"/>
                <a:pathLst>
                  <a:path w="19" h="7">
                    <a:moveTo>
                      <a:pt x="9" y="0"/>
                    </a:moveTo>
                    <a:lnTo>
                      <a:pt x="15" y="0"/>
                    </a:lnTo>
                    <a:lnTo>
                      <a:pt x="16" y="1"/>
                    </a:lnTo>
                    <a:lnTo>
                      <a:pt x="18" y="4"/>
                    </a:lnTo>
                    <a:lnTo>
                      <a:pt x="18" y="5"/>
                    </a:lnTo>
                    <a:lnTo>
                      <a:pt x="19" y="7"/>
                    </a:lnTo>
                    <a:lnTo>
                      <a:pt x="5" y="7"/>
                    </a:lnTo>
                    <a:lnTo>
                      <a:pt x="3" y="5"/>
                    </a:lnTo>
                    <a:lnTo>
                      <a:pt x="0" y="4"/>
                    </a:lnTo>
                    <a:lnTo>
                      <a:pt x="6" y="4"/>
                    </a:lnTo>
                    <a:lnTo>
                      <a:pt x="8" y="1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14" name="Freeform 1292"/>
              <p:cNvSpPr>
                <a:spLocks/>
              </p:cNvSpPr>
              <p:nvPr/>
            </p:nvSpPr>
            <p:spPr bwMode="auto">
              <a:xfrm>
                <a:off x="2043240" y="3972767"/>
                <a:ext cx="16580" cy="1865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6" y="1"/>
                  </a:cxn>
                  <a:cxn ang="0">
                    <a:pos x="8" y="4"/>
                  </a:cxn>
                  <a:cxn ang="0">
                    <a:pos x="8" y="6"/>
                  </a:cxn>
                  <a:cxn ang="0">
                    <a:pos x="7" y="8"/>
                  </a:cxn>
                  <a:cxn ang="0">
                    <a:pos x="5" y="8"/>
                  </a:cxn>
                  <a:cxn ang="0">
                    <a:pos x="3" y="9"/>
                  </a:cxn>
                  <a:cxn ang="0">
                    <a:pos x="0" y="9"/>
                  </a:cxn>
                  <a:cxn ang="0">
                    <a:pos x="0" y="0"/>
                  </a:cxn>
                </a:cxnLst>
                <a:rect l="0" t="0" r="r" b="b"/>
                <a:pathLst>
                  <a:path w="8" h="9">
                    <a:moveTo>
                      <a:pt x="0" y="0"/>
                    </a:moveTo>
                    <a:lnTo>
                      <a:pt x="3" y="0"/>
                    </a:lnTo>
                    <a:lnTo>
                      <a:pt x="6" y="1"/>
                    </a:lnTo>
                    <a:lnTo>
                      <a:pt x="8" y="4"/>
                    </a:lnTo>
                    <a:lnTo>
                      <a:pt x="8" y="6"/>
                    </a:lnTo>
                    <a:lnTo>
                      <a:pt x="7" y="8"/>
                    </a:lnTo>
                    <a:lnTo>
                      <a:pt x="5" y="8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15" name="Freeform 1293"/>
              <p:cNvSpPr>
                <a:spLocks/>
              </p:cNvSpPr>
              <p:nvPr/>
            </p:nvSpPr>
            <p:spPr bwMode="auto">
              <a:xfrm>
                <a:off x="2024586" y="3943751"/>
                <a:ext cx="12435" cy="82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6" y="4"/>
                  </a:cxn>
                  <a:cxn ang="0">
                    <a:pos x="4" y="4"/>
                  </a:cxn>
                  <a:cxn ang="0">
                    <a:pos x="0" y="0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2" y="0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16" name="Freeform 1294"/>
              <p:cNvSpPr>
                <a:spLocks/>
              </p:cNvSpPr>
              <p:nvPr/>
            </p:nvSpPr>
            <p:spPr bwMode="auto">
              <a:xfrm>
                <a:off x="2003861" y="3935461"/>
                <a:ext cx="14508" cy="62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0"/>
                  </a:cxn>
                  <a:cxn ang="0">
                    <a:pos x="5" y="3"/>
                  </a:cxn>
                  <a:cxn ang="0">
                    <a:pos x="2" y="3"/>
                  </a:cxn>
                  <a:cxn ang="0">
                    <a:pos x="0" y="0"/>
                  </a:cxn>
                </a:cxnLst>
                <a:rect l="0" t="0" r="r" b="b"/>
                <a:pathLst>
                  <a:path w="7" h="3">
                    <a:moveTo>
                      <a:pt x="0" y="0"/>
                    </a:moveTo>
                    <a:lnTo>
                      <a:pt x="7" y="0"/>
                    </a:lnTo>
                    <a:lnTo>
                      <a:pt x="5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17" name="Freeform 1295"/>
              <p:cNvSpPr>
                <a:spLocks/>
              </p:cNvSpPr>
              <p:nvPr/>
            </p:nvSpPr>
            <p:spPr bwMode="auto">
              <a:xfrm>
                <a:off x="1983136" y="3925099"/>
                <a:ext cx="12435" cy="829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6" y="0"/>
                  </a:cxn>
                  <a:cxn ang="0">
                    <a:pos x="6" y="4"/>
                  </a:cxn>
                  <a:cxn ang="0">
                    <a:pos x="2" y="4"/>
                  </a:cxn>
                  <a:cxn ang="0">
                    <a:pos x="0" y="2"/>
                  </a:cxn>
                  <a:cxn ang="0">
                    <a:pos x="2" y="2"/>
                  </a:cxn>
                  <a:cxn ang="0">
                    <a:pos x="3" y="0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lnTo>
                      <a:pt x="6" y="0"/>
                    </a:lnTo>
                    <a:lnTo>
                      <a:pt x="6" y="4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18" name="Freeform 1296"/>
              <p:cNvSpPr>
                <a:spLocks/>
              </p:cNvSpPr>
              <p:nvPr/>
            </p:nvSpPr>
            <p:spPr bwMode="auto">
              <a:xfrm>
                <a:off x="1947903" y="3908519"/>
                <a:ext cx="14508" cy="1036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1"/>
                  </a:cxn>
                  <a:cxn ang="0">
                    <a:pos x="7" y="1"/>
                  </a:cxn>
                  <a:cxn ang="0">
                    <a:pos x="7" y="5"/>
                  </a:cxn>
                  <a:cxn ang="0">
                    <a:pos x="3" y="5"/>
                  </a:cxn>
                  <a:cxn ang="0">
                    <a:pos x="0" y="2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3" y="0"/>
                  </a:cxn>
                </a:cxnLst>
                <a:rect l="0" t="0" r="r" b="b"/>
                <a:pathLst>
                  <a:path w="7" h="5">
                    <a:moveTo>
                      <a:pt x="3" y="0"/>
                    </a:moveTo>
                    <a:lnTo>
                      <a:pt x="4" y="1"/>
                    </a:lnTo>
                    <a:lnTo>
                      <a:pt x="7" y="1"/>
                    </a:lnTo>
                    <a:lnTo>
                      <a:pt x="7" y="5"/>
                    </a:lnTo>
                    <a:lnTo>
                      <a:pt x="3" y="5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</p:grpSp>
        <p:sp>
          <p:nvSpPr>
            <p:cNvPr id="948" name="Freeform 1226"/>
            <p:cNvSpPr>
              <a:spLocks/>
            </p:cNvSpPr>
            <p:nvPr/>
          </p:nvSpPr>
          <p:spPr bwMode="auto">
            <a:xfrm>
              <a:off x="10014203" y="4853594"/>
              <a:ext cx="29015" cy="207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2" y="3"/>
                </a:cxn>
                <a:cxn ang="0">
                  <a:pos x="14" y="3"/>
                </a:cxn>
                <a:cxn ang="0">
                  <a:pos x="14" y="8"/>
                </a:cxn>
                <a:cxn ang="0">
                  <a:pos x="12" y="10"/>
                </a:cxn>
                <a:cxn ang="0">
                  <a:pos x="7" y="10"/>
                </a:cxn>
                <a:cxn ang="0">
                  <a:pos x="3" y="9"/>
                </a:cxn>
                <a:cxn ang="0">
                  <a:pos x="2" y="9"/>
                </a:cxn>
                <a:cxn ang="0">
                  <a:pos x="0" y="8"/>
                </a:cxn>
                <a:cxn ang="0">
                  <a:pos x="0" y="5"/>
                </a:cxn>
                <a:cxn ang="0">
                  <a:pos x="4" y="1"/>
                </a:cxn>
                <a:cxn ang="0">
                  <a:pos x="7" y="1"/>
                </a:cxn>
                <a:cxn ang="0">
                  <a:pos x="9" y="0"/>
                </a:cxn>
              </a:cxnLst>
              <a:rect l="0" t="0" r="r" b="b"/>
              <a:pathLst>
                <a:path w="14" h="10">
                  <a:moveTo>
                    <a:pt x="9" y="0"/>
                  </a:moveTo>
                  <a:lnTo>
                    <a:pt x="12" y="3"/>
                  </a:lnTo>
                  <a:lnTo>
                    <a:pt x="14" y="3"/>
                  </a:lnTo>
                  <a:lnTo>
                    <a:pt x="14" y="8"/>
                  </a:lnTo>
                  <a:lnTo>
                    <a:pt x="12" y="10"/>
                  </a:lnTo>
                  <a:lnTo>
                    <a:pt x="7" y="10"/>
                  </a:lnTo>
                  <a:lnTo>
                    <a:pt x="3" y="9"/>
                  </a:lnTo>
                  <a:lnTo>
                    <a:pt x="2" y="9"/>
                  </a:lnTo>
                  <a:lnTo>
                    <a:pt x="0" y="8"/>
                  </a:lnTo>
                  <a:lnTo>
                    <a:pt x="0" y="5"/>
                  </a:lnTo>
                  <a:lnTo>
                    <a:pt x="4" y="1"/>
                  </a:lnTo>
                  <a:lnTo>
                    <a:pt x="7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u="sng"/>
            </a:p>
          </p:txBody>
        </p:sp>
        <p:grpSp>
          <p:nvGrpSpPr>
            <p:cNvPr id="6" name="Group 1113"/>
            <p:cNvGrpSpPr/>
            <p:nvPr/>
          </p:nvGrpSpPr>
          <p:grpSpPr>
            <a:xfrm>
              <a:off x="8486745" y="4130279"/>
              <a:ext cx="1562691" cy="1521241"/>
              <a:chOff x="8486745" y="4130279"/>
              <a:chExt cx="1562691" cy="1521241"/>
            </a:xfrm>
            <a:grpFill/>
          </p:grpSpPr>
          <p:sp>
            <p:nvSpPr>
              <p:cNvPr id="942" name="Freeform 1220"/>
              <p:cNvSpPr>
                <a:spLocks/>
              </p:cNvSpPr>
              <p:nvPr/>
            </p:nvSpPr>
            <p:spPr bwMode="auto">
              <a:xfrm>
                <a:off x="9237002" y="5471209"/>
                <a:ext cx="91191" cy="89120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44" y="8"/>
                  </a:cxn>
                  <a:cxn ang="0">
                    <a:pos x="44" y="12"/>
                  </a:cxn>
                  <a:cxn ang="0">
                    <a:pos x="43" y="20"/>
                  </a:cxn>
                  <a:cxn ang="0">
                    <a:pos x="38" y="31"/>
                  </a:cxn>
                  <a:cxn ang="0">
                    <a:pos x="32" y="39"/>
                  </a:cxn>
                  <a:cxn ang="0">
                    <a:pos x="25" y="43"/>
                  </a:cxn>
                  <a:cxn ang="0">
                    <a:pos x="18" y="39"/>
                  </a:cxn>
                  <a:cxn ang="0">
                    <a:pos x="11" y="32"/>
                  </a:cxn>
                  <a:cxn ang="0">
                    <a:pos x="5" y="22"/>
                  </a:cxn>
                  <a:cxn ang="0">
                    <a:pos x="1" y="12"/>
                  </a:cxn>
                  <a:cxn ang="0">
                    <a:pos x="0" y="4"/>
                  </a:cxn>
                  <a:cxn ang="0">
                    <a:pos x="3" y="2"/>
                  </a:cxn>
                  <a:cxn ang="0">
                    <a:pos x="8" y="2"/>
                  </a:cxn>
                  <a:cxn ang="0">
                    <a:pos x="14" y="3"/>
                  </a:cxn>
                  <a:cxn ang="0">
                    <a:pos x="19" y="4"/>
                  </a:cxn>
                  <a:cxn ang="0">
                    <a:pos x="21" y="4"/>
                  </a:cxn>
                  <a:cxn ang="0">
                    <a:pos x="40" y="0"/>
                  </a:cxn>
                </a:cxnLst>
                <a:rect l="0" t="0" r="r" b="b"/>
                <a:pathLst>
                  <a:path w="44" h="43">
                    <a:moveTo>
                      <a:pt x="40" y="0"/>
                    </a:moveTo>
                    <a:lnTo>
                      <a:pt x="44" y="8"/>
                    </a:lnTo>
                    <a:lnTo>
                      <a:pt x="44" y="12"/>
                    </a:lnTo>
                    <a:lnTo>
                      <a:pt x="43" y="20"/>
                    </a:lnTo>
                    <a:lnTo>
                      <a:pt x="38" y="31"/>
                    </a:lnTo>
                    <a:lnTo>
                      <a:pt x="32" y="39"/>
                    </a:lnTo>
                    <a:lnTo>
                      <a:pt x="25" y="43"/>
                    </a:lnTo>
                    <a:lnTo>
                      <a:pt x="18" y="39"/>
                    </a:lnTo>
                    <a:lnTo>
                      <a:pt x="11" y="32"/>
                    </a:lnTo>
                    <a:lnTo>
                      <a:pt x="5" y="22"/>
                    </a:lnTo>
                    <a:lnTo>
                      <a:pt x="1" y="12"/>
                    </a:lnTo>
                    <a:lnTo>
                      <a:pt x="0" y="4"/>
                    </a:lnTo>
                    <a:lnTo>
                      <a:pt x="3" y="2"/>
                    </a:lnTo>
                    <a:lnTo>
                      <a:pt x="8" y="2"/>
                    </a:lnTo>
                    <a:lnTo>
                      <a:pt x="14" y="3"/>
                    </a:lnTo>
                    <a:lnTo>
                      <a:pt x="19" y="4"/>
                    </a:lnTo>
                    <a:lnTo>
                      <a:pt x="21" y="4"/>
                    </a:lnTo>
                    <a:lnTo>
                      <a:pt x="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43" name="Freeform 1221"/>
              <p:cNvSpPr>
                <a:spLocks/>
              </p:cNvSpPr>
              <p:nvPr/>
            </p:nvSpPr>
            <p:spPr bwMode="auto">
              <a:xfrm>
                <a:off x="9315759" y="5448411"/>
                <a:ext cx="12435" cy="1243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6" y="4"/>
                  </a:cxn>
                  <a:cxn ang="0">
                    <a:pos x="5" y="5"/>
                  </a:cxn>
                  <a:cxn ang="0">
                    <a:pos x="5" y="6"/>
                  </a:cxn>
                  <a:cxn ang="0">
                    <a:pos x="2" y="5"/>
                  </a:cxn>
                  <a:cxn ang="0">
                    <a:pos x="1" y="4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lnTo>
                      <a:pt x="6" y="0"/>
                    </a:lnTo>
                    <a:lnTo>
                      <a:pt x="6" y="4"/>
                    </a:lnTo>
                    <a:lnTo>
                      <a:pt x="5" y="5"/>
                    </a:lnTo>
                    <a:lnTo>
                      <a:pt x="5" y="6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44" name="Freeform 1222"/>
              <p:cNvSpPr>
                <a:spLocks/>
              </p:cNvSpPr>
              <p:nvPr/>
            </p:nvSpPr>
            <p:spPr bwMode="auto">
              <a:xfrm>
                <a:off x="9042184" y="5334422"/>
                <a:ext cx="29015" cy="1036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9" y="0"/>
                  </a:cxn>
                  <a:cxn ang="0">
                    <a:pos x="14" y="2"/>
                  </a:cxn>
                  <a:cxn ang="0">
                    <a:pos x="9" y="5"/>
                  </a:cxn>
                  <a:cxn ang="0">
                    <a:pos x="5" y="5"/>
                  </a:cxn>
                  <a:cxn ang="0">
                    <a:pos x="0" y="2"/>
                  </a:cxn>
                  <a:cxn ang="0">
                    <a:pos x="4" y="1"/>
                  </a:cxn>
                  <a:cxn ang="0">
                    <a:pos x="6" y="0"/>
                  </a:cxn>
                </a:cxnLst>
                <a:rect l="0" t="0" r="r" b="b"/>
                <a:pathLst>
                  <a:path w="14" h="5">
                    <a:moveTo>
                      <a:pt x="6" y="0"/>
                    </a:moveTo>
                    <a:lnTo>
                      <a:pt x="9" y="0"/>
                    </a:lnTo>
                    <a:lnTo>
                      <a:pt x="14" y="2"/>
                    </a:lnTo>
                    <a:lnTo>
                      <a:pt x="9" y="5"/>
                    </a:lnTo>
                    <a:lnTo>
                      <a:pt x="5" y="5"/>
                    </a:lnTo>
                    <a:lnTo>
                      <a:pt x="0" y="2"/>
                    </a:lnTo>
                    <a:lnTo>
                      <a:pt x="4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45" name="Freeform 1223"/>
              <p:cNvSpPr>
                <a:spLocks/>
              </p:cNvSpPr>
              <p:nvPr/>
            </p:nvSpPr>
            <p:spPr bwMode="auto">
              <a:xfrm>
                <a:off x="8486745" y="4691937"/>
                <a:ext cx="965801" cy="735750"/>
              </a:xfrm>
              <a:custGeom>
                <a:avLst/>
                <a:gdLst/>
                <a:ahLst/>
                <a:cxnLst>
                  <a:cxn ang="0">
                    <a:pos x="350" y="35"/>
                  </a:cxn>
                  <a:cxn ang="0">
                    <a:pos x="360" y="44"/>
                  </a:cxn>
                  <a:cxn ang="0">
                    <a:pos x="373" y="69"/>
                  </a:cxn>
                  <a:cxn ang="0">
                    <a:pos x="405" y="112"/>
                  </a:cxn>
                  <a:cxn ang="0">
                    <a:pos x="419" y="135"/>
                  </a:cxn>
                  <a:cxn ang="0">
                    <a:pos x="441" y="159"/>
                  </a:cxn>
                  <a:cxn ang="0">
                    <a:pos x="465" y="200"/>
                  </a:cxn>
                  <a:cxn ang="0">
                    <a:pos x="460" y="252"/>
                  </a:cxn>
                  <a:cxn ang="0">
                    <a:pos x="444" y="278"/>
                  </a:cxn>
                  <a:cxn ang="0">
                    <a:pos x="426" y="325"/>
                  </a:cxn>
                  <a:cxn ang="0">
                    <a:pos x="389" y="347"/>
                  </a:cxn>
                  <a:cxn ang="0">
                    <a:pos x="365" y="342"/>
                  </a:cxn>
                  <a:cxn ang="0">
                    <a:pos x="355" y="350"/>
                  </a:cxn>
                  <a:cxn ang="0">
                    <a:pos x="317" y="341"/>
                  </a:cxn>
                  <a:cxn ang="0">
                    <a:pos x="301" y="307"/>
                  </a:cxn>
                  <a:cxn ang="0">
                    <a:pos x="288" y="308"/>
                  </a:cxn>
                  <a:cxn ang="0">
                    <a:pos x="287" y="292"/>
                  </a:cxn>
                  <a:cxn ang="0">
                    <a:pos x="278" y="305"/>
                  </a:cxn>
                  <a:cxn ang="0">
                    <a:pos x="281" y="291"/>
                  </a:cxn>
                  <a:cxn ang="0">
                    <a:pos x="263" y="296"/>
                  </a:cxn>
                  <a:cxn ang="0">
                    <a:pos x="250" y="288"/>
                  </a:cxn>
                  <a:cxn ang="0">
                    <a:pos x="219" y="258"/>
                  </a:cxn>
                  <a:cxn ang="0">
                    <a:pos x="175" y="262"/>
                  </a:cxn>
                  <a:cxn ang="0">
                    <a:pos x="123" y="277"/>
                  </a:cxn>
                  <a:cxn ang="0">
                    <a:pos x="86" y="287"/>
                  </a:cxn>
                  <a:cxn ang="0">
                    <a:pos x="56" y="300"/>
                  </a:cxn>
                  <a:cxn ang="0">
                    <a:pos x="18" y="287"/>
                  </a:cxn>
                  <a:cxn ang="0">
                    <a:pos x="26" y="276"/>
                  </a:cxn>
                  <a:cxn ang="0">
                    <a:pos x="16" y="232"/>
                  </a:cxn>
                  <a:cxn ang="0">
                    <a:pos x="0" y="194"/>
                  </a:cxn>
                  <a:cxn ang="0">
                    <a:pos x="5" y="186"/>
                  </a:cxn>
                  <a:cxn ang="0">
                    <a:pos x="1" y="163"/>
                  </a:cxn>
                  <a:cxn ang="0">
                    <a:pos x="6" y="139"/>
                  </a:cxn>
                  <a:cxn ang="0">
                    <a:pos x="46" y="117"/>
                  </a:cxn>
                  <a:cxn ang="0">
                    <a:pos x="99" y="96"/>
                  </a:cxn>
                  <a:cxn ang="0">
                    <a:pos x="111" y="76"/>
                  </a:cxn>
                  <a:cxn ang="0">
                    <a:pos x="117" y="68"/>
                  </a:cxn>
                  <a:cxn ang="0">
                    <a:pos x="134" y="53"/>
                  </a:cxn>
                  <a:cxn ang="0">
                    <a:pos x="158" y="38"/>
                  </a:cxn>
                  <a:cxn ang="0">
                    <a:pos x="171" y="52"/>
                  </a:cxn>
                  <a:cxn ang="0">
                    <a:pos x="187" y="49"/>
                  </a:cxn>
                  <a:cxn ang="0">
                    <a:pos x="192" y="28"/>
                  </a:cxn>
                  <a:cxn ang="0">
                    <a:pos x="218" y="19"/>
                  </a:cxn>
                  <a:cxn ang="0">
                    <a:pos x="219" y="13"/>
                  </a:cxn>
                  <a:cxn ang="0">
                    <a:pos x="252" y="18"/>
                  </a:cxn>
                  <a:cxn ang="0">
                    <a:pos x="271" y="20"/>
                  </a:cxn>
                  <a:cxn ang="0">
                    <a:pos x="266" y="28"/>
                  </a:cxn>
                  <a:cxn ang="0">
                    <a:pos x="258" y="53"/>
                  </a:cxn>
                  <a:cxn ang="0">
                    <a:pos x="268" y="58"/>
                  </a:cxn>
                  <a:cxn ang="0">
                    <a:pos x="302" y="77"/>
                  </a:cxn>
                  <a:cxn ang="0">
                    <a:pos x="318" y="82"/>
                  </a:cxn>
                  <a:cxn ang="0">
                    <a:pos x="332" y="12"/>
                  </a:cxn>
                </a:cxnLst>
                <a:rect l="0" t="0" r="r" b="b"/>
                <a:pathLst>
                  <a:path w="466" h="355">
                    <a:moveTo>
                      <a:pt x="341" y="0"/>
                    </a:moveTo>
                    <a:lnTo>
                      <a:pt x="343" y="10"/>
                    </a:lnTo>
                    <a:lnTo>
                      <a:pt x="347" y="19"/>
                    </a:lnTo>
                    <a:lnTo>
                      <a:pt x="350" y="27"/>
                    </a:lnTo>
                    <a:lnTo>
                      <a:pt x="350" y="35"/>
                    </a:lnTo>
                    <a:lnTo>
                      <a:pt x="351" y="38"/>
                    </a:lnTo>
                    <a:lnTo>
                      <a:pt x="351" y="41"/>
                    </a:lnTo>
                    <a:lnTo>
                      <a:pt x="353" y="43"/>
                    </a:lnTo>
                    <a:lnTo>
                      <a:pt x="356" y="44"/>
                    </a:lnTo>
                    <a:lnTo>
                      <a:pt x="360" y="44"/>
                    </a:lnTo>
                    <a:lnTo>
                      <a:pt x="365" y="47"/>
                    </a:lnTo>
                    <a:lnTo>
                      <a:pt x="367" y="47"/>
                    </a:lnTo>
                    <a:lnTo>
                      <a:pt x="371" y="53"/>
                    </a:lnTo>
                    <a:lnTo>
                      <a:pt x="372" y="62"/>
                    </a:lnTo>
                    <a:lnTo>
                      <a:pt x="373" y="69"/>
                    </a:lnTo>
                    <a:lnTo>
                      <a:pt x="378" y="83"/>
                    </a:lnTo>
                    <a:lnTo>
                      <a:pt x="383" y="96"/>
                    </a:lnTo>
                    <a:lnTo>
                      <a:pt x="389" y="102"/>
                    </a:lnTo>
                    <a:lnTo>
                      <a:pt x="396" y="107"/>
                    </a:lnTo>
                    <a:lnTo>
                      <a:pt x="405" y="112"/>
                    </a:lnTo>
                    <a:lnTo>
                      <a:pt x="411" y="117"/>
                    </a:lnTo>
                    <a:lnTo>
                      <a:pt x="414" y="121"/>
                    </a:lnTo>
                    <a:lnTo>
                      <a:pt x="416" y="126"/>
                    </a:lnTo>
                    <a:lnTo>
                      <a:pt x="417" y="131"/>
                    </a:lnTo>
                    <a:lnTo>
                      <a:pt x="419" y="135"/>
                    </a:lnTo>
                    <a:lnTo>
                      <a:pt x="424" y="140"/>
                    </a:lnTo>
                    <a:lnTo>
                      <a:pt x="426" y="141"/>
                    </a:lnTo>
                    <a:lnTo>
                      <a:pt x="432" y="141"/>
                    </a:lnTo>
                    <a:lnTo>
                      <a:pt x="435" y="151"/>
                    </a:lnTo>
                    <a:lnTo>
                      <a:pt x="441" y="159"/>
                    </a:lnTo>
                    <a:lnTo>
                      <a:pt x="449" y="165"/>
                    </a:lnTo>
                    <a:lnTo>
                      <a:pt x="455" y="171"/>
                    </a:lnTo>
                    <a:lnTo>
                      <a:pt x="455" y="173"/>
                    </a:lnTo>
                    <a:lnTo>
                      <a:pt x="461" y="185"/>
                    </a:lnTo>
                    <a:lnTo>
                      <a:pt x="465" y="200"/>
                    </a:lnTo>
                    <a:lnTo>
                      <a:pt x="466" y="215"/>
                    </a:lnTo>
                    <a:lnTo>
                      <a:pt x="465" y="225"/>
                    </a:lnTo>
                    <a:lnTo>
                      <a:pt x="464" y="234"/>
                    </a:lnTo>
                    <a:lnTo>
                      <a:pt x="460" y="240"/>
                    </a:lnTo>
                    <a:lnTo>
                      <a:pt x="460" y="252"/>
                    </a:lnTo>
                    <a:lnTo>
                      <a:pt x="459" y="254"/>
                    </a:lnTo>
                    <a:lnTo>
                      <a:pt x="459" y="257"/>
                    </a:lnTo>
                    <a:lnTo>
                      <a:pt x="458" y="258"/>
                    </a:lnTo>
                    <a:lnTo>
                      <a:pt x="456" y="261"/>
                    </a:lnTo>
                    <a:lnTo>
                      <a:pt x="444" y="278"/>
                    </a:lnTo>
                    <a:lnTo>
                      <a:pt x="437" y="288"/>
                    </a:lnTo>
                    <a:lnTo>
                      <a:pt x="434" y="300"/>
                    </a:lnTo>
                    <a:lnTo>
                      <a:pt x="429" y="312"/>
                    </a:lnTo>
                    <a:lnTo>
                      <a:pt x="426" y="326"/>
                    </a:lnTo>
                    <a:lnTo>
                      <a:pt x="426" y="325"/>
                    </a:lnTo>
                    <a:lnTo>
                      <a:pt x="422" y="332"/>
                    </a:lnTo>
                    <a:lnTo>
                      <a:pt x="415" y="336"/>
                    </a:lnTo>
                    <a:lnTo>
                      <a:pt x="406" y="340"/>
                    </a:lnTo>
                    <a:lnTo>
                      <a:pt x="396" y="342"/>
                    </a:lnTo>
                    <a:lnTo>
                      <a:pt x="389" y="347"/>
                    </a:lnTo>
                    <a:lnTo>
                      <a:pt x="385" y="355"/>
                    </a:lnTo>
                    <a:lnTo>
                      <a:pt x="381" y="352"/>
                    </a:lnTo>
                    <a:lnTo>
                      <a:pt x="373" y="349"/>
                    </a:lnTo>
                    <a:lnTo>
                      <a:pt x="367" y="345"/>
                    </a:lnTo>
                    <a:lnTo>
                      <a:pt x="365" y="342"/>
                    </a:lnTo>
                    <a:lnTo>
                      <a:pt x="361" y="344"/>
                    </a:lnTo>
                    <a:lnTo>
                      <a:pt x="360" y="345"/>
                    </a:lnTo>
                    <a:lnTo>
                      <a:pt x="357" y="346"/>
                    </a:lnTo>
                    <a:lnTo>
                      <a:pt x="356" y="349"/>
                    </a:lnTo>
                    <a:lnTo>
                      <a:pt x="355" y="350"/>
                    </a:lnTo>
                    <a:lnTo>
                      <a:pt x="352" y="351"/>
                    </a:lnTo>
                    <a:lnTo>
                      <a:pt x="348" y="351"/>
                    </a:lnTo>
                    <a:lnTo>
                      <a:pt x="338" y="350"/>
                    </a:lnTo>
                    <a:lnTo>
                      <a:pt x="327" y="346"/>
                    </a:lnTo>
                    <a:lnTo>
                      <a:pt x="317" y="341"/>
                    </a:lnTo>
                    <a:lnTo>
                      <a:pt x="309" y="334"/>
                    </a:lnTo>
                    <a:lnTo>
                      <a:pt x="307" y="324"/>
                    </a:lnTo>
                    <a:lnTo>
                      <a:pt x="304" y="316"/>
                    </a:lnTo>
                    <a:lnTo>
                      <a:pt x="302" y="312"/>
                    </a:lnTo>
                    <a:lnTo>
                      <a:pt x="301" y="307"/>
                    </a:lnTo>
                    <a:lnTo>
                      <a:pt x="301" y="306"/>
                    </a:lnTo>
                    <a:lnTo>
                      <a:pt x="298" y="307"/>
                    </a:lnTo>
                    <a:lnTo>
                      <a:pt x="296" y="307"/>
                    </a:lnTo>
                    <a:lnTo>
                      <a:pt x="292" y="308"/>
                    </a:lnTo>
                    <a:lnTo>
                      <a:pt x="288" y="308"/>
                    </a:lnTo>
                    <a:lnTo>
                      <a:pt x="291" y="303"/>
                    </a:lnTo>
                    <a:lnTo>
                      <a:pt x="291" y="297"/>
                    </a:lnTo>
                    <a:lnTo>
                      <a:pt x="288" y="292"/>
                    </a:lnTo>
                    <a:lnTo>
                      <a:pt x="287" y="291"/>
                    </a:lnTo>
                    <a:lnTo>
                      <a:pt x="287" y="292"/>
                    </a:lnTo>
                    <a:lnTo>
                      <a:pt x="286" y="295"/>
                    </a:lnTo>
                    <a:lnTo>
                      <a:pt x="286" y="296"/>
                    </a:lnTo>
                    <a:lnTo>
                      <a:pt x="283" y="298"/>
                    </a:lnTo>
                    <a:lnTo>
                      <a:pt x="282" y="301"/>
                    </a:lnTo>
                    <a:lnTo>
                      <a:pt x="278" y="305"/>
                    </a:lnTo>
                    <a:lnTo>
                      <a:pt x="274" y="305"/>
                    </a:lnTo>
                    <a:lnTo>
                      <a:pt x="272" y="302"/>
                    </a:lnTo>
                    <a:lnTo>
                      <a:pt x="272" y="301"/>
                    </a:lnTo>
                    <a:lnTo>
                      <a:pt x="277" y="297"/>
                    </a:lnTo>
                    <a:lnTo>
                      <a:pt x="281" y="291"/>
                    </a:lnTo>
                    <a:lnTo>
                      <a:pt x="283" y="276"/>
                    </a:lnTo>
                    <a:lnTo>
                      <a:pt x="283" y="271"/>
                    </a:lnTo>
                    <a:lnTo>
                      <a:pt x="277" y="278"/>
                    </a:lnTo>
                    <a:lnTo>
                      <a:pt x="271" y="288"/>
                    </a:lnTo>
                    <a:lnTo>
                      <a:pt x="263" y="296"/>
                    </a:lnTo>
                    <a:lnTo>
                      <a:pt x="257" y="300"/>
                    </a:lnTo>
                    <a:lnTo>
                      <a:pt x="256" y="300"/>
                    </a:lnTo>
                    <a:lnTo>
                      <a:pt x="254" y="298"/>
                    </a:lnTo>
                    <a:lnTo>
                      <a:pt x="254" y="292"/>
                    </a:lnTo>
                    <a:lnTo>
                      <a:pt x="250" y="288"/>
                    </a:lnTo>
                    <a:lnTo>
                      <a:pt x="247" y="282"/>
                    </a:lnTo>
                    <a:lnTo>
                      <a:pt x="242" y="273"/>
                    </a:lnTo>
                    <a:lnTo>
                      <a:pt x="239" y="268"/>
                    </a:lnTo>
                    <a:lnTo>
                      <a:pt x="230" y="262"/>
                    </a:lnTo>
                    <a:lnTo>
                      <a:pt x="219" y="258"/>
                    </a:lnTo>
                    <a:lnTo>
                      <a:pt x="207" y="257"/>
                    </a:lnTo>
                    <a:lnTo>
                      <a:pt x="195" y="256"/>
                    </a:lnTo>
                    <a:lnTo>
                      <a:pt x="187" y="257"/>
                    </a:lnTo>
                    <a:lnTo>
                      <a:pt x="180" y="259"/>
                    </a:lnTo>
                    <a:lnTo>
                      <a:pt x="175" y="262"/>
                    </a:lnTo>
                    <a:lnTo>
                      <a:pt x="169" y="264"/>
                    </a:lnTo>
                    <a:lnTo>
                      <a:pt x="158" y="267"/>
                    </a:lnTo>
                    <a:lnTo>
                      <a:pt x="138" y="269"/>
                    </a:lnTo>
                    <a:lnTo>
                      <a:pt x="129" y="272"/>
                    </a:lnTo>
                    <a:lnTo>
                      <a:pt x="123" y="277"/>
                    </a:lnTo>
                    <a:lnTo>
                      <a:pt x="119" y="286"/>
                    </a:lnTo>
                    <a:lnTo>
                      <a:pt x="107" y="287"/>
                    </a:lnTo>
                    <a:lnTo>
                      <a:pt x="95" y="288"/>
                    </a:lnTo>
                    <a:lnTo>
                      <a:pt x="92" y="287"/>
                    </a:lnTo>
                    <a:lnTo>
                      <a:pt x="86" y="287"/>
                    </a:lnTo>
                    <a:lnTo>
                      <a:pt x="84" y="288"/>
                    </a:lnTo>
                    <a:lnTo>
                      <a:pt x="82" y="288"/>
                    </a:lnTo>
                    <a:lnTo>
                      <a:pt x="74" y="291"/>
                    </a:lnTo>
                    <a:lnTo>
                      <a:pt x="65" y="296"/>
                    </a:lnTo>
                    <a:lnTo>
                      <a:pt x="56" y="300"/>
                    </a:lnTo>
                    <a:lnTo>
                      <a:pt x="45" y="302"/>
                    </a:lnTo>
                    <a:lnTo>
                      <a:pt x="37" y="301"/>
                    </a:lnTo>
                    <a:lnTo>
                      <a:pt x="28" y="297"/>
                    </a:lnTo>
                    <a:lnTo>
                      <a:pt x="21" y="292"/>
                    </a:lnTo>
                    <a:lnTo>
                      <a:pt x="18" y="287"/>
                    </a:lnTo>
                    <a:lnTo>
                      <a:pt x="18" y="285"/>
                    </a:lnTo>
                    <a:lnTo>
                      <a:pt x="20" y="282"/>
                    </a:lnTo>
                    <a:lnTo>
                      <a:pt x="22" y="281"/>
                    </a:lnTo>
                    <a:lnTo>
                      <a:pt x="23" y="278"/>
                    </a:lnTo>
                    <a:lnTo>
                      <a:pt x="26" y="276"/>
                    </a:lnTo>
                    <a:lnTo>
                      <a:pt x="27" y="273"/>
                    </a:lnTo>
                    <a:lnTo>
                      <a:pt x="27" y="269"/>
                    </a:lnTo>
                    <a:lnTo>
                      <a:pt x="26" y="258"/>
                    </a:lnTo>
                    <a:lnTo>
                      <a:pt x="22" y="251"/>
                    </a:lnTo>
                    <a:lnTo>
                      <a:pt x="16" y="232"/>
                    </a:lnTo>
                    <a:lnTo>
                      <a:pt x="15" y="223"/>
                    </a:lnTo>
                    <a:lnTo>
                      <a:pt x="12" y="214"/>
                    </a:lnTo>
                    <a:lnTo>
                      <a:pt x="8" y="204"/>
                    </a:lnTo>
                    <a:lnTo>
                      <a:pt x="7" y="202"/>
                    </a:lnTo>
                    <a:lnTo>
                      <a:pt x="0" y="194"/>
                    </a:lnTo>
                    <a:lnTo>
                      <a:pt x="0" y="189"/>
                    </a:lnTo>
                    <a:lnTo>
                      <a:pt x="1" y="188"/>
                    </a:lnTo>
                    <a:lnTo>
                      <a:pt x="1" y="186"/>
                    </a:lnTo>
                    <a:lnTo>
                      <a:pt x="2" y="184"/>
                    </a:lnTo>
                    <a:lnTo>
                      <a:pt x="5" y="186"/>
                    </a:lnTo>
                    <a:lnTo>
                      <a:pt x="6" y="189"/>
                    </a:lnTo>
                    <a:lnTo>
                      <a:pt x="6" y="184"/>
                    </a:lnTo>
                    <a:lnTo>
                      <a:pt x="5" y="178"/>
                    </a:lnTo>
                    <a:lnTo>
                      <a:pt x="2" y="171"/>
                    </a:lnTo>
                    <a:lnTo>
                      <a:pt x="1" y="163"/>
                    </a:lnTo>
                    <a:lnTo>
                      <a:pt x="1" y="137"/>
                    </a:lnTo>
                    <a:lnTo>
                      <a:pt x="2" y="136"/>
                    </a:lnTo>
                    <a:lnTo>
                      <a:pt x="5" y="135"/>
                    </a:lnTo>
                    <a:lnTo>
                      <a:pt x="6" y="135"/>
                    </a:lnTo>
                    <a:lnTo>
                      <a:pt x="6" y="139"/>
                    </a:lnTo>
                    <a:lnTo>
                      <a:pt x="13" y="135"/>
                    </a:lnTo>
                    <a:lnTo>
                      <a:pt x="22" y="129"/>
                    </a:lnTo>
                    <a:lnTo>
                      <a:pt x="27" y="124"/>
                    </a:lnTo>
                    <a:lnTo>
                      <a:pt x="35" y="120"/>
                    </a:lnTo>
                    <a:lnTo>
                      <a:pt x="46" y="117"/>
                    </a:lnTo>
                    <a:lnTo>
                      <a:pt x="55" y="116"/>
                    </a:lnTo>
                    <a:lnTo>
                      <a:pt x="65" y="113"/>
                    </a:lnTo>
                    <a:lnTo>
                      <a:pt x="77" y="110"/>
                    </a:lnTo>
                    <a:lnTo>
                      <a:pt x="90" y="103"/>
                    </a:lnTo>
                    <a:lnTo>
                      <a:pt x="99" y="96"/>
                    </a:lnTo>
                    <a:lnTo>
                      <a:pt x="102" y="88"/>
                    </a:lnTo>
                    <a:lnTo>
                      <a:pt x="102" y="78"/>
                    </a:lnTo>
                    <a:lnTo>
                      <a:pt x="105" y="73"/>
                    </a:lnTo>
                    <a:lnTo>
                      <a:pt x="107" y="71"/>
                    </a:lnTo>
                    <a:lnTo>
                      <a:pt x="111" y="76"/>
                    </a:lnTo>
                    <a:lnTo>
                      <a:pt x="114" y="79"/>
                    </a:lnTo>
                    <a:lnTo>
                      <a:pt x="116" y="78"/>
                    </a:lnTo>
                    <a:lnTo>
                      <a:pt x="116" y="76"/>
                    </a:lnTo>
                    <a:lnTo>
                      <a:pt x="117" y="73"/>
                    </a:lnTo>
                    <a:lnTo>
                      <a:pt x="117" y="68"/>
                    </a:lnTo>
                    <a:lnTo>
                      <a:pt x="119" y="66"/>
                    </a:lnTo>
                    <a:lnTo>
                      <a:pt x="126" y="69"/>
                    </a:lnTo>
                    <a:lnTo>
                      <a:pt x="128" y="62"/>
                    </a:lnTo>
                    <a:lnTo>
                      <a:pt x="131" y="57"/>
                    </a:lnTo>
                    <a:lnTo>
                      <a:pt x="134" y="53"/>
                    </a:lnTo>
                    <a:lnTo>
                      <a:pt x="136" y="47"/>
                    </a:lnTo>
                    <a:lnTo>
                      <a:pt x="143" y="46"/>
                    </a:lnTo>
                    <a:lnTo>
                      <a:pt x="148" y="43"/>
                    </a:lnTo>
                    <a:lnTo>
                      <a:pt x="153" y="39"/>
                    </a:lnTo>
                    <a:lnTo>
                      <a:pt x="158" y="38"/>
                    </a:lnTo>
                    <a:lnTo>
                      <a:pt x="161" y="39"/>
                    </a:lnTo>
                    <a:lnTo>
                      <a:pt x="164" y="41"/>
                    </a:lnTo>
                    <a:lnTo>
                      <a:pt x="166" y="43"/>
                    </a:lnTo>
                    <a:lnTo>
                      <a:pt x="170" y="54"/>
                    </a:lnTo>
                    <a:lnTo>
                      <a:pt x="171" y="52"/>
                    </a:lnTo>
                    <a:lnTo>
                      <a:pt x="176" y="49"/>
                    </a:lnTo>
                    <a:lnTo>
                      <a:pt x="180" y="49"/>
                    </a:lnTo>
                    <a:lnTo>
                      <a:pt x="183" y="51"/>
                    </a:lnTo>
                    <a:lnTo>
                      <a:pt x="185" y="53"/>
                    </a:lnTo>
                    <a:lnTo>
                      <a:pt x="187" y="49"/>
                    </a:lnTo>
                    <a:lnTo>
                      <a:pt x="187" y="39"/>
                    </a:lnTo>
                    <a:lnTo>
                      <a:pt x="188" y="37"/>
                    </a:lnTo>
                    <a:lnTo>
                      <a:pt x="190" y="34"/>
                    </a:lnTo>
                    <a:lnTo>
                      <a:pt x="192" y="32"/>
                    </a:lnTo>
                    <a:lnTo>
                      <a:pt x="192" y="28"/>
                    </a:lnTo>
                    <a:lnTo>
                      <a:pt x="194" y="24"/>
                    </a:lnTo>
                    <a:lnTo>
                      <a:pt x="200" y="22"/>
                    </a:lnTo>
                    <a:lnTo>
                      <a:pt x="209" y="20"/>
                    </a:lnTo>
                    <a:lnTo>
                      <a:pt x="215" y="19"/>
                    </a:lnTo>
                    <a:lnTo>
                      <a:pt x="218" y="19"/>
                    </a:lnTo>
                    <a:lnTo>
                      <a:pt x="219" y="18"/>
                    </a:lnTo>
                    <a:lnTo>
                      <a:pt x="222" y="17"/>
                    </a:lnTo>
                    <a:lnTo>
                      <a:pt x="223" y="17"/>
                    </a:lnTo>
                    <a:lnTo>
                      <a:pt x="222" y="14"/>
                    </a:lnTo>
                    <a:lnTo>
                      <a:pt x="219" y="13"/>
                    </a:lnTo>
                    <a:lnTo>
                      <a:pt x="215" y="9"/>
                    </a:lnTo>
                    <a:lnTo>
                      <a:pt x="215" y="7"/>
                    </a:lnTo>
                    <a:lnTo>
                      <a:pt x="228" y="13"/>
                    </a:lnTo>
                    <a:lnTo>
                      <a:pt x="239" y="17"/>
                    </a:lnTo>
                    <a:lnTo>
                      <a:pt x="252" y="18"/>
                    </a:lnTo>
                    <a:lnTo>
                      <a:pt x="256" y="18"/>
                    </a:lnTo>
                    <a:lnTo>
                      <a:pt x="261" y="15"/>
                    </a:lnTo>
                    <a:lnTo>
                      <a:pt x="264" y="15"/>
                    </a:lnTo>
                    <a:lnTo>
                      <a:pt x="267" y="17"/>
                    </a:lnTo>
                    <a:lnTo>
                      <a:pt x="271" y="20"/>
                    </a:lnTo>
                    <a:lnTo>
                      <a:pt x="272" y="23"/>
                    </a:lnTo>
                    <a:lnTo>
                      <a:pt x="272" y="25"/>
                    </a:lnTo>
                    <a:lnTo>
                      <a:pt x="271" y="27"/>
                    </a:lnTo>
                    <a:lnTo>
                      <a:pt x="268" y="28"/>
                    </a:lnTo>
                    <a:lnTo>
                      <a:pt x="266" y="28"/>
                    </a:lnTo>
                    <a:lnTo>
                      <a:pt x="264" y="29"/>
                    </a:lnTo>
                    <a:lnTo>
                      <a:pt x="262" y="30"/>
                    </a:lnTo>
                    <a:lnTo>
                      <a:pt x="257" y="51"/>
                    </a:lnTo>
                    <a:lnTo>
                      <a:pt x="257" y="52"/>
                    </a:lnTo>
                    <a:lnTo>
                      <a:pt x="258" y="53"/>
                    </a:lnTo>
                    <a:lnTo>
                      <a:pt x="262" y="53"/>
                    </a:lnTo>
                    <a:lnTo>
                      <a:pt x="264" y="54"/>
                    </a:lnTo>
                    <a:lnTo>
                      <a:pt x="266" y="54"/>
                    </a:lnTo>
                    <a:lnTo>
                      <a:pt x="267" y="56"/>
                    </a:lnTo>
                    <a:lnTo>
                      <a:pt x="268" y="58"/>
                    </a:lnTo>
                    <a:lnTo>
                      <a:pt x="268" y="62"/>
                    </a:lnTo>
                    <a:lnTo>
                      <a:pt x="269" y="63"/>
                    </a:lnTo>
                    <a:lnTo>
                      <a:pt x="297" y="73"/>
                    </a:lnTo>
                    <a:lnTo>
                      <a:pt x="299" y="74"/>
                    </a:lnTo>
                    <a:lnTo>
                      <a:pt x="302" y="77"/>
                    </a:lnTo>
                    <a:lnTo>
                      <a:pt x="303" y="79"/>
                    </a:lnTo>
                    <a:lnTo>
                      <a:pt x="306" y="82"/>
                    </a:lnTo>
                    <a:lnTo>
                      <a:pt x="308" y="83"/>
                    </a:lnTo>
                    <a:lnTo>
                      <a:pt x="312" y="85"/>
                    </a:lnTo>
                    <a:lnTo>
                      <a:pt x="318" y="82"/>
                    </a:lnTo>
                    <a:lnTo>
                      <a:pt x="323" y="76"/>
                    </a:lnTo>
                    <a:lnTo>
                      <a:pt x="328" y="58"/>
                    </a:lnTo>
                    <a:lnTo>
                      <a:pt x="330" y="51"/>
                    </a:lnTo>
                    <a:lnTo>
                      <a:pt x="330" y="14"/>
                    </a:lnTo>
                    <a:lnTo>
                      <a:pt x="332" y="12"/>
                    </a:lnTo>
                    <a:lnTo>
                      <a:pt x="336" y="4"/>
                    </a:lnTo>
                    <a:lnTo>
                      <a:pt x="338" y="3"/>
                    </a:lnTo>
                    <a:lnTo>
                      <a:pt x="34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46" name="Freeform 1224"/>
              <p:cNvSpPr>
                <a:spLocks/>
              </p:cNvSpPr>
              <p:nvPr/>
            </p:nvSpPr>
            <p:spPr bwMode="auto">
              <a:xfrm>
                <a:off x="9759281" y="5471209"/>
                <a:ext cx="184456" cy="180311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72" y="2"/>
                  </a:cxn>
                  <a:cxn ang="0">
                    <a:pos x="74" y="4"/>
                  </a:cxn>
                  <a:cxn ang="0">
                    <a:pos x="74" y="8"/>
                  </a:cxn>
                  <a:cxn ang="0">
                    <a:pos x="76" y="9"/>
                  </a:cxn>
                  <a:cxn ang="0">
                    <a:pos x="77" y="9"/>
                  </a:cxn>
                  <a:cxn ang="0">
                    <a:pos x="84" y="5"/>
                  </a:cxn>
                  <a:cxn ang="0">
                    <a:pos x="87" y="8"/>
                  </a:cxn>
                  <a:cxn ang="0">
                    <a:pos x="88" y="12"/>
                  </a:cxn>
                  <a:cxn ang="0">
                    <a:pos x="89" y="14"/>
                  </a:cxn>
                  <a:cxn ang="0">
                    <a:pos x="83" y="27"/>
                  </a:cxn>
                  <a:cxn ang="0">
                    <a:pos x="78" y="32"/>
                  </a:cxn>
                  <a:cxn ang="0">
                    <a:pos x="73" y="34"/>
                  </a:cxn>
                  <a:cxn ang="0">
                    <a:pos x="73" y="47"/>
                  </a:cxn>
                  <a:cxn ang="0">
                    <a:pos x="68" y="47"/>
                  </a:cxn>
                  <a:cxn ang="0">
                    <a:pos x="64" y="48"/>
                  </a:cxn>
                  <a:cxn ang="0">
                    <a:pos x="58" y="48"/>
                  </a:cxn>
                  <a:cxn ang="0">
                    <a:pos x="57" y="53"/>
                  </a:cxn>
                  <a:cxn ang="0">
                    <a:pos x="49" y="68"/>
                  </a:cxn>
                  <a:cxn ang="0">
                    <a:pos x="47" y="75"/>
                  </a:cxn>
                  <a:cxn ang="0">
                    <a:pos x="46" y="77"/>
                  </a:cxn>
                  <a:cxn ang="0">
                    <a:pos x="43" y="80"/>
                  </a:cxn>
                  <a:cxn ang="0">
                    <a:pos x="39" y="82"/>
                  </a:cxn>
                  <a:cxn ang="0">
                    <a:pos x="37" y="85"/>
                  </a:cxn>
                  <a:cxn ang="0">
                    <a:pos x="33" y="86"/>
                  </a:cxn>
                  <a:cxn ang="0">
                    <a:pos x="30" y="87"/>
                  </a:cxn>
                  <a:cxn ang="0">
                    <a:pos x="29" y="87"/>
                  </a:cxn>
                  <a:cxn ang="0">
                    <a:pos x="24" y="85"/>
                  </a:cxn>
                  <a:cxn ang="0">
                    <a:pos x="20" y="85"/>
                  </a:cxn>
                  <a:cxn ang="0">
                    <a:pos x="18" y="83"/>
                  </a:cxn>
                  <a:cxn ang="0">
                    <a:pos x="14" y="82"/>
                  </a:cxn>
                  <a:cxn ang="0">
                    <a:pos x="12" y="81"/>
                  </a:cxn>
                  <a:cxn ang="0">
                    <a:pos x="8" y="80"/>
                  </a:cxn>
                  <a:cxn ang="0">
                    <a:pos x="5" y="78"/>
                  </a:cxn>
                  <a:cxn ang="0">
                    <a:pos x="4" y="78"/>
                  </a:cxn>
                  <a:cxn ang="0">
                    <a:pos x="3" y="77"/>
                  </a:cxn>
                  <a:cxn ang="0">
                    <a:pos x="2" y="77"/>
                  </a:cxn>
                  <a:cxn ang="0">
                    <a:pos x="0" y="76"/>
                  </a:cxn>
                  <a:cxn ang="0">
                    <a:pos x="3" y="68"/>
                  </a:cxn>
                  <a:cxn ang="0">
                    <a:pos x="7" y="63"/>
                  </a:cxn>
                  <a:cxn ang="0">
                    <a:pos x="13" y="58"/>
                  </a:cxn>
                  <a:cxn ang="0">
                    <a:pos x="17" y="53"/>
                  </a:cxn>
                  <a:cxn ang="0">
                    <a:pos x="18" y="51"/>
                  </a:cxn>
                  <a:cxn ang="0">
                    <a:pos x="22" y="47"/>
                  </a:cxn>
                  <a:cxn ang="0">
                    <a:pos x="24" y="47"/>
                  </a:cxn>
                  <a:cxn ang="0">
                    <a:pos x="32" y="44"/>
                  </a:cxn>
                  <a:cxn ang="0">
                    <a:pos x="39" y="38"/>
                  </a:cxn>
                  <a:cxn ang="0">
                    <a:pos x="47" y="34"/>
                  </a:cxn>
                  <a:cxn ang="0">
                    <a:pos x="49" y="32"/>
                  </a:cxn>
                  <a:cxn ang="0">
                    <a:pos x="51" y="29"/>
                  </a:cxn>
                  <a:cxn ang="0">
                    <a:pos x="52" y="28"/>
                  </a:cxn>
                  <a:cxn ang="0">
                    <a:pos x="53" y="25"/>
                  </a:cxn>
                  <a:cxn ang="0">
                    <a:pos x="54" y="24"/>
                  </a:cxn>
                  <a:cxn ang="0">
                    <a:pos x="54" y="20"/>
                  </a:cxn>
                  <a:cxn ang="0">
                    <a:pos x="58" y="17"/>
                  </a:cxn>
                  <a:cxn ang="0">
                    <a:pos x="61" y="17"/>
                  </a:cxn>
                  <a:cxn ang="0">
                    <a:pos x="62" y="15"/>
                  </a:cxn>
                  <a:cxn ang="0">
                    <a:pos x="62" y="13"/>
                  </a:cxn>
                  <a:cxn ang="0">
                    <a:pos x="63" y="9"/>
                  </a:cxn>
                  <a:cxn ang="0">
                    <a:pos x="64" y="7"/>
                  </a:cxn>
                  <a:cxn ang="0">
                    <a:pos x="69" y="2"/>
                  </a:cxn>
                  <a:cxn ang="0">
                    <a:pos x="72" y="0"/>
                  </a:cxn>
                </a:cxnLst>
                <a:rect l="0" t="0" r="r" b="b"/>
                <a:pathLst>
                  <a:path w="89" h="87">
                    <a:moveTo>
                      <a:pt x="72" y="0"/>
                    </a:moveTo>
                    <a:lnTo>
                      <a:pt x="72" y="2"/>
                    </a:lnTo>
                    <a:lnTo>
                      <a:pt x="74" y="4"/>
                    </a:lnTo>
                    <a:lnTo>
                      <a:pt x="74" y="8"/>
                    </a:lnTo>
                    <a:lnTo>
                      <a:pt x="76" y="9"/>
                    </a:lnTo>
                    <a:lnTo>
                      <a:pt x="77" y="9"/>
                    </a:lnTo>
                    <a:lnTo>
                      <a:pt x="84" y="5"/>
                    </a:lnTo>
                    <a:lnTo>
                      <a:pt x="87" y="8"/>
                    </a:lnTo>
                    <a:lnTo>
                      <a:pt x="88" y="12"/>
                    </a:lnTo>
                    <a:lnTo>
                      <a:pt x="89" y="14"/>
                    </a:lnTo>
                    <a:lnTo>
                      <a:pt x="83" y="27"/>
                    </a:lnTo>
                    <a:lnTo>
                      <a:pt x="78" y="32"/>
                    </a:lnTo>
                    <a:lnTo>
                      <a:pt x="73" y="34"/>
                    </a:lnTo>
                    <a:lnTo>
                      <a:pt x="73" y="47"/>
                    </a:lnTo>
                    <a:lnTo>
                      <a:pt x="68" y="47"/>
                    </a:lnTo>
                    <a:lnTo>
                      <a:pt x="64" y="48"/>
                    </a:lnTo>
                    <a:lnTo>
                      <a:pt x="58" y="48"/>
                    </a:lnTo>
                    <a:lnTo>
                      <a:pt x="57" y="53"/>
                    </a:lnTo>
                    <a:lnTo>
                      <a:pt x="49" y="68"/>
                    </a:lnTo>
                    <a:lnTo>
                      <a:pt x="47" y="75"/>
                    </a:lnTo>
                    <a:lnTo>
                      <a:pt x="46" y="77"/>
                    </a:lnTo>
                    <a:lnTo>
                      <a:pt x="43" y="80"/>
                    </a:lnTo>
                    <a:lnTo>
                      <a:pt x="39" y="82"/>
                    </a:lnTo>
                    <a:lnTo>
                      <a:pt x="37" y="85"/>
                    </a:lnTo>
                    <a:lnTo>
                      <a:pt x="33" y="86"/>
                    </a:lnTo>
                    <a:lnTo>
                      <a:pt x="30" y="87"/>
                    </a:lnTo>
                    <a:lnTo>
                      <a:pt x="29" y="87"/>
                    </a:lnTo>
                    <a:lnTo>
                      <a:pt x="24" y="85"/>
                    </a:lnTo>
                    <a:lnTo>
                      <a:pt x="20" y="85"/>
                    </a:lnTo>
                    <a:lnTo>
                      <a:pt x="18" y="83"/>
                    </a:lnTo>
                    <a:lnTo>
                      <a:pt x="14" y="82"/>
                    </a:lnTo>
                    <a:lnTo>
                      <a:pt x="12" y="81"/>
                    </a:lnTo>
                    <a:lnTo>
                      <a:pt x="8" y="80"/>
                    </a:lnTo>
                    <a:lnTo>
                      <a:pt x="5" y="78"/>
                    </a:lnTo>
                    <a:lnTo>
                      <a:pt x="4" y="78"/>
                    </a:lnTo>
                    <a:lnTo>
                      <a:pt x="3" y="77"/>
                    </a:lnTo>
                    <a:lnTo>
                      <a:pt x="2" y="77"/>
                    </a:lnTo>
                    <a:lnTo>
                      <a:pt x="0" y="76"/>
                    </a:lnTo>
                    <a:lnTo>
                      <a:pt x="3" y="68"/>
                    </a:lnTo>
                    <a:lnTo>
                      <a:pt x="7" y="63"/>
                    </a:lnTo>
                    <a:lnTo>
                      <a:pt x="13" y="58"/>
                    </a:lnTo>
                    <a:lnTo>
                      <a:pt x="17" y="53"/>
                    </a:lnTo>
                    <a:lnTo>
                      <a:pt x="18" y="51"/>
                    </a:lnTo>
                    <a:lnTo>
                      <a:pt x="22" y="47"/>
                    </a:lnTo>
                    <a:lnTo>
                      <a:pt x="24" y="47"/>
                    </a:lnTo>
                    <a:lnTo>
                      <a:pt x="32" y="44"/>
                    </a:lnTo>
                    <a:lnTo>
                      <a:pt x="39" y="38"/>
                    </a:lnTo>
                    <a:lnTo>
                      <a:pt x="47" y="34"/>
                    </a:lnTo>
                    <a:lnTo>
                      <a:pt x="49" y="32"/>
                    </a:lnTo>
                    <a:lnTo>
                      <a:pt x="51" y="29"/>
                    </a:lnTo>
                    <a:lnTo>
                      <a:pt x="52" y="28"/>
                    </a:lnTo>
                    <a:lnTo>
                      <a:pt x="53" y="25"/>
                    </a:lnTo>
                    <a:lnTo>
                      <a:pt x="54" y="24"/>
                    </a:lnTo>
                    <a:lnTo>
                      <a:pt x="54" y="20"/>
                    </a:lnTo>
                    <a:lnTo>
                      <a:pt x="58" y="17"/>
                    </a:lnTo>
                    <a:lnTo>
                      <a:pt x="61" y="17"/>
                    </a:lnTo>
                    <a:lnTo>
                      <a:pt x="62" y="15"/>
                    </a:lnTo>
                    <a:lnTo>
                      <a:pt x="62" y="13"/>
                    </a:lnTo>
                    <a:lnTo>
                      <a:pt x="63" y="9"/>
                    </a:lnTo>
                    <a:lnTo>
                      <a:pt x="64" y="7"/>
                    </a:lnTo>
                    <a:lnTo>
                      <a:pt x="69" y="2"/>
                    </a:lnTo>
                    <a:lnTo>
                      <a:pt x="7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47" name="Freeform 1225"/>
              <p:cNvSpPr>
                <a:spLocks/>
              </p:cNvSpPr>
              <p:nvPr/>
            </p:nvSpPr>
            <p:spPr bwMode="auto">
              <a:xfrm>
                <a:off x="9910576" y="5297116"/>
                <a:ext cx="138860" cy="198963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9" y="8"/>
                  </a:cxn>
                  <a:cxn ang="0">
                    <a:pos x="16" y="13"/>
                  </a:cxn>
                  <a:cxn ang="0">
                    <a:pos x="20" y="18"/>
                  </a:cxn>
                  <a:cxn ang="0">
                    <a:pos x="19" y="19"/>
                  </a:cxn>
                  <a:cxn ang="0">
                    <a:pos x="20" y="24"/>
                  </a:cxn>
                  <a:cxn ang="0">
                    <a:pos x="24" y="33"/>
                  </a:cxn>
                  <a:cxn ang="0">
                    <a:pos x="28" y="34"/>
                  </a:cxn>
                  <a:cxn ang="0">
                    <a:pos x="29" y="30"/>
                  </a:cxn>
                  <a:cxn ang="0">
                    <a:pos x="34" y="29"/>
                  </a:cxn>
                  <a:cxn ang="0">
                    <a:pos x="35" y="39"/>
                  </a:cxn>
                  <a:cxn ang="0">
                    <a:pos x="44" y="47"/>
                  </a:cxn>
                  <a:cxn ang="0">
                    <a:pos x="54" y="45"/>
                  </a:cxn>
                  <a:cxn ang="0">
                    <a:pos x="58" y="43"/>
                  </a:cxn>
                  <a:cxn ang="0">
                    <a:pos x="63" y="42"/>
                  </a:cxn>
                  <a:cxn ang="0">
                    <a:pos x="67" y="44"/>
                  </a:cxn>
                  <a:cxn ang="0">
                    <a:pos x="60" y="58"/>
                  </a:cxn>
                  <a:cxn ang="0">
                    <a:pos x="57" y="63"/>
                  </a:cxn>
                  <a:cxn ang="0">
                    <a:pos x="53" y="65"/>
                  </a:cxn>
                  <a:cxn ang="0">
                    <a:pos x="47" y="69"/>
                  </a:cxn>
                  <a:cxn ang="0">
                    <a:pos x="48" y="72"/>
                  </a:cxn>
                  <a:cxn ang="0">
                    <a:pos x="47" y="78"/>
                  </a:cxn>
                  <a:cxn ang="0">
                    <a:pos x="42" y="86"/>
                  </a:cxn>
                  <a:cxn ang="0">
                    <a:pos x="38" y="91"/>
                  </a:cxn>
                  <a:cxn ang="0">
                    <a:pos x="31" y="96"/>
                  </a:cxn>
                  <a:cxn ang="0">
                    <a:pos x="23" y="94"/>
                  </a:cxn>
                  <a:cxn ang="0">
                    <a:pos x="21" y="88"/>
                  </a:cxn>
                  <a:cxn ang="0">
                    <a:pos x="25" y="84"/>
                  </a:cxn>
                  <a:cxn ang="0">
                    <a:pos x="26" y="77"/>
                  </a:cxn>
                  <a:cxn ang="0">
                    <a:pos x="23" y="74"/>
                  </a:cxn>
                  <a:cxn ang="0">
                    <a:pos x="15" y="72"/>
                  </a:cxn>
                  <a:cxn ang="0">
                    <a:pos x="11" y="69"/>
                  </a:cxn>
                  <a:cxn ang="0">
                    <a:pos x="13" y="64"/>
                  </a:cxn>
                  <a:cxn ang="0">
                    <a:pos x="18" y="60"/>
                  </a:cxn>
                  <a:cxn ang="0">
                    <a:pos x="23" y="42"/>
                  </a:cxn>
                  <a:cxn ang="0">
                    <a:pos x="18" y="33"/>
                  </a:cxn>
                  <a:cxn ang="0">
                    <a:pos x="16" y="28"/>
                  </a:cxn>
                  <a:cxn ang="0">
                    <a:pos x="11" y="21"/>
                  </a:cxn>
                  <a:cxn ang="0">
                    <a:pos x="3" y="8"/>
                  </a:cxn>
                </a:cxnLst>
                <a:rect l="0" t="0" r="r" b="b"/>
                <a:pathLst>
                  <a:path w="67" h="96">
                    <a:moveTo>
                      <a:pt x="0" y="0"/>
                    </a:moveTo>
                    <a:lnTo>
                      <a:pt x="3" y="4"/>
                    </a:lnTo>
                    <a:lnTo>
                      <a:pt x="6" y="5"/>
                    </a:lnTo>
                    <a:lnTo>
                      <a:pt x="9" y="8"/>
                    </a:lnTo>
                    <a:lnTo>
                      <a:pt x="13" y="9"/>
                    </a:lnTo>
                    <a:lnTo>
                      <a:pt x="16" y="13"/>
                    </a:lnTo>
                    <a:lnTo>
                      <a:pt x="18" y="15"/>
                    </a:lnTo>
                    <a:lnTo>
                      <a:pt x="20" y="18"/>
                    </a:lnTo>
                    <a:lnTo>
                      <a:pt x="20" y="19"/>
                    </a:lnTo>
                    <a:lnTo>
                      <a:pt x="19" y="19"/>
                    </a:lnTo>
                    <a:lnTo>
                      <a:pt x="19" y="21"/>
                    </a:lnTo>
                    <a:lnTo>
                      <a:pt x="20" y="24"/>
                    </a:lnTo>
                    <a:lnTo>
                      <a:pt x="21" y="28"/>
                    </a:lnTo>
                    <a:lnTo>
                      <a:pt x="24" y="33"/>
                    </a:lnTo>
                    <a:lnTo>
                      <a:pt x="25" y="34"/>
                    </a:lnTo>
                    <a:lnTo>
                      <a:pt x="28" y="34"/>
                    </a:lnTo>
                    <a:lnTo>
                      <a:pt x="28" y="33"/>
                    </a:lnTo>
                    <a:lnTo>
                      <a:pt x="29" y="30"/>
                    </a:lnTo>
                    <a:lnTo>
                      <a:pt x="30" y="29"/>
                    </a:lnTo>
                    <a:lnTo>
                      <a:pt x="34" y="29"/>
                    </a:lnTo>
                    <a:lnTo>
                      <a:pt x="34" y="34"/>
                    </a:lnTo>
                    <a:lnTo>
                      <a:pt x="35" y="39"/>
                    </a:lnTo>
                    <a:lnTo>
                      <a:pt x="40" y="44"/>
                    </a:lnTo>
                    <a:lnTo>
                      <a:pt x="44" y="47"/>
                    </a:lnTo>
                    <a:lnTo>
                      <a:pt x="53" y="47"/>
                    </a:lnTo>
                    <a:lnTo>
                      <a:pt x="54" y="45"/>
                    </a:lnTo>
                    <a:lnTo>
                      <a:pt x="57" y="44"/>
                    </a:lnTo>
                    <a:lnTo>
                      <a:pt x="58" y="43"/>
                    </a:lnTo>
                    <a:lnTo>
                      <a:pt x="60" y="42"/>
                    </a:lnTo>
                    <a:lnTo>
                      <a:pt x="63" y="42"/>
                    </a:lnTo>
                    <a:lnTo>
                      <a:pt x="65" y="43"/>
                    </a:lnTo>
                    <a:lnTo>
                      <a:pt x="67" y="44"/>
                    </a:lnTo>
                    <a:lnTo>
                      <a:pt x="63" y="52"/>
                    </a:lnTo>
                    <a:lnTo>
                      <a:pt x="60" y="58"/>
                    </a:lnTo>
                    <a:lnTo>
                      <a:pt x="58" y="65"/>
                    </a:lnTo>
                    <a:lnTo>
                      <a:pt x="57" y="63"/>
                    </a:lnTo>
                    <a:lnTo>
                      <a:pt x="55" y="64"/>
                    </a:lnTo>
                    <a:lnTo>
                      <a:pt x="53" y="65"/>
                    </a:lnTo>
                    <a:lnTo>
                      <a:pt x="49" y="67"/>
                    </a:lnTo>
                    <a:lnTo>
                      <a:pt x="47" y="69"/>
                    </a:lnTo>
                    <a:lnTo>
                      <a:pt x="48" y="71"/>
                    </a:lnTo>
                    <a:lnTo>
                      <a:pt x="48" y="72"/>
                    </a:lnTo>
                    <a:lnTo>
                      <a:pt x="49" y="73"/>
                    </a:lnTo>
                    <a:lnTo>
                      <a:pt x="47" y="78"/>
                    </a:lnTo>
                    <a:lnTo>
                      <a:pt x="43" y="82"/>
                    </a:lnTo>
                    <a:lnTo>
                      <a:pt x="42" y="86"/>
                    </a:lnTo>
                    <a:lnTo>
                      <a:pt x="39" y="88"/>
                    </a:lnTo>
                    <a:lnTo>
                      <a:pt x="38" y="91"/>
                    </a:lnTo>
                    <a:lnTo>
                      <a:pt x="35" y="93"/>
                    </a:lnTo>
                    <a:lnTo>
                      <a:pt x="31" y="96"/>
                    </a:lnTo>
                    <a:lnTo>
                      <a:pt x="25" y="96"/>
                    </a:lnTo>
                    <a:lnTo>
                      <a:pt x="23" y="94"/>
                    </a:lnTo>
                    <a:lnTo>
                      <a:pt x="21" y="93"/>
                    </a:lnTo>
                    <a:lnTo>
                      <a:pt x="21" y="88"/>
                    </a:lnTo>
                    <a:lnTo>
                      <a:pt x="23" y="86"/>
                    </a:lnTo>
                    <a:lnTo>
                      <a:pt x="25" y="84"/>
                    </a:lnTo>
                    <a:lnTo>
                      <a:pt x="26" y="82"/>
                    </a:lnTo>
                    <a:lnTo>
                      <a:pt x="26" y="77"/>
                    </a:lnTo>
                    <a:lnTo>
                      <a:pt x="24" y="76"/>
                    </a:lnTo>
                    <a:lnTo>
                      <a:pt x="23" y="74"/>
                    </a:lnTo>
                    <a:lnTo>
                      <a:pt x="18" y="72"/>
                    </a:lnTo>
                    <a:lnTo>
                      <a:pt x="15" y="72"/>
                    </a:lnTo>
                    <a:lnTo>
                      <a:pt x="14" y="71"/>
                    </a:lnTo>
                    <a:lnTo>
                      <a:pt x="11" y="69"/>
                    </a:lnTo>
                    <a:lnTo>
                      <a:pt x="11" y="67"/>
                    </a:lnTo>
                    <a:lnTo>
                      <a:pt x="13" y="64"/>
                    </a:lnTo>
                    <a:lnTo>
                      <a:pt x="15" y="62"/>
                    </a:lnTo>
                    <a:lnTo>
                      <a:pt x="18" y="60"/>
                    </a:lnTo>
                    <a:lnTo>
                      <a:pt x="23" y="50"/>
                    </a:lnTo>
                    <a:lnTo>
                      <a:pt x="23" y="42"/>
                    </a:lnTo>
                    <a:lnTo>
                      <a:pt x="19" y="34"/>
                    </a:lnTo>
                    <a:lnTo>
                      <a:pt x="18" y="33"/>
                    </a:lnTo>
                    <a:lnTo>
                      <a:pt x="16" y="30"/>
                    </a:lnTo>
                    <a:lnTo>
                      <a:pt x="16" y="28"/>
                    </a:lnTo>
                    <a:lnTo>
                      <a:pt x="18" y="25"/>
                    </a:lnTo>
                    <a:lnTo>
                      <a:pt x="11" y="21"/>
                    </a:lnTo>
                    <a:lnTo>
                      <a:pt x="6" y="15"/>
                    </a:lnTo>
                    <a:lnTo>
                      <a:pt x="3" y="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31" name="Freeform 1209"/>
              <p:cNvSpPr>
                <a:spLocks/>
              </p:cNvSpPr>
              <p:nvPr/>
            </p:nvSpPr>
            <p:spPr bwMode="auto">
              <a:xfrm>
                <a:off x="8982082" y="4565511"/>
                <a:ext cx="16580" cy="3523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2"/>
                  </a:cxn>
                  <a:cxn ang="0">
                    <a:pos x="8" y="2"/>
                  </a:cxn>
                  <a:cxn ang="0">
                    <a:pos x="8" y="7"/>
                  </a:cxn>
                  <a:cxn ang="0">
                    <a:pos x="6" y="8"/>
                  </a:cxn>
                  <a:cxn ang="0">
                    <a:pos x="5" y="8"/>
                  </a:cxn>
                  <a:cxn ang="0">
                    <a:pos x="5" y="15"/>
                  </a:cxn>
                  <a:cxn ang="0">
                    <a:pos x="4" y="17"/>
                  </a:cxn>
                  <a:cxn ang="0">
                    <a:pos x="3" y="17"/>
                  </a:cxn>
                  <a:cxn ang="0">
                    <a:pos x="0" y="15"/>
                  </a:cxn>
                  <a:cxn ang="0">
                    <a:pos x="0" y="11"/>
                  </a:cxn>
                  <a:cxn ang="0">
                    <a:pos x="3" y="10"/>
                  </a:cxn>
                  <a:cxn ang="0">
                    <a:pos x="4" y="8"/>
                  </a:cxn>
                  <a:cxn ang="0">
                    <a:pos x="4" y="2"/>
                  </a:cxn>
                  <a:cxn ang="0">
                    <a:pos x="6" y="0"/>
                  </a:cxn>
                </a:cxnLst>
                <a:rect l="0" t="0" r="r" b="b"/>
                <a:pathLst>
                  <a:path w="8" h="17">
                    <a:moveTo>
                      <a:pt x="6" y="0"/>
                    </a:moveTo>
                    <a:lnTo>
                      <a:pt x="6" y="2"/>
                    </a:lnTo>
                    <a:lnTo>
                      <a:pt x="8" y="2"/>
                    </a:lnTo>
                    <a:lnTo>
                      <a:pt x="8" y="7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15"/>
                    </a:lnTo>
                    <a:lnTo>
                      <a:pt x="4" y="17"/>
                    </a:lnTo>
                    <a:lnTo>
                      <a:pt x="3" y="17"/>
                    </a:lnTo>
                    <a:lnTo>
                      <a:pt x="0" y="15"/>
                    </a:lnTo>
                    <a:lnTo>
                      <a:pt x="0" y="11"/>
                    </a:lnTo>
                    <a:lnTo>
                      <a:pt x="3" y="10"/>
                    </a:lnTo>
                    <a:lnTo>
                      <a:pt x="4" y="8"/>
                    </a:lnTo>
                    <a:lnTo>
                      <a:pt x="4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32" name="Freeform 1210"/>
              <p:cNvSpPr>
                <a:spLocks noEditPoints="1"/>
              </p:cNvSpPr>
              <p:nvPr/>
            </p:nvSpPr>
            <p:spPr bwMode="auto">
              <a:xfrm>
                <a:off x="9330267" y="4530279"/>
                <a:ext cx="93265" cy="55959"/>
              </a:xfrm>
              <a:custGeom>
                <a:avLst/>
                <a:gdLst/>
                <a:ahLst/>
                <a:cxnLst>
                  <a:cxn ang="0">
                    <a:pos x="12" y="24"/>
                  </a:cxn>
                  <a:cxn ang="0">
                    <a:pos x="13" y="25"/>
                  </a:cxn>
                  <a:cxn ang="0">
                    <a:pos x="12" y="24"/>
                  </a:cxn>
                  <a:cxn ang="0">
                    <a:pos x="40" y="0"/>
                  </a:cxn>
                  <a:cxn ang="0">
                    <a:pos x="43" y="0"/>
                  </a:cxn>
                  <a:cxn ang="0">
                    <a:pos x="45" y="3"/>
                  </a:cxn>
                  <a:cxn ang="0">
                    <a:pos x="45" y="9"/>
                  </a:cxn>
                  <a:cxn ang="0">
                    <a:pos x="44" y="12"/>
                  </a:cxn>
                  <a:cxn ang="0">
                    <a:pos x="43" y="13"/>
                  </a:cxn>
                  <a:cxn ang="0">
                    <a:pos x="40" y="14"/>
                  </a:cxn>
                  <a:cxn ang="0">
                    <a:pos x="39" y="15"/>
                  </a:cxn>
                  <a:cxn ang="0">
                    <a:pos x="38" y="18"/>
                  </a:cxn>
                  <a:cxn ang="0">
                    <a:pos x="38" y="20"/>
                  </a:cxn>
                  <a:cxn ang="0">
                    <a:pos x="25" y="25"/>
                  </a:cxn>
                  <a:cxn ang="0">
                    <a:pos x="18" y="27"/>
                  </a:cxn>
                  <a:cxn ang="0">
                    <a:pos x="17" y="27"/>
                  </a:cxn>
                  <a:cxn ang="0">
                    <a:pos x="13" y="25"/>
                  </a:cxn>
                  <a:cxn ang="0">
                    <a:pos x="13" y="24"/>
                  </a:cxn>
                  <a:cxn ang="0">
                    <a:pos x="12" y="24"/>
                  </a:cxn>
                  <a:cxn ang="0">
                    <a:pos x="12" y="23"/>
                  </a:cxn>
                  <a:cxn ang="0">
                    <a:pos x="9" y="22"/>
                  </a:cxn>
                  <a:cxn ang="0">
                    <a:pos x="8" y="22"/>
                  </a:cxn>
                  <a:cxn ang="0">
                    <a:pos x="5" y="20"/>
                  </a:cxn>
                  <a:cxn ang="0">
                    <a:pos x="3" y="20"/>
                  </a:cxn>
                  <a:cxn ang="0">
                    <a:pos x="2" y="19"/>
                  </a:cxn>
                  <a:cxn ang="0">
                    <a:pos x="0" y="17"/>
                  </a:cxn>
                  <a:cxn ang="0">
                    <a:pos x="15" y="17"/>
                  </a:cxn>
                  <a:cxn ang="0">
                    <a:pos x="18" y="15"/>
                  </a:cxn>
                  <a:cxn ang="0">
                    <a:pos x="22" y="14"/>
                  </a:cxn>
                  <a:cxn ang="0">
                    <a:pos x="25" y="14"/>
                  </a:cxn>
                  <a:cxn ang="0">
                    <a:pos x="28" y="13"/>
                  </a:cxn>
                  <a:cxn ang="0">
                    <a:pos x="30" y="13"/>
                  </a:cxn>
                  <a:cxn ang="0">
                    <a:pos x="35" y="10"/>
                  </a:cxn>
                  <a:cxn ang="0">
                    <a:pos x="37" y="8"/>
                  </a:cxn>
                  <a:cxn ang="0">
                    <a:pos x="38" y="7"/>
                  </a:cxn>
                  <a:cxn ang="0">
                    <a:pos x="38" y="4"/>
                  </a:cxn>
                  <a:cxn ang="0">
                    <a:pos x="39" y="2"/>
                  </a:cxn>
                  <a:cxn ang="0">
                    <a:pos x="40" y="0"/>
                  </a:cxn>
                </a:cxnLst>
                <a:rect l="0" t="0" r="r" b="b"/>
                <a:pathLst>
                  <a:path w="45" h="27">
                    <a:moveTo>
                      <a:pt x="12" y="24"/>
                    </a:moveTo>
                    <a:lnTo>
                      <a:pt x="13" y="25"/>
                    </a:lnTo>
                    <a:lnTo>
                      <a:pt x="12" y="24"/>
                    </a:lnTo>
                    <a:close/>
                    <a:moveTo>
                      <a:pt x="40" y="0"/>
                    </a:moveTo>
                    <a:lnTo>
                      <a:pt x="43" y="0"/>
                    </a:lnTo>
                    <a:lnTo>
                      <a:pt x="45" y="3"/>
                    </a:lnTo>
                    <a:lnTo>
                      <a:pt x="45" y="9"/>
                    </a:lnTo>
                    <a:lnTo>
                      <a:pt x="44" y="12"/>
                    </a:lnTo>
                    <a:lnTo>
                      <a:pt x="43" y="13"/>
                    </a:lnTo>
                    <a:lnTo>
                      <a:pt x="40" y="14"/>
                    </a:lnTo>
                    <a:lnTo>
                      <a:pt x="39" y="15"/>
                    </a:lnTo>
                    <a:lnTo>
                      <a:pt x="38" y="18"/>
                    </a:lnTo>
                    <a:lnTo>
                      <a:pt x="38" y="20"/>
                    </a:lnTo>
                    <a:lnTo>
                      <a:pt x="25" y="25"/>
                    </a:lnTo>
                    <a:lnTo>
                      <a:pt x="18" y="27"/>
                    </a:lnTo>
                    <a:lnTo>
                      <a:pt x="17" y="27"/>
                    </a:lnTo>
                    <a:lnTo>
                      <a:pt x="13" y="25"/>
                    </a:lnTo>
                    <a:lnTo>
                      <a:pt x="13" y="24"/>
                    </a:lnTo>
                    <a:lnTo>
                      <a:pt x="12" y="24"/>
                    </a:lnTo>
                    <a:lnTo>
                      <a:pt x="12" y="23"/>
                    </a:lnTo>
                    <a:lnTo>
                      <a:pt x="9" y="22"/>
                    </a:lnTo>
                    <a:lnTo>
                      <a:pt x="8" y="22"/>
                    </a:lnTo>
                    <a:lnTo>
                      <a:pt x="5" y="20"/>
                    </a:lnTo>
                    <a:lnTo>
                      <a:pt x="3" y="20"/>
                    </a:lnTo>
                    <a:lnTo>
                      <a:pt x="2" y="19"/>
                    </a:lnTo>
                    <a:lnTo>
                      <a:pt x="0" y="17"/>
                    </a:lnTo>
                    <a:lnTo>
                      <a:pt x="15" y="17"/>
                    </a:lnTo>
                    <a:lnTo>
                      <a:pt x="18" y="15"/>
                    </a:lnTo>
                    <a:lnTo>
                      <a:pt x="22" y="14"/>
                    </a:lnTo>
                    <a:lnTo>
                      <a:pt x="25" y="14"/>
                    </a:lnTo>
                    <a:lnTo>
                      <a:pt x="28" y="13"/>
                    </a:lnTo>
                    <a:lnTo>
                      <a:pt x="30" y="13"/>
                    </a:lnTo>
                    <a:lnTo>
                      <a:pt x="35" y="10"/>
                    </a:lnTo>
                    <a:lnTo>
                      <a:pt x="37" y="8"/>
                    </a:lnTo>
                    <a:lnTo>
                      <a:pt x="38" y="7"/>
                    </a:lnTo>
                    <a:lnTo>
                      <a:pt x="38" y="4"/>
                    </a:lnTo>
                    <a:lnTo>
                      <a:pt x="39" y="2"/>
                    </a:lnTo>
                    <a:lnTo>
                      <a:pt x="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33" name="Freeform 1211"/>
              <p:cNvSpPr>
                <a:spLocks/>
              </p:cNvSpPr>
              <p:nvPr/>
            </p:nvSpPr>
            <p:spPr bwMode="auto">
              <a:xfrm>
                <a:off x="8901252" y="4437014"/>
                <a:ext cx="489118" cy="252849"/>
              </a:xfrm>
              <a:custGeom>
                <a:avLst/>
                <a:gdLst/>
                <a:ahLst/>
                <a:cxnLst>
                  <a:cxn ang="0">
                    <a:pos x="29" y="3"/>
                  </a:cxn>
                  <a:cxn ang="0">
                    <a:pos x="40" y="24"/>
                  </a:cxn>
                  <a:cxn ang="0">
                    <a:pos x="47" y="26"/>
                  </a:cxn>
                  <a:cxn ang="0">
                    <a:pos x="56" y="35"/>
                  </a:cxn>
                  <a:cxn ang="0">
                    <a:pos x="61" y="31"/>
                  </a:cxn>
                  <a:cxn ang="0">
                    <a:pos x="67" y="25"/>
                  </a:cxn>
                  <a:cxn ang="0">
                    <a:pos x="74" y="21"/>
                  </a:cxn>
                  <a:cxn ang="0">
                    <a:pos x="86" y="13"/>
                  </a:cxn>
                  <a:cxn ang="0">
                    <a:pos x="91" y="15"/>
                  </a:cxn>
                  <a:cxn ang="0">
                    <a:pos x="98" y="21"/>
                  </a:cxn>
                  <a:cxn ang="0">
                    <a:pos x="113" y="24"/>
                  </a:cxn>
                  <a:cxn ang="0">
                    <a:pos x="119" y="26"/>
                  </a:cxn>
                  <a:cxn ang="0">
                    <a:pos x="148" y="35"/>
                  </a:cxn>
                  <a:cxn ang="0">
                    <a:pos x="160" y="41"/>
                  </a:cxn>
                  <a:cxn ang="0">
                    <a:pos x="163" y="45"/>
                  </a:cxn>
                  <a:cxn ang="0">
                    <a:pos x="178" y="55"/>
                  </a:cxn>
                  <a:cxn ang="0">
                    <a:pos x="190" y="67"/>
                  </a:cxn>
                  <a:cxn ang="0">
                    <a:pos x="200" y="73"/>
                  </a:cxn>
                  <a:cxn ang="0">
                    <a:pos x="192" y="77"/>
                  </a:cxn>
                  <a:cxn ang="0">
                    <a:pos x="197" y="86"/>
                  </a:cxn>
                  <a:cxn ang="0">
                    <a:pos x="202" y="91"/>
                  </a:cxn>
                  <a:cxn ang="0">
                    <a:pos x="209" y="101"/>
                  </a:cxn>
                  <a:cxn ang="0">
                    <a:pos x="216" y="104"/>
                  </a:cxn>
                  <a:cxn ang="0">
                    <a:pos x="220" y="109"/>
                  </a:cxn>
                  <a:cxn ang="0">
                    <a:pos x="227" y="113"/>
                  </a:cxn>
                  <a:cxn ang="0">
                    <a:pos x="236" y="116"/>
                  </a:cxn>
                  <a:cxn ang="0">
                    <a:pos x="227" y="122"/>
                  </a:cxn>
                  <a:cxn ang="0">
                    <a:pos x="210" y="117"/>
                  </a:cxn>
                  <a:cxn ang="0">
                    <a:pos x="196" y="109"/>
                  </a:cxn>
                  <a:cxn ang="0">
                    <a:pos x="194" y="106"/>
                  </a:cxn>
                  <a:cxn ang="0">
                    <a:pos x="178" y="91"/>
                  </a:cxn>
                  <a:cxn ang="0">
                    <a:pos x="158" y="84"/>
                  </a:cxn>
                  <a:cxn ang="0">
                    <a:pos x="152" y="89"/>
                  </a:cxn>
                  <a:cxn ang="0">
                    <a:pos x="147" y="94"/>
                  </a:cxn>
                  <a:cxn ang="0">
                    <a:pos x="145" y="103"/>
                  </a:cxn>
                  <a:cxn ang="0">
                    <a:pos x="122" y="102"/>
                  </a:cxn>
                  <a:cxn ang="0">
                    <a:pos x="102" y="92"/>
                  </a:cxn>
                  <a:cxn ang="0">
                    <a:pos x="87" y="94"/>
                  </a:cxn>
                  <a:cxn ang="0">
                    <a:pos x="87" y="87"/>
                  </a:cxn>
                  <a:cxn ang="0">
                    <a:pos x="93" y="84"/>
                  </a:cxn>
                  <a:cxn ang="0">
                    <a:pos x="91" y="75"/>
                  </a:cxn>
                  <a:cxn ang="0">
                    <a:pos x="84" y="60"/>
                  </a:cxn>
                  <a:cxn ang="0">
                    <a:pos x="74" y="55"/>
                  </a:cxn>
                  <a:cxn ang="0">
                    <a:pos x="49" y="50"/>
                  </a:cxn>
                  <a:cxn ang="0">
                    <a:pos x="43" y="47"/>
                  </a:cxn>
                  <a:cxn ang="0">
                    <a:pos x="34" y="41"/>
                  </a:cxn>
                  <a:cxn ang="0">
                    <a:pos x="29" y="45"/>
                  </a:cxn>
                  <a:cxn ang="0">
                    <a:pos x="24" y="39"/>
                  </a:cxn>
                  <a:cxn ang="0">
                    <a:pos x="22" y="34"/>
                  </a:cxn>
                  <a:cxn ang="0">
                    <a:pos x="15" y="31"/>
                  </a:cxn>
                  <a:cxn ang="0">
                    <a:pos x="27" y="26"/>
                  </a:cxn>
                  <a:cxn ang="0">
                    <a:pos x="33" y="23"/>
                  </a:cxn>
                  <a:cxn ang="0">
                    <a:pos x="19" y="25"/>
                  </a:cxn>
                  <a:cxn ang="0">
                    <a:pos x="14" y="23"/>
                  </a:cxn>
                  <a:cxn ang="0">
                    <a:pos x="4" y="15"/>
                  </a:cxn>
                  <a:cxn ang="0">
                    <a:pos x="0" y="11"/>
                  </a:cxn>
                  <a:cxn ang="0">
                    <a:pos x="13" y="4"/>
                  </a:cxn>
                </a:cxnLst>
                <a:rect l="0" t="0" r="r" b="b"/>
                <a:pathLst>
                  <a:path w="236" h="122">
                    <a:moveTo>
                      <a:pt x="18" y="0"/>
                    </a:moveTo>
                    <a:lnTo>
                      <a:pt x="22" y="0"/>
                    </a:lnTo>
                    <a:lnTo>
                      <a:pt x="29" y="3"/>
                    </a:lnTo>
                    <a:lnTo>
                      <a:pt x="37" y="8"/>
                    </a:lnTo>
                    <a:lnTo>
                      <a:pt x="40" y="9"/>
                    </a:lnTo>
                    <a:lnTo>
                      <a:pt x="40" y="24"/>
                    </a:lnTo>
                    <a:lnTo>
                      <a:pt x="42" y="25"/>
                    </a:lnTo>
                    <a:lnTo>
                      <a:pt x="44" y="26"/>
                    </a:lnTo>
                    <a:lnTo>
                      <a:pt x="47" y="26"/>
                    </a:lnTo>
                    <a:lnTo>
                      <a:pt x="47" y="28"/>
                    </a:lnTo>
                    <a:lnTo>
                      <a:pt x="54" y="35"/>
                    </a:lnTo>
                    <a:lnTo>
                      <a:pt x="56" y="35"/>
                    </a:lnTo>
                    <a:lnTo>
                      <a:pt x="57" y="34"/>
                    </a:lnTo>
                    <a:lnTo>
                      <a:pt x="59" y="33"/>
                    </a:lnTo>
                    <a:lnTo>
                      <a:pt x="61" y="31"/>
                    </a:lnTo>
                    <a:lnTo>
                      <a:pt x="62" y="29"/>
                    </a:lnTo>
                    <a:lnTo>
                      <a:pt x="62" y="28"/>
                    </a:lnTo>
                    <a:lnTo>
                      <a:pt x="67" y="25"/>
                    </a:lnTo>
                    <a:lnTo>
                      <a:pt x="68" y="24"/>
                    </a:lnTo>
                    <a:lnTo>
                      <a:pt x="72" y="23"/>
                    </a:lnTo>
                    <a:lnTo>
                      <a:pt x="74" y="21"/>
                    </a:lnTo>
                    <a:lnTo>
                      <a:pt x="79" y="16"/>
                    </a:lnTo>
                    <a:lnTo>
                      <a:pt x="83" y="14"/>
                    </a:lnTo>
                    <a:lnTo>
                      <a:pt x="86" y="13"/>
                    </a:lnTo>
                    <a:lnTo>
                      <a:pt x="86" y="14"/>
                    </a:lnTo>
                    <a:lnTo>
                      <a:pt x="88" y="15"/>
                    </a:lnTo>
                    <a:lnTo>
                      <a:pt x="91" y="15"/>
                    </a:lnTo>
                    <a:lnTo>
                      <a:pt x="94" y="16"/>
                    </a:lnTo>
                    <a:lnTo>
                      <a:pt x="97" y="19"/>
                    </a:lnTo>
                    <a:lnTo>
                      <a:pt x="98" y="21"/>
                    </a:lnTo>
                    <a:lnTo>
                      <a:pt x="101" y="23"/>
                    </a:lnTo>
                    <a:lnTo>
                      <a:pt x="112" y="23"/>
                    </a:lnTo>
                    <a:lnTo>
                      <a:pt x="113" y="24"/>
                    </a:lnTo>
                    <a:lnTo>
                      <a:pt x="116" y="25"/>
                    </a:lnTo>
                    <a:lnTo>
                      <a:pt x="117" y="25"/>
                    </a:lnTo>
                    <a:lnTo>
                      <a:pt x="119" y="26"/>
                    </a:lnTo>
                    <a:lnTo>
                      <a:pt x="127" y="31"/>
                    </a:lnTo>
                    <a:lnTo>
                      <a:pt x="138" y="34"/>
                    </a:lnTo>
                    <a:lnTo>
                      <a:pt x="148" y="35"/>
                    </a:lnTo>
                    <a:lnTo>
                      <a:pt x="151" y="36"/>
                    </a:lnTo>
                    <a:lnTo>
                      <a:pt x="152" y="38"/>
                    </a:lnTo>
                    <a:lnTo>
                      <a:pt x="160" y="41"/>
                    </a:lnTo>
                    <a:lnTo>
                      <a:pt x="160" y="43"/>
                    </a:lnTo>
                    <a:lnTo>
                      <a:pt x="162" y="44"/>
                    </a:lnTo>
                    <a:lnTo>
                      <a:pt x="163" y="45"/>
                    </a:lnTo>
                    <a:lnTo>
                      <a:pt x="165" y="45"/>
                    </a:lnTo>
                    <a:lnTo>
                      <a:pt x="172" y="49"/>
                    </a:lnTo>
                    <a:lnTo>
                      <a:pt x="178" y="55"/>
                    </a:lnTo>
                    <a:lnTo>
                      <a:pt x="182" y="60"/>
                    </a:lnTo>
                    <a:lnTo>
                      <a:pt x="187" y="65"/>
                    </a:lnTo>
                    <a:lnTo>
                      <a:pt x="190" y="67"/>
                    </a:lnTo>
                    <a:lnTo>
                      <a:pt x="197" y="67"/>
                    </a:lnTo>
                    <a:lnTo>
                      <a:pt x="200" y="69"/>
                    </a:lnTo>
                    <a:lnTo>
                      <a:pt x="200" y="73"/>
                    </a:lnTo>
                    <a:lnTo>
                      <a:pt x="197" y="75"/>
                    </a:lnTo>
                    <a:lnTo>
                      <a:pt x="194" y="75"/>
                    </a:lnTo>
                    <a:lnTo>
                      <a:pt x="192" y="77"/>
                    </a:lnTo>
                    <a:lnTo>
                      <a:pt x="192" y="79"/>
                    </a:lnTo>
                    <a:lnTo>
                      <a:pt x="196" y="83"/>
                    </a:lnTo>
                    <a:lnTo>
                      <a:pt x="197" y="86"/>
                    </a:lnTo>
                    <a:lnTo>
                      <a:pt x="200" y="87"/>
                    </a:lnTo>
                    <a:lnTo>
                      <a:pt x="200" y="88"/>
                    </a:lnTo>
                    <a:lnTo>
                      <a:pt x="202" y="91"/>
                    </a:lnTo>
                    <a:lnTo>
                      <a:pt x="204" y="94"/>
                    </a:lnTo>
                    <a:lnTo>
                      <a:pt x="205" y="97"/>
                    </a:lnTo>
                    <a:lnTo>
                      <a:pt x="209" y="101"/>
                    </a:lnTo>
                    <a:lnTo>
                      <a:pt x="210" y="103"/>
                    </a:lnTo>
                    <a:lnTo>
                      <a:pt x="214" y="104"/>
                    </a:lnTo>
                    <a:lnTo>
                      <a:pt x="216" y="104"/>
                    </a:lnTo>
                    <a:lnTo>
                      <a:pt x="219" y="107"/>
                    </a:lnTo>
                    <a:lnTo>
                      <a:pt x="219" y="108"/>
                    </a:lnTo>
                    <a:lnTo>
                      <a:pt x="220" y="109"/>
                    </a:lnTo>
                    <a:lnTo>
                      <a:pt x="224" y="109"/>
                    </a:lnTo>
                    <a:lnTo>
                      <a:pt x="226" y="111"/>
                    </a:lnTo>
                    <a:lnTo>
                      <a:pt x="227" y="113"/>
                    </a:lnTo>
                    <a:lnTo>
                      <a:pt x="227" y="114"/>
                    </a:lnTo>
                    <a:lnTo>
                      <a:pt x="229" y="116"/>
                    </a:lnTo>
                    <a:lnTo>
                      <a:pt x="236" y="116"/>
                    </a:lnTo>
                    <a:lnTo>
                      <a:pt x="234" y="117"/>
                    </a:lnTo>
                    <a:lnTo>
                      <a:pt x="231" y="122"/>
                    </a:lnTo>
                    <a:lnTo>
                      <a:pt x="227" y="122"/>
                    </a:lnTo>
                    <a:lnTo>
                      <a:pt x="225" y="121"/>
                    </a:lnTo>
                    <a:lnTo>
                      <a:pt x="221" y="117"/>
                    </a:lnTo>
                    <a:lnTo>
                      <a:pt x="210" y="117"/>
                    </a:lnTo>
                    <a:lnTo>
                      <a:pt x="202" y="114"/>
                    </a:lnTo>
                    <a:lnTo>
                      <a:pt x="199" y="112"/>
                    </a:lnTo>
                    <a:lnTo>
                      <a:pt x="196" y="109"/>
                    </a:lnTo>
                    <a:lnTo>
                      <a:pt x="195" y="107"/>
                    </a:lnTo>
                    <a:lnTo>
                      <a:pt x="195" y="106"/>
                    </a:lnTo>
                    <a:lnTo>
                      <a:pt x="194" y="106"/>
                    </a:lnTo>
                    <a:lnTo>
                      <a:pt x="191" y="104"/>
                    </a:lnTo>
                    <a:lnTo>
                      <a:pt x="185" y="98"/>
                    </a:lnTo>
                    <a:lnTo>
                      <a:pt x="178" y="91"/>
                    </a:lnTo>
                    <a:lnTo>
                      <a:pt x="171" y="87"/>
                    </a:lnTo>
                    <a:lnTo>
                      <a:pt x="162" y="84"/>
                    </a:lnTo>
                    <a:lnTo>
                      <a:pt x="158" y="84"/>
                    </a:lnTo>
                    <a:lnTo>
                      <a:pt x="155" y="86"/>
                    </a:lnTo>
                    <a:lnTo>
                      <a:pt x="153" y="88"/>
                    </a:lnTo>
                    <a:lnTo>
                      <a:pt x="152" y="89"/>
                    </a:lnTo>
                    <a:lnTo>
                      <a:pt x="151" y="92"/>
                    </a:lnTo>
                    <a:lnTo>
                      <a:pt x="148" y="93"/>
                    </a:lnTo>
                    <a:lnTo>
                      <a:pt x="147" y="94"/>
                    </a:lnTo>
                    <a:lnTo>
                      <a:pt x="147" y="99"/>
                    </a:lnTo>
                    <a:lnTo>
                      <a:pt x="146" y="101"/>
                    </a:lnTo>
                    <a:lnTo>
                      <a:pt x="145" y="103"/>
                    </a:lnTo>
                    <a:lnTo>
                      <a:pt x="145" y="104"/>
                    </a:lnTo>
                    <a:lnTo>
                      <a:pt x="130" y="104"/>
                    </a:lnTo>
                    <a:lnTo>
                      <a:pt x="122" y="102"/>
                    </a:lnTo>
                    <a:lnTo>
                      <a:pt x="112" y="94"/>
                    </a:lnTo>
                    <a:lnTo>
                      <a:pt x="104" y="92"/>
                    </a:lnTo>
                    <a:lnTo>
                      <a:pt x="102" y="92"/>
                    </a:lnTo>
                    <a:lnTo>
                      <a:pt x="99" y="93"/>
                    </a:lnTo>
                    <a:lnTo>
                      <a:pt x="99" y="94"/>
                    </a:lnTo>
                    <a:lnTo>
                      <a:pt x="87" y="94"/>
                    </a:lnTo>
                    <a:lnTo>
                      <a:pt x="84" y="92"/>
                    </a:lnTo>
                    <a:lnTo>
                      <a:pt x="84" y="88"/>
                    </a:lnTo>
                    <a:lnTo>
                      <a:pt x="87" y="87"/>
                    </a:lnTo>
                    <a:lnTo>
                      <a:pt x="88" y="86"/>
                    </a:lnTo>
                    <a:lnTo>
                      <a:pt x="91" y="84"/>
                    </a:lnTo>
                    <a:lnTo>
                      <a:pt x="93" y="84"/>
                    </a:lnTo>
                    <a:lnTo>
                      <a:pt x="94" y="83"/>
                    </a:lnTo>
                    <a:lnTo>
                      <a:pt x="92" y="79"/>
                    </a:lnTo>
                    <a:lnTo>
                      <a:pt x="91" y="75"/>
                    </a:lnTo>
                    <a:lnTo>
                      <a:pt x="89" y="73"/>
                    </a:lnTo>
                    <a:lnTo>
                      <a:pt x="89" y="65"/>
                    </a:lnTo>
                    <a:lnTo>
                      <a:pt x="84" y="60"/>
                    </a:lnTo>
                    <a:lnTo>
                      <a:pt x="81" y="58"/>
                    </a:lnTo>
                    <a:lnTo>
                      <a:pt x="78" y="57"/>
                    </a:lnTo>
                    <a:lnTo>
                      <a:pt x="74" y="55"/>
                    </a:lnTo>
                    <a:lnTo>
                      <a:pt x="72" y="54"/>
                    </a:lnTo>
                    <a:lnTo>
                      <a:pt x="62" y="52"/>
                    </a:lnTo>
                    <a:lnTo>
                      <a:pt x="49" y="50"/>
                    </a:lnTo>
                    <a:lnTo>
                      <a:pt x="47" y="50"/>
                    </a:lnTo>
                    <a:lnTo>
                      <a:pt x="45" y="48"/>
                    </a:lnTo>
                    <a:lnTo>
                      <a:pt x="43" y="47"/>
                    </a:lnTo>
                    <a:lnTo>
                      <a:pt x="42" y="44"/>
                    </a:lnTo>
                    <a:lnTo>
                      <a:pt x="37" y="41"/>
                    </a:lnTo>
                    <a:lnTo>
                      <a:pt x="34" y="41"/>
                    </a:lnTo>
                    <a:lnTo>
                      <a:pt x="34" y="38"/>
                    </a:lnTo>
                    <a:lnTo>
                      <a:pt x="32" y="43"/>
                    </a:lnTo>
                    <a:lnTo>
                      <a:pt x="29" y="45"/>
                    </a:lnTo>
                    <a:lnTo>
                      <a:pt x="25" y="45"/>
                    </a:lnTo>
                    <a:lnTo>
                      <a:pt x="24" y="44"/>
                    </a:lnTo>
                    <a:lnTo>
                      <a:pt x="24" y="39"/>
                    </a:lnTo>
                    <a:lnTo>
                      <a:pt x="23" y="38"/>
                    </a:lnTo>
                    <a:lnTo>
                      <a:pt x="23" y="35"/>
                    </a:lnTo>
                    <a:lnTo>
                      <a:pt x="22" y="34"/>
                    </a:lnTo>
                    <a:lnTo>
                      <a:pt x="19" y="33"/>
                    </a:lnTo>
                    <a:lnTo>
                      <a:pt x="18" y="31"/>
                    </a:lnTo>
                    <a:lnTo>
                      <a:pt x="15" y="31"/>
                    </a:lnTo>
                    <a:lnTo>
                      <a:pt x="15" y="30"/>
                    </a:lnTo>
                    <a:lnTo>
                      <a:pt x="20" y="28"/>
                    </a:lnTo>
                    <a:lnTo>
                      <a:pt x="27" y="26"/>
                    </a:lnTo>
                    <a:lnTo>
                      <a:pt x="32" y="25"/>
                    </a:lnTo>
                    <a:lnTo>
                      <a:pt x="35" y="23"/>
                    </a:lnTo>
                    <a:lnTo>
                      <a:pt x="33" y="23"/>
                    </a:lnTo>
                    <a:lnTo>
                      <a:pt x="28" y="24"/>
                    </a:lnTo>
                    <a:lnTo>
                      <a:pt x="22" y="25"/>
                    </a:lnTo>
                    <a:lnTo>
                      <a:pt x="19" y="25"/>
                    </a:lnTo>
                    <a:lnTo>
                      <a:pt x="18" y="24"/>
                    </a:lnTo>
                    <a:lnTo>
                      <a:pt x="15" y="24"/>
                    </a:lnTo>
                    <a:lnTo>
                      <a:pt x="14" y="23"/>
                    </a:lnTo>
                    <a:lnTo>
                      <a:pt x="12" y="18"/>
                    </a:lnTo>
                    <a:lnTo>
                      <a:pt x="7" y="15"/>
                    </a:lnTo>
                    <a:lnTo>
                      <a:pt x="4" y="15"/>
                    </a:lnTo>
                    <a:lnTo>
                      <a:pt x="3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3" y="4"/>
                    </a:lnTo>
                    <a:lnTo>
                      <a:pt x="15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34" name="Freeform 1212"/>
              <p:cNvSpPr>
                <a:spLocks/>
              </p:cNvSpPr>
              <p:nvPr/>
            </p:nvSpPr>
            <p:spPr bwMode="auto">
              <a:xfrm>
                <a:off x="9398660" y="4490900"/>
                <a:ext cx="49741" cy="497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2" y="9"/>
                  </a:cxn>
                  <a:cxn ang="0">
                    <a:pos x="15" y="13"/>
                  </a:cxn>
                  <a:cxn ang="0">
                    <a:pos x="20" y="15"/>
                  </a:cxn>
                  <a:cxn ang="0">
                    <a:pos x="21" y="17"/>
                  </a:cxn>
                  <a:cxn ang="0">
                    <a:pos x="24" y="18"/>
                  </a:cxn>
                  <a:cxn ang="0">
                    <a:pos x="24" y="24"/>
                  </a:cxn>
                  <a:cxn ang="0">
                    <a:pos x="21" y="24"/>
                  </a:cxn>
                  <a:cxn ang="0">
                    <a:pos x="19" y="23"/>
                  </a:cxn>
                  <a:cxn ang="0">
                    <a:pos x="18" y="22"/>
                  </a:cxn>
                  <a:cxn ang="0">
                    <a:pos x="16" y="19"/>
                  </a:cxn>
                  <a:cxn ang="0">
                    <a:pos x="16" y="15"/>
                  </a:cxn>
                  <a:cxn ang="0">
                    <a:pos x="14" y="14"/>
                  </a:cxn>
                  <a:cxn ang="0">
                    <a:pos x="12" y="13"/>
                  </a:cxn>
                  <a:cxn ang="0">
                    <a:pos x="10" y="8"/>
                  </a:cxn>
                  <a:cxn ang="0">
                    <a:pos x="7" y="5"/>
                  </a:cxn>
                  <a:cxn ang="0">
                    <a:pos x="5" y="4"/>
                  </a:cxn>
                  <a:cxn ang="0">
                    <a:pos x="2" y="4"/>
                  </a:cxn>
                  <a:cxn ang="0">
                    <a:pos x="1" y="3"/>
                  </a:cxn>
                  <a:cxn ang="0">
                    <a:pos x="0" y="0"/>
                  </a:cxn>
                </a:cxnLst>
                <a:rect l="0" t="0" r="r" b="b"/>
                <a:pathLst>
                  <a:path w="24" h="24">
                    <a:moveTo>
                      <a:pt x="0" y="0"/>
                    </a:moveTo>
                    <a:lnTo>
                      <a:pt x="5" y="3"/>
                    </a:lnTo>
                    <a:lnTo>
                      <a:pt x="9" y="5"/>
                    </a:lnTo>
                    <a:lnTo>
                      <a:pt x="12" y="9"/>
                    </a:lnTo>
                    <a:lnTo>
                      <a:pt x="15" y="13"/>
                    </a:lnTo>
                    <a:lnTo>
                      <a:pt x="20" y="15"/>
                    </a:lnTo>
                    <a:lnTo>
                      <a:pt x="21" y="17"/>
                    </a:lnTo>
                    <a:lnTo>
                      <a:pt x="24" y="18"/>
                    </a:lnTo>
                    <a:lnTo>
                      <a:pt x="24" y="24"/>
                    </a:lnTo>
                    <a:lnTo>
                      <a:pt x="21" y="24"/>
                    </a:lnTo>
                    <a:lnTo>
                      <a:pt x="19" y="23"/>
                    </a:lnTo>
                    <a:lnTo>
                      <a:pt x="18" y="22"/>
                    </a:lnTo>
                    <a:lnTo>
                      <a:pt x="16" y="19"/>
                    </a:lnTo>
                    <a:lnTo>
                      <a:pt x="16" y="15"/>
                    </a:lnTo>
                    <a:lnTo>
                      <a:pt x="14" y="14"/>
                    </a:lnTo>
                    <a:lnTo>
                      <a:pt x="12" y="13"/>
                    </a:lnTo>
                    <a:lnTo>
                      <a:pt x="10" y="8"/>
                    </a:lnTo>
                    <a:lnTo>
                      <a:pt x="7" y="5"/>
                    </a:lnTo>
                    <a:lnTo>
                      <a:pt x="5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35" name="Freeform 1213"/>
              <p:cNvSpPr>
                <a:spLocks/>
              </p:cNvSpPr>
              <p:nvPr/>
            </p:nvSpPr>
            <p:spPr bwMode="auto">
              <a:xfrm>
                <a:off x="9483635" y="4561366"/>
                <a:ext cx="24870" cy="3108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2"/>
                  </a:cxn>
                  <a:cxn ang="0">
                    <a:pos x="4" y="3"/>
                  </a:cxn>
                  <a:cxn ang="0">
                    <a:pos x="5" y="5"/>
                  </a:cxn>
                  <a:cxn ang="0">
                    <a:pos x="8" y="7"/>
                  </a:cxn>
                  <a:cxn ang="0">
                    <a:pos x="12" y="10"/>
                  </a:cxn>
                  <a:cxn ang="0">
                    <a:pos x="12" y="13"/>
                  </a:cxn>
                  <a:cxn ang="0">
                    <a:pos x="9" y="15"/>
                  </a:cxn>
                  <a:cxn ang="0">
                    <a:pos x="7" y="13"/>
                  </a:cxn>
                  <a:cxn ang="0">
                    <a:pos x="7" y="9"/>
                  </a:cxn>
                  <a:cxn ang="0">
                    <a:pos x="4" y="9"/>
                  </a:cxn>
                  <a:cxn ang="0">
                    <a:pos x="3" y="7"/>
                  </a:cxn>
                  <a:cxn ang="0">
                    <a:pos x="2" y="5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2" h="15">
                    <a:moveTo>
                      <a:pt x="0" y="0"/>
                    </a:moveTo>
                    <a:lnTo>
                      <a:pt x="2" y="2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8" y="7"/>
                    </a:lnTo>
                    <a:lnTo>
                      <a:pt x="12" y="10"/>
                    </a:lnTo>
                    <a:lnTo>
                      <a:pt x="12" y="13"/>
                    </a:lnTo>
                    <a:lnTo>
                      <a:pt x="9" y="15"/>
                    </a:lnTo>
                    <a:lnTo>
                      <a:pt x="7" y="13"/>
                    </a:lnTo>
                    <a:lnTo>
                      <a:pt x="7" y="9"/>
                    </a:lnTo>
                    <a:lnTo>
                      <a:pt x="4" y="9"/>
                    </a:lnTo>
                    <a:lnTo>
                      <a:pt x="3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36" name="Freeform 1214"/>
              <p:cNvSpPr>
                <a:spLocks/>
              </p:cNvSpPr>
              <p:nvPr/>
            </p:nvSpPr>
            <p:spPr bwMode="auto">
              <a:xfrm>
                <a:off x="9647364" y="4673283"/>
                <a:ext cx="14508" cy="1865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2"/>
                  </a:cxn>
                  <a:cxn ang="0">
                    <a:pos x="7" y="5"/>
                  </a:cxn>
                  <a:cxn ang="0">
                    <a:pos x="7" y="9"/>
                  </a:cxn>
                  <a:cxn ang="0">
                    <a:pos x="4" y="8"/>
                  </a:cxn>
                  <a:cxn ang="0">
                    <a:pos x="3" y="7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0" t="0" r="r" b="b"/>
                <a:pathLst>
                  <a:path w="7" h="9">
                    <a:moveTo>
                      <a:pt x="0" y="0"/>
                    </a:moveTo>
                    <a:lnTo>
                      <a:pt x="3" y="2"/>
                    </a:lnTo>
                    <a:lnTo>
                      <a:pt x="7" y="5"/>
                    </a:lnTo>
                    <a:lnTo>
                      <a:pt x="7" y="9"/>
                    </a:lnTo>
                    <a:lnTo>
                      <a:pt x="4" y="8"/>
                    </a:lnTo>
                    <a:lnTo>
                      <a:pt x="3" y="7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37" name="Freeform 1215"/>
              <p:cNvSpPr>
                <a:spLocks/>
              </p:cNvSpPr>
              <p:nvPr/>
            </p:nvSpPr>
            <p:spPr bwMode="auto">
              <a:xfrm>
                <a:off x="9612132" y="4660848"/>
                <a:ext cx="24870" cy="1243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7" y="1"/>
                  </a:cxn>
                  <a:cxn ang="0">
                    <a:pos x="12" y="6"/>
                  </a:cxn>
                  <a:cxn ang="0">
                    <a:pos x="9" y="6"/>
                  </a:cxn>
                  <a:cxn ang="0">
                    <a:pos x="5" y="5"/>
                  </a:cxn>
                  <a:cxn ang="0">
                    <a:pos x="2" y="4"/>
                  </a:cxn>
                  <a:cxn ang="0">
                    <a:pos x="1" y="3"/>
                  </a:cxn>
                  <a:cxn ang="0">
                    <a:pos x="0" y="0"/>
                  </a:cxn>
                </a:cxnLst>
                <a:rect l="0" t="0" r="r" b="b"/>
                <a:pathLst>
                  <a:path w="12" h="6">
                    <a:moveTo>
                      <a:pt x="0" y="0"/>
                    </a:moveTo>
                    <a:lnTo>
                      <a:pt x="4" y="0"/>
                    </a:lnTo>
                    <a:lnTo>
                      <a:pt x="7" y="1"/>
                    </a:lnTo>
                    <a:lnTo>
                      <a:pt x="12" y="6"/>
                    </a:lnTo>
                    <a:lnTo>
                      <a:pt x="9" y="6"/>
                    </a:lnTo>
                    <a:lnTo>
                      <a:pt x="5" y="5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38" name="Freeform 1216"/>
              <p:cNvSpPr>
                <a:spLocks/>
              </p:cNvSpPr>
              <p:nvPr/>
            </p:nvSpPr>
            <p:spPr bwMode="auto">
              <a:xfrm>
                <a:off x="9614204" y="4629761"/>
                <a:ext cx="26944" cy="269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5"/>
                  </a:cxn>
                  <a:cxn ang="0">
                    <a:pos x="13" y="13"/>
                  </a:cxn>
                  <a:cxn ang="0">
                    <a:pos x="8" y="10"/>
                  </a:cxn>
                  <a:cxn ang="0">
                    <a:pos x="5" y="8"/>
                  </a:cxn>
                  <a:cxn ang="0">
                    <a:pos x="3" y="4"/>
                  </a:cxn>
                  <a:cxn ang="0">
                    <a:pos x="1" y="1"/>
                  </a:cxn>
                  <a:cxn ang="0">
                    <a:pos x="0" y="0"/>
                  </a:cxn>
                </a:cxnLst>
                <a:rect l="0" t="0" r="r" b="b"/>
                <a:pathLst>
                  <a:path w="13" h="13">
                    <a:moveTo>
                      <a:pt x="0" y="0"/>
                    </a:moveTo>
                    <a:lnTo>
                      <a:pt x="8" y="5"/>
                    </a:lnTo>
                    <a:lnTo>
                      <a:pt x="13" y="13"/>
                    </a:lnTo>
                    <a:lnTo>
                      <a:pt x="8" y="10"/>
                    </a:lnTo>
                    <a:lnTo>
                      <a:pt x="5" y="8"/>
                    </a:lnTo>
                    <a:lnTo>
                      <a:pt x="3" y="4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39" name="Freeform 1217"/>
              <p:cNvSpPr>
                <a:spLocks/>
              </p:cNvSpPr>
              <p:nvPr/>
            </p:nvSpPr>
            <p:spPr bwMode="auto">
              <a:xfrm>
                <a:off x="9564463" y="4609035"/>
                <a:ext cx="31089" cy="1865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3" y="5"/>
                  </a:cxn>
                  <a:cxn ang="0">
                    <a:pos x="15" y="8"/>
                  </a:cxn>
                  <a:cxn ang="0">
                    <a:pos x="15" y="9"/>
                  </a:cxn>
                  <a:cxn ang="0">
                    <a:pos x="10" y="9"/>
                  </a:cxn>
                  <a:cxn ang="0">
                    <a:pos x="7" y="8"/>
                  </a:cxn>
                  <a:cxn ang="0">
                    <a:pos x="4" y="5"/>
                  </a:cxn>
                  <a:cxn ang="0">
                    <a:pos x="1" y="4"/>
                  </a:cxn>
                  <a:cxn ang="0">
                    <a:pos x="0" y="1"/>
                  </a:cxn>
                  <a:cxn ang="0">
                    <a:pos x="1" y="0"/>
                  </a:cxn>
                </a:cxnLst>
                <a:rect l="0" t="0" r="r" b="b"/>
                <a:pathLst>
                  <a:path w="15" h="9">
                    <a:moveTo>
                      <a:pt x="1" y="0"/>
                    </a:moveTo>
                    <a:lnTo>
                      <a:pt x="4" y="1"/>
                    </a:lnTo>
                    <a:lnTo>
                      <a:pt x="8" y="3"/>
                    </a:lnTo>
                    <a:lnTo>
                      <a:pt x="13" y="5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0" y="9"/>
                    </a:lnTo>
                    <a:lnTo>
                      <a:pt x="7" y="8"/>
                    </a:lnTo>
                    <a:lnTo>
                      <a:pt x="4" y="5"/>
                    </a:lnTo>
                    <a:lnTo>
                      <a:pt x="1" y="4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40" name="Freeform 1218"/>
              <p:cNvSpPr>
                <a:spLocks/>
              </p:cNvSpPr>
              <p:nvPr/>
            </p:nvSpPr>
            <p:spPr bwMode="auto">
              <a:xfrm>
                <a:off x="9525085" y="4590382"/>
                <a:ext cx="20725" cy="82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10" y="4"/>
                  </a:cxn>
                  <a:cxn ang="0">
                    <a:pos x="7" y="4"/>
                  </a:cxn>
                  <a:cxn ang="0">
                    <a:pos x="0" y="0"/>
                  </a:cxn>
                </a:cxnLst>
                <a:rect l="0" t="0" r="r" b="b"/>
                <a:pathLst>
                  <a:path w="10" h="4">
                    <a:moveTo>
                      <a:pt x="0" y="0"/>
                    </a:moveTo>
                    <a:lnTo>
                      <a:pt x="3" y="0"/>
                    </a:lnTo>
                    <a:lnTo>
                      <a:pt x="10" y="4"/>
                    </a:lnTo>
                    <a:lnTo>
                      <a:pt x="7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941" name="Freeform 1219"/>
              <p:cNvSpPr>
                <a:spLocks noEditPoints="1"/>
              </p:cNvSpPr>
              <p:nvPr/>
            </p:nvSpPr>
            <p:spPr bwMode="auto">
              <a:xfrm>
                <a:off x="9525085" y="4588310"/>
                <a:ext cx="6218" cy="207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3" y="1"/>
                  </a:cxn>
                  <a:cxn ang="0">
                    <a:pos x="2" y="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2" y="1"/>
                  </a:cxn>
                  <a:cxn ang="0">
                    <a:pos x="0" y="0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1"/>
                    </a:lnTo>
                    <a:lnTo>
                      <a:pt x="2" y="1"/>
                    </a:lnTo>
                    <a:close/>
                    <a:moveTo>
                      <a:pt x="0" y="0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30" name="Freeform 1308"/>
              <p:cNvSpPr>
                <a:spLocks/>
              </p:cNvSpPr>
              <p:nvPr/>
            </p:nvSpPr>
            <p:spPr bwMode="auto">
              <a:xfrm>
                <a:off x="8834931" y="4501264"/>
                <a:ext cx="70466" cy="2072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9" y="2"/>
                  </a:cxn>
                  <a:cxn ang="0">
                    <a:pos x="29" y="3"/>
                  </a:cxn>
                  <a:cxn ang="0">
                    <a:pos x="30" y="5"/>
                  </a:cxn>
                  <a:cxn ang="0">
                    <a:pos x="32" y="5"/>
                  </a:cxn>
                  <a:cxn ang="0">
                    <a:pos x="34" y="8"/>
                  </a:cxn>
                  <a:cxn ang="0">
                    <a:pos x="34" y="10"/>
                  </a:cxn>
                  <a:cxn ang="0">
                    <a:pos x="27" y="10"/>
                  </a:cxn>
                  <a:cxn ang="0">
                    <a:pos x="25" y="9"/>
                  </a:cxn>
                  <a:cxn ang="0">
                    <a:pos x="22" y="7"/>
                  </a:cxn>
                  <a:cxn ang="0">
                    <a:pos x="20" y="5"/>
                  </a:cxn>
                  <a:cxn ang="0">
                    <a:pos x="2" y="5"/>
                  </a:cxn>
                  <a:cxn ang="0">
                    <a:pos x="1" y="4"/>
                  </a:cxn>
                  <a:cxn ang="0">
                    <a:pos x="0" y="4"/>
                  </a:cxn>
                  <a:cxn ang="0">
                    <a:pos x="0" y="3"/>
                  </a:cxn>
                  <a:cxn ang="0">
                    <a:pos x="1" y="2"/>
                  </a:cxn>
                  <a:cxn ang="0">
                    <a:pos x="2" y="2"/>
                  </a:cxn>
                  <a:cxn ang="0">
                    <a:pos x="2" y="0"/>
                  </a:cxn>
                </a:cxnLst>
                <a:rect l="0" t="0" r="r" b="b"/>
                <a:pathLst>
                  <a:path w="34" h="10">
                    <a:moveTo>
                      <a:pt x="2" y="0"/>
                    </a:moveTo>
                    <a:lnTo>
                      <a:pt x="21" y="0"/>
                    </a:lnTo>
                    <a:lnTo>
                      <a:pt x="21" y="2"/>
                    </a:lnTo>
                    <a:lnTo>
                      <a:pt x="29" y="2"/>
                    </a:lnTo>
                    <a:lnTo>
                      <a:pt x="29" y="3"/>
                    </a:lnTo>
                    <a:lnTo>
                      <a:pt x="30" y="5"/>
                    </a:lnTo>
                    <a:lnTo>
                      <a:pt x="32" y="5"/>
                    </a:lnTo>
                    <a:lnTo>
                      <a:pt x="34" y="8"/>
                    </a:lnTo>
                    <a:lnTo>
                      <a:pt x="34" y="10"/>
                    </a:lnTo>
                    <a:lnTo>
                      <a:pt x="27" y="10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20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36" name="Freeform 1314"/>
              <p:cNvSpPr>
                <a:spLocks/>
              </p:cNvSpPr>
              <p:nvPr/>
            </p:nvSpPr>
            <p:spPr bwMode="auto">
              <a:xfrm>
                <a:off x="8743740" y="4130279"/>
                <a:ext cx="33161" cy="58031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6" y="1"/>
                  </a:cxn>
                  <a:cxn ang="0">
                    <a:pos x="9" y="1"/>
                  </a:cxn>
                  <a:cxn ang="0">
                    <a:pos x="11" y="2"/>
                  </a:cxn>
                  <a:cxn ang="0">
                    <a:pos x="11" y="5"/>
                  </a:cxn>
                  <a:cxn ang="0">
                    <a:pos x="14" y="5"/>
                  </a:cxn>
                  <a:cxn ang="0">
                    <a:pos x="14" y="11"/>
                  </a:cxn>
                  <a:cxn ang="0">
                    <a:pos x="15" y="13"/>
                  </a:cxn>
                  <a:cxn ang="0">
                    <a:pos x="16" y="15"/>
                  </a:cxn>
                  <a:cxn ang="0">
                    <a:pos x="16" y="17"/>
                  </a:cxn>
                  <a:cxn ang="0">
                    <a:pos x="15" y="18"/>
                  </a:cxn>
                  <a:cxn ang="0">
                    <a:pos x="10" y="18"/>
                  </a:cxn>
                  <a:cxn ang="0">
                    <a:pos x="10" y="21"/>
                  </a:cxn>
                  <a:cxn ang="0">
                    <a:pos x="12" y="26"/>
                  </a:cxn>
                  <a:cxn ang="0">
                    <a:pos x="12" y="28"/>
                  </a:cxn>
                  <a:cxn ang="0">
                    <a:pos x="11" y="28"/>
                  </a:cxn>
                  <a:cxn ang="0">
                    <a:pos x="10" y="27"/>
                  </a:cxn>
                  <a:cxn ang="0">
                    <a:pos x="9" y="27"/>
                  </a:cxn>
                  <a:cxn ang="0">
                    <a:pos x="7" y="26"/>
                  </a:cxn>
                  <a:cxn ang="0">
                    <a:pos x="7" y="21"/>
                  </a:cxn>
                  <a:cxn ang="0">
                    <a:pos x="6" y="21"/>
                  </a:cxn>
                  <a:cxn ang="0">
                    <a:pos x="2" y="17"/>
                  </a:cxn>
                  <a:cxn ang="0">
                    <a:pos x="2" y="13"/>
                  </a:cxn>
                  <a:cxn ang="0">
                    <a:pos x="7" y="13"/>
                  </a:cxn>
                  <a:cxn ang="0">
                    <a:pos x="9" y="12"/>
                  </a:cxn>
                  <a:cxn ang="0">
                    <a:pos x="6" y="7"/>
                  </a:cxn>
                  <a:cxn ang="0">
                    <a:pos x="4" y="5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4" y="0"/>
                  </a:cxn>
                </a:cxnLst>
                <a:rect l="0" t="0" r="r" b="b"/>
                <a:pathLst>
                  <a:path w="16" h="28">
                    <a:moveTo>
                      <a:pt x="4" y="0"/>
                    </a:moveTo>
                    <a:lnTo>
                      <a:pt x="6" y="1"/>
                    </a:lnTo>
                    <a:lnTo>
                      <a:pt x="9" y="1"/>
                    </a:lnTo>
                    <a:lnTo>
                      <a:pt x="11" y="2"/>
                    </a:lnTo>
                    <a:lnTo>
                      <a:pt x="11" y="5"/>
                    </a:lnTo>
                    <a:lnTo>
                      <a:pt x="14" y="5"/>
                    </a:lnTo>
                    <a:lnTo>
                      <a:pt x="14" y="11"/>
                    </a:lnTo>
                    <a:lnTo>
                      <a:pt x="15" y="13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5" y="18"/>
                    </a:lnTo>
                    <a:lnTo>
                      <a:pt x="10" y="18"/>
                    </a:lnTo>
                    <a:lnTo>
                      <a:pt x="10" y="21"/>
                    </a:lnTo>
                    <a:lnTo>
                      <a:pt x="12" y="26"/>
                    </a:lnTo>
                    <a:lnTo>
                      <a:pt x="12" y="28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27"/>
                    </a:lnTo>
                    <a:lnTo>
                      <a:pt x="7" y="26"/>
                    </a:lnTo>
                    <a:lnTo>
                      <a:pt x="7" y="21"/>
                    </a:lnTo>
                    <a:lnTo>
                      <a:pt x="6" y="21"/>
                    </a:lnTo>
                    <a:lnTo>
                      <a:pt x="2" y="17"/>
                    </a:lnTo>
                    <a:lnTo>
                      <a:pt x="2" y="13"/>
                    </a:lnTo>
                    <a:lnTo>
                      <a:pt x="7" y="13"/>
                    </a:lnTo>
                    <a:lnTo>
                      <a:pt x="9" y="12"/>
                    </a:lnTo>
                    <a:lnTo>
                      <a:pt x="6" y="7"/>
                    </a:lnTo>
                    <a:lnTo>
                      <a:pt x="4" y="5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40" name="Freeform 1318"/>
              <p:cNvSpPr>
                <a:spLocks/>
              </p:cNvSpPr>
              <p:nvPr/>
            </p:nvSpPr>
            <p:spPr bwMode="auto">
              <a:xfrm>
                <a:off x="8737523" y="4188310"/>
                <a:ext cx="18653" cy="16580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7" y="2"/>
                  </a:cxn>
                  <a:cxn ang="0">
                    <a:pos x="8" y="2"/>
                  </a:cxn>
                  <a:cxn ang="0">
                    <a:pos x="9" y="0"/>
                  </a:cxn>
                  <a:cxn ang="0">
                    <a:pos x="9" y="3"/>
                  </a:cxn>
                  <a:cxn ang="0">
                    <a:pos x="8" y="6"/>
                  </a:cxn>
                  <a:cxn ang="0">
                    <a:pos x="3" y="8"/>
                  </a:cxn>
                  <a:cxn ang="0">
                    <a:pos x="2" y="7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4" y="0"/>
                  </a:cxn>
                </a:cxnLst>
                <a:rect l="0" t="0" r="r" b="b"/>
                <a:pathLst>
                  <a:path w="9" h="8">
                    <a:moveTo>
                      <a:pt x="4" y="0"/>
                    </a:moveTo>
                    <a:lnTo>
                      <a:pt x="7" y="2"/>
                    </a:lnTo>
                    <a:lnTo>
                      <a:pt x="8" y="2"/>
                    </a:lnTo>
                    <a:lnTo>
                      <a:pt x="9" y="0"/>
                    </a:lnTo>
                    <a:lnTo>
                      <a:pt x="9" y="3"/>
                    </a:lnTo>
                    <a:lnTo>
                      <a:pt x="8" y="6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</p:grpSp>
        <p:grpSp>
          <p:nvGrpSpPr>
            <p:cNvPr id="7" name="Group 1114"/>
            <p:cNvGrpSpPr/>
            <p:nvPr/>
          </p:nvGrpSpPr>
          <p:grpSpPr>
            <a:xfrm>
              <a:off x="6389342" y="1817332"/>
              <a:ext cx="3937813" cy="2901547"/>
              <a:chOff x="6389342" y="1817332"/>
              <a:chExt cx="3937813" cy="2901547"/>
            </a:xfrm>
            <a:grpFill/>
          </p:grpSpPr>
          <p:sp>
            <p:nvSpPr>
              <p:cNvPr id="1019" name="Freeform 1297"/>
              <p:cNvSpPr>
                <a:spLocks/>
              </p:cNvSpPr>
              <p:nvPr/>
            </p:nvSpPr>
            <p:spPr bwMode="auto">
              <a:xfrm>
                <a:off x="7676385" y="4196600"/>
                <a:ext cx="47669" cy="95337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10" y="7"/>
                  </a:cxn>
                  <a:cxn ang="0">
                    <a:pos x="17" y="13"/>
                  </a:cxn>
                  <a:cxn ang="0">
                    <a:pos x="22" y="19"/>
                  </a:cxn>
                  <a:cxn ang="0">
                    <a:pos x="23" y="28"/>
                  </a:cxn>
                  <a:cxn ang="0">
                    <a:pos x="23" y="32"/>
                  </a:cxn>
                  <a:cxn ang="0">
                    <a:pos x="22" y="35"/>
                  </a:cxn>
                  <a:cxn ang="0">
                    <a:pos x="17" y="43"/>
                  </a:cxn>
                  <a:cxn ang="0">
                    <a:pos x="14" y="44"/>
                  </a:cxn>
                  <a:cxn ang="0">
                    <a:pos x="10" y="46"/>
                  </a:cxn>
                  <a:cxn ang="0">
                    <a:pos x="7" y="44"/>
                  </a:cxn>
                  <a:cxn ang="0">
                    <a:pos x="4" y="43"/>
                  </a:cxn>
                  <a:cxn ang="0">
                    <a:pos x="2" y="41"/>
                  </a:cxn>
                  <a:cxn ang="0">
                    <a:pos x="0" y="37"/>
                  </a:cxn>
                  <a:cxn ang="0">
                    <a:pos x="0" y="34"/>
                  </a:cxn>
                  <a:cxn ang="0">
                    <a:pos x="2" y="23"/>
                  </a:cxn>
                  <a:cxn ang="0">
                    <a:pos x="4" y="12"/>
                  </a:cxn>
                  <a:cxn ang="0">
                    <a:pos x="5" y="0"/>
                  </a:cxn>
                </a:cxnLst>
                <a:rect l="0" t="0" r="r" b="b"/>
                <a:pathLst>
                  <a:path w="23" h="46">
                    <a:moveTo>
                      <a:pt x="5" y="0"/>
                    </a:moveTo>
                    <a:lnTo>
                      <a:pt x="10" y="7"/>
                    </a:lnTo>
                    <a:lnTo>
                      <a:pt x="17" y="13"/>
                    </a:lnTo>
                    <a:lnTo>
                      <a:pt x="22" y="19"/>
                    </a:lnTo>
                    <a:lnTo>
                      <a:pt x="23" y="28"/>
                    </a:lnTo>
                    <a:lnTo>
                      <a:pt x="23" y="32"/>
                    </a:lnTo>
                    <a:lnTo>
                      <a:pt x="22" y="35"/>
                    </a:lnTo>
                    <a:lnTo>
                      <a:pt x="17" y="43"/>
                    </a:lnTo>
                    <a:lnTo>
                      <a:pt x="14" y="44"/>
                    </a:lnTo>
                    <a:lnTo>
                      <a:pt x="10" y="46"/>
                    </a:lnTo>
                    <a:lnTo>
                      <a:pt x="7" y="44"/>
                    </a:lnTo>
                    <a:lnTo>
                      <a:pt x="4" y="43"/>
                    </a:lnTo>
                    <a:lnTo>
                      <a:pt x="2" y="41"/>
                    </a:lnTo>
                    <a:lnTo>
                      <a:pt x="0" y="37"/>
                    </a:lnTo>
                    <a:lnTo>
                      <a:pt x="0" y="34"/>
                    </a:lnTo>
                    <a:lnTo>
                      <a:pt x="2" y="23"/>
                    </a:lnTo>
                    <a:lnTo>
                      <a:pt x="4" y="1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20" name="Freeform 1298"/>
              <p:cNvSpPr>
                <a:spLocks/>
              </p:cNvSpPr>
              <p:nvPr/>
            </p:nvSpPr>
            <p:spPr bwMode="auto">
              <a:xfrm>
                <a:off x="8051513" y="4296082"/>
                <a:ext cx="254922" cy="27564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9" y="3"/>
                  </a:cxn>
                  <a:cxn ang="0">
                    <a:pos x="24" y="4"/>
                  </a:cxn>
                  <a:cxn ang="0">
                    <a:pos x="34" y="11"/>
                  </a:cxn>
                  <a:cxn ang="0">
                    <a:pos x="40" y="20"/>
                  </a:cxn>
                  <a:cxn ang="0">
                    <a:pos x="41" y="21"/>
                  </a:cxn>
                  <a:cxn ang="0">
                    <a:pos x="46" y="23"/>
                  </a:cxn>
                  <a:cxn ang="0">
                    <a:pos x="54" y="29"/>
                  </a:cxn>
                  <a:cxn ang="0">
                    <a:pos x="64" y="39"/>
                  </a:cxn>
                  <a:cxn ang="0">
                    <a:pos x="80" y="49"/>
                  </a:cxn>
                  <a:cxn ang="0">
                    <a:pos x="85" y="50"/>
                  </a:cxn>
                  <a:cxn ang="0">
                    <a:pos x="93" y="57"/>
                  </a:cxn>
                  <a:cxn ang="0">
                    <a:pos x="92" y="60"/>
                  </a:cxn>
                  <a:cxn ang="0">
                    <a:pos x="95" y="62"/>
                  </a:cxn>
                  <a:cxn ang="0">
                    <a:pos x="99" y="65"/>
                  </a:cxn>
                  <a:cxn ang="0">
                    <a:pos x="98" y="72"/>
                  </a:cxn>
                  <a:cxn ang="0">
                    <a:pos x="105" y="76"/>
                  </a:cxn>
                  <a:cxn ang="0">
                    <a:pos x="107" y="83"/>
                  </a:cxn>
                  <a:cxn ang="0">
                    <a:pos x="110" y="87"/>
                  </a:cxn>
                  <a:cxn ang="0">
                    <a:pos x="114" y="91"/>
                  </a:cxn>
                  <a:cxn ang="0">
                    <a:pos x="120" y="94"/>
                  </a:cxn>
                  <a:cxn ang="0">
                    <a:pos x="123" y="98"/>
                  </a:cxn>
                  <a:cxn ang="0">
                    <a:pos x="120" y="117"/>
                  </a:cxn>
                  <a:cxn ang="0">
                    <a:pos x="118" y="131"/>
                  </a:cxn>
                  <a:cxn ang="0">
                    <a:pos x="114" y="133"/>
                  </a:cxn>
                  <a:cxn ang="0">
                    <a:pos x="107" y="131"/>
                  </a:cxn>
                  <a:cxn ang="0">
                    <a:pos x="102" y="125"/>
                  </a:cxn>
                  <a:cxn ang="0">
                    <a:pos x="100" y="122"/>
                  </a:cxn>
                  <a:cxn ang="0">
                    <a:pos x="70" y="96"/>
                  </a:cxn>
                  <a:cxn ang="0">
                    <a:pos x="62" y="79"/>
                  </a:cxn>
                  <a:cxn ang="0">
                    <a:pos x="55" y="69"/>
                  </a:cxn>
                  <a:cxn ang="0">
                    <a:pos x="54" y="65"/>
                  </a:cxn>
                  <a:cxn ang="0">
                    <a:pos x="48" y="64"/>
                  </a:cxn>
                  <a:cxn ang="0">
                    <a:pos x="44" y="58"/>
                  </a:cxn>
                  <a:cxn ang="0">
                    <a:pos x="41" y="49"/>
                  </a:cxn>
                  <a:cxn ang="0">
                    <a:pos x="38" y="43"/>
                  </a:cxn>
                  <a:cxn ang="0">
                    <a:pos x="26" y="35"/>
                  </a:cxn>
                  <a:cxn ang="0">
                    <a:pos x="24" y="29"/>
                  </a:cxn>
                  <a:cxn ang="0">
                    <a:pos x="20" y="23"/>
                  </a:cxn>
                  <a:cxn ang="0">
                    <a:pos x="16" y="20"/>
                  </a:cxn>
                  <a:cxn ang="0">
                    <a:pos x="9" y="19"/>
                  </a:cxn>
                  <a:cxn ang="0">
                    <a:pos x="3" y="9"/>
                  </a:cxn>
                  <a:cxn ang="0">
                    <a:pos x="0" y="0"/>
                  </a:cxn>
                </a:cxnLst>
                <a:rect l="0" t="0" r="r" b="b"/>
                <a:pathLst>
                  <a:path w="123" h="133">
                    <a:moveTo>
                      <a:pt x="0" y="0"/>
                    </a:moveTo>
                    <a:lnTo>
                      <a:pt x="5" y="0"/>
                    </a:lnTo>
                    <a:lnTo>
                      <a:pt x="6" y="1"/>
                    </a:lnTo>
                    <a:lnTo>
                      <a:pt x="9" y="3"/>
                    </a:lnTo>
                    <a:lnTo>
                      <a:pt x="10" y="4"/>
                    </a:lnTo>
                    <a:lnTo>
                      <a:pt x="24" y="4"/>
                    </a:lnTo>
                    <a:lnTo>
                      <a:pt x="29" y="6"/>
                    </a:lnTo>
                    <a:lnTo>
                      <a:pt x="34" y="11"/>
                    </a:lnTo>
                    <a:lnTo>
                      <a:pt x="39" y="19"/>
                    </a:lnTo>
                    <a:lnTo>
                      <a:pt x="40" y="20"/>
                    </a:lnTo>
                    <a:lnTo>
                      <a:pt x="41" y="20"/>
                    </a:lnTo>
                    <a:lnTo>
                      <a:pt x="41" y="21"/>
                    </a:lnTo>
                    <a:lnTo>
                      <a:pt x="43" y="21"/>
                    </a:lnTo>
                    <a:lnTo>
                      <a:pt x="46" y="23"/>
                    </a:lnTo>
                    <a:lnTo>
                      <a:pt x="50" y="25"/>
                    </a:lnTo>
                    <a:lnTo>
                      <a:pt x="54" y="29"/>
                    </a:lnTo>
                    <a:lnTo>
                      <a:pt x="56" y="33"/>
                    </a:lnTo>
                    <a:lnTo>
                      <a:pt x="64" y="39"/>
                    </a:lnTo>
                    <a:lnTo>
                      <a:pt x="70" y="45"/>
                    </a:lnTo>
                    <a:lnTo>
                      <a:pt x="80" y="49"/>
                    </a:lnTo>
                    <a:lnTo>
                      <a:pt x="83" y="50"/>
                    </a:lnTo>
                    <a:lnTo>
                      <a:pt x="85" y="50"/>
                    </a:lnTo>
                    <a:lnTo>
                      <a:pt x="89" y="53"/>
                    </a:lnTo>
                    <a:lnTo>
                      <a:pt x="93" y="57"/>
                    </a:lnTo>
                    <a:lnTo>
                      <a:pt x="93" y="59"/>
                    </a:lnTo>
                    <a:lnTo>
                      <a:pt x="92" y="60"/>
                    </a:lnTo>
                    <a:lnTo>
                      <a:pt x="92" y="62"/>
                    </a:lnTo>
                    <a:lnTo>
                      <a:pt x="95" y="62"/>
                    </a:lnTo>
                    <a:lnTo>
                      <a:pt x="98" y="63"/>
                    </a:lnTo>
                    <a:lnTo>
                      <a:pt x="99" y="65"/>
                    </a:lnTo>
                    <a:lnTo>
                      <a:pt x="98" y="69"/>
                    </a:lnTo>
                    <a:lnTo>
                      <a:pt x="98" y="72"/>
                    </a:lnTo>
                    <a:lnTo>
                      <a:pt x="102" y="76"/>
                    </a:lnTo>
                    <a:lnTo>
                      <a:pt x="105" y="76"/>
                    </a:lnTo>
                    <a:lnTo>
                      <a:pt x="105" y="79"/>
                    </a:lnTo>
                    <a:lnTo>
                      <a:pt x="107" y="83"/>
                    </a:lnTo>
                    <a:lnTo>
                      <a:pt x="108" y="86"/>
                    </a:lnTo>
                    <a:lnTo>
                      <a:pt x="110" y="87"/>
                    </a:lnTo>
                    <a:lnTo>
                      <a:pt x="112" y="89"/>
                    </a:lnTo>
                    <a:lnTo>
                      <a:pt x="114" y="91"/>
                    </a:lnTo>
                    <a:lnTo>
                      <a:pt x="115" y="92"/>
                    </a:lnTo>
                    <a:lnTo>
                      <a:pt x="120" y="94"/>
                    </a:lnTo>
                    <a:lnTo>
                      <a:pt x="122" y="96"/>
                    </a:lnTo>
                    <a:lnTo>
                      <a:pt x="123" y="98"/>
                    </a:lnTo>
                    <a:lnTo>
                      <a:pt x="123" y="116"/>
                    </a:lnTo>
                    <a:lnTo>
                      <a:pt x="120" y="117"/>
                    </a:lnTo>
                    <a:lnTo>
                      <a:pt x="120" y="130"/>
                    </a:lnTo>
                    <a:lnTo>
                      <a:pt x="118" y="131"/>
                    </a:lnTo>
                    <a:lnTo>
                      <a:pt x="117" y="132"/>
                    </a:lnTo>
                    <a:lnTo>
                      <a:pt x="114" y="133"/>
                    </a:lnTo>
                    <a:lnTo>
                      <a:pt x="108" y="133"/>
                    </a:lnTo>
                    <a:lnTo>
                      <a:pt x="107" y="131"/>
                    </a:lnTo>
                    <a:lnTo>
                      <a:pt x="103" y="127"/>
                    </a:lnTo>
                    <a:lnTo>
                      <a:pt x="102" y="125"/>
                    </a:lnTo>
                    <a:lnTo>
                      <a:pt x="100" y="123"/>
                    </a:lnTo>
                    <a:lnTo>
                      <a:pt x="100" y="122"/>
                    </a:lnTo>
                    <a:lnTo>
                      <a:pt x="78" y="104"/>
                    </a:lnTo>
                    <a:lnTo>
                      <a:pt x="70" y="96"/>
                    </a:lnTo>
                    <a:lnTo>
                      <a:pt x="67" y="88"/>
                    </a:lnTo>
                    <a:lnTo>
                      <a:pt x="62" y="79"/>
                    </a:lnTo>
                    <a:lnTo>
                      <a:pt x="58" y="72"/>
                    </a:lnTo>
                    <a:lnTo>
                      <a:pt x="55" y="69"/>
                    </a:lnTo>
                    <a:lnTo>
                      <a:pt x="54" y="69"/>
                    </a:lnTo>
                    <a:lnTo>
                      <a:pt x="54" y="65"/>
                    </a:lnTo>
                    <a:lnTo>
                      <a:pt x="53" y="64"/>
                    </a:lnTo>
                    <a:lnTo>
                      <a:pt x="48" y="64"/>
                    </a:lnTo>
                    <a:lnTo>
                      <a:pt x="45" y="62"/>
                    </a:lnTo>
                    <a:lnTo>
                      <a:pt x="44" y="58"/>
                    </a:lnTo>
                    <a:lnTo>
                      <a:pt x="44" y="54"/>
                    </a:lnTo>
                    <a:lnTo>
                      <a:pt x="41" y="49"/>
                    </a:lnTo>
                    <a:lnTo>
                      <a:pt x="40" y="45"/>
                    </a:lnTo>
                    <a:lnTo>
                      <a:pt x="38" y="43"/>
                    </a:lnTo>
                    <a:lnTo>
                      <a:pt x="28" y="38"/>
                    </a:lnTo>
                    <a:lnTo>
                      <a:pt x="26" y="35"/>
                    </a:lnTo>
                    <a:lnTo>
                      <a:pt x="25" y="32"/>
                    </a:lnTo>
                    <a:lnTo>
                      <a:pt x="24" y="29"/>
                    </a:lnTo>
                    <a:lnTo>
                      <a:pt x="21" y="26"/>
                    </a:lnTo>
                    <a:lnTo>
                      <a:pt x="20" y="23"/>
                    </a:lnTo>
                    <a:lnTo>
                      <a:pt x="19" y="21"/>
                    </a:lnTo>
                    <a:lnTo>
                      <a:pt x="16" y="20"/>
                    </a:lnTo>
                    <a:lnTo>
                      <a:pt x="11" y="20"/>
                    </a:lnTo>
                    <a:lnTo>
                      <a:pt x="9" y="19"/>
                    </a:lnTo>
                    <a:lnTo>
                      <a:pt x="8" y="16"/>
                    </a:lnTo>
                    <a:lnTo>
                      <a:pt x="3" y="9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21" name="Freeform 1299"/>
              <p:cNvSpPr>
                <a:spLocks/>
              </p:cNvSpPr>
              <p:nvPr/>
            </p:nvSpPr>
            <p:spPr bwMode="auto">
              <a:xfrm>
                <a:off x="8378974" y="4262922"/>
                <a:ext cx="244559" cy="267357"/>
              </a:xfrm>
              <a:custGeom>
                <a:avLst/>
                <a:gdLst/>
                <a:ahLst/>
                <a:cxnLst>
                  <a:cxn ang="0">
                    <a:pos x="97" y="0"/>
                  </a:cxn>
                  <a:cxn ang="0">
                    <a:pos x="100" y="2"/>
                  </a:cxn>
                  <a:cxn ang="0">
                    <a:pos x="108" y="16"/>
                  </a:cxn>
                  <a:cxn ang="0">
                    <a:pos x="113" y="17"/>
                  </a:cxn>
                  <a:cxn ang="0">
                    <a:pos x="118" y="19"/>
                  </a:cxn>
                  <a:cxn ang="0">
                    <a:pos x="117" y="24"/>
                  </a:cxn>
                  <a:cxn ang="0">
                    <a:pos x="109" y="25"/>
                  </a:cxn>
                  <a:cxn ang="0">
                    <a:pos x="111" y="29"/>
                  </a:cxn>
                  <a:cxn ang="0">
                    <a:pos x="107" y="30"/>
                  </a:cxn>
                  <a:cxn ang="0">
                    <a:pos x="100" y="34"/>
                  </a:cxn>
                  <a:cxn ang="0">
                    <a:pos x="100" y="36"/>
                  </a:cxn>
                  <a:cxn ang="0">
                    <a:pos x="98" y="40"/>
                  </a:cxn>
                  <a:cxn ang="0">
                    <a:pos x="104" y="55"/>
                  </a:cxn>
                  <a:cxn ang="0">
                    <a:pos x="116" y="66"/>
                  </a:cxn>
                  <a:cxn ang="0">
                    <a:pos x="103" y="71"/>
                  </a:cxn>
                  <a:cxn ang="0">
                    <a:pos x="99" y="81"/>
                  </a:cxn>
                  <a:cxn ang="0">
                    <a:pos x="95" y="90"/>
                  </a:cxn>
                  <a:cxn ang="0">
                    <a:pos x="93" y="95"/>
                  </a:cxn>
                  <a:cxn ang="0">
                    <a:pos x="87" y="105"/>
                  </a:cxn>
                  <a:cxn ang="0">
                    <a:pos x="89" y="112"/>
                  </a:cxn>
                  <a:cxn ang="0">
                    <a:pos x="85" y="118"/>
                  </a:cxn>
                  <a:cxn ang="0">
                    <a:pos x="84" y="123"/>
                  </a:cxn>
                  <a:cxn ang="0">
                    <a:pos x="77" y="128"/>
                  </a:cxn>
                  <a:cxn ang="0">
                    <a:pos x="69" y="129"/>
                  </a:cxn>
                  <a:cxn ang="0">
                    <a:pos x="65" y="125"/>
                  </a:cxn>
                  <a:cxn ang="0">
                    <a:pos x="62" y="123"/>
                  </a:cxn>
                  <a:cxn ang="0">
                    <a:pos x="55" y="119"/>
                  </a:cxn>
                  <a:cxn ang="0">
                    <a:pos x="45" y="118"/>
                  </a:cxn>
                  <a:cxn ang="0">
                    <a:pos x="42" y="122"/>
                  </a:cxn>
                  <a:cxn ang="0">
                    <a:pos x="34" y="120"/>
                  </a:cxn>
                  <a:cxn ang="0">
                    <a:pos x="30" y="114"/>
                  </a:cxn>
                  <a:cxn ang="0">
                    <a:pos x="25" y="115"/>
                  </a:cxn>
                  <a:cxn ang="0">
                    <a:pos x="15" y="110"/>
                  </a:cxn>
                  <a:cxn ang="0">
                    <a:pos x="14" y="99"/>
                  </a:cxn>
                  <a:cxn ang="0">
                    <a:pos x="11" y="90"/>
                  </a:cxn>
                  <a:cxn ang="0">
                    <a:pos x="6" y="89"/>
                  </a:cxn>
                  <a:cxn ang="0">
                    <a:pos x="1" y="79"/>
                  </a:cxn>
                  <a:cxn ang="0">
                    <a:pos x="0" y="73"/>
                  </a:cxn>
                  <a:cxn ang="0">
                    <a:pos x="3" y="68"/>
                  </a:cxn>
                  <a:cxn ang="0">
                    <a:pos x="21" y="66"/>
                  </a:cxn>
                  <a:cxn ang="0">
                    <a:pos x="28" y="56"/>
                  </a:cxn>
                  <a:cxn ang="0">
                    <a:pos x="30" y="53"/>
                  </a:cxn>
                  <a:cxn ang="0">
                    <a:pos x="34" y="48"/>
                  </a:cxn>
                  <a:cxn ang="0">
                    <a:pos x="43" y="46"/>
                  </a:cxn>
                  <a:cxn ang="0">
                    <a:pos x="50" y="39"/>
                  </a:cxn>
                  <a:cxn ang="0">
                    <a:pos x="52" y="36"/>
                  </a:cxn>
                  <a:cxn ang="0">
                    <a:pos x="58" y="31"/>
                  </a:cxn>
                  <a:cxn ang="0">
                    <a:pos x="59" y="30"/>
                  </a:cxn>
                  <a:cxn ang="0">
                    <a:pos x="62" y="26"/>
                  </a:cxn>
                  <a:cxn ang="0">
                    <a:pos x="72" y="24"/>
                  </a:cxn>
                  <a:cxn ang="0">
                    <a:pos x="75" y="21"/>
                  </a:cxn>
                  <a:cxn ang="0">
                    <a:pos x="89" y="2"/>
                  </a:cxn>
                </a:cxnLst>
                <a:rect l="0" t="0" r="r" b="b"/>
                <a:pathLst>
                  <a:path w="118" h="129">
                    <a:moveTo>
                      <a:pt x="94" y="0"/>
                    </a:moveTo>
                    <a:lnTo>
                      <a:pt x="97" y="0"/>
                    </a:lnTo>
                    <a:lnTo>
                      <a:pt x="99" y="1"/>
                    </a:lnTo>
                    <a:lnTo>
                      <a:pt x="100" y="2"/>
                    </a:lnTo>
                    <a:lnTo>
                      <a:pt x="100" y="12"/>
                    </a:lnTo>
                    <a:lnTo>
                      <a:pt x="108" y="16"/>
                    </a:lnTo>
                    <a:lnTo>
                      <a:pt x="111" y="16"/>
                    </a:lnTo>
                    <a:lnTo>
                      <a:pt x="113" y="17"/>
                    </a:lnTo>
                    <a:lnTo>
                      <a:pt x="116" y="17"/>
                    </a:lnTo>
                    <a:lnTo>
                      <a:pt x="118" y="19"/>
                    </a:lnTo>
                    <a:lnTo>
                      <a:pt x="118" y="22"/>
                    </a:lnTo>
                    <a:lnTo>
                      <a:pt x="117" y="24"/>
                    </a:lnTo>
                    <a:lnTo>
                      <a:pt x="111" y="24"/>
                    </a:lnTo>
                    <a:lnTo>
                      <a:pt x="109" y="25"/>
                    </a:lnTo>
                    <a:lnTo>
                      <a:pt x="109" y="29"/>
                    </a:lnTo>
                    <a:lnTo>
                      <a:pt x="111" y="29"/>
                    </a:lnTo>
                    <a:lnTo>
                      <a:pt x="109" y="30"/>
                    </a:lnTo>
                    <a:lnTo>
                      <a:pt x="107" y="30"/>
                    </a:lnTo>
                    <a:lnTo>
                      <a:pt x="102" y="32"/>
                    </a:lnTo>
                    <a:lnTo>
                      <a:pt x="100" y="34"/>
                    </a:lnTo>
                    <a:lnTo>
                      <a:pt x="99" y="34"/>
                    </a:lnTo>
                    <a:lnTo>
                      <a:pt x="100" y="36"/>
                    </a:lnTo>
                    <a:lnTo>
                      <a:pt x="100" y="37"/>
                    </a:lnTo>
                    <a:lnTo>
                      <a:pt x="98" y="40"/>
                    </a:lnTo>
                    <a:lnTo>
                      <a:pt x="99" y="46"/>
                    </a:lnTo>
                    <a:lnTo>
                      <a:pt x="104" y="55"/>
                    </a:lnTo>
                    <a:lnTo>
                      <a:pt x="109" y="63"/>
                    </a:lnTo>
                    <a:lnTo>
                      <a:pt x="116" y="66"/>
                    </a:lnTo>
                    <a:lnTo>
                      <a:pt x="113" y="71"/>
                    </a:lnTo>
                    <a:lnTo>
                      <a:pt x="103" y="71"/>
                    </a:lnTo>
                    <a:lnTo>
                      <a:pt x="100" y="76"/>
                    </a:lnTo>
                    <a:lnTo>
                      <a:pt x="99" y="81"/>
                    </a:lnTo>
                    <a:lnTo>
                      <a:pt x="98" y="85"/>
                    </a:lnTo>
                    <a:lnTo>
                      <a:pt x="95" y="90"/>
                    </a:lnTo>
                    <a:lnTo>
                      <a:pt x="95" y="94"/>
                    </a:lnTo>
                    <a:lnTo>
                      <a:pt x="93" y="95"/>
                    </a:lnTo>
                    <a:lnTo>
                      <a:pt x="87" y="102"/>
                    </a:lnTo>
                    <a:lnTo>
                      <a:pt x="87" y="105"/>
                    </a:lnTo>
                    <a:lnTo>
                      <a:pt x="89" y="108"/>
                    </a:lnTo>
                    <a:lnTo>
                      <a:pt x="89" y="112"/>
                    </a:lnTo>
                    <a:lnTo>
                      <a:pt x="88" y="114"/>
                    </a:lnTo>
                    <a:lnTo>
                      <a:pt x="85" y="118"/>
                    </a:lnTo>
                    <a:lnTo>
                      <a:pt x="84" y="120"/>
                    </a:lnTo>
                    <a:lnTo>
                      <a:pt x="84" y="123"/>
                    </a:lnTo>
                    <a:lnTo>
                      <a:pt x="80" y="124"/>
                    </a:lnTo>
                    <a:lnTo>
                      <a:pt x="77" y="128"/>
                    </a:lnTo>
                    <a:lnTo>
                      <a:pt x="74" y="129"/>
                    </a:lnTo>
                    <a:lnTo>
                      <a:pt x="69" y="129"/>
                    </a:lnTo>
                    <a:lnTo>
                      <a:pt x="67" y="128"/>
                    </a:lnTo>
                    <a:lnTo>
                      <a:pt x="65" y="125"/>
                    </a:lnTo>
                    <a:lnTo>
                      <a:pt x="65" y="124"/>
                    </a:lnTo>
                    <a:lnTo>
                      <a:pt x="62" y="123"/>
                    </a:lnTo>
                    <a:lnTo>
                      <a:pt x="59" y="122"/>
                    </a:lnTo>
                    <a:lnTo>
                      <a:pt x="55" y="119"/>
                    </a:lnTo>
                    <a:lnTo>
                      <a:pt x="52" y="118"/>
                    </a:lnTo>
                    <a:lnTo>
                      <a:pt x="45" y="118"/>
                    </a:lnTo>
                    <a:lnTo>
                      <a:pt x="44" y="120"/>
                    </a:lnTo>
                    <a:lnTo>
                      <a:pt x="42" y="122"/>
                    </a:lnTo>
                    <a:lnTo>
                      <a:pt x="37" y="122"/>
                    </a:lnTo>
                    <a:lnTo>
                      <a:pt x="34" y="120"/>
                    </a:lnTo>
                    <a:lnTo>
                      <a:pt x="34" y="114"/>
                    </a:lnTo>
                    <a:lnTo>
                      <a:pt x="30" y="114"/>
                    </a:lnTo>
                    <a:lnTo>
                      <a:pt x="28" y="115"/>
                    </a:lnTo>
                    <a:lnTo>
                      <a:pt x="25" y="115"/>
                    </a:lnTo>
                    <a:lnTo>
                      <a:pt x="19" y="114"/>
                    </a:lnTo>
                    <a:lnTo>
                      <a:pt x="15" y="110"/>
                    </a:lnTo>
                    <a:lnTo>
                      <a:pt x="14" y="105"/>
                    </a:lnTo>
                    <a:lnTo>
                      <a:pt x="14" y="99"/>
                    </a:lnTo>
                    <a:lnTo>
                      <a:pt x="11" y="94"/>
                    </a:lnTo>
                    <a:lnTo>
                      <a:pt x="11" y="90"/>
                    </a:lnTo>
                    <a:lnTo>
                      <a:pt x="10" y="89"/>
                    </a:lnTo>
                    <a:lnTo>
                      <a:pt x="6" y="89"/>
                    </a:lnTo>
                    <a:lnTo>
                      <a:pt x="4" y="87"/>
                    </a:lnTo>
                    <a:lnTo>
                      <a:pt x="1" y="79"/>
                    </a:lnTo>
                    <a:lnTo>
                      <a:pt x="1" y="76"/>
                    </a:lnTo>
                    <a:lnTo>
                      <a:pt x="0" y="73"/>
                    </a:lnTo>
                    <a:lnTo>
                      <a:pt x="0" y="69"/>
                    </a:lnTo>
                    <a:lnTo>
                      <a:pt x="3" y="68"/>
                    </a:lnTo>
                    <a:lnTo>
                      <a:pt x="19" y="68"/>
                    </a:lnTo>
                    <a:lnTo>
                      <a:pt x="21" y="66"/>
                    </a:lnTo>
                    <a:lnTo>
                      <a:pt x="24" y="64"/>
                    </a:lnTo>
                    <a:lnTo>
                      <a:pt x="28" y="56"/>
                    </a:lnTo>
                    <a:lnTo>
                      <a:pt x="28" y="54"/>
                    </a:lnTo>
                    <a:lnTo>
                      <a:pt x="30" y="53"/>
                    </a:lnTo>
                    <a:lnTo>
                      <a:pt x="31" y="50"/>
                    </a:lnTo>
                    <a:lnTo>
                      <a:pt x="34" y="48"/>
                    </a:lnTo>
                    <a:lnTo>
                      <a:pt x="37" y="46"/>
                    </a:lnTo>
                    <a:lnTo>
                      <a:pt x="43" y="46"/>
                    </a:lnTo>
                    <a:lnTo>
                      <a:pt x="48" y="44"/>
                    </a:lnTo>
                    <a:lnTo>
                      <a:pt x="50" y="39"/>
                    </a:lnTo>
                    <a:lnTo>
                      <a:pt x="52" y="37"/>
                    </a:lnTo>
                    <a:lnTo>
                      <a:pt x="52" y="36"/>
                    </a:lnTo>
                    <a:lnTo>
                      <a:pt x="57" y="31"/>
                    </a:lnTo>
                    <a:lnTo>
                      <a:pt x="58" y="31"/>
                    </a:lnTo>
                    <a:lnTo>
                      <a:pt x="58" y="30"/>
                    </a:lnTo>
                    <a:lnTo>
                      <a:pt x="59" y="30"/>
                    </a:lnTo>
                    <a:lnTo>
                      <a:pt x="60" y="29"/>
                    </a:lnTo>
                    <a:lnTo>
                      <a:pt x="62" y="26"/>
                    </a:lnTo>
                    <a:lnTo>
                      <a:pt x="67" y="24"/>
                    </a:lnTo>
                    <a:lnTo>
                      <a:pt x="72" y="24"/>
                    </a:lnTo>
                    <a:lnTo>
                      <a:pt x="74" y="22"/>
                    </a:lnTo>
                    <a:lnTo>
                      <a:pt x="75" y="21"/>
                    </a:lnTo>
                    <a:lnTo>
                      <a:pt x="79" y="15"/>
                    </a:lnTo>
                    <a:lnTo>
                      <a:pt x="89" y="2"/>
                    </a:lnTo>
                    <a:lnTo>
                      <a:pt x="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22" name="Freeform 1300"/>
              <p:cNvSpPr>
                <a:spLocks/>
              </p:cNvSpPr>
              <p:nvPr/>
            </p:nvSpPr>
            <p:spPr bwMode="auto">
              <a:xfrm>
                <a:off x="8615242" y="4389347"/>
                <a:ext cx="151296" cy="180311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72" y="4"/>
                  </a:cxn>
                  <a:cxn ang="0">
                    <a:pos x="67" y="14"/>
                  </a:cxn>
                  <a:cxn ang="0">
                    <a:pos x="55" y="17"/>
                  </a:cxn>
                  <a:cxn ang="0">
                    <a:pos x="49" y="14"/>
                  </a:cxn>
                  <a:cxn ang="0">
                    <a:pos x="38" y="15"/>
                  </a:cxn>
                  <a:cxn ang="0">
                    <a:pos x="19" y="17"/>
                  </a:cxn>
                  <a:cxn ang="0">
                    <a:pos x="17" y="19"/>
                  </a:cxn>
                  <a:cxn ang="0">
                    <a:pos x="19" y="33"/>
                  </a:cxn>
                  <a:cxn ang="0">
                    <a:pos x="27" y="36"/>
                  </a:cxn>
                  <a:cxn ang="0">
                    <a:pos x="30" y="33"/>
                  </a:cxn>
                  <a:cxn ang="0">
                    <a:pos x="49" y="27"/>
                  </a:cxn>
                  <a:cxn ang="0">
                    <a:pos x="53" y="29"/>
                  </a:cxn>
                  <a:cxn ang="0">
                    <a:pos x="43" y="37"/>
                  </a:cxn>
                  <a:cxn ang="0">
                    <a:pos x="32" y="42"/>
                  </a:cxn>
                  <a:cxn ang="0">
                    <a:pos x="33" y="46"/>
                  </a:cxn>
                  <a:cxn ang="0">
                    <a:pos x="37" y="52"/>
                  </a:cxn>
                  <a:cxn ang="0">
                    <a:pos x="40" y="57"/>
                  </a:cxn>
                  <a:cxn ang="0">
                    <a:pos x="39" y="61"/>
                  </a:cxn>
                  <a:cxn ang="0">
                    <a:pos x="40" y="64"/>
                  </a:cxn>
                  <a:cxn ang="0">
                    <a:pos x="44" y="68"/>
                  </a:cxn>
                  <a:cxn ang="0">
                    <a:pos x="45" y="70"/>
                  </a:cxn>
                  <a:cxn ang="0">
                    <a:pos x="42" y="72"/>
                  </a:cxn>
                  <a:cxn ang="0">
                    <a:pos x="38" y="75"/>
                  </a:cxn>
                  <a:cxn ang="0">
                    <a:pos x="37" y="77"/>
                  </a:cxn>
                  <a:cxn ang="0">
                    <a:pos x="32" y="73"/>
                  </a:cxn>
                  <a:cxn ang="0">
                    <a:pos x="27" y="66"/>
                  </a:cxn>
                  <a:cxn ang="0">
                    <a:pos x="27" y="52"/>
                  </a:cxn>
                  <a:cxn ang="0">
                    <a:pos x="19" y="53"/>
                  </a:cxn>
                  <a:cxn ang="0">
                    <a:pos x="17" y="57"/>
                  </a:cxn>
                  <a:cxn ang="0">
                    <a:pos x="20" y="67"/>
                  </a:cxn>
                  <a:cxn ang="0">
                    <a:pos x="19" y="78"/>
                  </a:cxn>
                  <a:cxn ang="0">
                    <a:pos x="18" y="85"/>
                  </a:cxn>
                  <a:cxn ang="0">
                    <a:pos x="14" y="87"/>
                  </a:cxn>
                  <a:cxn ang="0">
                    <a:pos x="10" y="85"/>
                  </a:cxn>
                  <a:cxn ang="0">
                    <a:pos x="8" y="81"/>
                  </a:cxn>
                  <a:cxn ang="0">
                    <a:pos x="4" y="62"/>
                  </a:cxn>
                  <a:cxn ang="0">
                    <a:pos x="0" y="59"/>
                  </a:cxn>
                  <a:cxn ang="0">
                    <a:pos x="2" y="49"/>
                  </a:cxn>
                  <a:cxn ang="0">
                    <a:pos x="7" y="34"/>
                  </a:cxn>
                  <a:cxn ang="0">
                    <a:pos x="10" y="28"/>
                  </a:cxn>
                  <a:cxn ang="0">
                    <a:pos x="14" y="13"/>
                  </a:cxn>
                  <a:cxn ang="0">
                    <a:pos x="27" y="5"/>
                  </a:cxn>
                  <a:cxn ang="0">
                    <a:pos x="58" y="10"/>
                  </a:cxn>
                  <a:cxn ang="0">
                    <a:pos x="71" y="0"/>
                  </a:cxn>
                </a:cxnLst>
                <a:rect l="0" t="0" r="r" b="b"/>
                <a:pathLst>
                  <a:path w="73" h="87">
                    <a:moveTo>
                      <a:pt x="71" y="0"/>
                    </a:moveTo>
                    <a:lnTo>
                      <a:pt x="73" y="0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69" y="12"/>
                    </a:lnTo>
                    <a:lnTo>
                      <a:pt x="67" y="14"/>
                    </a:lnTo>
                    <a:lnTo>
                      <a:pt x="59" y="17"/>
                    </a:lnTo>
                    <a:lnTo>
                      <a:pt x="55" y="17"/>
                    </a:lnTo>
                    <a:lnTo>
                      <a:pt x="53" y="15"/>
                    </a:lnTo>
                    <a:lnTo>
                      <a:pt x="49" y="14"/>
                    </a:lnTo>
                    <a:lnTo>
                      <a:pt x="42" y="14"/>
                    </a:lnTo>
                    <a:lnTo>
                      <a:pt x="38" y="15"/>
                    </a:lnTo>
                    <a:lnTo>
                      <a:pt x="22" y="15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7" y="19"/>
                    </a:lnTo>
                    <a:lnTo>
                      <a:pt x="17" y="26"/>
                    </a:lnTo>
                    <a:lnTo>
                      <a:pt x="19" y="33"/>
                    </a:lnTo>
                    <a:lnTo>
                      <a:pt x="24" y="36"/>
                    </a:lnTo>
                    <a:lnTo>
                      <a:pt x="27" y="36"/>
                    </a:lnTo>
                    <a:lnTo>
                      <a:pt x="28" y="34"/>
                    </a:lnTo>
                    <a:lnTo>
                      <a:pt x="30" y="33"/>
                    </a:lnTo>
                    <a:lnTo>
                      <a:pt x="43" y="28"/>
                    </a:lnTo>
                    <a:lnTo>
                      <a:pt x="49" y="27"/>
                    </a:lnTo>
                    <a:lnTo>
                      <a:pt x="53" y="27"/>
                    </a:lnTo>
                    <a:lnTo>
                      <a:pt x="53" y="29"/>
                    </a:lnTo>
                    <a:lnTo>
                      <a:pt x="47" y="33"/>
                    </a:lnTo>
                    <a:lnTo>
                      <a:pt x="43" y="37"/>
                    </a:lnTo>
                    <a:lnTo>
                      <a:pt x="38" y="41"/>
                    </a:lnTo>
                    <a:lnTo>
                      <a:pt x="32" y="42"/>
                    </a:lnTo>
                    <a:lnTo>
                      <a:pt x="32" y="43"/>
                    </a:lnTo>
                    <a:lnTo>
                      <a:pt x="33" y="46"/>
                    </a:lnTo>
                    <a:lnTo>
                      <a:pt x="35" y="48"/>
                    </a:lnTo>
                    <a:lnTo>
                      <a:pt x="37" y="52"/>
                    </a:lnTo>
                    <a:lnTo>
                      <a:pt x="39" y="54"/>
                    </a:lnTo>
                    <a:lnTo>
                      <a:pt x="40" y="57"/>
                    </a:lnTo>
                    <a:lnTo>
                      <a:pt x="42" y="58"/>
                    </a:lnTo>
                    <a:lnTo>
                      <a:pt x="39" y="61"/>
                    </a:lnTo>
                    <a:lnTo>
                      <a:pt x="39" y="62"/>
                    </a:lnTo>
                    <a:lnTo>
                      <a:pt x="40" y="64"/>
                    </a:lnTo>
                    <a:lnTo>
                      <a:pt x="43" y="66"/>
                    </a:lnTo>
                    <a:lnTo>
                      <a:pt x="44" y="68"/>
                    </a:lnTo>
                    <a:lnTo>
                      <a:pt x="45" y="68"/>
                    </a:lnTo>
                    <a:lnTo>
                      <a:pt x="45" y="70"/>
                    </a:lnTo>
                    <a:lnTo>
                      <a:pt x="44" y="71"/>
                    </a:lnTo>
                    <a:lnTo>
                      <a:pt x="42" y="72"/>
                    </a:lnTo>
                    <a:lnTo>
                      <a:pt x="40" y="73"/>
                    </a:lnTo>
                    <a:lnTo>
                      <a:pt x="38" y="75"/>
                    </a:lnTo>
                    <a:lnTo>
                      <a:pt x="37" y="76"/>
                    </a:lnTo>
                    <a:lnTo>
                      <a:pt x="37" y="77"/>
                    </a:lnTo>
                    <a:lnTo>
                      <a:pt x="32" y="77"/>
                    </a:lnTo>
                    <a:lnTo>
                      <a:pt x="32" y="73"/>
                    </a:lnTo>
                    <a:lnTo>
                      <a:pt x="29" y="68"/>
                    </a:lnTo>
                    <a:lnTo>
                      <a:pt x="27" y="66"/>
                    </a:lnTo>
                    <a:lnTo>
                      <a:pt x="24" y="61"/>
                    </a:lnTo>
                    <a:lnTo>
                      <a:pt x="27" y="52"/>
                    </a:lnTo>
                    <a:lnTo>
                      <a:pt x="20" y="52"/>
                    </a:lnTo>
                    <a:lnTo>
                      <a:pt x="19" y="53"/>
                    </a:lnTo>
                    <a:lnTo>
                      <a:pt x="18" y="56"/>
                    </a:lnTo>
                    <a:lnTo>
                      <a:pt x="17" y="57"/>
                    </a:lnTo>
                    <a:lnTo>
                      <a:pt x="17" y="59"/>
                    </a:lnTo>
                    <a:lnTo>
                      <a:pt x="20" y="67"/>
                    </a:lnTo>
                    <a:lnTo>
                      <a:pt x="20" y="75"/>
                    </a:lnTo>
                    <a:lnTo>
                      <a:pt x="19" y="78"/>
                    </a:lnTo>
                    <a:lnTo>
                      <a:pt x="19" y="81"/>
                    </a:lnTo>
                    <a:lnTo>
                      <a:pt x="18" y="85"/>
                    </a:lnTo>
                    <a:lnTo>
                      <a:pt x="17" y="86"/>
                    </a:lnTo>
                    <a:lnTo>
                      <a:pt x="14" y="87"/>
                    </a:lnTo>
                    <a:lnTo>
                      <a:pt x="12" y="87"/>
                    </a:lnTo>
                    <a:lnTo>
                      <a:pt x="10" y="85"/>
                    </a:lnTo>
                    <a:lnTo>
                      <a:pt x="9" y="83"/>
                    </a:lnTo>
                    <a:lnTo>
                      <a:pt x="8" y="81"/>
                    </a:lnTo>
                    <a:lnTo>
                      <a:pt x="8" y="62"/>
                    </a:lnTo>
                    <a:lnTo>
                      <a:pt x="4" y="62"/>
                    </a:lnTo>
                    <a:lnTo>
                      <a:pt x="3" y="61"/>
                    </a:lnTo>
                    <a:lnTo>
                      <a:pt x="0" y="59"/>
                    </a:lnTo>
                    <a:lnTo>
                      <a:pt x="0" y="57"/>
                    </a:lnTo>
                    <a:lnTo>
                      <a:pt x="2" y="49"/>
                    </a:lnTo>
                    <a:lnTo>
                      <a:pt x="4" y="43"/>
                    </a:lnTo>
                    <a:lnTo>
                      <a:pt x="7" y="34"/>
                    </a:lnTo>
                    <a:lnTo>
                      <a:pt x="8" y="33"/>
                    </a:lnTo>
                    <a:lnTo>
                      <a:pt x="10" y="28"/>
                    </a:lnTo>
                    <a:lnTo>
                      <a:pt x="12" y="20"/>
                    </a:lnTo>
                    <a:lnTo>
                      <a:pt x="14" y="13"/>
                    </a:lnTo>
                    <a:lnTo>
                      <a:pt x="19" y="8"/>
                    </a:lnTo>
                    <a:lnTo>
                      <a:pt x="27" y="5"/>
                    </a:lnTo>
                    <a:lnTo>
                      <a:pt x="54" y="10"/>
                    </a:lnTo>
                    <a:lnTo>
                      <a:pt x="58" y="10"/>
                    </a:lnTo>
                    <a:lnTo>
                      <a:pt x="63" y="5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23" name="Freeform 1301"/>
              <p:cNvSpPr>
                <a:spLocks/>
              </p:cNvSpPr>
              <p:nvPr/>
            </p:nvSpPr>
            <p:spPr bwMode="auto">
              <a:xfrm>
                <a:off x="8296072" y="4571730"/>
                <a:ext cx="244559" cy="70466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20" y="0"/>
                  </a:cxn>
                  <a:cxn ang="0">
                    <a:pos x="29" y="3"/>
                  </a:cxn>
                  <a:cxn ang="0">
                    <a:pos x="35" y="7"/>
                  </a:cxn>
                  <a:cxn ang="0">
                    <a:pos x="43" y="10"/>
                  </a:cxn>
                  <a:cxn ang="0">
                    <a:pos x="51" y="13"/>
                  </a:cxn>
                  <a:cxn ang="0">
                    <a:pos x="56" y="10"/>
                  </a:cxn>
                  <a:cxn ang="0">
                    <a:pos x="58" y="9"/>
                  </a:cxn>
                  <a:cxn ang="0">
                    <a:pos x="63" y="7"/>
                  </a:cxn>
                  <a:cxn ang="0">
                    <a:pos x="66" y="7"/>
                  </a:cxn>
                  <a:cxn ang="0">
                    <a:pos x="70" y="9"/>
                  </a:cxn>
                  <a:cxn ang="0">
                    <a:pos x="75" y="12"/>
                  </a:cxn>
                  <a:cxn ang="0">
                    <a:pos x="78" y="14"/>
                  </a:cxn>
                  <a:cxn ang="0">
                    <a:pos x="82" y="14"/>
                  </a:cxn>
                  <a:cxn ang="0">
                    <a:pos x="94" y="13"/>
                  </a:cxn>
                  <a:cxn ang="0">
                    <a:pos x="97" y="13"/>
                  </a:cxn>
                  <a:cxn ang="0">
                    <a:pos x="95" y="14"/>
                  </a:cxn>
                  <a:cxn ang="0">
                    <a:pos x="94" y="14"/>
                  </a:cxn>
                  <a:cxn ang="0">
                    <a:pos x="92" y="15"/>
                  </a:cxn>
                  <a:cxn ang="0">
                    <a:pos x="82" y="15"/>
                  </a:cxn>
                  <a:cxn ang="0">
                    <a:pos x="89" y="21"/>
                  </a:cxn>
                  <a:cxn ang="0">
                    <a:pos x="100" y="21"/>
                  </a:cxn>
                  <a:cxn ang="0">
                    <a:pos x="102" y="23"/>
                  </a:cxn>
                  <a:cxn ang="0">
                    <a:pos x="102" y="24"/>
                  </a:cxn>
                  <a:cxn ang="0">
                    <a:pos x="104" y="26"/>
                  </a:cxn>
                  <a:cxn ang="0">
                    <a:pos x="112" y="26"/>
                  </a:cxn>
                  <a:cxn ang="0">
                    <a:pos x="114" y="27"/>
                  </a:cxn>
                  <a:cxn ang="0">
                    <a:pos x="115" y="28"/>
                  </a:cxn>
                  <a:cxn ang="0">
                    <a:pos x="117" y="28"/>
                  </a:cxn>
                  <a:cxn ang="0">
                    <a:pos x="118" y="29"/>
                  </a:cxn>
                  <a:cxn ang="0">
                    <a:pos x="118" y="31"/>
                  </a:cxn>
                  <a:cxn ang="0">
                    <a:pos x="117" y="32"/>
                  </a:cxn>
                  <a:cxn ang="0">
                    <a:pos x="115" y="34"/>
                  </a:cxn>
                  <a:cxn ang="0">
                    <a:pos x="113" y="34"/>
                  </a:cxn>
                  <a:cxn ang="0">
                    <a:pos x="110" y="33"/>
                  </a:cxn>
                  <a:cxn ang="0">
                    <a:pos x="108" y="31"/>
                  </a:cxn>
                  <a:cxn ang="0">
                    <a:pos x="105" y="31"/>
                  </a:cxn>
                  <a:cxn ang="0">
                    <a:pos x="105" y="34"/>
                  </a:cxn>
                  <a:cxn ang="0">
                    <a:pos x="84" y="31"/>
                  </a:cxn>
                  <a:cxn ang="0">
                    <a:pos x="63" y="29"/>
                  </a:cxn>
                  <a:cxn ang="0">
                    <a:pos x="58" y="27"/>
                  </a:cxn>
                  <a:cxn ang="0">
                    <a:pos x="55" y="24"/>
                  </a:cxn>
                  <a:cxn ang="0">
                    <a:pos x="53" y="23"/>
                  </a:cxn>
                  <a:cxn ang="0">
                    <a:pos x="41" y="23"/>
                  </a:cxn>
                  <a:cxn ang="0">
                    <a:pos x="30" y="21"/>
                  </a:cxn>
                  <a:cxn ang="0">
                    <a:pos x="16" y="21"/>
                  </a:cxn>
                  <a:cxn ang="0">
                    <a:pos x="14" y="19"/>
                  </a:cxn>
                  <a:cxn ang="0">
                    <a:pos x="11" y="17"/>
                  </a:cxn>
                  <a:cxn ang="0">
                    <a:pos x="9" y="13"/>
                  </a:cxn>
                  <a:cxn ang="0">
                    <a:pos x="6" y="12"/>
                  </a:cxn>
                  <a:cxn ang="0">
                    <a:pos x="4" y="9"/>
                  </a:cxn>
                  <a:cxn ang="0">
                    <a:pos x="0" y="9"/>
                  </a:cxn>
                  <a:cxn ang="0">
                    <a:pos x="0" y="8"/>
                  </a:cxn>
                  <a:cxn ang="0">
                    <a:pos x="2" y="7"/>
                  </a:cxn>
                  <a:cxn ang="0">
                    <a:pos x="6" y="3"/>
                  </a:cxn>
                  <a:cxn ang="0">
                    <a:pos x="9" y="2"/>
                  </a:cxn>
                  <a:cxn ang="0">
                    <a:pos x="10" y="2"/>
                  </a:cxn>
                  <a:cxn ang="0">
                    <a:pos x="13" y="3"/>
                  </a:cxn>
                  <a:cxn ang="0">
                    <a:pos x="15" y="3"/>
                  </a:cxn>
                  <a:cxn ang="0">
                    <a:pos x="18" y="2"/>
                  </a:cxn>
                  <a:cxn ang="0">
                    <a:pos x="19" y="0"/>
                  </a:cxn>
                </a:cxnLst>
                <a:rect l="0" t="0" r="r" b="b"/>
                <a:pathLst>
                  <a:path w="118" h="34">
                    <a:moveTo>
                      <a:pt x="19" y="0"/>
                    </a:moveTo>
                    <a:lnTo>
                      <a:pt x="20" y="0"/>
                    </a:lnTo>
                    <a:lnTo>
                      <a:pt x="29" y="3"/>
                    </a:lnTo>
                    <a:lnTo>
                      <a:pt x="35" y="7"/>
                    </a:lnTo>
                    <a:lnTo>
                      <a:pt x="43" y="10"/>
                    </a:lnTo>
                    <a:lnTo>
                      <a:pt x="51" y="13"/>
                    </a:lnTo>
                    <a:lnTo>
                      <a:pt x="56" y="10"/>
                    </a:lnTo>
                    <a:lnTo>
                      <a:pt x="58" y="9"/>
                    </a:lnTo>
                    <a:lnTo>
                      <a:pt x="63" y="7"/>
                    </a:lnTo>
                    <a:lnTo>
                      <a:pt x="66" y="7"/>
                    </a:lnTo>
                    <a:lnTo>
                      <a:pt x="70" y="9"/>
                    </a:lnTo>
                    <a:lnTo>
                      <a:pt x="75" y="12"/>
                    </a:lnTo>
                    <a:lnTo>
                      <a:pt x="78" y="14"/>
                    </a:lnTo>
                    <a:lnTo>
                      <a:pt x="82" y="14"/>
                    </a:lnTo>
                    <a:lnTo>
                      <a:pt x="94" y="13"/>
                    </a:lnTo>
                    <a:lnTo>
                      <a:pt x="97" y="13"/>
                    </a:lnTo>
                    <a:lnTo>
                      <a:pt x="95" y="14"/>
                    </a:lnTo>
                    <a:lnTo>
                      <a:pt x="94" y="14"/>
                    </a:lnTo>
                    <a:lnTo>
                      <a:pt x="92" y="15"/>
                    </a:lnTo>
                    <a:lnTo>
                      <a:pt x="82" y="15"/>
                    </a:lnTo>
                    <a:lnTo>
                      <a:pt x="89" y="21"/>
                    </a:lnTo>
                    <a:lnTo>
                      <a:pt x="100" y="21"/>
                    </a:lnTo>
                    <a:lnTo>
                      <a:pt x="102" y="23"/>
                    </a:lnTo>
                    <a:lnTo>
                      <a:pt x="102" y="24"/>
                    </a:lnTo>
                    <a:lnTo>
                      <a:pt x="104" y="26"/>
                    </a:lnTo>
                    <a:lnTo>
                      <a:pt x="112" y="26"/>
                    </a:lnTo>
                    <a:lnTo>
                      <a:pt x="114" y="27"/>
                    </a:lnTo>
                    <a:lnTo>
                      <a:pt x="115" y="28"/>
                    </a:lnTo>
                    <a:lnTo>
                      <a:pt x="117" y="28"/>
                    </a:lnTo>
                    <a:lnTo>
                      <a:pt x="118" y="29"/>
                    </a:lnTo>
                    <a:lnTo>
                      <a:pt x="118" y="31"/>
                    </a:lnTo>
                    <a:lnTo>
                      <a:pt x="117" y="32"/>
                    </a:lnTo>
                    <a:lnTo>
                      <a:pt x="115" y="34"/>
                    </a:lnTo>
                    <a:lnTo>
                      <a:pt x="113" y="34"/>
                    </a:lnTo>
                    <a:lnTo>
                      <a:pt x="110" y="33"/>
                    </a:lnTo>
                    <a:lnTo>
                      <a:pt x="108" y="31"/>
                    </a:lnTo>
                    <a:lnTo>
                      <a:pt x="105" y="31"/>
                    </a:lnTo>
                    <a:lnTo>
                      <a:pt x="105" y="34"/>
                    </a:lnTo>
                    <a:lnTo>
                      <a:pt x="84" y="31"/>
                    </a:lnTo>
                    <a:lnTo>
                      <a:pt x="63" y="29"/>
                    </a:lnTo>
                    <a:lnTo>
                      <a:pt x="58" y="27"/>
                    </a:lnTo>
                    <a:lnTo>
                      <a:pt x="55" y="24"/>
                    </a:lnTo>
                    <a:lnTo>
                      <a:pt x="53" y="23"/>
                    </a:lnTo>
                    <a:lnTo>
                      <a:pt x="41" y="23"/>
                    </a:lnTo>
                    <a:lnTo>
                      <a:pt x="30" y="21"/>
                    </a:lnTo>
                    <a:lnTo>
                      <a:pt x="16" y="21"/>
                    </a:lnTo>
                    <a:lnTo>
                      <a:pt x="14" y="19"/>
                    </a:lnTo>
                    <a:lnTo>
                      <a:pt x="11" y="17"/>
                    </a:lnTo>
                    <a:lnTo>
                      <a:pt x="9" y="13"/>
                    </a:lnTo>
                    <a:lnTo>
                      <a:pt x="6" y="12"/>
                    </a:lnTo>
                    <a:lnTo>
                      <a:pt x="4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2" y="7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8" y="2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24" name="Freeform 1302"/>
              <p:cNvSpPr>
                <a:spLocks/>
              </p:cNvSpPr>
              <p:nvPr/>
            </p:nvSpPr>
            <p:spPr bwMode="auto">
              <a:xfrm>
                <a:off x="8642186" y="4629761"/>
                <a:ext cx="74611" cy="16580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34" y="3"/>
                  </a:cxn>
                  <a:cxn ang="0">
                    <a:pos x="30" y="5"/>
                  </a:cxn>
                  <a:cxn ang="0">
                    <a:pos x="27" y="6"/>
                  </a:cxn>
                  <a:cxn ang="0">
                    <a:pos x="24" y="8"/>
                  </a:cxn>
                  <a:cxn ang="0">
                    <a:pos x="1" y="8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2" y="1"/>
                  </a:cxn>
                  <a:cxn ang="0">
                    <a:pos x="11" y="1"/>
                  </a:cxn>
                  <a:cxn ang="0">
                    <a:pos x="15" y="3"/>
                  </a:cxn>
                  <a:cxn ang="0">
                    <a:pos x="17" y="3"/>
                  </a:cxn>
                  <a:cxn ang="0">
                    <a:pos x="20" y="4"/>
                  </a:cxn>
                  <a:cxn ang="0">
                    <a:pos x="27" y="4"/>
                  </a:cxn>
                  <a:cxn ang="0">
                    <a:pos x="31" y="3"/>
                  </a:cxn>
                  <a:cxn ang="0">
                    <a:pos x="36" y="0"/>
                  </a:cxn>
                </a:cxnLst>
                <a:rect l="0" t="0" r="r" b="b"/>
                <a:pathLst>
                  <a:path w="36" h="8">
                    <a:moveTo>
                      <a:pt x="36" y="0"/>
                    </a:moveTo>
                    <a:lnTo>
                      <a:pt x="34" y="3"/>
                    </a:lnTo>
                    <a:lnTo>
                      <a:pt x="30" y="5"/>
                    </a:lnTo>
                    <a:lnTo>
                      <a:pt x="27" y="6"/>
                    </a:lnTo>
                    <a:lnTo>
                      <a:pt x="24" y="8"/>
                    </a:lnTo>
                    <a:lnTo>
                      <a:pt x="1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11" y="1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20" y="4"/>
                    </a:lnTo>
                    <a:lnTo>
                      <a:pt x="27" y="4"/>
                    </a:lnTo>
                    <a:lnTo>
                      <a:pt x="31" y="3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25" name="Freeform 1303"/>
              <p:cNvSpPr>
                <a:spLocks/>
              </p:cNvSpPr>
              <p:nvPr/>
            </p:nvSpPr>
            <p:spPr bwMode="auto">
              <a:xfrm>
                <a:off x="8569647" y="4631832"/>
                <a:ext cx="51814" cy="1865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5" y="0"/>
                  </a:cxn>
                  <a:cxn ang="0">
                    <a:pos x="25" y="7"/>
                  </a:cxn>
                  <a:cxn ang="0">
                    <a:pos x="21" y="7"/>
                  </a:cxn>
                  <a:cxn ang="0">
                    <a:pos x="17" y="5"/>
                  </a:cxn>
                  <a:cxn ang="0">
                    <a:pos x="15" y="7"/>
                  </a:cxn>
                  <a:cxn ang="0">
                    <a:pos x="14" y="8"/>
                  </a:cxn>
                  <a:cxn ang="0">
                    <a:pos x="11" y="9"/>
                  </a:cxn>
                  <a:cxn ang="0">
                    <a:pos x="6" y="9"/>
                  </a:cxn>
                  <a:cxn ang="0">
                    <a:pos x="2" y="8"/>
                  </a:cxn>
                  <a:cxn ang="0">
                    <a:pos x="1" y="8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1" y="3"/>
                  </a:cxn>
                  <a:cxn ang="0">
                    <a:pos x="12" y="3"/>
                  </a:cxn>
                  <a:cxn ang="0">
                    <a:pos x="15" y="4"/>
                  </a:cxn>
                  <a:cxn ang="0">
                    <a:pos x="15" y="0"/>
                  </a:cxn>
                </a:cxnLst>
                <a:rect l="0" t="0" r="r" b="b"/>
                <a:pathLst>
                  <a:path w="25" h="9">
                    <a:moveTo>
                      <a:pt x="15" y="0"/>
                    </a:moveTo>
                    <a:lnTo>
                      <a:pt x="25" y="0"/>
                    </a:lnTo>
                    <a:lnTo>
                      <a:pt x="25" y="7"/>
                    </a:lnTo>
                    <a:lnTo>
                      <a:pt x="21" y="7"/>
                    </a:lnTo>
                    <a:lnTo>
                      <a:pt x="17" y="5"/>
                    </a:lnTo>
                    <a:lnTo>
                      <a:pt x="15" y="7"/>
                    </a:lnTo>
                    <a:lnTo>
                      <a:pt x="14" y="8"/>
                    </a:lnTo>
                    <a:lnTo>
                      <a:pt x="11" y="9"/>
                    </a:lnTo>
                    <a:lnTo>
                      <a:pt x="6" y="9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2" y="3"/>
                    </a:lnTo>
                    <a:lnTo>
                      <a:pt x="15" y="4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26" name="Freeform 1304"/>
              <p:cNvSpPr>
                <a:spLocks/>
              </p:cNvSpPr>
              <p:nvPr/>
            </p:nvSpPr>
            <p:spPr bwMode="auto">
              <a:xfrm>
                <a:off x="8623533" y="4656703"/>
                <a:ext cx="37306" cy="2487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3" y="0"/>
                  </a:cxn>
                  <a:cxn ang="0">
                    <a:pos x="13" y="2"/>
                  </a:cxn>
                  <a:cxn ang="0">
                    <a:pos x="18" y="7"/>
                  </a:cxn>
                  <a:cxn ang="0">
                    <a:pos x="18" y="10"/>
                  </a:cxn>
                  <a:cxn ang="0">
                    <a:pos x="15" y="12"/>
                  </a:cxn>
                  <a:cxn ang="0">
                    <a:pos x="13" y="12"/>
                  </a:cxn>
                  <a:cxn ang="0">
                    <a:pos x="11" y="10"/>
                  </a:cxn>
                  <a:cxn ang="0">
                    <a:pos x="11" y="7"/>
                  </a:cxn>
                  <a:cxn ang="0">
                    <a:pos x="4" y="7"/>
                  </a:cxn>
                  <a:cxn ang="0">
                    <a:pos x="1" y="6"/>
                  </a:cxn>
                  <a:cxn ang="0">
                    <a:pos x="0" y="5"/>
                  </a:cxn>
                  <a:cxn ang="0">
                    <a:pos x="0" y="1"/>
                  </a:cxn>
                  <a:cxn ang="0">
                    <a:pos x="3" y="0"/>
                  </a:cxn>
                </a:cxnLst>
                <a:rect l="0" t="0" r="r" b="b"/>
                <a:pathLst>
                  <a:path w="18" h="12">
                    <a:moveTo>
                      <a:pt x="3" y="0"/>
                    </a:moveTo>
                    <a:lnTo>
                      <a:pt x="13" y="0"/>
                    </a:lnTo>
                    <a:lnTo>
                      <a:pt x="13" y="2"/>
                    </a:lnTo>
                    <a:lnTo>
                      <a:pt x="18" y="7"/>
                    </a:lnTo>
                    <a:lnTo>
                      <a:pt x="18" y="10"/>
                    </a:lnTo>
                    <a:lnTo>
                      <a:pt x="15" y="12"/>
                    </a:lnTo>
                    <a:lnTo>
                      <a:pt x="13" y="12"/>
                    </a:lnTo>
                    <a:lnTo>
                      <a:pt x="11" y="10"/>
                    </a:lnTo>
                    <a:lnTo>
                      <a:pt x="11" y="7"/>
                    </a:lnTo>
                    <a:lnTo>
                      <a:pt x="4" y="7"/>
                    </a:lnTo>
                    <a:lnTo>
                      <a:pt x="1" y="6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27" name="Freeform 1305"/>
              <p:cNvSpPr>
                <a:spLocks/>
              </p:cNvSpPr>
              <p:nvPr/>
            </p:nvSpPr>
            <p:spPr bwMode="auto">
              <a:xfrm>
                <a:off x="8550995" y="4631832"/>
                <a:ext cx="14508" cy="1450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0"/>
                  </a:cxn>
                  <a:cxn ang="0">
                    <a:pos x="5" y="2"/>
                  </a:cxn>
                  <a:cxn ang="0">
                    <a:pos x="6" y="3"/>
                  </a:cxn>
                  <a:cxn ang="0">
                    <a:pos x="7" y="3"/>
                  </a:cxn>
                  <a:cxn ang="0">
                    <a:pos x="6" y="5"/>
                  </a:cxn>
                  <a:cxn ang="0">
                    <a:pos x="5" y="7"/>
                  </a:cxn>
                  <a:cxn ang="0">
                    <a:pos x="2" y="7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7" h="7">
                    <a:moveTo>
                      <a:pt x="0" y="0"/>
                    </a:moveTo>
                    <a:lnTo>
                      <a:pt x="5" y="0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28" name="Freeform 1306"/>
              <p:cNvSpPr>
                <a:spLocks/>
              </p:cNvSpPr>
              <p:nvPr/>
            </p:nvSpPr>
            <p:spPr bwMode="auto">
              <a:xfrm>
                <a:off x="8729232" y="4638051"/>
                <a:ext cx="87046" cy="45596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7" y="0"/>
                  </a:cxn>
                  <a:cxn ang="0">
                    <a:pos x="42" y="1"/>
                  </a:cxn>
                  <a:cxn ang="0">
                    <a:pos x="36" y="6"/>
                  </a:cxn>
                  <a:cxn ang="0">
                    <a:pos x="26" y="9"/>
                  </a:cxn>
                  <a:cxn ang="0">
                    <a:pos x="18" y="10"/>
                  </a:cxn>
                  <a:cxn ang="0">
                    <a:pos x="17" y="10"/>
                  </a:cxn>
                  <a:cxn ang="0">
                    <a:pos x="17" y="15"/>
                  </a:cxn>
                  <a:cxn ang="0">
                    <a:pos x="14" y="17"/>
                  </a:cxn>
                  <a:cxn ang="0">
                    <a:pos x="11" y="20"/>
                  </a:cxn>
                  <a:cxn ang="0">
                    <a:pos x="3" y="22"/>
                  </a:cxn>
                  <a:cxn ang="0">
                    <a:pos x="0" y="20"/>
                  </a:cxn>
                  <a:cxn ang="0">
                    <a:pos x="0" y="15"/>
                  </a:cxn>
                  <a:cxn ang="0">
                    <a:pos x="4" y="11"/>
                  </a:cxn>
                  <a:cxn ang="0">
                    <a:pos x="9" y="9"/>
                  </a:cxn>
                  <a:cxn ang="0">
                    <a:pos x="12" y="9"/>
                  </a:cxn>
                  <a:cxn ang="0">
                    <a:pos x="14" y="7"/>
                  </a:cxn>
                  <a:cxn ang="0">
                    <a:pos x="16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9" y="0"/>
                  </a:cxn>
                </a:cxnLst>
                <a:rect l="0" t="0" r="r" b="b"/>
                <a:pathLst>
                  <a:path w="42" h="22">
                    <a:moveTo>
                      <a:pt x="29" y="0"/>
                    </a:moveTo>
                    <a:lnTo>
                      <a:pt x="37" y="0"/>
                    </a:lnTo>
                    <a:lnTo>
                      <a:pt x="42" y="1"/>
                    </a:lnTo>
                    <a:lnTo>
                      <a:pt x="36" y="6"/>
                    </a:lnTo>
                    <a:lnTo>
                      <a:pt x="26" y="9"/>
                    </a:lnTo>
                    <a:lnTo>
                      <a:pt x="18" y="10"/>
                    </a:lnTo>
                    <a:lnTo>
                      <a:pt x="17" y="10"/>
                    </a:lnTo>
                    <a:lnTo>
                      <a:pt x="17" y="15"/>
                    </a:lnTo>
                    <a:lnTo>
                      <a:pt x="14" y="17"/>
                    </a:lnTo>
                    <a:lnTo>
                      <a:pt x="11" y="20"/>
                    </a:lnTo>
                    <a:lnTo>
                      <a:pt x="3" y="22"/>
                    </a:lnTo>
                    <a:lnTo>
                      <a:pt x="0" y="20"/>
                    </a:lnTo>
                    <a:lnTo>
                      <a:pt x="0" y="15"/>
                    </a:lnTo>
                    <a:lnTo>
                      <a:pt x="4" y="11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6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29" name="Freeform 1307"/>
              <p:cNvSpPr>
                <a:spLocks/>
              </p:cNvSpPr>
              <p:nvPr/>
            </p:nvSpPr>
            <p:spPr bwMode="auto">
              <a:xfrm>
                <a:off x="8789335" y="4505409"/>
                <a:ext cx="24870" cy="2072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5" y="0"/>
                  </a:cxn>
                  <a:cxn ang="0">
                    <a:pos x="7" y="1"/>
                  </a:cxn>
                  <a:cxn ang="0">
                    <a:pos x="12" y="3"/>
                  </a:cxn>
                  <a:cxn ang="0">
                    <a:pos x="12" y="6"/>
                  </a:cxn>
                  <a:cxn ang="0">
                    <a:pos x="10" y="7"/>
                  </a:cxn>
                  <a:cxn ang="0">
                    <a:pos x="9" y="10"/>
                  </a:cxn>
                  <a:cxn ang="0">
                    <a:pos x="8" y="10"/>
                  </a:cxn>
                  <a:cxn ang="0">
                    <a:pos x="3" y="7"/>
                  </a:cxn>
                  <a:cxn ang="0">
                    <a:pos x="0" y="2"/>
                  </a:cxn>
                  <a:cxn ang="0">
                    <a:pos x="0" y="1"/>
                  </a:cxn>
                  <a:cxn ang="0">
                    <a:pos x="3" y="0"/>
                  </a:cxn>
                </a:cxnLst>
                <a:rect l="0" t="0" r="r" b="b"/>
                <a:pathLst>
                  <a:path w="12" h="10">
                    <a:moveTo>
                      <a:pt x="3" y="0"/>
                    </a:moveTo>
                    <a:lnTo>
                      <a:pt x="5" y="0"/>
                    </a:lnTo>
                    <a:lnTo>
                      <a:pt x="7" y="1"/>
                    </a:lnTo>
                    <a:lnTo>
                      <a:pt x="12" y="3"/>
                    </a:lnTo>
                    <a:lnTo>
                      <a:pt x="12" y="6"/>
                    </a:lnTo>
                    <a:lnTo>
                      <a:pt x="10" y="7"/>
                    </a:lnTo>
                    <a:lnTo>
                      <a:pt x="9" y="10"/>
                    </a:lnTo>
                    <a:lnTo>
                      <a:pt x="8" y="10"/>
                    </a:lnTo>
                    <a:lnTo>
                      <a:pt x="3" y="7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31" name="Freeform 1309"/>
              <p:cNvSpPr>
                <a:spLocks/>
              </p:cNvSpPr>
              <p:nvPr/>
            </p:nvSpPr>
            <p:spPr bwMode="auto">
              <a:xfrm>
                <a:off x="8824569" y="4374838"/>
                <a:ext cx="26944" cy="68394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6" y="7"/>
                  </a:cxn>
                  <a:cxn ang="0">
                    <a:pos x="10" y="10"/>
                  </a:cxn>
                  <a:cxn ang="0">
                    <a:pos x="13" y="11"/>
                  </a:cxn>
                  <a:cxn ang="0">
                    <a:pos x="13" y="12"/>
                  </a:cxn>
                  <a:cxn ang="0">
                    <a:pos x="12" y="14"/>
                  </a:cxn>
                  <a:cxn ang="0">
                    <a:pos x="10" y="15"/>
                  </a:cxn>
                  <a:cxn ang="0">
                    <a:pos x="10" y="17"/>
                  </a:cxn>
                  <a:cxn ang="0">
                    <a:pos x="12" y="20"/>
                  </a:cxn>
                  <a:cxn ang="0">
                    <a:pos x="12" y="22"/>
                  </a:cxn>
                  <a:cxn ang="0">
                    <a:pos x="11" y="22"/>
                  </a:cxn>
                  <a:cxn ang="0">
                    <a:pos x="8" y="24"/>
                  </a:cxn>
                  <a:cxn ang="0">
                    <a:pos x="3" y="24"/>
                  </a:cxn>
                  <a:cxn ang="0">
                    <a:pos x="3" y="26"/>
                  </a:cxn>
                  <a:cxn ang="0">
                    <a:pos x="5" y="29"/>
                  </a:cxn>
                  <a:cxn ang="0">
                    <a:pos x="8" y="33"/>
                  </a:cxn>
                  <a:cxn ang="0">
                    <a:pos x="6" y="33"/>
                  </a:cxn>
                  <a:cxn ang="0">
                    <a:pos x="5" y="30"/>
                  </a:cxn>
                  <a:cxn ang="0">
                    <a:pos x="3" y="29"/>
                  </a:cxn>
                  <a:cxn ang="0">
                    <a:pos x="2" y="26"/>
                  </a:cxn>
                  <a:cxn ang="0">
                    <a:pos x="2" y="16"/>
                  </a:cxn>
                  <a:cxn ang="0">
                    <a:pos x="1" y="15"/>
                  </a:cxn>
                  <a:cxn ang="0">
                    <a:pos x="0" y="12"/>
                  </a:cxn>
                  <a:cxn ang="0">
                    <a:pos x="0" y="4"/>
                  </a:cxn>
                  <a:cxn ang="0">
                    <a:pos x="3" y="0"/>
                  </a:cxn>
                </a:cxnLst>
                <a:rect l="0" t="0" r="r" b="b"/>
                <a:pathLst>
                  <a:path w="13" h="33">
                    <a:moveTo>
                      <a:pt x="3" y="0"/>
                    </a:moveTo>
                    <a:lnTo>
                      <a:pt x="6" y="7"/>
                    </a:lnTo>
                    <a:lnTo>
                      <a:pt x="10" y="10"/>
                    </a:lnTo>
                    <a:lnTo>
                      <a:pt x="13" y="11"/>
                    </a:lnTo>
                    <a:lnTo>
                      <a:pt x="13" y="12"/>
                    </a:lnTo>
                    <a:lnTo>
                      <a:pt x="12" y="14"/>
                    </a:lnTo>
                    <a:lnTo>
                      <a:pt x="10" y="15"/>
                    </a:lnTo>
                    <a:lnTo>
                      <a:pt x="10" y="17"/>
                    </a:lnTo>
                    <a:lnTo>
                      <a:pt x="12" y="20"/>
                    </a:lnTo>
                    <a:lnTo>
                      <a:pt x="12" y="22"/>
                    </a:lnTo>
                    <a:lnTo>
                      <a:pt x="11" y="22"/>
                    </a:lnTo>
                    <a:lnTo>
                      <a:pt x="8" y="24"/>
                    </a:lnTo>
                    <a:lnTo>
                      <a:pt x="3" y="24"/>
                    </a:lnTo>
                    <a:lnTo>
                      <a:pt x="3" y="26"/>
                    </a:lnTo>
                    <a:lnTo>
                      <a:pt x="5" y="29"/>
                    </a:lnTo>
                    <a:lnTo>
                      <a:pt x="8" y="33"/>
                    </a:lnTo>
                    <a:lnTo>
                      <a:pt x="6" y="33"/>
                    </a:lnTo>
                    <a:lnTo>
                      <a:pt x="5" y="30"/>
                    </a:lnTo>
                    <a:lnTo>
                      <a:pt x="3" y="29"/>
                    </a:lnTo>
                    <a:lnTo>
                      <a:pt x="2" y="26"/>
                    </a:lnTo>
                    <a:lnTo>
                      <a:pt x="2" y="16"/>
                    </a:lnTo>
                    <a:lnTo>
                      <a:pt x="1" y="15"/>
                    </a:lnTo>
                    <a:lnTo>
                      <a:pt x="0" y="12"/>
                    </a:lnTo>
                    <a:lnTo>
                      <a:pt x="0" y="4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32" name="Freeform 1310"/>
              <p:cNvSpPr>
                <a:spLocks/>
              </p:cNvSpPr>
              <p:nvPr/>
            </p:nvSpPr>
            <p:spPr bwMode="auto">
              <a:xfrm>
                <a:off x="8884672" y="4706444"/>
                <a:ext cx="33161" cy="1243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8" y="6"/>
                  </a:cxn>
                  <a:cxn ang="0">
                    <a:pos x="5" y="5"/>
                  </a:cxn>
                  <a:cxn ang="0">
                    <a:pos x="0" y="2"/>
                  </a:cxn>
                  <a:cxn ang="0">
                    <a:pos x="5" y="1"/>
                  </a:cxn>
                  <a:cxn ang="0">
                    <a:pos x="8" y="1"/>
                  </a:cxn>
                  <a:cxn ang="0">
                    <a:pos x="12" y="0"/>
                  </a:cxn>
                </a:cxnLst>
                <a:rect l="0" t="0" r="r" b="b"/>
                <a:pathLst>
                  <a:path w="16" h="6">
                    <a:moveTo>
                      <a:pt x="12" y="0"/>
                    </a:moveTo>
                    <a:lnTo>
                      <a:pt x="16" y="0"/>
                    </a:lnTo>
                    <a:lnTo>
                      <a:pt x="16" y="6"/>
                    </a:lnTo>
                    <a:lnTo>
                      <a:pt x="8" y="6"/>
                    </a:lnTo>
                    <a:lnTo>
                      <a:pt x="5" y="5"/>
                    </a:lnTo>
                    <a:lnTo>
                      <a:pt x="0" y="2"/>
                    </a:lnTo>
                    <a:lnTo>
                      <a:pt x="5" y="1"/>
                    </a:lnTo>
                    <a:lnTo>
                      <a:pt x="8" y="1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33" name="Freeform 1311"/>
              <p:cNvSpPr>
                <a:spLocks/>
              </p:cNvSpPr>
              <p:nvPr/>
            </p:nvSpPr>
            <p:spPr bwMode="auto">
              <a:xfrm>
                <a:off x="8698144" y="4194529"/>
                <a:ext cx="107772" cy="101555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6" y="8"/>
                  </a:cxn>
                  <a:cxn ang="0">
                    <a:pos x="51" y="25"/>
                  </a:cxn>
                  <a:cxn ang="0">
                    <a:pos x="52" y="33"/>
                  </a:cxn>
                  <a:cxn ang="0">
                    <a:pos x="49" y="36"/>
                  </a:cxn>
                  <a:cxn ang="0">
                    <a:pos x="48" y="42"/>
                  </a:cxn>
                  <a:cxn ang="0">
                    <a:pos x="43" y="35"/>
                  </a:cxn>
                  <a:cxn ang="0">
                    <a:pos x="42" y="33"/>
                  </a:cxn>
                  <a:cxn ang="0">
                    <a:pos x="39" y="33"/>
                  </a:cxn>
                  <a:cxn ang="0">
                    <a:pos x="38" y="35"/>
                  </a:cxn>
                  <a:cxn ang="0">
                    <a:pos x="42" y="42"/>
                  </a:cxn>
                  <a:cxn ang="0">
                    <a:pos x="41" y="48"/>
                  </a:cxn>
                  <a:cxn ang="0">
                    <a:pos x="38" y="49"/>
                  </a:cxn>
                  <a:cxn ang="0">
                    <a:pos x="36" y="45"/>
                  </a:cxn>
                  <a:cxn ang="0">
                    <a:pos x="32" y="47"/>
                  </a:cxn>
                  <a:cxn ang="0">
                    <a:pos x="24" y="42"/>
                  </a:cxn>
                  <a:cxn ang="0">
                    <a:pos x="23" y="31"/>
                  </a:cxn>
                  <a:cxn ang="0">
                    <a:pos x="24" y="28"/>
                  </a:cxn>
                  <a:cxn ang="0">
                    <a:pos x="18" y="25"/>
                  </a:cxn>
                  <a:cxn ang="0">
                    <a:pos x="17" y="29"/>
                  </a:cxn>
                  <a:cxn ang="0">
                    <a:pos x="14" y="29"/>
                  </a:cxn>
                  <a:cxn ang="0">
                    <a:pos x="10" y="28"/>
                  </a:cxn>
                  <a:cxn ang="0">
                    <a:pos x="7" y="30"/>
                  </a:cxn>
                  <a:cxn ang="0">
                    <a:pos x="5" y="35"/>
                  </a:cxn>
                  <a:cxn ang="0">
                    <a:pos x="3" y="40"/>
                  </a:cxn>
                  <a:cxn ang="0">
                    <a:pos x="2" y="35"/>
                  </a:cxn>
                  <a:cxn ang="0">
                    <a:pos x="3" y="33"/>
                  </a:cxn>
                  <a:cxn ang="0">
                    <a:pos x="2" y="30"/>
                  </a:cxn>
                  <a:cxn ang="0">
                    <a:pos x="2" y="26"/>
                  </a:cxn>
                  <a:cxn ang="0">
                    <a:pos x="3" y="23"/>
                  </a:cxn>
                  <a:cxn ang="0">
                    <a:pos x="5" y="20"/>
                  </a:cxn>
                  <a:cxn ang="0">
                    <a:pos x="9" y="18"/>
                  </a:cxn>
                  <a:cxn ang="0">
                    <a:pos x="12" y="14"/>
                  </a:cxn>
                  <a:cxn ang="0">
                    <a:pos x="18" y="13"/>
                  </a:cxn>
                  <a:cxn ang="0">
                    <a:pos x="21" y="16"/>
                  </a:cxn>
                  <a:cxn ang="0">
                    <a:pos x="26" y="18"/>
                  </a:cxn>
                  <a:cxn ang="0">
                    <a:pos x="27" y="14"/>
                  </a:cxn>
                  <a:cxn ang="0">
                    <a:pos x="28" y="11"/>
                  </a:cxn>
                  <a:cxn ang="0">
                    <a:pos x="32" y="10"/>
                  </a:cxn>
                  <a:cxn ang="0">
                    <a:pos x="36" y="9"/>
                  </a:cxn>
                  <a:cxn ang="0">
                    <a:pos x="37" y="4"/>
                  </a:cxn>
                  <a:cxn ang="0">
                    <a:pos x="38" y="0"/>
                  </a:cxn>
                </a:cxnLst>
                <a:rect l="0" t="0" r="r" b="b"/>
                <a:pathLst>
                  <a:path w="52" h="49">
                    <a:moveTo>
                      <a:pt x="38" y="0"/>
                    </a:moveTo>
                    <a:lnTo>
                      <a:pt x="41" y="0"/>
                    </a:lnTo>
                    <a:lnTo>
                      <a:pt x="43" y="3"/>
                    </a:lnTo>
                    <a:lnTo>
                      <a:pt x="46" y="8"/>
                    </a:lnTo>
                    <a:lnTo>
                      <a:pt x="49" y="16"/>
                    </a:lnTo>
                    <a:lnTo>
                      <a:pt x="51" y="25"/>
                    </a:lnTo>
                    <a:lnTo>
                      <a:pt x="52" y="30"/>
                    </a:lnTo>
                    <a:lnTo>
                      <a:pt x="52" y="33"/>
                    </a:lnTo>
                    <a:lnTo>
                      <a:pt x="51" y="34"/>
                    </a:lnTo>
                    <a:lnTo>
                      <a:pt x="49" y="36"/>
                    </a:lnTo>
                    <a:lnTo>
                      <a:pt x="48" y="38"/>
                    </a:lnTo>
                    <a:lnTo>
                      <a:pt x="48" y="42"/>
                    </a:lnTo>
                    <a:lnTo>
                      <a:pt x="44" y="38"/>
                    </a:lnTo>
                    <a:lnTo>
                      <a:pt x="43" y="35"/>
                    </a:lnTo>
                    <a:lnTo>
                      <a:pt x="43" y="33"/>
                    </a:lnTo>
                    <a:lnTo>
                      <a:pt x="42" y="33"/>
                    </a:lnTo>
                    <a:lnTo>
                      <a:pt x="41" y="31"/>
                    </a:lnTo>
                    <a:lnTo>
                      <a:pt x="39" y="33"/>
                    </a:lnTo>
                    <a:lnTo>
                      <a:pt x="39" y="34"/>
                    </a:lnTo>
                    <a:lnTo>
                      <a:pt x="38" y="35"/>
                    </a:lnTo>
                    <a:lnTo>
                      <a:pt x="38" y="38"/>
                    </a:lnTo>
                    <a:lnTo>
                      <a:pt x="42" y="42"/>
                    </a:lnTo>
                    <a:lnTo>
                      <a:pt x="42" y="45"/>
                    </a:lnTo>
                    <a:lnTo>
                      <a:pt x="41" y="48"/>
                    </a:lnTo>
                    <a:lnTo>
                      <a:pt x="39" y="49"/>
                    </a:lnTo>
                    <a:lnTo>
                      <a:pt x="38" y="49"/>
                    </a:lnTo>
                    <a:lnTo>
                      <a:pt x="36" y="47"/>
                    </a:lnTo>
                    <a:lnTo>
                      <a:pt x="36" y="45"/>
                    </a:lnTo>
                    <a:lnTo>
                      <a:pt x="34" y="47"/>
                    </a:lnTo>
                    <a:lnTo>
                      <a:pt x="32" y="47"/>
                    </a:lnTo>
                    <a:lnTo>
                      <a:pt x="27" y="44"/>
                    </a:lnTo>
                    <a:lnTo>
                      <a:pt x="24" y="42"/>
                    </a:lnTo>
                    <a:lnTo>
                      <a:pt x="23" y="38"/>
                    </a:lnTo>
                    <a:lnTo>
                      <a:pt x="23" y="31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3" y="25"/>
                    </a:lnTo>
                    <a:lnTo>
                      <a:pt x="18" y="25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4" y="26"/>
                    </a:lnTo>
                    <a:lnTo>
                      <a:pt x="14" y="29"/>
                    </a:lnTo>
                    <a:lnTo>
                      <a:pt x="12" y="29"/>
                    </a:lnTo>
                    <a:lnTo>
                      <a:pt x="10" y="28"/>
                    </a:lnTo>
                    <a:lnTo>
                      <a:pt x="9" y="25"/>
                    </a:lnTo>
                    <a:lnTo>
                      <a:pt x="7" y="30"/>
                    </a:lnTo>
                    <a:lnTo>
                      <a:pt x="7" y="33"/>
                    </a:lnTo>
                    <a:lnTo>
                      <a:pt x="5" y="35"/>
                    </a:lnTo>
                    <a:lnTo>
                      <a:pt x="5" y="38"/>
                    </a:lnTo>
                    <a:lnTo>
                      <a:pt x="3" y="40"/>
                    </a:lnTo>
                    <a:lnTo>
                      <a:pt x="2" y="40"/>
                    </a:lnTo>
                    <a:lnTo>
                      <a:pt x="2" y="35"/>
                    </a:lnTo>
                    <a:lnTo>
                      <a:pt x="3" y="34"/>
                    </a:lnTo>
                    <a:lnTo>
                      <a:pt x="3" y="33"/>
                    </a:lnTo>
                    <a:lnTo>
                      <a:pt x="2" y="31"/>
                    </a:lnTo>
                    <a:lnTo>
                      <a:pt x="2" y="30"/>
                    </a:lnTo>
                    <a:lnTo>
                      <a:pt x="0" y="29"/>
                    </a:lnTo>
                    <a:lnTo>
                      <a:pt x="2" y="26"/>
                    </a:lnTo>
                    <a:lnTo>
                      <a:pt x="2" y="25"/>
                    </a:lnTo>
                    <a:lnTo>
                      <a:pt x="3" y="23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8" y="19"/>
                    </a:lnTo>
                    <a:lnTo>
                      <a:pt x="9" y="18"/>
                    </a:lnTo>
                    <a:lnTo>
                      <a:pt x="10" y="15"/>
                    </a:lnTo>
                    <a:lnTo>
                      <a:pt x="12" y="14"/>
                    </a:lnTo>
                    <a:lnTo>
                      <a:pt x="14" y="13"/>
                    </a:lnTo>
                    <a:lnTo>
                      <a:pt x="18" y="13"/>
                    </a:lnTo>
                    <a:lnTo>
                      <a:pt x="19" y="14"/>
                    </a:lnTo>
                    <a:lnTo>
                      <a:pt x="21" y="16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6" y="15"/>
                    </a:lnTo>
                    <a:lnTo>
                      <a:pt x="27" y="14"/>
                    </a:lnTo>
                    <a:lnTo>
                      <a:pt x="28" y="14"/>
                    </a:lnTo>
                    <a:lnTo>
                      <a:pt x="28" y="11"/>
                    </a:lnTo>
                    <a:lnTo>
                      <a:pt x="31" y="10"/>
                    </a:lnTo>
                    <a:lnTo>
                      <a:pt x="32" y="10"/>
                    </a:lnTo>
                    <a:lnTo>
                      <a:pt x="34" y="9"/>
                    </a:lnTo>
                    <a:lnTo>
                      <a:pt x="36" y="9"/>
                    </a:lnTo>
                    <a:lnTo>
                      <a:pt x="37" y="8"/>
                    </a:lnTo>
                    <a:lnTo>
                      <a:pt x="37" y="4"/>
                    </a:lnTo>
                    <a:lnTo>
                      <a:pt x="38" y="3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34" name="Freeform 1312"/>
              <p:cNvSpPr>
                <a:spLocks/>
              </p:cNvSpPr>
              <p:nvPr/>
            </p:nvSpPr>
            <p:spPr bwMode="auto">
              <a:xfrm>
                <a:off x="8594517" y="4165513"/>
                <a:ext cx="55959" cy="58031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4" y="3"/>
                  </a:cxn>
                  <a:cxn ang="0">
                    <a:pos x="25" y="4"/>
                  </a:cxn>
                  <a:cxn ang="0">
                    <a:pos x="25" y="5"/>
                  </a:cxn>
                  <a:cxn ang="0">
                    <a:pos x="27" y="6"/>
                  </a:cxn>
                  <a:cxn ang="0">
                    <a:pos x="24" y="9"/>
                  </a:cxn>
                  <a:cxn ang="0">
                    <a:pos x="23" y="9"/>
                  </a:cxn>
                  <a:cxn ang="0">
                    <a:pos x="23" y="10"/>
                  </a:cxn>
                  <a:cxn ang="0">
                    <a:pos x="20" y="11"/>
                  </a:cxn>
                  <a:cxn ang="0">
                    <a:pos x="19" y="13"/>
                  </a:cxn>
                  <a:cxn ang="0">
                    <a:pos x="17" y="13"/>
                  </a:cxn>
                  <a:cxn ang="0">
                    <a:pos x="15" y="17"/>
                  </a:cxn>
                  <a:cxn ang="0">
                    <a:pos x="10" y="24"/>
                  </a:cxn>
                  <a:cxn ang="0">
                    <a:pos x="7" y="27"/>
                  </a:cxn>
                  <a:cxn ang="0">
                    <a:pos x="4" y="28"/>
                  </a:cxn>
                  <a:cxn ang="0">
                    <a:pos x="0" y="28"/>
                  </a:cxn>
                  <a:cxn ang="0">
                    <a:pos x="5" y="20"/>
                  </a:cxn>
                  <a:cxn ang="0">
                    <a:pos x="18" y="10"/>
                  </a:cxn>
                  <a:cxn ang="0">
                    <a:pos x="22" y="5"/>
                  </a:cxn>
                  <a:cxn ang="0">
                    <a:pos x="23" y="4"/>
                  </a:cxn>
                  <a:cxn ang="0">
                    <a:pos x="23" y="1"/>
                  </a:cxn>
                  <a:cxn ang="0">
                    <a:pos x="24" y="0"/>
                  </a:cxn>
                </a:cxnLst>
                <a:rect l="0" t="0" r="r" b="b"/>
                <a:pathLst>
                  <a:path w="27" h="28">
                    <a:moveTo>
                      <a:pt x="24" y="0"/>
                    </a:moveTo>
                    <a:lnTo>
                      <a:pt x="24" y="3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7" y="6"/>
                    </a:lnTo>
                    <a:lnTo>
                      <a:pt x="24" y="9"/>
                    </a:lnTo>
                    <a:lnTo>
                      <a:pt x="23" y="9"/>
                    </a:lnTo>
                    <a:lnTo>
                      <a:pt x="23" y="10"/>
                    </a:lnTo>
                    <a:lnTo>
                      <a:pt x="20" y="11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5" y="17"/>
                    </a:lnTo>
                    <a:lnTo>
                      <a:pt x="10" y="24"/>
                    </a:lnTo>
                    <a:lnTo>
                      <a:pt x="7" y="27"/>
                    </a:lnTo>
                    <a:lnTo>
                      <a:pt x="4" y="28"/>
                    </a:lnTo>
                    <a:lnTo>
                      <a:pt x="0" y="28"/>
                    </a:lnTo>
                    <a:lnTo>
                      <a:pt x="5" y="20"/>
                    </a:lnTo>
                    <a:lnTo>
                      <a:pt x="18" y="10"/>
                    </a:lnTo>
                    <a:lnTo>
                      <a:pt x="22" y="5"/>
                    </a:lnTo>
                    <a:lnTo>
                      <a:pt x="23" y="4"/>
                    </a:lnTo>
                    <a:lnTo>
                      <a:pt x="23" y="1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35" name="Freeform 1313"/>
              <p:cNvSpPr>
                <a:spLocks/>
              </p:cNvSpPr>
              <p:nvPr/>
            </p:nvSpPr>
            <p:spPr bwMode="auto">
              <a:xfrm>
                <a:off x="8640113" y="3981057"/>
                <a:ext cx="101555" cy="149222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4"/>
                  </a:cxn>
                  <a:cxn ang="0">
                    <a:pos x="15" y="6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2" y="15"/>
                  </a:cxn>
                  <a:cxn ang="0">
                    <a:pos x="23" y="28"/>
                  </a:cxn>
                  <a:cxn ang="0">
                    <a:pos x="18" y="34"/>
                  </a:cxn>
                  <a:cxn ang="0">
                    <a:pos x="17" y="43"/>
                  </a:cxn>
                  <a:cxn ang="0">
                    <a:pos x="21" y="50"/>
                  </a:cxn>
                  <a:cxn ang="0">
                    <a:pos x="26" y="55"/>
                  </a:cxn>
                  <a:cxn ang="0">
                    <a:pos x="28" y="51"/>
                  </a:cxn>
                  <a:cxn ang="0">
                    <a:pos x="33" y="54"/>
                  </a:cxn>
                  <a:cxn ang="0">
                    <a:pos x="36" y="59"/>
                  </a:cxn>
                  <a:cxn ang="0">
                    <a:pos x="40" y="58"/>
                  </a:cxn>
                  <a:cxn ang="0">
                    <a:pos x="42" y="56"/>
                  </a:cxn>
                  <a:cxn ang="0">
                    <a:pos x="43" y="58"/>
                  </a:cxn>
                  <a:cxn ang="0">
                    <a:pos x="42" y="60"/>
                  </a:cxn>
                  <a:cxn ang="0">
                    <a:pos x="41" y="63"/>
                  </a:cxn>
                  <a:cxn ang="0">
                    <a:pos x="43" y="62"/>
                  </a:cxn>
                  <a:cxn ang="0">
                    <a:pos x="45" y="65"/>
                  </a:cxn>
                  <a:cxn ang="0">
                    <a:pos x="49" y="67"/>
                  </a:cxn>
                  <a:cxn ang="0">
                    <a:pos x="47" y="72"/>
                  </a:cxn>
                  <a:cxn ang="0">
                    <a:pos x="45" y="68"/>
                  </a:cxn>
                  <a:cxn ang="0">
                    <a:pos x="36" y="62"/>
                  </a:cxn>
                  <a:cxn ang="0">
                    <a:pos x="31" y="59"/>
                  </a:cxn>
                  <a:cxn ang="0">
                    <a:pos x="32" y="64"/>
                  </a:cxn>
                  <a:cxn ang="0">
                    <a:pos x="28" y="62"/>
                  </a:cxn>
                  <a:cxn ang="0">
                    <a:pos x="20" y="56"/>
                  </a:cxn>
                  <a:cxn ang="0">
                    <a:pos x="13" y="58"/>
                  </a:cxn>
                  <a:cxn ang="0">
                    <a:pos x="11" y="54"/>
                  </a:cxn>
                  <a:cxn ang="0">
                    <a:pos x="11" y="51"/>
                  </a:cxn>
                  <a:cxn ang="0">
                    <a:pos x="12" y="49"/>
                  </a:cxn>
                  <a:cxn ang="0">
                    <a:pos x="10" y="45"/>
                  </a:cxn>
                  <a:cxn ang="0">
                    <a:pos x="6" y="48"/>
                  </a:cxn>
                  <a:cxn ang="0">
                    <a:pos x="2" y="45"/>
                  </a:cxn>
                  <a:cxn ang="0">
                    <a:pos x="0" y="41"/>
                  </a:cxn>
                  <a:cxn ang="0">
                    <a:pos x="1" y="29"/>
                  </a:cxn>
                  <a:cxn ang="0">
                    <a:pos x="5" y="19"/>
                  </a:cxn>
                  <a:cxn ang="0">
                    <a:pos x="3" y="11"/>
                  </a:cxn>
                  <a:cxn ang="0">
                    <a:pos x="2" y="5"/>
                  </a:cxn>
                  <a:cxn ang="0">
                    <a:pos x="6" y="0"/>
                  </a:cxn>
                </a:cxnLst>
                <a:rect l="0" t="0" r="r" b="b"/>
                <a:pathLst>
                  <a:path w="49" h="72">
                    <a:moveTo>
                      <a:pt x="6" y="0"/>
                    </a:moveTo>
                    <a:lnTo>
                      <a:pt x="8" y="0"/>
                    </a:lnTo>
                    <a:lnTo>
                      <a:pt x="10" y="1"/>
                    </a:lnTo>
                    <a:lnTo>
                      <a:pt x="10" y="4"/>
                    </a:lnTo>
                    <a:lnTo>
                      <a:pt x="12" y="6"/>
                    </a:lnTo>
                    <a:lnTo>
                      <a:pt x="15" y="6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20" y="7"/>
                    </a:lnTo>
                    <a:lnTo>
                      <a:pt x="20" y="11"/>
                    </a:lnTo>
                    <a:lnTo>
                      <a:pt x="22" y="15"/>
                    </a:lnTo>
                    <a:lnTo>
                      <a:pt x="23" y="19"/>
                    </a:lnTo>
                    <a:lnTo>
                      <a:pt x="23" y="28"/>
                    </a:lnTo>
                    <a:lnTo>
                      <a:pt x="22" y="30"/>
                    </a:lnTo>
                    <a:lnTo>
                      <a:pt x="18" y="34"/>
                    </a:lnTo>
                    <a:lnTo>
                      <a:pt x="17" y="36"/>
                    </a:lnTo>
                    <a:lnTo>
                      <a:pt x="17" y="43"/>
                    </a:lnTo>
                    <a:lnTo>
                      <a:pt x="20" y="46"/>
                    </a:lnTo>
                    <a:lnTo>
                      <a:pt x="21" y="50"/>
                    </a:lnTo>
                    <a:lnTo>
                      <a:pt x="23" y="54"/>
                    </a:lnTo>
                    <a:lnTo>
                      <a:pt x="26" y="55"/>
                    </a:lnTo>
                    <a:lnTo>
                      <a:pt x="26" y="54"/>
                    </a:lnTo>
                    <a:lnTo>
                      <a:pt x="28" y="51"/>
                    </a:lnTo>
                    <a:lnTo>
                      <a:pt x="32" y="51"/>
                    </a:lnTo>
                    <a:lnTo>
                      <a:pt x="33" y="54"/>
                    </a:lnTo>
                    <a:lnTo>
                      <a:pt x="36" y="56"/>
                    </a:lnTo>
                    <a:lnTo>
                      <a:pt x="36" y="59"/>
                    </a:lnTo>
                    <a:lnTo>
                      <a:pt x="38" y="59"/>
                    </a:lnTo>
                    <a:lnTo>
                      <a:pt x="40" y="58"/>
                    </a:lnTo>
                    <a:lnTo>
                      <a:pt x="40" y="56"/>
                    </a:lnTo>
                    <a:lnTo>
                      <a:pt x="42" y="56"/>
                    </a:lnTo>
                    <a:lnTo>
                      <a:pt x="42" y="58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2" y="60"/>
                    </a:lnTo>
                    <a:lnTo>
                      <a:pt x="41" y="60"/>
                    </a:lnTo>
                    <a:lnTo>
                      <a:pt x="41" y="63"/>
                    </a:lnTo>
                    <a:lnTo>
                      <a:pt x="42" y="63"/>
                    </a:lnTo>
                    <a:lnTo>
                      <a:pt x="43" y="62"/>
                    </a:lnTo>
                    <a:lnTo>
                      <a:pt x="43" y="64"/>
                    </a:lnTo>
                    <a:lnTo>
                      <a:pt x="45" y="65"/>
                    </a:lnTo>
                    <a:lnTo>
                      <a:pt x="47" y="67"/>
                    </a:lnTo>
                    <a:lnTo>
                      <a:pt x="49" y="67"/>
                    </a:lnTo>
                    <a:lnTo>
                      <a:pt x="49" y="70"/>
                    </a:lnTo>
                    <a:lnTo>
                      <a:pt x="47" y="72"/>
                    </a:lnTo>
                    <a:lnTo>
                      <a:pt x="45" y="69"/>
                    </a:lnTo>
                    <a:lnTo>
                      <a:pt x="45" y="68"/>
                    </a:lnTo>
                    <a:lnTo>
                      <a:pt x="40" y="63"/>
                    </a:lnTo>
                    <a:lnTo>
                      <a:pt x="36" y="62"/>
                    </a:lnTo>
                    <a:lnTo>
                      <a:pt x="32" y="58"/>
                    </a:lnTo>
                    <a:lnTo>
                      <a:pt x="31" y="59"/>
                    </a:lnTo>
                    <a:lnTo>
                      <a:pt x="31" y="63"/>
                    </a:lnTo>
                    <a:lnTo>
                      <a:pt x="32" y="64"/>
                    </a:lnTo>
                    <a:lnTo>
                      <a:pt x="30" y="64"/>
                    </a:lnTo>
                    <a:lnTo>
                      <a:pt x="28" y="62"/>
                    </a:lnTo>
                    <a:lnTo>
                      <a:pt x="23" y="56"/>
                    </a:lnTo>
                    <a:lnTo>
                      <a:pt x="20" y="56"/>
                    </a:lnTo>
                    <a:lnTo>
                      <a:pt x="17" y="58"/>
                    </a:lnTo>
                    <a:lnTo>
                      <a:pt x="13" y="58"/>
                    </a:lnTo>
                    <a:lnTo>
                      <a:pt x="12" y="56"/>
                    </a:lnTo>
                    <a:lnTo>
                      <a:pt x="11" y="54"/>
                    </a:lnTo>
                    <a:lnTo>
                      <a:pt x="10" y="53"/>
                    </a:lnTo>
                    <a:lnTo>
                      <a:pt x="11" y="51"/>
                    </a:lnTo>
                    <a:lnTo>
                      <a:pt x="11" y="50"/>
                    </a:lnTo>
                    <a:lnTo>
                      <a:pt x="12" y="49"/>
                    </a:lnTo>
                    <a:lnTo>
                      <a:pt x="12" y="46"/>
                    </a:lnTo>
                    <a:lnTo>
                      <a:pt x="10" y="45"/>
                    </a:lnTo>
                    <a:lnTo>
                      <a:pt x="7" y="48"/>
                    </a:lnTo>
                    <a:lnTo>
                      <a:pt x="6" y="48"/>
                    </a:lnTo>
                    <a:lnTo>
                      <a:pt x="3" y="46"/>
                    </a:lnTo>
                    <a:lnTo>
                      <a:pt x="2" y="45"/>
                    </a:lnTo>
                    <a:lnTo>
                      <a:pt x="1" y="43"/>
                    </a:lnTo>
                    <a:lnTo>
                      <a:pt x="0" y="41"/>
                    </a:lnTo>
                    <a:lnTo>
                      <a:pt x="0" y="31"/>
                    </a:lnTo>
                    <a:lnTo>
                      <a:pt x="1" y="29"/>
                    </a:lnTo>
                    <a:lnTo>
                      <a:pt x="2" y="29"/>
                    </a:lnTo>
                    <a:lnTo>
                      <a:pt x="5" y="19"/>
                    </a:lnTo>
                    <a:lnTo>
                      <a:pt x="3" y="15"/>
                    </a:lnTo>
                    <a:lnTo>
                      <a:pt x="3" y="11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3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37" name="Freeform 1315"/>
              <p:cNvSpPr>
                <a:spLocks/>
              </p:cNvSpPr>
              <p:nvPr/>
            </p:nvSpPr>
            <p:spPr bwMode="auto">
              <a:xfrm>
                <a:off x="8693999" y="4144788"/>
                <a:ext cx="29015" cy="3730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4" y="1"/>
                  </a:cxn>
                  <a:cxn ang="0">
                    <a:pos x="6" y="3"/>
                  </a:cxn>
                  <a:cxn ang="0">
                    <a:pos x="9" y="3"/>
                  </a:cxn>
                  <a:cxn ang="0">
                    <a:pos x="11" y="4"/>
                  </a:cxn>
                  <a:cxn ang="0">
                    <a:pos x="14" y="6"/>
                  </a:cxn>
                  <a:cxn ang="0">
                    <a:pos x="12" y="10"/>
                  </a:cxn>
                  <a:cxn ang="0">
                    <a:pos x="7" y="15"/>
                  </a:cxn>
                  <a:cxn ang="0">
                    <a:pos x="4" y="16"/>
                  </a:cxn>
                  <a:cxn ang="0">
                    <a:pos x="1" y="18"/>
                  </a:cxn>
                  <a:cxn ang="0">
                    <a:pos x="1" y="9"/>
                  </a:cxn>
                  <a:cxn ang="0">
                    <a:pos x="0" y="5"/>
                  </a:cxn>
                  <a:cxn ang="0">
                    <a:pos x="0" y="3"/>
                  </a:cxn>
                  <a:cxn ang="0">
                    <a:pos x="2" y="0"/>
                  </a:cxn>
                </a:cxnLst>
                <a:rect l="0" t="0" r="r" b="b"/>
                <a:pathLst>
                  <a:path w="14" h="18">
                    <a:moveTo>
                      <a:pt x="2" y="0"/>
                    </a:moveTo>
                    <a:lnTo>
                      <a:pt x="4" y="1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1" y="4"/>
                    </a:lnTo>
                    <a:lnTo>
                      <a:pt x="14" y="6"/>
                    </a:lnTo>
                    <a:lnTo>
                      <a:pt x="12" y="10"/>
                    </a:lnTo>
                    <a:lnTo>
                      <a:pt x="7" y="15"/>
                    </a:lnTo>
                    <a:lnTo>
                      <a:pt x="4" y="16"/>
                    </a:lnTo>
                    <a:lnTo>
                      <a:pt x="1" y="18"/>
                    </a:lnTo>
                    <a:lnTo>
                      <a:pt x="1" y="9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38" name="Freeform 1316"/>
              <p:cNvSpPr>
                <a:spLocks/>
              </p:cNvSpPr>
              <p:nvPr/>
            </p:nvSpPr>
            <p:spPr bwMode="auto">
              <a:xfrm>
                <a:off x="8708507" y="4167585"/>
                <a:ext cx="26944" cy="47669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0"/>
                  </a:cxn>
                  <a:cxn ang="0">
                    <a:pos x="12" y="2"/>
                  </a:cxn>
                  <a:cxn ang="0">
                    <a:pos x="13" y="4"/>
                  </a:cxn>
                  <a:cxn ang="0">
                    <a:pos x="13" y="8"/>
                  </a:cxn>
                  <a:cxn ang="0">
                    <a:pos x="12" y="10"/>
                  </a:cxn>
                  <a:cxn ang="0">
                    <a:pos x="9" y="13"/>
                  </a:cxn>
                  <a:cxn ang="0">
                    <a:pos x="9" y="18"/>
                  </a:cxn>
                  <a:cxn ang="0">
                    <a:pos x="10" y="19"/>
                  </a:cxn>
                  <a:cxn ang="0">
                    <a:pos x="10" y="22"/>
                  </a:cxn>
                  <a:cxn ang="0">
                    <a:pos x="9" y="23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0" y="14"/>
                  </a:cxn>
                  <a:cxn ang="0">
                    <a:pos x="0" y="12"/>
                  </a:cxn>
                  <a:cxn ang="0">
                    <a:pos x="4" y="12"/>
                  </a:cxn>
                  <a:cxn ang="0">
                    <a:pos x="4" y="8"/>
                  </a:cxn>
                  <a:cxn ang="0">
                    <a:pos x="5" y="4"/>
                  </a:cxn>
                  <a:cxn ang="0">
                    <a:pos x="7" y="2"/>
                  </a:cxn>
                  <a:cxn ang="0">
                    <a:pos x="8" y="0"/>
                  </a:cxn>
                </a:cxnLst>
                <a:rect l="0" t="0" r="r" b="b"/>
                <a:pathLst>
                  <a:path w="13" h="23">
                    <a:moveTo>
                      <a:pt x="8" y="0"/>
                    </a:moveTo>
                    <a:lnTo>
                      <a:pt x="10" y="0"/>
                    </a:lnTo>
                    <a:lnTo>
                      <a:pt x="12" y="2"/>
                    </a:lnTo>
                    <a:lnTo>
                      <a:pt x="13" y="4"/>
                    </a:lnTo>
                    <a:lnTo>
                      <a:pt x="13" y="8"/>
                    </a:lnTo>
                    <a:lnTo>
                      <a:pt x="12" y="10"/>
                    </a:lnTo>
                    <a:lnTo>
                      <a:pt x="9" y="13"/>
                    </a:lnTo>
                    <a:lnTo>
                      <a:pt x="9" y="18"/>
                    </a:lnTo>
                    <a:lnTo>
                      <a:pt x="10" y="19"/>
                    </a:lnTo>
                    <a:lnTo>
                      <a:pt x="10" y="22"/>
                    </a:lnTo>
                    <a:lnTo>
                      <a:pt x="9" y="23"/>
                    </a:lnTo>
                    <a:lnTo>
                      <a:pt x="8" y="23"/>
                    </a:lnTo>
                    <a:lnTo>
                      <a:pt x="2" y="17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4" y="12"/>
                    </a:lnTo>
                    <a:lnTo>
                      <a:pt x="4" y="8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39" name="Freeform 1317"/>
              <p:cNvSpPr>
                <a:spLocks noEditPoints="1"/>
              </p:cNvSpPr>
              <p:nvPr/>
            </p:nvSpPr>
            <p:spPr bwMode="auto">
              <a:xfrm>
                <a:off x="8733378" y="4171730"/>
                <a:ext cx="12435" cy="29015"/>
              </a:xfrm>
              <a:custGeom>
                <a:avLst/>
                <a:gdLst/>
                <a:ahLst/>
                <a:cxnLst>
                  <a:cxn ang="0">
                    <a:pos x="1" y="10"/>
                  </a:cxn>
                  <a:cxn ang="0">
                    <a:pos x="1" y="1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0"/>
                  </a:cxn>
                  <a:cxn ang="0">
                    <a:pos x="6" y="0"/>
                  </a:cxn>
                  <a:cxn ang="0">
                    <a:pos x="6" y="3"/>
                  </a:cxn>
                  <a:cxn ang="0">
                    <a:pos x="5" y="6"/>
                  </a:cxn>
                  <a:cxn ang="0">
                    <a:pos x="2" y="7"/>
                  </a:cxn>
                  <a:cxn ang="0">
                    <a:pos x="2" y="3"/>
                  </a:cxn>
                  <a:cxn ang="0">
                    <a:pos x="4" y="0"/>
                  </a:cxn>
                </a:cxnLst>
                <a:rect l="0" t="0" r="r" b="b"/>
                <a:pathLst>
                  <a:path w="6" h="14">
                    <a:moveTo>
                      <a:pt x="1" y="10"/>
                    </a:moveTo>
                    <a:lnTo>
                      <a:pt x="1" y="14"/>
                    </a:lnTo>
                    <a:lnTo>
                      <a:pt x="0" y="14"/>
                    </a:lnTo>
                    <a:lnTo>
                      <a:pt x="1" y="10"/>
                    </a:lnTo>
                    <a:close/>
                    <a:moveTo>
                      <a:pt x="4" y="0"/>
                    </a:moveTo>
                    <a:lnTo>
                      <a:pt x="6" y="0"/>
                    </a:lnTo>
                    <a:lnTo>
                      <a:pt x="6" y="3"/>
                    </a:lnTo>
                    <a:lnTo>
                      <a:pt x="5" y="6"/>
                    </a:lnTo>
                    <a:lnTo>
                      <a:pt x="2" y="7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41" name="Freeform 1319"/>
              <p:cNvSpPr>
                <a:spLocks/>
              </p:cNvSpPr>
              <p:nvPr/>
            </p:nvSpPr>
            <p:spPr bwMode="auto">
              <a:xfrm>
                <a:off x="8718869" y="4130279"/>
                <a:ext cx="22799" cy="207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5" y="2"/>
                  </a:cxn>
                  <a:cxn ang="0">
                    <a:pos x="7" y="3"/>
                  </a:cxn>
                  <a:cxn ang="0">
                    <a:pos x="9" y="5"/>
                  </a:cxn>
                  <a:cxn ang="0">
                    <a:pos x="11" y="6"/>
                  </a:cxn>
                  <a:cxn ang="0">
                    <a:pos x="11" y="10"/>
                  </a:cxn>
                  <a:cxn ang="0">
                    <a:pos x="9" y="10"/>
                  </a:cxn>
                  <a:cxn ang="0">
                    <a:pos x="5" y="6"/>
                  </a:cxn>
                  <a:cxn ang="0">
                    <a:pos x="5" y="5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11" h="10">
                    <a:moveTo>
                      <a:pt x="0" y="0"/>
                    </a:moveTo>
                    <a:lnTo>
                      <a:pt x="4" y="0"/>
                    </a:lnTo>
                    <a:lnTo>
                      <a:pt x="5" y="2"/>
                    </a:lnTo>
                    <a:lnTo>
                      <a:pt x="7" y="3"/>
                    </a:lnTo>
                    <a:lnTo>
                      <a:pt x="9" y="5"/>
                    </a:lnTo>
                    <a:lnTo>
                      <a:pt x="11" y="6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42" name="Freeform 1320"/>
              <p:cNvSpPr>
                <a:spLocks/>
              </p:cNvSpPr>
              <p:nvPr/>
            </p:nvSpPr>
            <p:spPr bwMode="auto">
              <a:xfrm>
                <a:off x="8656693" y="4105409"/>
                <a:ext cx="26944" cy="290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7" y="2"/>
                  </a:cxn>
                  <a:cxn ang="0">
                    <a:pos x="8" y="3"/>
                  </a:cxn>
                  <a:cxn ang="0">
                    <a:pos x="10" y="4"/>
                  </a:cxn>
                  <a:cxn ang="0">
                    <a:pos x="12" y="5"/>
                  </a:cxn>
                  <a:cxn ang="0">
                    <a:pos x="13" y="8"/>
                  </a:cxn>
                  <a:cxn ang="0">
                    <a:pos x="13" y="12"/>
                  </a:cxn>
                  <a:cxn ang="0">
                    <a:pos x="12" y="14"/>
                  </a:cxn>
                  <a:cxn ang="0">
                    <a:pos x="9" y="14"/>
                  </a:cxn>
                  <a:cxn ang="0">
                    <a:pos x="8" y="12"/>
                  </a:cxn>
                  <a:cxn ang="0">
                    <a:pos x="4" y="8"/>
                  </a:cxn>
                  <a:cxn ang="0">
                    <a:pos x="3" y="4"/>
                  </a:cxn>
                  <a:cxn ang="0">
                    <a:pos x="2" y="3"/>
                  </a:cxn>
                  <a:cxn ang="0">
                    <a:pos x="0" y="0"/>
                  </a:cxn>
                </a:cxnLst>
                <a:rect l="0" t="0" r="r" b="b"/>
                <a:pathLst>
                  <a:path w="13" h="14">
                    <a:moveTo>
                      <a:pt x="0" y="0"/>
                    </a:moveTo>
                    <a:lnTo>
                      <a:pt x="4" y="0"/>
                    </a:lnTo>
                    <a:lnTo>
                      <a:pt x="7" y="2"/>
                    </a:lnTo>
                    <a:lnTo>
                      <a:pt x="8" y="3"/>
                    </a:lnTo>
                    <a:lnTo>
                      <a:pt x="10" y="4"/>
                    </a:lnTo>
                    <a:lnTo>
                      <a:pt x="12" y="5"/>
                    </a:lnTo>
                    <a:lnTo>
                      <a:pt x="13" y="8"/>
                    </a:lnTo>
                    <a:lnTo>
                      <a:pt x="13" y="12"/>
                    </a:lnTo>
                    <a:lnTo>
                      <a:pt x="12" y="14"/>
                    </a:lnTo>
                    <a:lnTo>
                      <a:pt x="9" y="14"/>
                    </a:lnTo>
                    <a:lnTo>
                      <a:pt x="8" y="12"/>
                    </a:lnTo>
                    <a:lnTo>
                      <a:pt x="4" y="8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43" name="Freeform 1321"/>
              <p:cNvSpPr>
                <a:spLocks/>
              </p:cNvSpPr>
              <p:nvPr/>
            </p:nvSpPr>
            <p:spPr bwMode="auto">
              <a:xfrm>
                <a:off x="8685709" y="4111627"/>
                <a:ext cx="8290" cy="207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4" y="1"/>
                  </a:cxn>
                  <a:cxn ang="0">
                    <a:pos x="1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4" y="0"/>
                    </a:lnTo>
                    <a:lnTo>
                      <a:pt x="4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44" name="Freeform 1322"/>
              <p:cNvSpPr>
                <a:spLocks/>
              </p:cNvSpPr>
              <p:nvPr/>
            </p:nvSpPr>
            <p:spPr bwMode="auto">
              <a:xfrm>
                <a:off x="8646331" y="3806964"/>
                <a:ext cx="39379" cy="7253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8" y="2"/>
                  </a:cxn>
                  <a:cxn ang="0">
                    <a:pos x="19" y="8"/>
                  </a:cxn>
                  <a:cxn ang="0">
                    <a:pos x="18" y="17"/>
                  </a:cxn>
                  <a:cxn ang="0">
                    <a:pos x="14" y="26"/>
                  </a:cxn>
                  <a:cxn ang="0">
                    <a:pos x="10" y="32"/>
                  </a:cxn>
                  <a:cxn ang="0">
                    <a:pos x="5" y="35"/>
                  </a:cxn>
                  <a:cxn ang="0">
                    <a:pos x="3" y="35"/>
                  </a:cxn>
                  <a:cxn ang="0">
                    <a:pos x="2" y="34"/>
                  </a:cxn>
                  <a:cxn ang="0">
                    <a:pos x="0" y="31"/>
                  </a:cxn>
                  <a:cxn ang="0">
                    <a:pos x="0" y="23"/>
                  </a:cxn>
                  <a:cxn ang="0">
                    <a:pos x="2" y="17"/>
                  </a:cxn>
                  <a:cxn ang="0">
                    <a:pos x="5" y="8"/>
                  </a:cxn>
                  <a:cxn ang="0">
                    <a:pos x="9" y="2"/>
                  </a:cxn>
                  <a:cxn ang="0">
                    <a:pos x="14" y="0"/>
                  </a:cxn>
                </a:cxnLst>
                <a:rect l="0" t="0" r="r" b="b"/>
                <a:pathLst>
                  <a:path w="19" h="35">
                    <a:moveTo>
                      <a:pt x="14" y="0"/>
                    </a:moveTo>
                    <a:lnTo>
                      <a:pt x="18" y="2"/>
                    </a:lnTo>
                    <a:lnTo>
                      <a:pt x="19" y="8"/>
                    </a:lnTo>
                    <a:lnTo>
                      <a:pt x="18" y="17"/>
                    </a:lnTo>
                    <a:lnTo>
                      <a:pt x="14" y="26"/>
                    </a:lnTo>
                    <a:lnTo>
                      <a:pt x="10" y="32"/>
                    </a:lnTo>
                    <a:lnTo>
                      <a:pt x="5" y="35"/>
                    </a:lnTo>
                    <a:lnTo>
                      <a:pt x="3" y="35"/>
                    </a:lnTo>
                    <a:lnTo>
                      <a:pt x="2" y="34"/>
                    </a:lnTo>
                    <a:lnTo>
                      <a:pt x="0" y="31"/>
                    </a:lnTo>
                    <a:lnTo>
                      <a:pt x="0" y="23"/>
                    </a:lnTo>
                    <a:lnTo>
                      <a:pt x="2" y="17"/>
                    </a:lnTo>
                    <a:lnTo>
                      <a:pt x="5" y="8"/>
                    </a:lnTo>
                    <a:lnTo>
                      <a:pt x="9" y="2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45" name="Freeform 1323"/>
              <p:cNvSpPr>
                <a:spLocks/>
              </p:cNvSpPr>
              <p:nvPr/>
            </p:nvSpPr>
            <p:spPr bwMode="auto">
              <a:xfrm>
                <a:off x="8368612" y="3935461"/>
                <a:ext cx="58031" cy="53886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24" y="2"/>
                  </a:cxn>
                  <a:cxn ang="0">
                    <a:pos x="26" y="3"/>
                  </a:cxn>
                  <a:cxn ang="0">
                    <a:pos x="28" y="4"/>
                  </a:cxn>
                  <a:cxn ang="0">
                    <a:pos x="28" y="7"/>
                  </a:cxn>
                  <a:cxn ang="0">
                    <a:pos x="26" y="9"/>
                  </a:cxn>
                  <a:cxn ang="0">
                    <a:pos x="25" y="13"/>
                  </a:cxn>
                  <a:cxn ang="0">
                    <a:pos x="20" y="21"/>
                  </a:cxn>
                  <a:cxn ang="0">
                    <a:pos x="16" y="23"/>
                  </a:cxn>
                  <a:cxn ang="0">
                    <a:pos x="13" y="24"/>
                  </a:cxn>
                  <a:cxn ang="0">
                    <a:pos x="10" y="26"/>
                  </a:cxn>
                  <a:cxn ang="0">
                    <a:pos x="6" y="26"/>
                  </a:cxn>
                  <a:cxn ang="0">
                    <a:pos x="4" y="24"/>
                  </a:cxn>
                  <a:cxn ang="0">
                    <a:pos x="1" y="19"/>
                  </a:cxn>
                  <a:cxn ang="0">
                    <a:pos x="1" y="16"/>
                  </a:cxn>
                  <a:cxn ang="0">
                    <a:pos x="0" y="13"/>
                  </a:cxn>
                  <a:cxn ang="0">
                    <a:pos x="0" y="11"/>
                  </a:cxn>
                  <a:cxn ang="0">
                    <a:pos x="1" y="11"/>
                  </a:cxn>
                  <a:cxn ang="0">
                    <a:pos x="5" y="9"/>
                  </a:cxn>
                  <a:cxn ang="0">
                    <a:pos x="18" y="2"/>
                  </a:cxn>
                  <a:cxn ang="0">
                    <a:pos x="23" y="0"/>
                  </a:cxn>
                </a:cxnLst>
                <a:rect l="0" t="0" r="r" b="b"/>
                <a:pathLst>
                  <a:path w="28" h="26">
                    <a:moveTo>
                      <a:pt x="23" y="0"/>
                    </a:moveTo>
                    <a:lnTo>
                      <a:pt x="24" y="2"/>
                    </a:lnTo>
                    <a:lnTo>
                      <a:pt x="26" y="3"/>
                    </a:lnTo>
                    <a:lnTo>
                      <a:pt x="28" y="4"/>
                    </a:lnTo>
                    <a:lnTo>
                      <a:pt x="28" y="7"/>
                    </a:lnTo>
                    <a:lnTo>
                      <a:pt x="26" y="9"/>
                    </a:lnTo>
                    <a:lnTo>
                      <a:pt x="25" y="13"/>
                    </a:lnTo>
                    <a:lnTo>
                      <a:pt x="20" y="21"/>
                    </a:lnTo>
                    <a:lnTo>
                      <a:pt x="16" y="23"/>
                    </a:lnTo>
                    <a:lnTo>
                      <a:pt x="13" y="24"/>
                    </a:lnTo>
                    <a:lnTo>
                      <a:pt x="10" y="26"/>
                    </a:lnTo>
                    <a:lnTo>
                      <a:pt x="6" y="26"/>
                    </a:lnTo>
                    <a:lnTo>
                      <a:pt x="4" y="24"/>
                    </a:lnTo>
                    <a:lnTo>
                      <a:pt x="1" y="19"/>
                    </a:lnTo>
                    <a:lnTo>
                      <a:pt x="1" y="16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5" y="9"/>
                    </a:lnTo>
                    <a:lnTo>
                      <a:pt x="18" y="2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46" name="Freeform 1324"/>
              <p:cNvSpPr>
                <a:spLocks/>
              </p:cNvSpPr>
              <p:nvPr/>
            </p:nvSpPr>
            <p:spPr bwMode="auto">
              <a:xfrm>
                <a:off x="8289855" y="4466030"/>
                <a:ext cx="39379" cy="3523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9" y="0"/>
                  </a:cxn>
                  <a:cxn ang="0">
                    <a:pos x="10" y="4"/>
                  </a:cxn>
                  <a:cxn ang="0">
                    <a:pos x="10" y="6"/>
                  </a:cxn>
                  <a:cxn ang="0">
                    <a:pos x="13" y="9"/>
                  </a:cxn>
                  <a:cxn ang="0">
                    <a:pos x="14" y="11"/>
                  </a:cxn>
                  <a:cxn ang="0">
                    <a:pos x="17" y="14"/>
                  </a:cxn>
                  <a:cxn ang="0">
                    <a:pos x="19" y="14"/>
                  </a:cxn>
                  <a:cxn ang="0">
                    <a:pos x="19" y="17"/>
                  </a:cxn>
                  <a:cxn ang="0">
                    <a:pos x="16" y="17"/>
                  </a:cxn>
                  <a:cxn ang="0">
                    <a:pos x="13" y="15"/>
                  </a:cxn>
                  <a:cxn ang="0">
                    <a:pos x="10" y="15"/>
                  </a:cxn>
                  <a:cxn ang="0">
                    <a:pos x="10" y="12"/>
                  </a:cxn>
                  <a:cxn ang="0">
                    <a:pos x="5" y="7"/>
                  </a:cxn>
                  <a:cxn ang="0">
                    <a:pos x="2" y="7"/>
                  </a:cxn>
                  <a:cxn ang="0">
                    <a:pos x="0" y="6"/>
                  </a:cxn>
                  <a:cxn ang="0">
                    <a:pos x="0" y="5"/>
                  </a:cxn>
                  <a:cxn ang="0">
                    <a:pos x="2" y="4"/>
                  </a:cxn>
                  <a:cxn ang="0">
                    <a:pos x="3" y="1"/>
                  </a:cxn>
                  <a:cxn ang="0">
                    <a:pos x="7" y="0"/>
                  </a:cxn>
                </a:cxnLst>
                <a:rect l="0" t="0" r="r" b="b"/>
                <a:pathLst>
                  <a:path w="19" h="17">
                    <a:moveTo>
                      <a:pt x="7" y="0"/>
                    </a:moveTo>
                    <a:lnTo>
                      <a:pt x="9" y="0"/>
                    </a:lnTo>
                    <a:lnTo>
                      <a:pt x="10" y="4"/>
                    </a:lnTo>
                    <a:lnTo>
                      <a:pt x="10" y="6"/>
                    </a:lnTo>
                    <a:lnTo>
                      <a:pt x="13" y="9"/>
                    </a:lnTo>
                    <a:lnTo>
                      <a:pt x="14" y="11"/>
                    </a:lnTo>
                    <a:lnTo>
                      <a:pt x="17" y="14"/>
                    </a:lnTo>
                    <a:lnTo>
                      <a:pt x="19" y="14"/>
                    </a:lnTo>
                    <a:lnTo>
                      <a:pt x="19" y="17"/>
                    </a:lnTo>
                    <a:lnTo>
                      <a:pt x="16" y="17"/>
                    </a:lnTo>
                    <a:lnTo>
                      <a:pt x="13" y="15"/>
                    </a:lnTo>
                    <a:lnTo>
                      <a:pt x="10" y="15"/>
                    </a:lnTo>
                    <a:lnTo>
                      <a:pt x="10" y="12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3" y="1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47" name="Freeform 1325"/>
              <p:cNvSpPr>
                <a:spLocks/>
              </p:cNvSpPr>
              <p:nvPr/>
            </p:nvSpPr>
            <p:spPr bwMode="auto">
              <a:xfrm>
                <a:off x="8349958" y="4490900"/>
                <a:ext cx="16580" cy="165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5" y="2"/>
                  </a:cxn>
                  <a:cxn ang="0">
                    <a:pos x="7" y="2"/>
                  </a:cxn>
                  <a:cxn ang="0">
                    <a:pos x="8" y="3"/>
                  </a:cxn>
                  <a:cxn ang="0">
                    <a:pos x="8" y="4"/>
                  </a:cxn>
                  <a:cxn ang="0">
                    <a:pos x="7" y="7"/>
                  </a:cxn>
                  <a:cxn ang="0">
                    <a:pos x="5" y="8"/>
                  </a:cxn>
                  <a:cxn ang="0">
                    <a:pos x="3" y="8"/>
                  </a:cxn>
                  <a:cxn ang="0">
                    <a:pos x="2" y="7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lnTo>
                      <a:pt x="4" y="0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8" y="3"/>
                    </a:lnTo>
                    <a:lnTo>
                      <a:pt x="8" y="4"/>
                    </a:lnTo>
                    <a:lnTo>
                      <a:pt x="7" y="7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48" name="Freeform 1326"/>
              <p:cNvSpPr>
                <a:spLocks/>
              </p:cNvSpPr>
              <p:nvPr/>
            </p:nvSpPr>
            <p:spPr bwMode="auto">
              <a:xfrm>
                <a:off x="8136488" y="4455668"/>
                <a:ext cx="16580" cy="227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4" y="5"/>
                  </a:cxn>
                  <a:cxn ang="0">
                    <a:pos x="7" y="6"/>
                  </a:cxn>
                  <a:cxn ang="0">
                    <a:pos x="8" y="9"/>
                  </a:cxn>
                  <a:cxn ang="0">
                    <a:pos x="8" y="11"/>
                  </a:cxn>
                  <a:cxn ang="0">
                    <a:pos x="7" y="10"/>
                  </a:cxn>
                  <a:cxn ang="0">
                    <a:pos x="4" y="9"/>
                  </a:cxn>
                  <a:cxn ang="0">
                    <a:pos x="3" y="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8" h="11">
                    <a:moveTo>
                      <a:pt x="0" y="0"/>
                    </a:moveTo>
                    <a:lnTo>
                      <a:pt x="3" y="0"/>
                    </a:lnTo>
                    <a:lnTo>
                      <a:pt x="3" y="2"/>
                    </a:lnTo>
                    <a:lnTo>
                      <a:pt x="4" y="5"/>
                    </a:lnTo>
                    <a:lnTo>
                      <a:pt x="7" y="6"/>
                    </a:lnTo>
                    <a:lnTo>
                      <a:pt x="8" y="9"/>
                    </a:lnTo>
                    <a:lnTo>
                      <a:pt x="8" y="11"/>
                    </a:lnTo>
                    <a:lnTo>
                      <a:pt x="7" y="10"/>
                    </a:lnTo>
                    <a:lnTo>
                      <a:pt x="4" y="9"/>
                    </a:lnTo>
                    <a:lnTo>
                      <a:pt x="3" y="6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49" name="Freeform 1327"/>
              <p:cNvSpPr>
                <a:spLocks/>
              </p:cNvSpPr>
              <p:nvPr/>
            </p:nvSpPr>
            <p:spPr bwMode="auto">
              <a:xfrm>
                <a:off x="8105399" y="4403854"/>
                <a:ext cx="18653" cy="2072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5" y="2"/>
                  </a:cxn>
                  <a:cxn ang="0">
                    <a:pos x="7" y="5"/>
                  </a:cxn>
                  <a:cxn ang="0">
                    <a:pos x="8" y="6"/>
                  </a:cxn>
                  <a:cxn ang="0">
                    <a:pos x="9" y="8"/>
                  </a:cxn>
                  <a:cxn ang="0">
                    <a:pos x="9" y="10"/>
                  </a:cxn>
                  <a:cxn ang="0">
                    <a:pos x="8" y="10"/>
                  </a:cxn>
                  <a:cxn ang="0">
                    <a:pos x="3" y="5"/>
                  </a:cxn>
                  <a:cxn ang="0">
                    <a:pos x="2" y="2"/>
                  </a:cxn>
                  <a:cxn ang="0">
                    <a:pos x="0" y="1"/>
                  </a:cxn>
                  <a:cxn ang="0">
                    <a:pos x="3" y="0"/>
                  </a:cxn>
                </a:cxnLst>
                <a:rect l="0" t="0" r="r" b="b"/>
                <a:pathLst>
                  <a:path w="9" h="10">
                    <a:moveTo>
                      <a:pt x="3" y="0"/>
                    </a:moveTo>
                    <a:lnTo>
                      <a:pt x="5" y="2"/>
                    </a:lnTo>
                    <a:lnTo>
                      <a:pt x="7" y="5"/>
                    </a:lnTo>
                    <a:lnTo>
                      <a:pt x="8" y="6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8" y="10"/>
                    </a:lnTo>
                    <a:lnTo>
                      <a:pt x="3" y="5"/>
                    </a:lnTo>
                    <a:lnTo>
                      <a:pt x="2" y="2"/>
                    </a:lnTo>
                    <a:lnTo>
                      <a:pt x="0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50" name="Freeform 1328"/>
              <p:cNvSpPr>
                <a:spLocks/>
              </p:cNvSpPr>
              <p:nvPr/>
            </p:nvSpPr>
            <p:spPr bwMode="auto">
              <a:xfrm>
                <a:off x="8876382" y="3578986"/>
                <a:ext cx="55959" cy="7253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15" y="0"/>
                  </a:cxn>
                  <a:cxn ang="0">
                    <a:pos x="17" y="1"/>
                  </a:cxn>
                  <a:cxn ang="0">
                    <a:pos x="20" y="4"/>
                  </a:cxn>
                  <a:cxn ang="0">
                    <a:pos x="24" y="4"/>
                  </a:cxn>
                  <a:cxn ang="0">
                    <a:pos x="24" y="8"/>
                  </a:cxn>
                  <a:cxn ang="0">
                    <a:pos x="27" y="10"/>
                  </a:cxn>
                  <a:cxn ang="0">
                    <a:pos x="27" y="15"/>
                  </a:cxn>
                  <a:cxn ang="0">
                    <a:pos x="24" y="15"/>
                  </a:cxn>
                  <a:cxn ang="0">
                    <a:pos x="21" y="24"/>
                  </a:cxn>
                  <a:cxn ang="0">
                    <a:pos x="19" y="32"/>
                  </a:cxn>
                  <a:cxn ang="0">
                    <a:pos x="14" y="35"/>
                  </a:cxn>
                  <a:cxn ang="0">
                    <a:pos x="12" y="35"/>
                  </a:cxn>
                  <a:cxn ang="0">
                    <a:pos x="12" y="34"/>
                  </a:cxn>
                  <a:cxn ang="0">
                    <a:pos x="7" y="32"/>
                  </a:cxn>
                  <a:cxn ang="0">
                    <a:pos x="6" y="29"/>
                  </a:cxn>
                  <a:cxn ang="0">
                    <a:pos x="6" y="27"/>
                  </a:cxn>
                  <a:cxn ang="0">
                    <a:pos x="7" y="25"/>
                  </a:cxn>
                  <a:cxn ang="0">
                    <a:pos x="9" y="23"/>
                  </a:cxn>
                  <a:cxn ang="0">
                    <a:pos x="11" y="20"/>
                  </a:cxn>
                  <a:cxn ang="0">
                    <a:pos x="12" y="15"/>
                  </a:cxn>
                  <a:cxn ang="0">
                    <a:pos x="10" y="13"/>
                  </a:cxn>
                  <a:cxn ang="0">
                    <a:pos x="10" y="11"/>
                  </a:cxn>
                  <a:cxn ang="0">
                    <a:pos x="9" y="10"/>
                  </a:cxn>
                  <a:cxn ang="0">
                    <a:pos x="9" y="13"/>
                  </a:cxn>
                  <a:cxn ang="0">
                    <a:pos x="7" y="13"/>
                  </a:cxn>
                  <a:cxn ang="0">
                    <a:pos x="5" y="15"/>
                  </a:cxn>
                  <a:cxn ang="0">
                    <a:pos x="2" y="15"/>
                  </a:cxn>
                  <a:cxn ang="0">
                    <a:pos x="1" y="14"/>
                  </a:cxn>
                  <a:cxn ang="0">
                    <a:pos x="0" y="11"/>
                  </a:cxn>
                  <a:cxn ang="0">
                    <a:pos x="0" y="10"/>
                  </a:cxn>
                  <a:cxn ang="0">
                    <a:pos x="5" y="5"/>
                  </a:cxn>
                  <a:cxn ang="0">
                    <a:pos x="7" y="4"/>
                  </a:cxn>
                  <a:cxn ang="0">
                    <a:pos x="11" y="0"/>
                  </a:cxn>
                </a:cxnLst>
                <a:rect l="0" t="0" r="r" b="b"/>
                <a:pathLst>
                  <a:path w="27" h="35">
                    <a:moveTo>
                      <a:pt x="11" y="0"/>
                    </a:moveTo>
                    <a:lnTo>
                      <a:pt x="15" y="0"/>
                    </a:lnTo>
                    <a:lnTo>
                      <a:pt x="17" y="1"/>
                    </a:lnTo>
                    <a:lnTo>
                      <a:pt x="20" y="4"/>
                    </a:lnTo>
                    <a:lnTo>
                      <a:pt x="24" y="4"/>
                    </a:lnTo>
                    <a:lnTo>
                      <a:pt x="24" y="8"/>
                    </a:lnTo>
                    <a:lnTo>
                      <a:pt x="27" y="10"/>
                    </a:lnTo>
                    <a:lnTo>
                      <a:pt x="27" y="15"/>
                    </a:lnTo>
                    <a:lnTo>
                      <a:pt x="24" y="15"/>
                    </a:lnTo>
                    <a:lnTo>
                      <a:pt x="21" y="24"/>
                    </a:lnTo>
                    <a:lnTo>
                      <a:pt x="19" y="32"/>
                    </a:lnTo>
                    <a:lnTo>
                      <a:pt x="14" y="35"/>
                    </a:lnTo>
                    <a:lnTo>
                      <a:pt x="12" y="35"/>
                    </a:lnTo>
                    <a:lnTo>
                      <a:pt x="12" y="34"/>
                    </a:lnTo>
                    <a:lnTo>
                      <a:pt x="7" y="32"/>
                    </a:lnTo>
                    <a:lnTo>
                      <a:pt x="6" y="29"/>
                    </a:lnTo>
                    <a:lnTo>
                      <a:pt x="6" y="27"/>
                    </a:lnTo>
                    <a:lnTo>
                      <a:pt x="7" y="25"/>
                    </a:lnTo>
                    <a:lnTo>
                      <a:pt x="9" y="23"/>
                    </a:lnTo>
                    <a:lnTo>
                      <a:pt x="11" y="20"/>
                    </a:lnTo>
                    <a:lnTo>
                      <a:pt x="12" y="15"/>
                    </a:lnTo>
                    <a:lnTo>
                      <a:pt x="10" y="13"/>
                    </a:lnTo>
                    <a:lnTo>
                      <a:pt x="10" y="11"/>
                    </a:lnTo>
                    <a:lnTo>
                      <a:pt x="9" y="10"/>
                    </a:lnTo>
                    <a:lnTo>
                      <a:pt x="9" y="13"/>
                    </a:lnTo>
                    <a:lnTo>
                      <a:pt x="7" y="13"/>
                    </a:lnTo>
                    <a:lnTo>
                      <a:pt x="5" y="15"/>
                    </a:lnTo>
                    <a:lnTo>
                      <a:pt x="2" y="15"/>
                    </a:lnTo>
                    <a:lnTo>
                      <a:pt x="1" y="14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5" y="5"/>
                    </a:lnTo>
                    <a:lnTo>
                      <a:pt x="7" y="4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51" name="Freeform 1329"/>
              <p:cNvSpPr>
                <a:spLocks/>
              </p:cNvSpPr>
              <p:nvPr/>
            </p:nvSpPr>
            <p:spPr bwMode="auto">
              <a:xfrm>
                <a:off x="8940631" y="3564478"/>
                <a:ext cx="58031" cy="43524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5" y="0"/>
                  </a:cxn>
                  <a:cxn ang="0">
                    <a:pos x="26" y="1"/>
                  </a:cxn>
                  <a:cxn ang="0">
                    <a:pos x="28" y="3"/>
                  </a:cxn>
                  <a:cxn ang="0">
                    <a:pos x="28" y="7"/>
                  </a:cxn>
                  <a:cxn ang="0">
                    <a:pos x="25" y="12"/>
                  </a:cxn>
                  <a:cxn ang="0">
                    <a:pos x="24" y="13"/>
                  </a:cxn>
                  <a:cxn ang="0">
                    <a:pos x="20" y="13"/>
                  </a:cxn>
                  <a:cxn ang="0">
                    <a:pos x="18" y="11"/>
                  </a:cxn>
                  <a:cxn ang="0">
                    <a:pos x="16" y="11"/>
                  </a:cxn>
                  <a:cxn ang="0">
                    <a:pos x="14" y="13"/>
                  </a:cxn>
                  <a:cxn ang="0">
                    <a:pos x="11" y="18"/>
                  </a:cxn>
                  <a:cxn ang="0">
                    <a:pos x="6" y="21"/>
                  </a:cxn>
                  <a:cxn ang="0">
                    <a:pos x="4" y="18"/>
                  </a:cxn>
                  <a:cxn ang="0">
                    <a:pos x="4" y="15"/>
                  </a:cxn>
                  <a:cxn ang="0">
                    <a:pos x="1" y="13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3" y="8"/>
                  </a:cxn>
                  <a:cxn ang="0">
                    <a:pos x="5" y="7"/>
                  </a:cxn>
                  <a:cxn ang="0">
                    <a:pos x="9" y="3"/>
                  </a:cxn>
                  <a:cxn ang="0">
                    <a:pos x="14" y="3"/>
                  </a:cxn>
                  <a:cxn ang="0">
                    <a:pos x="16" y="2"/>
                  </a:cxn>
                  <a:cxn ang="0">
                    <a:pos x="18" y="1"/>
                  </a:cxn>
                  <a:cxn ang="0">
                    <a:pos x="20" y="0"/>
                  </a:cxn>
                </a:cxnLst>
                <a:rect l="0" t="0" r="r" b="b"/>
                <a:pathLst>
                  <a:path w="28" h="21">
                    <a:moveTo>
                      <a:pt x="20" y="0"/>
                    </a:moveTo>
                    <a:lnTo>
                      <a:pt x="25" y="0"/>
                    </a:lnTo>
                    <a:lnTo>
                      <a:pt x="26" y="1"/>
                    </a:lnTo>
                    <a:lnTo>
                      <a:pt x="28" y="3"/>
                    </a:lnTo>
                    <a:lnTo>
                      <a:pt x="28" y="7"/>
                    </a:lnTo>
                    <a:lnTo>
                      <a:pt x="25" y="12"/>
                    </a:lnTo>
                    <a:lnTo>
                      <a:pt x="24" y="13"/>
                    </a:lnTo>
                    <a:lnTo>
                      <a:pt x="20" y="13"/>
                    </a:lnTo>
                    <a:lnTo>
                      <a:pt x="18" y="11"/>
                    </a:lnTo>
                    <a:lnTo>
                      <a:pt x="16" y="11"/>
                    </a:lnTo>
                    <a:lnTo>
                      <a:pt x="14" y="13"/>
                    </a:lnTo>
                    <a:lnTo>
                      <a:pt x="11" y="18"/>
                    </a:lnTo>
                    <a:lnTo>
                      <a:pt x="6" y="21"/>
                    </a:lnTo>
                    <a:lnTo>
                      <a:pt x="4" y="18"/>
                    </a:lnTo>
                    <a:lnTo>
                      <a:pt x="4" y="15"/>
                    </a:lnTo>
                    <a:lnTo>
                      <a:pt x="1" y="13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8"/>
                    </a:lnTo>
                    <a:lnTo>
                      <a:pt x="5" y="7"/>
                    </a:lnTo>
                    <a:lnTo>
                      <a:pt x="9" y="3"/>
                    </a:lnTo>
                    <a:lnTo>
                      <a:pt x="14" y="3"/>
                    </a:lnTo>
                    <a:lnTo>
                      <a:pt x="16" y="2"/>
                    </a:lnTo>
                    <a:lnTo>
                      <a:pt x="18" y="1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52" name="Freeform 1330"/>
              <p:cNvSpPr>
                <a:spLocks noEditPoints="1"/>
              </p:cNvSpPr>
              <p:nvPr/>
            </p:nvSpPr>
            <p:spPr bwMode="auto">
              <a:xfrm>
                <a:off x="8907470" y="3367587"/>
                <a:ext cx="269429" cy="221762"/>
              </a:xfrm>
              <a:custGeom>
                <a:avLst/>
                <a:gdLst/>
                <a:ahLst/>
                <a:cxnLst>
                  <a:cxn ang="0">
                    <a:pos x="73" y="57"/>
                  </a:cxn>
                  <a:cxn ang="0">
                    <a:pos x="73" y="56"/>
                  </a:cxn>
                  <a:cxn ang="0">
                    <a:pos x="120" y="0"/>
                  </a:cxn>
                  <a:cxn ang="0">
                    <a:pos x="123" y="2"/>
                  </a:cxn>
                  <a:cxn ang="0">
                    <a:pos x="124" y="7"/>
                  </a:cxn>
                  <a:cxn ang="0">
                    <a:pos x="125" y="14"/>
                  </a:cxn>
                  <a:cxn ang="0">
                    <a:pos x="130" y="25"/>
                  </a:cxn>
                  <a:cxn ang="0">
                    <a:pos x="129" y="30"/>
                  </a:cxn>
                  <a:cxn ang="0">
                    <a:pos x="124" y="41"/>
                  </a:cxn>
                  <a:cxn ang="0">
                    <a:pos x="119" y="42"/>
                  </a:cxn>
                  <a:cxn ang="0">
                    <a:pos x="118" y="62"/>
                  </a:cxn>
                  <a:cxn ang="0">
                    <a:pos x="113" y="68"/>
                  </a:cxn>
                  <a:cxn ang="0">
                    <a:pos x="114" y="75"/>
                  </a:cxn>
                  <a:cxn ang="0">
                    <a:pos x="115" y="78"/>
                  </a:cxn>
                  <a:cxn ang="0">
                    <a:pos x="110" y="82"/>
                  </a:cxn>
                  <a:cxn ang="0">
                    <a:pos x="105" y="81"/>
                  </a:cxn>
                  <a:cxn ang="0">
                    <a:pos x="99" y="85"/>
                  </a:cxn>
                  <a:cxn ang="0">
                    <a:pos x="95" y="90"/>
                  </a:cxn>
                  <a:cxn ang="0">
                    <a:pos x="93" y="88"/>
                  </a:cxn>
                  <a:cxn ang="0">
                    <a:pos x="86" y="90"/>
                  </a:cxn>
                  <a:cxn ang="0">
                    <a:pos x="83" y="93"/>
                  </a:cxn>
                  <a:cxn ang="0">
                    <a:pos x="75" y="92"/>
                  </a:cxn>
                  <a:cxn ang="0">
                    <a:pos x="73" y="88"/>
                  </a:cxn>
                  <a:cxn ang="0">
                    <a:pos x="69" y="86"/>
                  </a:cxn>
                  <a:cxn ang="0">
                    <a:pos x="66" y="91"/>
                  </a:cxn>
                  <a:cxn ang="0">
                    <a:pos x="69" y="95"/>
                  </a:cxn>
                  <a:cxn ang="0">
                    <a:pos x="66" y="96"/>
                  </a:cxn>
                  <a:cxn ang="0">
                    <a:pos x="63" y="98"/>
                  </a:cxn>
                  <a:cxn ang="0">
                    <a:pos x="58" y="105"/>
                  </a:cxn>
                  <a:cxn ang="0">
                    <a:pos x="54" y="105"/>
                  </a:cxn>
                  <a:cxn ang="0">
                    <a:pos x="51" y="102"/>
                  </a:cxn>
                  <a:cxn ang="0">
                    <a:pos x="53" y="96"/>
                  </a:cxn>
                  <a:cxn ang="0">
                    <a:pos x="49" y="91"/>
                  </a:cxn>
                  <a:cxn ang="0">
                    <a:pos x="39" y="88"/>
                  </a:cxn>
                  <a:cxn ang="0">
                    <a:pos x="37" y="92"/>
                  </a:cxn>
                  <a:cxn ang="0">
                    <a:pos x="30" y="93"/>
                  </a:cxn>
                  <a:cxn ang="0">
                    <a:pos x="17" y="97"/>
                  </a:cxn>
                  <a:cxn ang="0">
                    <a:pos x="0" y="98"/>
                  </a:cxn>
                  <a:cxn ang="0">
                    <a:pos x="4" y="96"/>
                  </a:cxn>
                  <a:cxn ang="0">
                    <a:pos x="11" y="90"/>
                  </a:cxn>
                  <a:cxn ang="0">
                    <a:pos x="27" y="78"/>
                  </a:cxn>
                  <a:cxn ang="0">
                    <a:pos x="59" y="76"/>
                  </a:cxn>
                  <a:cxn ang="0">
                    <a:pos x="66" y="66"/>
                  </a:cxn>
                  <a:cxn ang="0">
                    <a:pos x="69" y="62"/>
                  </a:cxn>
                  <a:cxn ang="0">
                    <a:pos x="71" y="58"/>
                  </a:cxn>
                  <a:cxn ang="0">
                    <a:pos x="73" y="62"/>
                  </a:cxn>
                  <a:cxn ang="0">
                    <a:pos x="79" y="61"/>
                  </a:cxn>
                  <a:cxn ang="0">
                    <a:pos x="85" y="57"/>
                  </a:cxn>
                  <a:cxn ang="0">
                    <a:pos x="100" y="43"/>
                  </a:cxn>
                  <a:cxn ang="0">
                    <a:pos x="108" y="23"/>
                  </a:cxn>
                  <a:cxn ang="0">
                    <a:pos x="106" y="20"/>
                  </a:cxn>
                  <a:cxn ang="0">
                    <a:pos x="105" y="15"/>
                  </a:cxn>
                  <a:cxn ang="0">
                    <a:pos x="109" y="8"/>
                  </a:cxn>
                  <a:cxn ang="0">
                    <a:pos x="115" y="4"/>
                  </a:cxn>
                  <a:cxn ang="0">
                    <a:pos x="116" y="7"/>
                  </a:cxn>
                  <a:cxn ang="0">
                    <a:pos x="120" y="5"/>
                  </a:cxn>
                  <a:cxn ang="0">
                    <a:pos x="118" y="4"/>
                  </a:cxn>
                </a:cxnLst>
                <a:rect l="0" t="0" r="r" b="b"/>
                <a:pathLst>
                  <a:path w="130" h="107">
                    <a:moveTo>
                      <a:pt x="73" y="56"/>
                    </a:moveTo>
                    <a:lnTo>
                      <a:pt x="73" y="57"/>
                    </a:lnTo>
                    <a:lnTo>
                      <a:pt x="71" y="58"/>
                    </a:lnTo>
                    <a:lnTo>
                      <a:pt x="73" y="56"/>
                    </a:lnTo>
                    <a:close/>
                    <a:moveTo>
                      <a:pt x="118" y="0"/>
                    </a:moveTo>
                    <a:lnTo>
                      <a:pt x="120" y="0"/>
                    </a:lnTo>
                    <a:lnTo>
                      <a:pt x="122" y="2"/>
                    </a:lnTo>
                    <a:lnTo>
                      <a:pt x="123" y="2"/>
                    </a:lnTo>
                    <a:lnTo>
                      <a:pt x="123" y="3"/>
                    </a:lnTo>
                    <a:lnTo>
                      <a:pt x="124" y="7"/>
                    </a:lnTo>
                    <a:lnTo>
                      <a:pt x="124" y="10"/>
                    </a:lnTo>
                    <a:lnTo>
                      <a:pt x="125" y="14"/>
                    </a:lnTo>
                    <a:lnTo>
                      <a:pt x="129" y="22"/>
                    </a:lnTo>
                    <a:lnTo>
                      <a:pt x="130" y="25"/>
                    </a:lnTo>
                    <a:lnTo>
                      <a:pt x="130" y="28"/>
                    </a:lnTo>
                    <a:lnTo>
                      <a:pt x="129" y="30"/>
                    </a:lnTo>
                    <a:lnTo>
                      <a:pt x="124" y="36"/>
                    </a:lnTo>
                    <a:lnTo>
                      <a:pt x="124" y="41"/>
                    </a:lnTo>
                    <a:lnTo>
                      <a:pt x="120" y="41"/>
                    </a:lnTo>
                    <a:lnTo>
                      <a:pt x="119" y="42"/>
                    </a:lnTo>
                    <a:lnTo>
                      <a:pt x="118" y="44"/>
                    </a:lnTo>
                    <a:lnTo>
                      <a:pt x="118" y="62"/>
                    </a:lnTo>
                    <a:lnTo>
                      <a:pt x="114" y="66"/>
                    </a:lnTo>
                    <a:lnTo>
                      <a:pt x="113" y="68"/>
                    </a:lnTo>
                    <a:lnTo>
                      <a:pt x="113" y="73"/>
                    </a:lnTo>
                    <a:lnTo>
                      <a:pt x="114" y="75"/>
                    </a:lnTo>
                    <a:lnTo>
                      <a:pt x="114" y="77"/>
                    </a:lnTo>
                    <a:lnTo>
                      <a:pt x="115" y="78"/>
                    </a:lnTo>
                    <a:lnTo>
                      <a:pt x="113" y="81"/>
                    </a:lnTo>
                    <a:lnTo>
                      <a:pt x="110" y="82"/>
                    </a:lnTo>
                    <a:lnTo>
                      <a:pt x="105" y="87"/>
                    </a:lnTo>
                    <a:lnTo>
                      <a:pt x="105" y="81"/>
                    </a:lnTo>
                    <a:lnTo>
                      <a:pt x="101" y="82"/>
                    </a:lnTo>
                    <a:lnTo>
                      <a:pt x="99" y="85"/>
                    </a:lnTo>
                    <a:lnTo>
                      <a:pt x="96" y="86"/>
                    </a:lnTo>
                    <a:lnTo>
                      <a:pt x="95" y="90"/>
                    </a:lnTo>
                    <a:lnTo>
                      <a:pt x="94" y="90"/>
                    </a:lnTo>
                    <a:lnTo>
                      <a:pt x="93" y="88"/>
                    </a:lnTo>
                    <a:lnTo>
                      <a:pt x="89" y="88"/>
                    </a:lnTo>
                    <a:lnTo>
                      <a:pt x="86" y="90"/>
                    </a:lnTo>
                    <a:lnTo>
                      <a:pt x="85" y="92"/>
                    </a:lnTo>
                    <a:lnTo>
                      <a:pt x="83" y="93"/>
                    </a:lnTo>
                    <a:lnTo>
                      <a:pt x="78" y="93"/>
                    </a:lnTo>
                    <a:lnTo>
                      <a:pt x="75" y="92"/>
                    </a:lnTo>
                    <a:lnTo>
                      <a:pt x="74" y="91"/>
                    </a:lnTo>
                    <a:lnTo>
                      <a:pt x="73" y="88"/>
                    </a:lnTo>
                    <a:lnTo>
                      <a:pt x="70" y="86"/>
                    </a:lnTo>
                    <a:lnTo>
                      <a:pt x="69" y="86"/>
                    </a:lnTo>
                    <a:lnTo>
                      <a:pt x="66" y="88"/>
                    </a:lnTo>
                    <a:lnTo>
                      <a:pt x="66" y="91"/>
                    </a:lnTo>
                    <a:lnTo>
                      <a:pt x="68" y="92"/>
                    </a:lnTo>
                    <a:lnTo>
                      <a:pt x="69" y="95"/>
                    </a:lnTo>
                    <a:lnTo>
                      <a:pt x="70" y="96"/>
                    </a:lnTo>
                    <a:lnTo>
                      <a:pt x="66" y="96"/>
                    </a:lnTo>
                    <a:lnTo>
                      <a:pt x="65" y="97"/>
                    </a:lnTo>
                    <a:lnTo>
                      <a:pt x="63" y="98"/>
                    </a:lnTo>
                    <a:lnTo>
                      <a:pt x="60" y="101"/>
                    </a:lnTo>
                    <a:lnTo>
                      <a:pt x="58" y="105"/>
                    </a:lnTo>
                    <a:lnTo>
                      <a:pt x="56" y="107"/>
                    </a:lnTo>
                    <a:lnTo>
                      <a:pt x="54" y="105"/>
                    </a:lnTo>
                    <a:lnTo>
                      <a:pt x="53" y="102"/>
                    </a:lnTo>
                    <a:lnTo>
                      <a:pt x="51" y="102"/>
                    </a:lnTo>
                    <a:lnTo>
                      <a:pt x="51" y="100"/>
                    </a:lnTo>
                    <a:lnTo>
                      <a:pt x="53" y="96"/>
                    </a:lnTo>
                    <a:lnTo>
                      <a:pt x="53" y="92"/>
                    </a:lnTo>
                    <a:lnTo>
                      <a:pt x="49" y="91"/>
                    </a:lnTo>
                    <a:lnTo>
                      <a:pt x="44" y="88"/>
                    </a:lnTo>
                    <a:lnTo>
                      <a:pt x="39" y="88"/>
                    </a:lnTo>
                    <a:lnTo>
                      <a:pt x="37" y="90"/>
                    </a:lnTo>
                    <a:lnTo>
                      <a:pt x="37" y="92"/>
                    </a:lnTo>
                    <a:lnTo>
                      <a:pt x="31" y="92"/>
                    </a:lnTo>
                    <a:lnTo>
                      <a:pt x="30" y="93"/>
                    </a:lnTo>
                    <a:lnTo>
                      <a:pt x="27" y="93"/>
                    </a:lnTo>
                    <a:lnTo>
                      <a:pt x="17" y="97"/>
                    </a:lnTo>
                    <a:lnTo>
                      <a:pt x="6" y="98"/>
                    </a:lnTo>
                    <a:lnTo>
                      <a:pt x="0" y="98"/>
                    </a:lnTo>
                    <a:lnTo>
                      <a:pt x="0" y="96"/>
                    </a:lnTo>
                    <a:lnTo>
                      <a:pt x="4" y="96"/>
                    </a:lnTo>
                    <a:lnTo>
                      <a:pt x="5" y="95"/>
                    </a:lnTo>
                    <a:lnTo>
                      <a:pt x="11" y="90"/>
                    </a:lnTo>
                    <a:lnTo>
                      <a:pt x="21" y="80"/>
                    </a:lnTo>
                    <a:lnTo>
                      <a:pt x="27" y="78"/>
                    </a:lnTo>
                    <a:lnTo>
                      <a:pt x="54" y="78"/>
                    </a:lnTo>
                    <a:lnTo>
                      <a:pt x="59" y="76"/>
                    </a:lnTo>
                    <a:lnTo>
                      <a:pt x="61" y="71"/>
                    </a:lnTo>
                    <a:lnTo>
                      <a:pt x="66" y="66"/>
                    </a:lnTo>
                    <a:lnTo>
                      <a:pt x="68" y="63"/>
                    </a:lnTo>
                    <a:lnTo>
                      <a:pt x="69" y="62"/>
                    </a:lnTo>
                    <a:lnTo>
                      <a:pt x="70" y="59"/>
                    </a:lnTo>
                    <a:lnTo>
                      <a:pt x="71" y="58"/>
                    </a:lnTo>
                    <a:lnTo>
                      <a:pt x="71" y="61"/>
                    </a:lnTo>
                    <a:lnTo>
                      <a:pt x="73" y="62"/>
                    </a:lnTo>
                    <a:lnTo>
                      <a:pt x="76" y="62"/>
                    </a:lnTo>
                    <a:lnTo>
                      <a:pt x="79" y="61"/>
                    </a:lnTo>
                    <a:lnTo>
                      <a:pt x="80" y="59"/>
                    </a:lnTo>
                    <a:lnTo>
                      <a:pt x="85" y="57"/>
                    </a:lnTo>
                    <a:lnTo>
                      <a:pt x="93" y="52"/>
                    </a:lnTo>
                    <a:lnTo>
                      <a:pt x="100" y="43"/>
                    </a:lnTo>
                    <a:lnTo>
                      <a:pt x="105" y="33"/>
                    </a:lnTo>
                    <a:lnTo>
                      <a:pt x="108" y="23"/>
                    </a:lnTo>
                    <a:lnTo>
                      <a:pt x="108" y="22"/>
                    </a:lnTo>
                    <a:lnTo>
                      <a:pt x="106" y="20"/>
                    </a:lnTo>
                    <a:lnTo>
                      <a:pt x="105" y="20"/>
                    </a:lnTo>
                    <a:lnTo>
                      <a:pt x="105" y="15"/>
                    </a:lnTo>
                    <a:lnTo>
                      <a:pt x="108" y="12"/>
                    </a:lnTo>
                    <a:lnTo>
                      <a:pt x="109" y="8"/>
                    </a:lnTo>
                    <a:lnTo>
                      <a:pt x="113" y="5"/>
                    </a:lnTo>
                    <a:lnTo>
                      <a:pt x="115" y="4"/>
                    </a:lnTo>
                    <a:lnTo>
                      <a:pt x="116" y="5"/>
                    </a:lnTo>
                    <a:lnTo>
                      <a:pt x="116" y="7"/>
                    </a:lnTo>
                    <a:lnTo>
                      <a:pt x="119" y="7"/>
                    </a:lnTo>
                    <a:lnTo>
                      <a:pt x="120" y="5"/>
                    </a:lnTo>
                    <a:lnTo>
                      <a:pt x="119" y="4"/>
                    </a:lnTo>
                    <a:lnTo>
                      <a:pt x="118" y="4"/>
                    </a:lnTo>
                    <a:lnTo>
                      <a:pt x="1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53" name="Freeform 1331"/>
              <p:cNvSpPr>
                <a:spLocks/>
              </p:cNvSpPr>
              <p:nvPr/>
            </p:nvSpPr>
            <p:spPr bwMode="auto">
              <a:xfrm>
                <a:off x="9125086" y="3247380"/>
                <a:ext cx="138860" cy="118135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30" y="7"/>
                  </a:cxn>
                  <a:cxn ang="0">
                    <a:pos x="38" y="13"/>
                  </a:cxn>
                  <a:cxn ang="0">
                    <a:pos x="45" y="18"/>
                  </a:cxn>
                  <a:cxn ang="0">
                    <a:pos x="55" y="21"/>
                  </a:cxn>
                  <a:cxn ang="0">
                    <a:pos x="58" y="21"/>
                  </a:cxn>
                  <a:cxn ang="0">
                    <a:pos x="60" y="19"/>
                  </a:cxn>
                  <a:cxn ang="0">
                    <a:pos x="62" y="19"/>
                  </a:cxn>
                  <a:cxn ang="0">
                    <a:pos x="64" y="21"/>
                  </a:cxn>
                  <a:cxn ang="0">
                    <a:pos x="63" y="22"/>
                  </a:cxn>
                  <a:cxn ang="0">
                    <a:pos x="62" y="24"/>
                  </a:cxn>
                  <a:cxn ang="0">
                    <a:pos x="64" y="29"/>
                  </a:cxn>
                  <a:cxn ang="0">
                    <a:pos x="67" y="31"/>
                  </a:cxn>
                  <a:cxn ang="0">
                    <a:pos x="63" y="33"/>
                  </a:cxn>
                  <a:cxn ang="0">
                    <a:pos x="59" y="34"/>
                  </a:cxn>
                  <a:cxn ang="0">
                    <a:pos x="54" y="34"/>
                  </a:cxn>
                  <a:cxn ang="0">
                    <a:pos x="47" y="37"/>
                  </a:cxn>
                  <a:cxn ang="0">
                    <a:pos x="42" y="42"/>
                  </a:cxn>
                  <a:cxn ang="0">
                    <a:pos x="40" y="46"/>
                  </a:cxn>
                  <a:cxn ang="0">
                    <a:pos x="39" y="48"/>
                  </a:cxn>
                  <a:cxn ang="0">
                    <a:pos x="34" y="46"/>
                  </a:cxn>
                  <a:cxn ang="0">
                    <a:pos x="30" y="43"/>
                  </a:cxn>
                  <a:cxn ang="0">
                    <a:pos x="27" y="42"/>
                  </a:cxn>
                  <a:cxn ang="0">
                    <a:pos x="22" y="38"/>
                  </a:cxn>
                  <a:cxn ang="0">
                    <a:pos x="20" y="39"/>
                  </a:cxn>
                  <a:cxn ang="0">
                    <a:pos x="19" y="42"/>
                  </a:cxn>
                  <a:cxn ang="0">
                    <a:pos x="14" y="42"/>
                  </a:cxn>
                  <a:cxn ang="0">
                    <a:pos x="11" y="41"/>
                  </a:cxn>
                  <a:cxn ang="0">
                    <a:pos x="8" y="41"/>
                  </a:cxn>
                  <a:cxn ang="0">
                    <a:pos x="6" y="42"/>
                  </a:cxn>
                  <a:cxn ang="0">
                    <a:pos x="6" y="47"/>
                  </a:cxn>
                  <a:cxn ang="0">
                    <a:pos x="8" y="48"/>
                  </a:cxn>
                  <a:cxn ang="0">
                    <a:pos x="10" y="49"/>
                  </a:cxn>
                  <a:cxn ang="0">
                    <a:pos x="11" y="49"/>
                  </a:cxn>
                  <a:cxn ang="0">
                    <a:pos x="13" y="51"/>
                  </a:cxn>
                  <a:cxn ang="0">
                    <a:pos x="14" y="51"/>
                  </a:cxn>
                  <a:cxn ang="0">
                    <a:pos x="11" y="53"/>
                  </a:cxn>
                  <a:cxn ang="0">
                    <a:pos x="9" y="53"/>
                  </a:cxn>
                  <a:cxn ang="0">
                    <a:pos x="6" y="55"/>
                  </a:cxn>
                  <a:cxn ang="0">
                    <a:pos x="4" y="57"/>
                  </a:cxn>
                  <a:cxn ang="0">
                    <a:pos x="1" y="57"/>
                  </a:cxn>
                  <a:cxn ang="0">
                    <a:pos x="1" y="44"/>
                  </a:cxn>
                  <a:cxn ang="0">
                    <a:pos x="0" y="43"/>
                  </a:cxn>
                  <a:cxn ang="0">
                    <a:pos x="3" y="38"/>
                  </a:cxn>
                  <a:cxn ang="0">
                    <a:pos x="8" y="33"/>
                  </a:cxn>
                  <a:cxn ang="0">
                    <a:pos x="8" y="31"/>
                  </a:cxn>
                  <a:cxn ang="0">
                    <a:pos x="13" y="31"/>
                  </a:cxn>
                  <a:cxn ang="0">
                    <a:pos x="18" y="28"/>
                  </a:cxn>
                  <a:cxn ang="0">
                    <a:pos x="23" y="16"/>
                  </a:cxn>
                  <a:cxn ang="0">
                    <a:pos x="23" y="8"/>
                  </a:cxn>
                  <a:cxn ang="0">
                    <a:pos x="22" y="7"/>
                  </a:cxn>
                  <a:cxn ang="0">
                    <a:pos x="22" y="3"/>
                  </a:cxn>
                  <a:cxn ang="0">
                    <a:pos x="24" y="0"/>
                  </a:cxn>
                </a:cxnLst>
                <a:rect l="0" t="0" r="r" b="b"/>
                <a:pathLst>
                  <a:path w="67" h="57">
                    <a:moveTo>
                      <a:pt x="24" y="0"/>
                    </a:moveTo>
                    <a:lnTo>
                      <a:pt x="30" y="7"/>
                    </a:lnTo>
                    <a:lnTo>
                      <a:pt x="38" y="13"/>
                    </a:lnTo>
                    <a:lnTo>
                      <a:pt x="45" y="18"/>
                    </a:lnTo>
                    <a:lnTo>
                      <a:pt x="55" y="21"/>
                    </a:lnTo>
                    <a:lnTo>
                      <a:pt x="58" y="21"/>
                    </a:lnTo>
                    <a:lnTo>
                      <a:pt x="60" y="19"/>
                    </a:lnTo>
                    <a:lnTo>
                      <a:pt x="62" y="19"/>
                    </a:lnTo>
                    <a:lnTo>
                      <a:pt x="64" y="21"/>
                    </a:lnTo>
                    <a:lnTo>
                      <a:pt x="63" y="22"/>
                    </a:lnTo>
                    <a:lnTo>
                      <a:pt x="62" y="24"/>
                    </a:lnTo>
                    <a:lnTo>
                      <a:pt x="64" y="29"/>
                    </a:lnTo>
                    <a:lnTo>
                      <a:pt x="67" y="31"/>
                    </a:lnTo>
                    <a:lnTo>
                      <a:pt x="63" y="33"/>
                    </a:lnTo>
                    <a:lnTo>
                      <a:pt x="59" y="34"/>
                    </a:lnTo>
                    <a:lnTo>
                      <a:pt x="54" y="34"/>
                    </a:lnTo>
                    <a:lnTo>
                      <a:pt x="47" y="37"/>
                    </a:lnTo>
                    <a:lnTo>
                      <a:pt x="42" y="42"/>
                    </a:lnTo>
                    <a:lnTo>
                      <a:pt x="40" y="46"/>
                    </a:lnTo>
                    <a:lnTo>
                      <a:pt x="39" y="48"/>
                    </a:lnTo>
                    <a:lnTo>
                      <a:pt x="34" y="46"/>
                    </a:lnTo>
                    <a:lnTo>
                      <a:pt x="30" y="43"/>
                    </a:lnTo>
                    <a:lnTo>
                      <a:pt x="27" y="42"/>
                    </a:lnTo>
                    <a:lnTo>
                      <a:pt x="22" y="38"/>
                    </a:lnTo>
                    <a:lnTo>
                      <a:pt x="20" y="39"/>
                    </a:lnTo>
                    <a:lnTo>
                      <a:pt x="19" y="42"/>
                    </a:lnTo>
                    <a:lnTo>
                      <a:pt x="14" y="42"/>
                    </a:lnTo>
                    <a:lnTo>
                      <a:pt x="11" y="41"/>
                    </a:lnTo>
                    <a:lnTo>
                      <a:pt x="8" y="41"/>
                    </a:lnTo>
                    <a:lnTo>
                      <a:pt x="6" y="42"/>
                    </a:lnTo>
                    <a:lnTo>
                      <a:pt x="6" y="47"/>
                    </a:lnTo>
                    <a:lnTo>
                      <a:pt x="8" y="48"/>
                    </a:lnTo>
                    <a:lnTo>
                      <a:pt x="10" y="49"/>
                    </a:lnTo>
                    <a:lnTo>
                      <a:pt x="11" y="49"/>
                    </a:lnTo>
                    <a:lnTo>
                      <a:pt x="13" y="51"/>
                    </a:lnTo>
                    <a:lnTo>
                      <a:pt x="14" y="51"/>
                    </a:lnTo>
                    <a:lnTo>
                      <a:pt x="11" y="53"/>
                    </a:lnTo>
                    <a:lnTo>
                      <a:pt x="9" y="53"/>
                    </a:lnTo>
                    <a:lnTo>
                      <a:pt x="6" y="55"/>
                    </a:lnTo>
                    <a:lnTo>
                      <a:pt x="4" y="57"/>
                    </a:lnTo>
                    <a:lnTo>
                      <a:pt x="1" y="57"/>
                    </a:lnTo>
                    <a:lnTo>
                      <a:pt x="1" y="44"/>
                    </a:lnTo>
                    <a:lnTo>
                      <a:pt x="0" y="43"/>
                    </a:lnTo>
                    <a:lnTo>
                      <a:pt x="3" y="38"/>
                    </a:lnTo>
                    <a:lnTo>
                      <a:pt x="8" y="33"/>
                    </a:lnTo>
                    <a:lnTo>
                      <a:pt x="8" y="31"/>
                    </a:lnTo>
                    <a:lnTo>
                      <a:pt x="13" y="31"/>
                    </a:lnTo>
                    <a:lnTo>
                      <a:pt x="18" y="28"/>
                    </a:lnTo>
                    <a:lnTo>
                      <a:pt x="23" y="16"/>
                    </a:lnTo>
                    <a:lnTo>
                      <a:pt x="23" y="8"/>
                    </a:lnTo>
                    <a:lnTo>
                      <a:pt x="22" y="7"/>
                    </a:lnTo>
                    <a:lnTo>
                      <a:pt x="22" y="3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54" name="Freeform 1332"/>
              <p:cNvSpPr>
                <a:spLocks/>
              </p:cNvSpPr>
              <p:nvPr/>
            </p:nvSpPr>
            <p:spPr bwMode="auto">
              <a:xfrm>
                <a:off x="9259801" y="3276396"/>
                <a:ext cx="20725" cy="20725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0" y="2"/>
                  </a:cxn>
                  <a:cxn ang="0">
                    <a:pos x="9" y="3"/>
                  </a:cxn>
                  <a:cxn ang="0">
                    <a:pos x="8" y="5"/>
                  </a:cxn>
                  <a:cxn ang="0">
                    <a:pos x="5" y="8"/>
                  </a:cxn>
                  <a:cxn ang="0">
                    <a:pos x="0" y="10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7" y="2"/>
                  </a:cxn>
                  <a:cxn ang="0">
                    <a:pos x="9" y="0"/>
                  </a:cxn>
                </a:cxnLst>
                <a:rect l="0" t="0" r="r" b="b"/>
                <a:pathLst>
                  <a:path w="10" h="10">
                    <a:moveTo>
                      <a:pt x="9" y="0"/>
                    </a:moveTo>
                    <a:lnTo>
                      <a:pt x="10" y="2"/>
                    </a:lnTo>
                    <a:lnTo>
                      <a:pt x="9" y="3"/>
                    </a:lnTo>
                    <a:lnTo>
                      <a:pt x="8" y="5"/>
                    </a:lnTo>
                    <a:lnTo>
                      <a:pt x="5" y="8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7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55" name="Freeform 1333"/>
              <p:cNvSpPr>
                <a:spLocks/>
              </p:cNvSpPr>
              <p:nvPr/>
            </p:nvSpPr>
            <p:spPr bwMode="auto">
              <a:xfrm>
                <a:off x="9307469" y="3245308"/>
                <a:ext cx="31089" cy="2279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5" y="0"/>
                  </a:cxn>
                  <a:cxn ang="0">
                    <a:pos x="15" y="4"/>
                  </a:cxn>
                  <a:cxn ang="0">
                    <a:pos x="11" y="4"/>
                  </a:cxn>
                  <a:cxn ang="0">
                    <a:pos x="6" y="6"/>
                  </a:cxn>
                  <a:cxn ang="0">
                    <a:pos x="5" y="9"/>
                  </a:cxn>
                  <a:cxn ang="0">
                    <a:pos x="3" y="11"/>
                  </a:cxn>
                  <a:cxn ang="0">
                    <a:pos x="0" y="11"/>
                  </a:cxn>
                  <a:cxn ang="0">
                    <a:pos x="0" y="8"/>
                  </a:cxn>
                  <a:cxn ang="0">
                    <a:pos x="1" y="6"/>
                  </a:cxn>
                  <a:cxn ang="0">
                    <a:pos x="3" y="4"/>
                  </a:cxn>
                  <a:cxn ang="0">
                    <a:pos x="4" y="3"/>
                  </a:cxn>
                  <a:cxn ang="0">
                    <a:pos x="9" y="0"/>
                  </a:cxn>
                </a:cxnLst>
                <a:rect l="0" t="0" r="r" b="b"/>
                <a:pathLst>
                  <a:path w="15" h="11">
                    <a:moveTo>
                      <a:pt x="9" y="0"/>
                    </a:moveTo>
                    <a:lnTo>
                      <a:pt x="15" y="0"/>
                    </a:lnTo>
                    <a:lnTo>
                      <a:pt x="15" y="4"/>
                    </a:lnTo>
                    <a:lnTo>
                      <a:pt x="11" y="4"/>
                    </a:lnTo>
                    <a:lnTo>
                      <a:pt x="6" y="6"/>
                    </a:lnTo>
                    <a:lnTo>
                      <a:pt x="5" y="9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56" name="Freeform 1334"/>
              <p:cNvSpPr>
                <a:spLocks/>
              </p:cNvSpPr>
              <p:nvPr/>
            </p:nvSpPr>
            <p:spPr bwMode="auto">
              <a:xfrm>
                <a:off x="9361354" y="3222510"/>
                <a:ext cx="18653" cy="1450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9" y="0"/>
                  </a:cxn>
                  <a:cxn ang="0">
                    <a:pos x="7" y="5"/>
                  </a:cxn>
                  <a:cxn ang="0">
                    <a:pos x="2" y="7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2" y="5"/>
                  </a:cxn>
                  <a:cxn ang="0">
                    <a:pos x="2" y="2"/>
                  </a:cxn>
                  <a:cxn ang="0">
                    <a:pos x="3" y="1"/>
                  </a:cxn>
                  <a:cxn ang="0">
                    <a:pos x="5" y="0"/>
                  </a:cxn>
                </a:cxnLst>
                <a:rect l="0" t="0" r="r" b="b"/>
                <a:pathLst>
                  <a:path w="9" h="7">
                    <a:moveTo>
                      <a:pt x="5" y="0"/>
                    </a:moveTo>
                    <a:lnTo>
                      <a:pt x="9" y="0"/>
                    </a:lnTo>
                    <a:lnTo>
                      <a:pt x="7" y="5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57" name="Freeform 1335"/>
              <p:cNvSpPr>
                <a:spLocks/>
              </p:cNvSpPr>
              <p:nvPr/>
            </p:nvSpPr>
            <p:spPr bwMode="auto">
              <a:xfrm>
                <a:off x="9166536" y="2963444"/>
                <a:ext cx="70466" cy="267357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4" y="0"/>
                  </a:cxn>
                  <a:cxn ang="0">
                    <a:pos x="14" y="7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9" y="19"/>
                  </a:cxn>
                  <a:cxn ang="0">
                    <a:pos x="19" y="32"/>
                  </a:cxn>
                  <a:cxn ang="0">
                    <a:pos x="20" y="34"/>
                  </a:cxn>
                  <a:cxn ang="0">
                    <a:pos x="20" y="51"/>
                  </a:cxn>
                  <a:cxn ang="0">
                    <a:pos x="23" y="56"/>
                  </a:cxn>
                  <a:cxn ang="0">
                    <a:pos x="29" y="70"/>
                  </a:cxn>
                  <a:cxn ang="0">
                    <a:pos x="34" y="83"/>
                  </a:cxn>
                  <a:cxn ang="0">
                    <a:pos x="32" y="82"/>
                  </a:cxn>
                  <a:cxn ang="0">
                    <a:pos x="30" y="80"/>
                  </a:cxn>
                  <a:cxn ang="0">
                    <a:pos x="28" y="78"/>
                  </a:cxn>
                  <a:cxn ang="0">
                    <a:pos x="25" y="78"/>
                  </a:cxn>
                  <a:cxn ang="0">
                    <a:pos x="19" y="81"/>
                  </a:cxn>
                  <a:cxn ang="0">
                    <a:pos x="15" y="86"/>
                  </a:cxn>
                  <a:cxn ang="0">
                    <a:pos x="13" y="93"/>
                  </a:cxn>
                  <a:cxn ang="0">
                    <a:pos x="13" y="102"/>
                  </a:cxn>
                  <a:cxn ang="0">
                    <a:pos x="15" y="110"/>
                  </a:cxn>
                  <a:cxn ang="0">
                    <a:pos x="20" y="116"/>
                  </a:cxn>
                  <a:cxn ang="0">
                    <a:pos x="24" y="122"/>
                  </a:cxn>
                  <a:cxn ang="0">
                    <a:pos x="24" y="124"/>
                  </a:cxn>
                  <a:cxn ang="0">
                    <a:pos x="23" y="124"/>
                  </a:cxn>
                  <a:cxn ang="0">
                    <a:pos x="20" y="121"/>
                  </a:cxn>
                  <a:cxn ang="0">
                    <a:pos x="19" y="119"/>
                  </a:cxn>
                  <a:cxn ang="0">
                    <a:pos x="14" y="119"/>
                  </a:cxn>
                  <a:cxn ang="0">
                    <a:pos x="10" y="122"/>
                  </a:cxn>
                  <a:cxn ang="0">
                    <a:pos x="10" y="125"/>
                  </a:cxn>
                  <a:cxn ang="0">
                    <a:pos x="7" y="129"/>
                  </a:cxn>
                  <a:cxn ang="0">
                    <a:pos x="5" y="129"/>
                  </a:cxn>
                  <a:cxn ang="0">
                    <a:pos x="5" y="111"/>
                  </a:cxn>
                  <a:cxn ang="0">
                    <a:pos x="7" y="106"/>
                  </a:cxn>
                  <a:cxn ang="0">
                    <a:pos x="7" y="92"/>
                  </a:cxn>
                  <a:cxn ang="0">
                    <a:pos x="5" y="90"/>
                  </a:cxn>
                  <a:cxn ang="0">
                    <a:pos x="5" y="82"/>
                  </a:cxn>
                  <a:cxn ang="0">
                    <a:pos x="7" y="80"/>
                  </a:cxn>
                  <a:cxn ang="0">
                    <a:pos x="7" y="49"/>
                  </a:cxn>
                  <a:cxn ang="0">
                    <a:pos x="5" y="46"/>
                  </a:cxn>
                  <a:cxn ang="0">
                    <a:pos x="0" y="36"/>
                  </a:cxn>
                  <a:cxn ang="0">
                    <a:pos x="2" y="27"/>
                  </a:cxn>
                  <a:cxn ang="0">
                    <a:pos x="4" y="18"/>
                  </a:cxn>
                  <a:cxn ang="0">
                    <a:pos x="9" y="14"/>
                  </a:cxn>
                  <a:cxn ang="0">
                    <a:pos x="9" y="13"/>
                  </a:cxn>
                  <a:cxn ang="0">
                    <a:pos x="10" y="12"/>
                  </a:cxn>
                  <a:cxn ang="0">
                    <a:pos x="10" y="0"/>
                  </a:cxn>
                </a:cxnLst>
                <a:rect l="0" t="0" r="r" b="b"/>
                <a:pathLst>
                  <a:path w="34" h="129">
                    <a:moveTo>
                      <a:pt x="10" y="0"/>
                    </a:moveTo>
                    <a:lnTo>
                      <a:pt x="14" y="0"/>
                    </a:lnTo>
                    <a:lnTo>
                      <a:pt x="14" y="7"/>
                    </a:lnTo>
                    <a:lnTo>
                      <a:pt x="15" y="12"/>
                    </a:lnTo>
                    <a:lnTo>
                      <a:pt x="18" y="15"/>
                    </a:lnTo>
                    <a:lnTo>
                      <a:pt x="19" y="19"/>
                    </a:lnTo>
                    <a:lnTo>
                      <a:pt x="19" y="32"/>
                    </a:lnTo>
                    <a:lnTo>
                      <a:pt x="20" y="34"/>
                    </a:lnTo>
                    <a:lnTo>
                      <a:pt x="20" y="51"/>
                    </a:lnTo>
                    <a:lnTo>
                      <a:pt x="23" y="56"/>
                    </a:lnTo>
                    <a:lnTo>
                      <a:pt x="29" y="70"/>
                    </a:lnTo>
                    <a:lnTo>
                      <a:pt x="34" y="83"/>
                    </a:lnTo>
                    <a:lnTo>
                      <a:pt x="32" y="82"/>
                    </a:lnTo>
                    <a:lnTo>
                      <a:pt x="30" y="80"/>
                    </a:lnTo>
                    <a:lnTo>
                      <a:pt x="28" y="78"/>
                    </a:lnTo>
                    <a:lnTo>
                      <a:pt x="25" y="78"/>
                    </a:lnTo>
                    <a:lnTo>
                      <a:pt x="19" y="81"/>
                    </a:lnTo>
                    <a:lnTo>
                      <a:pt x="15" y="86"/>
                    </a:lnTo>
                    <a:lnTo>
                      <a:pt x="13" y="93"/>
                    </a:lnTo>
                    <a:lnTo>
                      <a:pt x="13" y="102"/>
                    </a:lnTo>
                    <a:lnTo>
                      <a:pt x="15" y="110"/>
                    </a:lnTo>
                    <a:lnTo>
                      <a:pt x="20" y="116"/>
                    </a:lnTo>
                    <a:lnTo>
                      <a:pt x="24" y="122"/>
                    </a:lnTo>
                    <a:lnTo>
                      <a:pt x="24" y="124"/>
                    </a:lnTo>
                    <a:lnTo>
                      <a:pt x="23" y="124"/>
                    </a:lnTo>
                    <a:lnTo>
                      <a:pt x="20" y="121"/>
                    </a:lnTo>
                    <a:lnTo>
                      <a:pt x="19" y="119"/>
                    </a:lnTo>
                    <a:lnTo>
                      <a:pt x="14" y="119"/>
                    </a:lnTo>
                    <a:lnTo>
                      <a:pt x="10" y="122"/>
                    </a:lnTo>
                    <a:lnTo>
                      <a:pt x="10" y="125"/>
                    </a:lnTo>
                    <a:lnTo>
                      <a:pt x="7" y="129"/>
                    </a:lnTo>
                    <a:lnTo>
                      <a:pt x="5" y="129"/>
                    </a:lnTo>
                    <a:lnTo>
                      <a:pt x="5" y="111"/>
                    </a:lnTo>
                    <a:lnTo>
                      <a:pt x="7" y="106"/>
                    </a:lnTo>
                    <a:lnTo>
                      <a:pt x="7" y="92"/>
                    </a:lnTo>
                    <a:lnTo>
                      <a:pt x="5" y="90"/>
                    </a:lnTo>
                    <a:lnTo>
                      <a:pt x="5" y="82"/>
                    </a:lnTo>
                    <a:lnTo>
                      <a:pt x="7" y="80"/>
                    </a:lnTo>
                    <a:lnTo>
                      <a:pt x="7" y="49"/>
                    </a:lnTo>
                    <a:lnTo>
                      <a:pt x="5" y="46"/>
                    </a:lnTo>
                    <a:lnTo>
                      <a:pt x="0" y="36"/>
                    </a:lnTo>
                    <a:lnTo>
                      <a:pt x="2" y="27"/>
                    </a:lnTo>
                    <a:lnTo>
                      <a:pt x="4" y="18"/>
                    </a:lnTo>
                    <a:lnTo>
                      <a:pt x="9" y="14"/>
                    </a:lnTo>
                    <a:lnTo>
                      <a:pt x="9" y="13"/>
                    </a:lnTo>
                    <a:lnTo>
                      <a:pt x="10" y="12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58" name="Freeform 1336"/>
              <p:cNvSpPr>
                <a:spLocks/>
              </p:cNvSpPr>
              <p:nvPr/>
            </p:nvSpPr>
            <p:spPr bwMode="auto">
              <a:xfrm>
                <a:off x="10051509" y="2302305"/>
                <a:ext cx="84975" cy="35234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5" y="1"/>
                  </a:cxn>
                  <a:cxn ang="0">
                    <a:pos x="32" y="2"/>
                  </a:cxn>
                  <a:cxn ang="0">
                    <a:pos x="39" y="6"/>
                  </a:cxn>
                  <a:cxn ang="0">
                    <a:pos x="41" y="10"/>
                  </a:cxn>
                  <a:cxn ang="0">
                    <a:pos x="37" y="12"/>
                  </a:cxn>
                  <a:cxn ang="0">
                    <a:pos x="30" y="15"/>
                  </a:cxn>
                  <a:cxn ang="0">
                    <a:pos x="10" y="17"/>
                  </a:cxn>
                  <a:cxn ang="0">
                    <a:pos x="4" y="17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4" y="7"/>
                  </a:cxn>
                  <a:cxn ang="0">
                    <a:pos x="11" y="2"/>
                  </a:cxn>
                  <a:cxn ang="0">
                    <a:pos x="20" y="0"/>
                  </a:cxn>
                </a:cxnLst>
                <a:rect l="0" t="0" r="r" b="b"/>
                <a:pathLst>
                  <a:path w="41" h="17">
                    <a:moveTo>
                      <a:pt x="20" y="0"/>
                    </a:moveTo>
                    <a:lnTo>
                      <a:pt x="25" y="1"/>
                    </a:lnTo>
                    <a:lnTo>
                      <a:pt x="32" y="2"/>
                    </a:lnTo>
                    <a:lnTo>
                      <a:pt x="39" y="6"/>
                    </a:lnTo>
                    <a:lnTo>
                      <a:pt x="41" y="10"/>
                    </a:lnTo>
                    <a:lnTo>
                      <a:pt x="37" y="12"/>
                    </a:lnTo>
                    <a:lnTo>
                      <a:pt x="30" y="15"/>
                    </a:lnTo>
                    <a:lnTo>
                      <a:pt x="10" y="17"/>
                    </a:lnTo>
                    <a:lnTo>
                      <a:pt x="4" y="17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4" y="7"/>
                    </a:lnTo>
                    <a:lnTo>
                      <a:pt x="11" y="2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59" name="Freeform 1337"/>
              <p:cNvSpPr>
                <a:spLocks/>
              </p:cNvSpPr>
              <p:nvPr/>
            </p:nvSpPr>
            <p:spPr bwMode="auto">
              <a:xfrm>
                <a:off x="9796586" y="2372771"/>
                <a:ext cx="33161" cy="1865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0"/>
                  </a:cxn>
                  <a:cxn ang="0">
                    <a:pos x="14" y="1"/>
                  </a:cxn>
                  <a:cxn ang="0">
                    <a:pos x="16" y="4"/>
                  </a:cxn>
                  <a:cxn ang="0">
                    <a:pos x="16" y="6"/>
                  </a:cxn>
                  <a:cxn ang="0">
                    <a:pos x="14" y="9"/>
                  </a:cxn>
                  <a:cxn ang="0">
                    <a:pos x="12" y="9"/>
                  </a:cxn>
                  <a:cxn ang="0">
                    <a:pos x="5" y="6"/>
                  </a:cxn>
                  <a:cxn ang="0">
                    <a:pos x="2" y="4"/>
                  </a:cxn>
                  <a:cxn ang="0">
                    <a:pos x="0" y="0"/>
                  </a:cxn>
                </a:cxnLst>
                <a:rect l="0" t="0" r="r" b="b"/>
                <a:pathLst>
                  <a:path w="16" h="9">
                    <a:moveTo>
                      <a:pt x="0" y="0"/>
                    </a:moveTo>
                    <a:lnTo>
                      <a:pt x="14" y="0"/>
                    </a:lnTo>
                    <a:lnTo>
                      <a:pt x="14" y="1"/>
                    </a:lnTo>
                    <a:lnTo>
                      <a:pt x="16" y="4"/>
                    </a:lnTo>
                    <a:lnTo>
                      <a:pt x="16" y="6"/>
                    </a:lnTo>
                    <a:lnTo>
                      <a:pt x="14" y="9"/>
                    </a:lnTo>
                    <a:lnTo>
                      <a:pt x="12" y="9"/>
                    </a:lnTo>
                    <a:lnTo>
                      <a:pt x="5" y="6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60" name="Freeform 1338"/>
              <p:cNvSpPr>
                <a:spLocks/>
              </p:cNvSpPr>
              <p:nvPr/>
            </p:nvSpPr>
            <p:spPr bwMode="auto">
              <a:xfrm>
                <a:off x="9013169" y="2103342"/>
                <a:ext cx="14508" cy="1865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7" y="3"/>
                  </a:cxn>
                  <a:cxn ang="0">
                    <a:pos x="7" y="8"/>
                  </a:cxn>
                  <a:cxn ang="0">
                    <a:pos x="5" y="9"/>
                  </a:cxn>
                  <a:cxn ang="0">
                    <a:pos x="2" y="9"/>
                  </a:cxn>
                  <a:cxn ang="0">
                    <a:pos x="0" y="8"/>
                  </a:cxn>
                  <a:cxn ang="0">
                    <a:pos x="0" y="7"/>
                  </a:cxn>
                  <a:cxn ang="0">
                    <a:pos x="2" y="3"/>
                  </a:cxn>
                  <a:cxn ang="0">
                    <a:pos x="3" y="0"/>
                  </a:cxn>
                </a:cxnLst>
                <a:rect l="0" t="0" r="r" b="b"/>
                <a:pathLst>
                  <a:path w="7" h="9">
                    <a:moveTo>
                      <a:pt x="3" y="0"/>
                    </a:moveTo>
                    <a:lnTo>
                      <a:pt x="7" y="3"/>
                    </a:lnTo>
                    <a:lnTo>
                      <a:pt x="7" y="8"/>
                    </a:lnTo>
                    <a:lnTo>
                      <a:pt x="5" y="9"/>
                    </a:lnTo>
                    <a:lnTo>
                      <a:pt x="2" y="9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61" name="Freeform 1339"/>
              <p:cNvSpPr>
                <a:spLocks/>
              </p:cNvSpPr>
              <p:nvPr/>
            </p:nvSpPr>
            <p:spPr bwMode="auto">
              <a:xfrm>
                <a:off x="8447368" y="2163446"/>
                <a:ext cx="35234" cy="2487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11" y="0"/>
                  </a:cxn>
                  <a:cxn ang="0">
                    <a:pos x="16" y="3"/>
                  </a:cxn>
                  <a:cxn ang="0">
                    <a:pos x="17" y="4"/>
                  </a:cxn>
                  <a:cxn ang="0">
                    <a:pos x="17" y="9"/>
                  </a:cxn>
                  <a:cxn ang="0">
                    <a:pos x="12" y="12"/>
                  </a:cxn>
                  <a:cxn ang="0">
                    <a:pos x="5" y="12"/>
                  </a:cxn>
                  <a:cxn ang="0">
                    <a:pos x="2" y="10"/>
                  </a:cxn>
                  <a:cxn ang="0">
                    <a:pos x="1" y="9"/>
                  </a:cxn>
                  <a:cxn ang="0">
                    <a:pos x="0" y="6"/>
                  </a:cxn>
                  <a:cxn ang="0">
                    <a:pos x="2" y="1"/>
                  </a:cxn>
                  <a:cxn ang="0">
                    <a:pos x="6" y="0"/>
                  </a:cxn>
                </a:cxnLst>
                <a:rect l="0" t="0" r="r" b="b"/>
                <a:pathLst>
                  <a:path w="17" h="12">
                    <a:moveTo>
                      <a:pt x="6" y="0"/>
                    </a:moveTo>
                    <a:lnTo>
                      <a:pt x="11" y="0"/>
                    </a:lnTo>
                    <a:lnTo>
                      <a:pt x="16" y="3"/>
                    </a:lnTo>
                    <a:lnTo>
                      <a:pt x="17" y="4"/>
                    </a:lnTo>
                    <a:lnTo>
                      <a:pt x="17" y="9"/>
                    </a:lnTo>
                    <a:lnTo>
                      <a:pt x="12" y="12"/>
                    </a:lnTo>
                    <a:lnTo>
                      <a:pt x="5" y="12"/>
                    </a:lnTo>
                    <a:lnTo>
                      <a:pt x="2" y="10"/>
                    </a:lnTo>
                    <a:lnTo>
                      <a:pt x="1" y="9"/>
                    </a:lnTo>
                    <a:lnTo>
                      <a:pt x="0" y="6"/>
                    </a:lnTo>
                    <a:lnTo>
                      <a:pt x="2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62" name="Freeform 1340"/>
              <p:cNvSpPr>
                <a:spLocks/>
              </p:cNvSpPr>
              <p:nvPr/>
            </p:nvSpPr>
            <p:spPr bwMode="auto">
              <a:xfrm>
                <a:off x="8146850" y="1918887"/>
                <a:ext cx="147151" cy="82901"/>
              </a:xfrm>
              <a:custGeom>
                <a:avLst/>
                <a:gdLst/>
                <a:ahLst/>
                <a:cxnLst>
                  <a:cxn ang="0">
                    <a:pos x="38" y="0"/>
                  </a:cxn>
                  <a:cxn ang="0">
                    <a:pos x="43" y="0"/>
                  </a:cxn>
                  <a:cxn ang="0">
                    <a:pos x="43" y="7"/>
                  </a:cxn>
                  <a:cxn ang="0">
                    <a:pos x="42" y="10"/>
                  </a:cxn>
                  <a:cxn ang="0">
                    <a:pos x="43" y="9"/>
                  </a:cxn>
                  <a:cxn ang="0">
                    <a:pos x="46" y="7"/>
                  </a:cxn>
                  <a:cxn ang="0">
                    <a:pos x="47" y="5"/>
                  </a:cxn>
                  <a:cxn ang="0">
                    <a:pos x="49" y="5"/>
                  </a:cxn>
                  <a:cxn ang="0">
                    <a:pos x="54" y="6"/>
                  </a:cxn>
                  <a:cxn ang="0">
                    <a:pos x="62" y="11"/>
                  </a:cxn>
                  <a:cxn ang="0">
                    <a:pos x="68" y="16"/>
                  </a:cxn>
                  <a:cxn ang="0">
                    <a:pos x="71" y="21"/>
                  </a:cxn>
                  <a:cxn ang="0">
                    <a:pos x="68" y="26"/>
                  </a:cxn>
                  <a:cxn ang="0">
                    <a:pos x="63" y="30"/>
                  </a:cxn>
                  <a:cxn ang="0">
                    <a:pos x="56" y="31"/>
                  </a:cxn>
                  <a:cxn ang="0">
                    <a:pos x="39" y="31"/>
                  </a:cxn>
                  <a:cxn ang="0">
                    <a:pos x="36" y="33"/>
                  </a:cxn>
                  <a:cxn ang="0">
                    <a:pos x="33" y="33"/>
                  </a:cxn>
                  <a:cxn ang="0">
                    <a:pos x="31" y="34"/>
                  </a:cxn>
                  <a:cxn ang="0">
                    <a:pos x="28" y="34"/>
                  </a:cxn>
                  <a:cxn ang="0">
                    <a:pos x="7" y="40"/>
                  </a:cxn>
                  <a:cxn ang="0">
                    <a:pos x="4" y="40"/>
                  </a:cxn>
                  <a:cxn ang="0">
                    <a:pos x="2" y="39"/>
                  </a:cxn>
                  <a:cxn ang="0">
                    <a:pos x="0" y="36"/>
                  </a:cxn>
                  <a:cxn ang="0">
                    <a:pos x="0" y="31"/>
                  </a:cxn>
                  <a:cxn ang="0">
                    <a:pos x="2" y="29"/>
                  </a:cxn>
                  <a:cxn ang="0">
                    <a:pos x="3" y="28"/>
                  </a:cxn>
                  <a:cxn ang="0">
                    <a:pos x="5" y="28"/>
                  </a:cxn>
                  <a:cxn ang="0">
                    <a:pos x="8" y="25"/>
                  </a:cxn>
                  <a:cxn ang="0">
                    <a:pos x="23" y="6"/>
                  </a:cxn>
                  <a:cxn ang="0">
                    <a:pos x="29" y="1"/>
                  </a:cxn>
                  <a:cxn ang="0">
                    <a:pos x="38" y="0"/>
                  </a:cxn>
                </a:cxnLst>
                <a:rect l="0" t="0" r="r" b="b"/>
                <a:pathLst>
                  <a:path w="71" h="40">
                    <a:moveTo>
                      <a:pt x="38" y="0"/>
                    </a:moveTo>
                    <a:lnTo>
                      <a:pt x="43" y="0"/>
                    </a:lnTo>
                    <a:lnTo>
                      <a:pt x="43" y="7"/>
                    </a:lnTo>
                    <a:lnTo>
                      <a:pt x="42" y="10"/>
                    </a:lnTo>
                    <a:lnTo>
                      <a:pt x="43" y="9"/>
                    </a:lnTo>
                    <a:lnTo>
                      <a:pt x="46" y="7"/>
                    </a:lnTo>
                    <a:lnTo>
                      <a:pt x="47" y="5"/>
                    </a:lnTo>
                    <a:lnTo>
                      <a:pt x="49" y="5"/>
                    </a:lnTo>
                    <a:lnTo>
                      <a:pt x="54" y="6"/>
                    </a:lnTo>
                    <a:lnTo>
                      <a:pt x="62" y="11"/>
                    </a:lnTo>
                    <a:lnTo>
                      <a:pt x="68" y="16"/>
                    </a:lnTo>
                    <a:lnTo>
                      <a:pt x="71" y="21"/>
                    </a:lnTo>
                    <a:lnTo>
                      <a:pt x="68" y="26"/>
                    </a:lnTo>
                    <a:lnTo>
                      <a:pt x="63" y="30"/>
                    </a:lnTo>
                    <a:lnTo>
                      <a:pt x="56" y="31"/>
                    </a:lnTo>
                    <a:lnTo>
                      <a:pt x="39" y="31"/>
                    </a:lnTo>
                    <a:lnTo>
                      <a:pt x="36" y="33"/>
                    </a:lnTo>
                    <a:lnTo>
                      <a:pt x="33" y="33"/>
                    </a:lnTo>
                    <a:lnTo>
                      <a:pt x="31" y="34"/>
                    </a:lnTo>
                    <a:lnTo>
                      <a:pt x="28" y="34"/>
                    </a:lnTo>
                    <a:lnTo>
                      <a:pt x="7" y="40"/>
                    </a:lnTo>
                    <a:lnTo>
                      <a:pt x="4" y="40"/>
                    </a:lnTo>
                    <a:lnTo>
                      <a:pt x="2" y="39"/>
                    </a:lnTo>
                    <a:lnTo>
                      <a:pt x="0" y="36"/>
                    </a:lnTo>
                    <a:lnTo>
                      <a:pt x="0" y="31"/>
                    </a:lnTo>
                    <a:lnTo>
                      <a:pt x="2" y="29"/>
                    </a:lnTo>
                    <a:lnTo>
                      <a:pt x="3" y="28"/>
                    </a:lnTo>
                    <a:lnTo>
                      <a:pt x="5" y="28"/>
                    </a:lnTo>
                    <a:lnTo>
                      <a:pt x="8" y="25"/>
                    </a:lnTo>
                    <a:lnTo>
                      <a:pt x="23" y="6"/>
                    </a:lnTo>
                    <a:lnTo>
                      <a:pt x="29" y="1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63" name="Freeform 1341"/>
              <p:cNvSpPr>
                <a:spLocks/>
              </p:cNvSpPr>
              <p:nvPr/>
            </p:nvSpPr>
            <p:spPr bwMode="auto">
              <a:xfrm>
                <a:off x="7945815" y="1879508"/>
                <a:ext cx="55959" cy="2901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12" y="0"/>
                  </a:cxn>
                  <a:cxn ang="0">
                    <a:pos x="13" y="1"/>
                  </a:cxn>
                  <a:cxn ang="0">
                    <a:pos x="17" y="3"/>
                  </a:cxn>
                  <a:cxn ang="0">
                    <a:pos x="22" y="5"/>
                  </a:cxn>
                  <a:cxn ang="0">
                    <a:pos x="25" y="5"/>
                  </a:cxn>
                  <a:cxn ang="0">
                    <a:pos x="27" y="6"/>
                  </a:cxn>
                  <a:cxn ang="0">
                    <a:pos x="25" y="10"/>
                  </a:cxn>
                  <a:cxn ang="0">
                    <a:pos x="18" y="13"/>
                  </a:cxn>
                  <a:cxn ang="0">
                    <a:pos x="12" y="14"/>
                  </a:cxn>
                  <a:cxn ang="0">
                    <a:pos x="7" y="14"/>
                  </a:cxn>
                  <a:cxn ang="0">
                    <a:pos x="6" y="13"/>
                  </a:cxn>
                  <a:cxn ang="0">
                    <a:pos x="3" y="11"/>
                  </a:cxn>
                  <a:cxn ang="0">
                    <a:pos x="2" y="9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2" y="1"/>
                  </a:cxn>
                  <a:cxn ang="0">
                    <a:pos x="5" y="0"/>
                  </a:cxn>
                </a:cxnLst>
                <a:rect l="0" t="0" r="r" b="b"/>
                <a:pathLst>
                  <a:path w="27" h="14">
                    <a:moveTo>
                      <a:pt x="5" y="0"/>
                    </a:moveTo>
                    <a:lnTo>
                      <a:pt x="12" y="0"/>
                    </a:lnTo>
                    <a:lnTo>
                      <a:pt x="13" y="1"/>
                    </a:lnTo>
                    <a:lnTo>
                      <a:pt x="17" y="3"/>
                    </a:lnTo>
                    <a:lnTo>
                      <a:pt x="22" y="5"/>
                    </a:lnTo>
                    <a:lnTo>
                      <a:pt x="25" y="5"/>
                    </a:lnTo>
                    <a:lnTo>
                      <a:pt x="27" y="6"/>
                    </a:lnTo>
                    <a:lnTo>
                      <a:pt x="25" y="10"/>
                    </a:lnTo>
                    <a:lnTo>
                      <a:pt x="18" y="13"/>
                    </a:lnTo>
                    <a:lnTo>
                      <a:pt x="12" y="14"/>
                    </a:lnTo>
                    <a:lnTo>
                      <a:pt x="7" y="14"/>
                    </a:lnTo>
                    <a:lnTo>
                      <a:pt x="6" y="13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2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64" name="Freeform 1342"/>
              <p:cNvSpPr>
                <a:spLocks/>
              </p:cNvSpPr>
              <p:nvPr/>
            </p:nvSpPr>
            <p:spPr bwMode="auto">
              <a:xfrm>
                <a:off x="7962395" y="1817332"/>
                <a:ext cx="201036" cy="140932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51" y="1"/>
                  </a:cxn>
                  <a:cxn ang="0">
                    <a:pos x="57" y="5"/>
                  </a:cxn>
                  <a:cxn ang="0">
                    <a:pos x="63" y="10"/>
                  </a:cxn>
                  <a:cxn ang="0">
                    <a:pos x="68" y="15"/>
                  </a:cxn>
                  <a:cxn ang="0">
                    <a:pos x="66" y="15"/>
                  </a:cxn>
                  <a:cxn ang="0">
                    <a:pos x="64" y="16"/>
                  </a:cxn>
                  <a:cxn ang="0">
                    <a:pos x="63" y="16"/>
                  </a:cxn>
                  <a:cxn ang="0">
                    <a:pos x="63" y="24"/>
                  </a:cxn>
                  <a:cxn ang="0">
                    <a:pos x="62" y="26"/>
                  </a:cxn>
                  <a:cxn ang="0">
                    <a:pos x="61" y="28"/>
                  </a:cxn>
                  <a:cxn ang="0">
                    <a:pos x="57" y="30"/>
                  </a:cxn>
                  <a:cxn ang="0">
                    <a:pos x="54" y="31"/>
                  </a:cxn>
                  <a:cxn ang="0">
                    <a:pos x="67" y="31"/>
                  </a:cxn>
                  <a:cxn ang="0">
                    <a:pos x="69" y="33"/>
                  </a:cxn>
                  <a:cxn ang="0">
                    <a:pos x="72" y="35"/>
                  </a:cxn>
                  <a:cxn ang="0">
                    <a:pos x="88" y="35"/>
                  </a:cxn>
                  <a:cxn ang="0">
                    <a:pos x="91" y="36"/>
                  </a:cxn>
                  <a:cxn ang="0">
                    <a:pos x="94" y="40"/>
                  </a:cxn>
                  <a:cxn ang="0">
                    <a:pos x="97" y="44"/>
                  </a:cxn>
                  <a:cxn ang="0">
                    <a:pos x="94" y="45"/>
                  </a:cxn>
                  <a:cxn ang="0">
                    <a:pos x="94" y="51"/>
                  </a:cxn>
                  <a:cxn ang="0">
                    <a:pos x="93" y="54"/>
                  </a:cxn>
                  <a:cxn ang="0">
                    <a:pos x="92" y="55"/>
                  </a:cxn>
                  <a:cxn ang="0">
                    <a:pos x="89" y="55"/>
                  </a:cxn>
                  <a:cxn ang="0">
                    <a:pos x="87" y="56"/>
                  </a:cxn>
                  <a:cxn ang="0">
                    <a:pos x="86" y="56"/>
                  </a:cxn>
                  <a:cxn ang="0">
                    <a:pos x="88" y="58"/>
                  </a:cxn>
                  <a:cxn ang="0">
                    <a:pos x="89" y="59"/>
                  </a:cxn>
                  <a:cxn ang="0">
                    <a:pos x="92" y="60"/>
                  </a:cxn>
                  <a:cxn ang="0">
                    <a:pos x="92" y="62"/>
                  </a:cxn>
                  <a:cxn ang="0">
                    <a:pos x="89" y="67"/>
                  </a:cxn>
                  <a:cxn ang="0">
                    <a:pos x="87" y="68"/>
                  </a:cxn>
                  <a:cxn ang="0">
                    <a:pos x="84" y="68"/>
                  </a:cxn>
                  <a:cxn ang="0">
                    <a:pos x="67" y="65"/>
                  </a:cxn>
                  <a:cxn ang="0">
                    <a:pos x="53" y="63"/>
                  </a:cxn>
                  <a:cxn ang="0">
                    <a:pos x="38" y="60"/>
                  </a:cxn>
                  <a:cxn ang="0">
                    <a:pos x="33" y="59"/>
                  </a:cxn>
                  <a:cxn ang="0">
                    <a:pos x="28" y="54"/>
                  </a:cxn>
                  <a:cxn ang="0">
                    <a:pos x="22" y="49"/>
                  </a:cxn>
                  <a:cxn ang="0">
                    <a:pos x="17" y="45"/>
                  </a:cxn>
                  <a:cxn ang="0">
                    <a:pos x="28" y="41"/>
                  </a:cxn>
                  <a:cxn ang="0">
                    <a:pos x="37" y="36"/>
                  </a:cxn>
                  <a:cxn ang="0">
                    <a:pos x="47" y="33"/>
                  </a:cxn>
                  <a:cxn ang="0">
                    <a:pos x="41" y="33"/>
                  </a:cxn>
                  <a:cxn ang="0">
                    <a:pos x="37" y="31"/>
                  </a:cxn>
                  <a:cxn ang="0">
                    <a:pos x="30" y="31"/>
                  </a:cxn>
                  <a:cxn ang="0">
                    <a:pos x="15" y="29"/>
                  </a:cxn>
                  <a:cxn ang="0">
                    <a:pos x="0" y="24"/>
                  </a:cxn>
                  <a:cxn ang="0">
                    <a:pos x="18" y="14"/>
                  </a:cxn>
                  <a:cxn ang="0">
                    <a:pos x="25" y="7"/>
                  </a:cxn>
                  <a:cxn ang="0">
                    <a:pos x="33" y="2"/>
                  </a:cxn>
                  <a:cxn ang="0">
                    <a:pos x="43" y="0"/>
                  </a:cxn>
                </a:cxnLst>
                <a:rect l="0" t="0" r="r" b="b"/>
                <a:pathLst>
                  <a:path w="97" h="68">
                    <a:moveTo>
                      <a:pt x="43" y="0"/>
                    </a:moveTo>
                    <a:lnTo>
                      <a:pt x="51" y="1"/>
                    </a:lnTo>
                    <a:lnTo>
                      <a:pt x="57" y="5"/>
                    </a:lnTo>
                    <a:lnTo>
                      <a:pt x="63" y="10"/>
                    </a:lnTo>
                    <a:lnTo>
                      <a:pt x="68" y="15"/>
                    </a:lnTo>
                    <a:lnTo>
                      <a:pt x="66" y="15"/>
                    </a:lnTo>
                    <a:lnTo>
                      <a:pt x="64" y="16"/>
                    </a:lnTo>
                    <a:lnTo>
                      <a:pt x="63" y="16"/>
                    </a:lnTo>
                    <a:lnTo>
                      <a:pt x="63" y="24"/>
                    </a:lnTo>
                    <a:lnTo>
                      <a:pt x="62" y="26"/>
                    </a:lnTo>
                    <a:lnTo>
                      <a:pt x="61" y="28"/>
                    </a:lnTo>
                    <a:lnTo>
                      <a:pt x="57" y="30"/>
                    </a:lnTo>
                    <a:lnTo>
                      <a:pt x="54" y="31"/>
                    </a:lnTo>
                    <a:lnTo>
                      <a:pt x="67" y="31"/>
                    </a:lnTo>
                    <a:lnTo>
                      <a:pt x="69" y="33"/>
                    </a:lnTo>
                    <a:lnTo>
                      <a:pt x="72" y="35"/>
                    </a:lnTo>
                    <a:lnTo>
                      <a:pt x="88" y="35"/>
                    </a:lnTo>
                    <a:lnTo>
                      <a:pt x="91" y="36"/>
                    </a:lnTo>
                    <a:lnTo>
                      <a:pt x="94" y="40"/>
                    </a:lnTo>
                    <a:lnTo>
                      <a:pt x="97" y="44"/>
                    </a:lnTo>
                    <a:lnTo>
                      <a:pt x="94" y="45"/>
                    </a:lnTo>
                    <a:lnTo>
                      <a:pt x="94" y="51"/>
                    </a:lnTo>
                    <a:lnTo>
                      <a:pt x="93" y="54"/>
                    </a:lnTo>
                    <a:lnTo>
                      <a:pt x="92" y="55"/>
                    </a:lnTo>
                    <a:lnTo>
                      <a:pt x="89" y="55"/>
                    </a:lnTo>
                    <a:lnTo>
                      <a:pt x="87" y="56"/>
                    </a:lnTo>
                    <a:lnTo>
                      <a:pt x="86" y="56"/>
                    </a:lnTo>
                    <a:lnTo>
                      <a:pt x="88" y="58"/>
                    </a:lnTo>
                    <a:lnTo>
                      <a:pt x="89" y="59"/>
                    </a:lnTo>
                    <a:lnTo>
                      <a:pt x="92" y="60"/>
                    </a:lnTo>
                    <a:lnTo>
                      <a:pt x="92" y="62"/>
                    </a:lnTo>
                    <a:lnTo>
                      <a:pt x="89" y="67"/>
                    </a:lnTo>
                    <a:lnTo>
                      <a:pt x="87" y="68"/>
                    </a:lnTo>
                    <a:lnTo>
                      <a:pt x="84" y="68"/>
                    </a:lnTo>
                    <a:lnTo>
                      <a:pt x="67" y="65"/>
                    </a:lnTo>
                    <a:lnTo>
                      <a:pt x="53" y="63"/>
                    </a:lnTo>
                    <a:lnTo>
                      <a:pt x="38" y="60"/>
                    </a:lnTo>
                    <a:lnTo>
                      <a:pt x="33" y="59"/>
                    </a:lnTo>
                    <a:lnTo>
                      <a:pt x="28" y="54"/>
                    </a:lnTo>
                    <a:lnTo>
                      <a:pt x="22" y="49"/>
                    </a:lnTo>
                    <a:lnTo>
                      <a:pt x="17" y="45"/>
                    </a:lnTo>
                    <a:lnTo>
                      <a:pt x="28" y="41"/>
                    </a:lnTo>
                    <a:lnTo>
                      <a:pt x="37" y="36"/>
                    </a:lnTo>
                    <a:lnTo>
                      <a:pt x="47" y="33"/>
                    </a:lnTo>
                    <a:lnTo>
                      <a:pt x="41" y="33"/>
                    </a:lnTo>
                    <a:lnTo>
                      <a:pt x="37" y="31"/>
                    </a:lnTo>
                    <a:lnTo>
                      <a:pt x="30" y="31"/>
                    </a:lnTo>
                    <a:lnTo>
                      <a:pt x="15" y="29"/>
                    </a:lnTo>
                    <a:lnTo>
                      <a:pt x="0" y="24"/>
                    </a:lnTo>
                    <a:lnTo>
                      <a:pt x="18" y="14"/>
                    </a:lnTo>
                    <a:lnTo>
                      <a:pt x="25" y="7"/>
                    </a:lnTo>
                    <a:lnTo>
                      <a:pt x="33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65" name="Freeform 1343"/>
              <p:cNvSpPr>
                <a:spLocks/>
              </p:cNvSpPr>
              <p:nvPr/>
            </p:nvSpPr>
            <p:spPr bwMode="auto">
              <a:xfrm>
                <a:off x="8049442" y="2039094"/>
                <a:ext cx="24870" cy="1865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12" y="0"/>
                  </a:cxn>
                  <a:cxn ang="0">
                    <a:pos x="12" y="4"/>
                  </a:cxn>
                  <a:cxn ang="0">
                    <a:pos x="11" y="6"/>
                  </a:cxn>
                  <a:cxn ang="0">
                    <a:pos x="9" y="9"/>
                  </a:cxn>
                  <a:cxn ang="0">
                    <a:pos x="4" y="9"/>
                  </a:cxn>
                  <a:cxn ang="0">
                    <a:pos x="0" y="5"/>
                  </a:cxn>
                  <a:cxn ang="0">
                    <a:pos x="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9">
                    <a:moveTo>
                      <a:pt x="6" y="0"/>
                    </a:moveTo>
                    <a:lnTo>
                      <a:pt x="12" y="0"/>
                    </a:lnTo>
                    <a:lnTo>
                      <a:pt x="12" y="4"/>
                    </a:lnTo>
                    <a:lnTo>
                      <a:pt x="11" y="6"/>
                    </a:lnTo>
                    <a:lnTo>
                      <a:pt x="9" y="9"/>
                    </a:lnTo>
                    <a:lnTo>
                      <a:pt x="4" y="9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66" name="Freeform 1344"/>
              <p:cNvSpPr>
                <a:spLocks/>
              </p:cNvSpPr>
              <p:nvPr/>
            </p:nvSpPr>
            <p:spPr bwMode="auto">
              <a:xfrm>
                <a:off x="7925090" y="1819405"/>
                <a:ext cx="33161" cy="82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6" y="4"/>
                  </a:cxn>
                  <a:cxn ang="0">
                    <a:pos x="3" y="4"/>
                  </a:cxn>
                  <a:cxn ang="0">
                    <a:pos x="1" y="3"/>
                  </a:cxn>
                  <a:cxn ang="0">
                    <a:pos x="0" y="0"/>
                  </a:cxn>
                </a:cxnLst>
                <a:rect l="0" t="0" r="r" b="b"/>
                <a:pathLst>
                  <a:path w="16" h="4">
                    <a:moveTo>
                      <a:pt x="0" y="0"/>
                    </a:moveTo>
                    <a:lnTo>
                      <a:pt x="15" y="0"/>
                    </a:lnTo>
                    <a:lnTo>
                      <a:pt x="16" y="4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67" name="Freeform 1345"/>
              <p:cNvSpPr>
                <a:spLocks/>
              </p:cNvSpPr>
              <p:nvPr/>
            </p:nvSpPr>
            <p:spPr bwMode="auto">
              <a:xfrm>
                <a:off x="8323016" y="1983135"/>
                <a:ext cx="26944" cy="14508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3" y="0"/>
                  </a:cxn>
                  <a:cxn ang="0">
                    <a:pos x="12" y="3"/>
                  </a:cxn>
                  <a:cxn ang="0">
                    <a:pos x="10" y="5"/>
                  </a:cxn>
                  <a:cxn ang="0">
                    <a:pos x="7" y="7"/>
                  </a:cxn>
                  <a:cxn ang="0">
                    <a:pos x="5" y="7"/>
                  </a:cxn>
                  <a:cxn ang="0">
                    <a:pos x="2" y="5"/>
                  </a:cxn>
                  <a:cxn ang="0">
                    <a:pos x="1" y="4"/>
                  </a:cxn>
                  <a:cxn ang="0">
                    <a:pos x="1" y="3"/>
                  </a:cxn>
                  <a:cxn ang="0">
                    <a:pos x="0" y="2"/>
                  </a:cxn>
                  <a:cxn ang="0">
                    <a:pos x="3" y="0"/>
                  </a:cxn>
                </a:cxnLst>
                <a:rect l="0" t="0" r="r" b="b"/>
                <a:pathLst>
                  <a:path w="13" h="7">
                    <a:moveTo>
                      <a:pt x="3" y="0"/>
                    </a:moveTo>
                    <a:lnTo>
                      <a:pt x="13" y="0"/>
                    </a:lnTo>
                    <a:lnTo>
                      <a:pt x="12" y="3"/>
                    </a:lnTo>
                    <a:lnTo>
                      <a:pt x="10" y="5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69" name="Freeform 1347"/>
              <p:cNvSpPr>
                <a:spLocks/>
              </p:cNvSpPr>
              <p:nvPr/>
            </p:nvSpPr>
            <p:spPr bwMode="auto">
              <a:xfrm>
                <a:off x="9058765" y="2084690"/>
                <a:ext cx="184456" cy="70466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7" y="0"/>
                  </a:cxn>
                  <a:cxn ang="0">
                    <a:pos x="25" y="3"/>
                  </a:cxn>
                  <a:cxn ang="0">
                    <a:pos x="35" y="11"/>
                  </a:cxn>
                  <a:cxn ang="0">
                    <a:pos x="42" y="13"/>
                  </a:cxn>
                  <a:cxn ang="0">
                    <a:pos x="42" y="9"/>
                  </a:cxn>
                  <a:cxn ang="0">
                    <a:pos x="46" y="2"/>
                  </a:cxn>
                  <a:cxn ang="0">
                    <a:pos x="49" y="2"/>
                  </a:cxn>
                  <a:cxn ang="0">
                    <a:pos x="57" y="3"/>
                  </a:cxn>
                  <a:cxn ang="0">
                    <a:pos x="80" y="11"/>
                  </a:cxn>
                  <a:cxn ang="0">
                    <a:pos x="89" y="13"/>
                  </a:cxn>
                  <a:cxn ang="0">
                    <a:pos x="87" y="17"/>
                  </a:cxn>
                  <a:cxn ang="0">
                    <a:pos x="85" y="19"/>
                  </a:cxn>
                  <a:cxn ang="0">
                    <a:pos x="81" y="27"/>
                  </a:cxn>
                  <a:cxn ang="0">
                    <a:pos x="69" y="27"/>
                  </a:cxn>
                  <a:cxn ang="0">
                    <a:pos x="66" y="28"/>
                  </a:cxn>
                  <a:cxn ang="0">
                    <a:pos x="64" y="31"/>
                  </a:cxn>
                  <a:cxn ang="0">
                    <a:pos x="59" y="31"/>
                  </a:cxn>
                  <a:cxn ang="0">
                    <a:pos x="57" y="28"/>
                  </a:cxn>
                  <a:cxn ang="0">
                    <a:pos x="55" y="27"/>
                  </a:cxn>
                  <a:cxn ang="0">
                    <a:pos x="51" y="27"/>
                  </a:cxn>
                  <a:cxn ang="0">
                    <a:pos x="50" y="28"/>
                  </a:cxn>
                  <a:cxn ang="0">
                    <a:pos x="47" y="29"/>
                  </a:cxn>
                  <a:cxn ang="0">
                    <a:pos x="42" y="29"/>
                  </a:cxn>
                  <a:cxn ang="0">
                    <a:pos x="38" y="33"/>
                  </a:cxn>
                  <a:cxn ang="0">
                    <a:pos x="33" y="33"/>
                  </a:cxn>
                  <a:cxn ang="0">
                    <a:pos x="28" y="28"/>
                  </a:cxn>
                  <a:cxn ang="0">
                    <a:pos x="25" y="32"/>
                  </a:cxn>
                  <a:cxn ang="0">
                    <a:pos x="20" y="34"/>
                  </a:cxn>
                  <a:cxn ang="0">
                    <a:pos x="10" y="32"/>
                  </a:cxn>
                  <a:cxn ang="0">
                    <a:pos x="2" y="26"/>
                  </a:cxn>
                  <a:cxn ang="0">
                    <a:pos x="0" y="17"/>
                  </a:cxn>
                  <a:cxn ang="0">
                    <a:pos x="1" y="12"/>
                  </a:cxn>
                  <a:cxn ang="0">
                    <a:pos x="2" y="8"/>
                  </a:cxn>
                  <a:cxn ang="0">
                    <a:pos x="6" y="4"/>
                  </a:cxn>
                  <a:cxn ang="0">
                    <a:pos x="10" y="3"/>
                  </a:cxn>
                  <a:cxn ang="0">
                    <a:pos x="13" y="0"/>
                  </a:cxn>
                </a:cxnLst>
                <a:rect l="0" t="0" r="r" b="b"/>
                <a:pathLst>
                  <a:path w="89" h="34">
                    <a:moveTo>
                      <a:pt x="13" y="0"/>
                    </a:moveTo>
                    <a:lnTo>
                      <a:pt x="17" y="0"/>
                    </a:lnTo>
                    <a:lnTo>
                      <a:pt x="25" y="3"/>
                    </a:lnTo>
                    <a:lnTo>
                      <a:pt x="35" y="11"/>
                    </a:lnTo>
                    <a:lnTo>
                      <a:pt x="42" y="13"/>
                    </a:lnTo>
                    <a:lnTo>
                      <a:pt x="42" y="9"/>
                    </a:lnTo>
                    <a:lnTo>
                      <a:pt x="46" y="2"/>
                    </a:lnTo>
                    <a:lnTo>
                      <a:pt x="49" y="2"/>
                    </a:lnTo>
                    <a:lnTo>
                      <a:pt x="57" y="3"/>
                    </a:lnTo>
                    <a:lnTo>
                      <a:pt x="80" y="11"/>
                    </a:lnTo>
                    <a:lnTo>
                      <a:pt x="89" y="13"/>
                    </a:lnTo>
                    <a:lnTo>
                      <a:pt x="87" y="17"/>
                    </a:lnTo>
                    <a:lnTo>
                      <a:pt x="85" y="19"/>
                    </a:lnTo>
                    <a:lnTo>
                      <a:pt x="81" y="27"/>
                    </a:lnTo>
                    <a:lnTo>
                      <a:pt x="69" y="27"/>
                    </a:lnTo>
                    <a:lnTo>
                      <a:pt x="66" y="28"/>
                    </a:lnTo>
                    <a:lnTo>
                      <a:pt x="64" y="31"/>
                    </a:lnTo>
                    <a:lnTo>
                      <a:pt x="59" y="31"/>
                    </a:lnTo>
                    <a:lnTo>
                      <a:pt x="57" y="28"/>
                    </a:lnTo>
                    <a:lnTo>
                      <a:pt x="55" y="27"/>
                    </a:lnTo>
                    <a:lnTo>
                      <a:pt x="51" y="27"/>
                    </a:lnTo>
                    <a:lnTo>
                      <a:pt x="50" y="28"/>
                    </a:lnTo>
                    <a:lnTo>
                      <a:pt x="47" y="29"/>
                    </a:lnTo>
                    <a:lnTo>
                      <a:pt x="42" y="29"/>
                    </a:lnTo>
                    <a:lnTo>
                      <a:pt x="38" y="33"/>
                    </a:lnTo>
                    <a:lnTo>
                      <a:pt x="33" y="33"/>
                    </a:lnTo>
                    <a:lnTo>
                      <a:pt x="28" y="28"/>
                    </a:lnTo>
                    <a:lnTo>
                      <a:pt x="25" y="32"/>
                    </a:lnTo>
                    <a:lnTo>
                      <a:pt x="20" y="34"/>
                    </a:lnTo>
                    <a:lnTo>
                      <a:pt x="10" y="32"/>
                    </a:lnTo>
                    <a:lnTo>
                      <a:pt x="2" y="26"/>
                    </a:lnTo>
                    <a:lnTo>
                      <a:pt x="0" y="17"/>
                    </a:lnTo>
                    <a:lnTo>
                      <a:pt x="1" y="12"/>
                    </a:lnTo>
                    <a:lnTo>
                      <a:pt x="2" y="8"/>
                    </a:lnTo>
                    <a:lnTo>
                      <a:pt x="6" y="4"/>
                    </a:lnTo>
                    <a:lnTo>
                      <a:pt x="10" y="3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71" name="Freeform 1349"/>
              <p:cNvSpPr>
                <a:spLocks/>
              </p:cNvSpPr>
              <p:nvPr/>
            </p:nvSpPr>
            <p:spPr bwMode="auto">
              <a:xfrm>
                <a:off x="7042190" y="4132353"/>
                <a:ext cx="26944" cy="10363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3" y="0"/>
                  </a:cxn>
                  <a:cxn ang="0">
                    <a:pos x="8" y="5"/>
                  </a:cxn>
                  <a:cxn ang="0">
                    <a:pos x="4" y="5"/>
                  </a:cxn>
                  <a:cxn ang="0">
                    <a:pos x="1" y="4"/>
                  </a:cxn>
                  <a:cxn ang="0">
                    <a:pos x="0" y="1"/>
                  </a:cxn>
                  <a:cxn ang="0">
                    <a:pos x="7" y="0"/>
                  </a:cxn>
                </a:cxnLst>
                <a:rect l="0" t="0" r="r" b="b"/>
                <a:pathLst>
                  <a:path w="13" h="5">
                    <a:moveTo>
                      <a:pt x="7" y="0"/>
                    </a:moveTo>
                    <a:lnTo>
                      <a:pt x="13" y="0"/>
                    </a:lnTo>
                    <a:lnTo>
                      <a:pt x="8" y="5"/>
                    </a:lnTo>
                    <a:lnTo>
                      <a:pt x="4" y="5"/>
                    </a:lnTo>
                    <a:lnTo>
                      <a:pt x="1" y="4"/>
                    </a:lnTo>
                    <a:lnTo>
                      <a:pt x="0" y="1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73" name="Freeform 1351"/>
              <p:cNvSpPr>
                <a:spLocks/>
              </p:cNvSpPr>
              <p:nvPr/>
            </p:nvSpPr>
            <p:spPr bwMode="auto">
              <a:xfrm>
                <a:off x="9131304" y="2194533"/>
                <a:ext cx="80829" cy="35234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6" y="2"/>
                  </a:cxn>
                  <a:cxn ang="0">
                    <a:pos x="30" y="3"/>
                  </a:cxn>
                  <a:cxn ang="0">
                    <a:pos x="35" y="7"/>
                  </a:cxn>
                  <a:cxn ang="0">
                    <a:pos x="37" y="12"/>
                  </a:cxn>
                  <a:cxn ang="0">
                    <a:pos x="39" y="17"/>
                  </a:cxn>
                  <a:cxn ang="0">
                    <a:pos x="26" y="17"/>
                  </a:cxn>
                  <a:cxn ang="0">
                    <a:pos x="19" y="13"/>
                  </a:cxn>
                  <a:cxn ang="0">
                    <a:pos x="10" y="12"/>
                  </a:cxn>
                  <a:cxn ang="0">
                    <a:pos x="2" y="10"/>
                  </a:cxn>
                  <a:cxn ang="0">
                    <a:pos x="0" y="12"/>
                  </a:cxn>
                  <a:cxn ang="0">
                    <a:pos x="5" y="5"/>
                  </a:cxn>
                  <a:cxn ang="0">
                    <a:pos x="11" y="2"/>
                  </a:cxn>
                  <a:cxn ang="0">
                    <a:pos x="20" y="0"/>
                  </a:cxn>
                </a:cxnLst>
                <a:rect l="0" t="0" r="r" b="b"/>
                <a:pathLst>
                  <a:path w="39" h="17">
                    <a:moveTo>
                      <a:pt x="20" y="0"/>
                    </a:moveTo>
                    <a:lnTo>
                      <a:pt x="26" y="2"/>
                    </a:lnTo>
                    <a:lnTo>
                      <a:pt x="30" y="3"/>
                    </a:lnTo>
                    <a:lnTo>
                      <a:pt x="35" y="7"/>
                    </a:lnTo>
                    <a:lnTo>
                      <a:pt x="37" y="12"/>
                    </a:lnTo>
                    <a:lnTo>
                      <a:pt x="39" y="17"/>
                    </a:lnTo>
                    <a:lnTo>
                      <a:pt x="26" y="17"/>
                    </a:lnTo>
                    <a:lnTo>
                      <a:pt x="19" y="13"/>
                    </a:lnTo>
                    <a:lnTo>
                      <a:pt x="10" y="12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5" y="5"/>
                    </a:lnTo>
                    <a:lnTo>
                      <a:pt x="11" y="2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74" name="Freeform 1352"/>
              <p:cNvSpPr>
                <a:spLocks/>
              </p:cNvSpPr>
              <p:nvPr/>
            </p:nvSpPr>
            <p:spPr bwMode="auto">
              <a:xfrm>
                <a:off x="9280526" y="2117850"/>
                <a:ext cx="109845" cy="3523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1"/>
                  </a:cxn>
                  <a:cxn ang="0">
                    <a:pos x="14" y="2"/>
                  </a:cxn>
                  <a:cxn ang="0">
                    <a:pos x="26" y="5"/>
                  </a:cxn>
                  <a:cxn ang="0">
                    <a:pos x="37" y="6"/>
                  </a:cxn>
                  <a:cxn ang="0">
                    <a:pos x="46" y="7"/>
                  </a:cxn>
                  <a:cxn ang="0">
                    <a:pos x="51" y="7"/>
                  </a:cxn>
                  <a:cxn ang="0">
                    <a:pos x="53" y="10"/>
                  </a:cxn>
                  <a:cxn ang="0">
                    <a:pos x="53" y="11"/>
                  </a:cxn>
                  <a:cxn ang="0">
                    <a:pos x="52" y="13"/>
                  </a:cxn>
                  <a:cxn ang="0">
                    <a:pos x="51" y="15"/>
                  </a:cxn>
                  <a:cxn ang="0">
                    <a:pos x="48" y="16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4" y="17"/>
                  </a:cxn>
                  <a:cxn ang="0">
                    <a:pos x="26" y="16"/>
                  </a:cxn>
                  <a:cxn ang="0">
                    <a:pos x="17" y="13"/>
                  </a:cxn>
                  <a:cxn ang="0">
                    <a:pos x="8" y="8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53" h="17">
                    <a:moveTo>
                      <a:pt x="0" y="0"/>
                    </a:moveTo>
                    <a:lnTo>
                      <a:pt x="6" y="1"/>
                    </a:lnTo>
                    <a:lnTo>
                      <a:pt x="14" y="2"/>
                    </a:lnTo>
                    <a:lnTo>
                      <a:pt x="26" y="5"/>
                    </a:lnTo>
                    <a:lnTo>
                      <a:pt x="37" y="6"/>
                    </a:lnTo>
                    <a:lnTo>
                      <a:pt x="46" y="7"/>
                    </a:lnTo>
                    <a:lnTo>
                      <a:pt x="51" y="7"/>
                    </a:lnTo>
                    <a:lnTo>
                      <a:pt x="53" y="10"/>
                    </a:lnTo>
                    <a:lnTo>
                      <a:pt x="53" y="11"/>
                    </a:lnTo>
                    <a:lnTo>
                      <a:pt x="52" y="13"/>
                    </a:lnTo>
                    <a:lnTo>
                      <a:pt x="51" y="15"/>
                    </a:lnTo>
                    <a:lnTo>
                      <a:pt x="48" y="16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4" y="17"/>
                    </a:lnTo>
                    <a:lnTo>
                      <a:pt x="26" y="16"/>
                    </a:lnTo>
                    <a:lnTo>
                      <a:pt x="17" y="13"/>
                    </a:lnTo>
                    <a:lnTo>
                      <a:pt x="8" y="8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75" name="Freeform 1353"/>
              <p:cNvSpPr>
                <a:spLocks/>
              </p:cNvSpPr>
              <p:nvPr/>
            </p:nvSpPr>
            <p:spPr bwMode="auto">
              <a:xfrm>
                <a:off x="9127159" y="2173808"/>
                <a:ext cx="24870" cy="2072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7" y="0"/>
                  </a:cxn>
                  <a:cxn ang="0">
                    <a:pos x="12" y="3"/>
                  </a:cxn>
                  <a:cxn ang="0">
                    <a:pos x="12" y="7"/>
                  </a:cxn>
                  <a:cxn ang="0">
                    <a:pos x="10" y="9"/>
                  </a:cxn>
                  <a:cxn ang="0">
                    <a:pos x="8" y="10"/>
                  </a:cxn>
                  <a:cxn ang="0">
                    <a:pos x="3" y="10"/>
                  </a:cxn>
                  <a:cxn ang="0">
                    <a:pos x="2" y="9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5" y="0"/>
                  </a:cxn>
                </a:cxnLst>
                <a:rect l="0" t="0" r="r" b="b"/>
                <a:pathLst>
                  <a:path w="12" h="10">
                    <a:moveTo>
                      <a:pt x="5" y="0"/>
                    </a:moveTo>
                    <a:lnTo>
                      <a:pt x="7" y="0"/>
                    </a:lnTo>
                    <a:lnTo>
                      <a:pt x="12" y="3"/>
                    </a:lnTo>
                    <a:lnTo>
                      <a:pt x="12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3" y="10"/>
                    </a:lnTo>
                    <a:lnTo>
                      <a:pt x="2" y="9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080" name="Freeform 1358"/>
              <p:cNvSpPr>
                <a:spLocks/>
              </p:cNvSpPr>
              <p:nvPr/>
            </p:nvSpPr>
            <p:spPr bwMode="auto">
              <a:xfrm>
                <a:off x="6389342" y="2018369"/>
                <a:ext cx="3937813" cy="2379268"/>
              </a:xfrm>
              <a:custGeom>
                <a:avLst/>
                <a:gdLst/>
                <a:ahLst/>
                <a:cxnLst>
                  <a:cxn ang="0">
                    <a:pos x="944" y="103"/>
                  </a:cxn>
                  <a:cxn ang="0">
                    <a:pos x="1190" y="99"/>
                  </a:cxn>
                  <a:cxn ang="0">
                    <a:pos x="1318" y="137"/>
                  </a:cxn>
                  <a:cxn ang="0">
                    <a:pos x="1552" y="177"/>
                  </a:cxn>
                  <a:cxn ang="0">
                    <a:pos x="1861" y="229"/>
                  </a:cxn>
                  <a:cxn ang="0">
                    <a:pos x="1781" y="271"/>
                  </a:cxn>
                  <a:cxn ang="0">
                    <a:pos x="1645" y="362"/>
                  </a:cxn>
                  <a:cxn ang="0">
                    <a:pos x="1551" y="464"/>
                  </a:cxn>
                  <a:cxn ang="0">
                    <a:pos x="1576" y="352"/>
                  </a:cxn>
                  <a:cxn ang="0">
                    <a:pos x="1537" y="334"/>
                  </a:cxn>
                  <a:cxn ang="0">
                    <a:pos x="1286" y="430"/>
                  </a:cxn>
                  <a:cxn ang="0">
                    <a:pos x="1320" y="551"/>
                  </a:cxn>
                  <a:cxn ang="0">
                    <a:pos x="1178" y="673"/>
                  </a:cxn>
                  <a:cxn ang="0">
                    <a:pos x="1171" y="743"/>
                  </a:cxn>
                  <a:cxn ang="0">
                    <a:pos x="1163" y="703"/>
                  </a:cxn>
                  <a:cxn ang="0">
                    <a:pos x="1103" y="681"/>
                  </a:cxn>
                  <a:cxn ang="0">
                    <a:pos x="1063" y="693"/>
                  </a:cxn>
                  <a:cxn ang="0">
                    <a:pos x="1117" y="708"/>
                  </a:cxn>
                  <a:cxn ang="0">
                    <a:pos x="1094" y="758"/>
                  </a:cxn>
                  <a:cxn ang="0">
                    <a:pos x="1063" y="876"/>
                  </a:cxn>
                  <a:cxn ang="0">
                    <a:pos x="976" y="913"/>
                  </a:cxn>
                  <a:cxn ang="0">
                    <a:pos x="949" y="972"/>
                  </a:cxn>
                  <a:cxn ang="0">
                    <a:pos x="916" y="1064"/>
                  </a:cxn>
                  <a:cxn ang="0">
                    <a:pos x="881" y="1020"/>
                  </a:cxn>
                  <a:cxn ang="0">
                    <a:pos x="851" y="1054"/>
                  </a:cxn>
                  <a:cxn ang="0">
                    <a:pos x="905" y="1138"/>
                  </a:cxn>
                  <a:cxn ang="0">
                    <a:pos x="840" y="1064"/>
                  </a:cxn>
                  <a:cxn ang="0">
                    <a:pos x="827" y="970"/>
                  </a:cxn>
                  <a:cxn ang="0">
                    <a:pos x="791" y="953"/>
                  </a:cxn>
                  <a:cxn ang="0">
                    <a:pos x="714" y="905"/>
                  </a:cxn>
                  <a:cxn ang="0">
                    <a:pos x="626" y="981"/>
                  </a:cxn>
                  <a:cxn ang="0">
                    <a:pos x="599" y="1068"/>
                  </a:cxn>
                  <a:cxn ang="0">
                    <a:pos x="549" y="975"/>
                  </a:cxn>
                  <a:cxn ang="0">
                    <a:pos x="527" y="915"/>
                  </a:cxn>
                  <a:cxn ang="0">
                    <a:pos x="471" y="865"/>
                  </a:cxn>
                  <a:cxn ang="0">
                    <a:pos x="362" y="856"/>
                  </a:cxn>
                  <a:cxn ang="0">
                    <a:pos x="273" y="802"/>
                  </a:cxn>
                  <a:cxn ang="0">
                    <a:pos x="293" y="863"/>
                  </a:cxn>
                  <a:cxn ang="0">
                    <a:pos x="382" y="893"/>
                  </a:cxn>
                  <a:cxn ang="0">
                    <a:pos x="359" y="942"/>
                  </a:cxn>
                  <a:cxn ang="0">
                    <a:pos x="251" y="1006"/>
                  </a:cxn>
                  <a:cxn ang="0">
                    <a:pos x="189" y="963"/>
                  </a:cxn>
                  <a:cxn ang="0">
                    <a:pos x="127" y="865"/>
                  </a:cxn>
                  <a:cxn ang="0">
                    <a:pos x="111" y="751"/>
                  </a:cxn>
                  <a:cxn ang="0">
                    <a:pos x="74" y="724"/>
                  </a:cxn>
                  <a:cxn ang="0">
                    <a:pos x="13" y="704"/>
                  </a:cxn>
                  <a:cxn ang="0">
                    <a:pos x="35" y="658"/>
                  </a:cxn>
                  <a:cxn ang="0">
                    <a:pos x="181" y="649"/>
                  </a:cxn>
                  <a:cxn ang="0">
                    <a:pos x="251" y="675"/>
                  </a:cxn>
                  <a:cxn ang="0">
                    <a:pos x="315" y="715"/>
                  </a:cxn>
                  <a:cxn ang="0">
                    <a:pos x="322" y="646"/>
                  </a:cxn>
                  <a:cxn ang="0">
                    <a:pos x="329" y="595"/>
                  </a:cxn>
                  <a:cxn ang="0">
                    <a:pos x="353" y="583"/>
                  </a:cxn>
                  <a:cxn ang="0">
                    <a:pos x="392" y="588"/>
                  </a:cxn>
                  <a:cxn ang="0">
                    <a:pos x="367" y="548"/>
                  </a:cxn>
                  <a:cxn ang="0">
                    <a:pos x="362" y="493"/>
                  </a:cxn>
                  <a:cxn ang="0">
                    <a:pos x="370" y="386"/>
                  </a:cxn>
                  <a:cxn ang="0">
                    <a:pos x="391" y="297"/>
                  </a:cxn>
                  <a:cxn ang="0">
                    <a:pos x="429" y="195"/>
                  </a:cxn>
                  <a:cxn ang="0">
                    <a:pos x="473" y="143"/>
                  </a:cxn>
                  <a:cxn ang="0">
                    <a:pos x="559" y="206"/>
                  </a:cxn>
                  <a:cxn ang="0">
                    <a:pos x="593" y="124"/>
                  </a:cxn>
                  <a:cxn ang="0">
                    <a:pos x="746" y="46"/>
                  </a:cxn>
                </a:cxnLst>
                <a:rect l="0" t="0" r="r" b="b"/>
                <a:pathLst>
                  <a:path w="1900" h="1148">
                    <a:moveTo>
                      <a:pt x="906" y="0"/>
                    </a:moveTo>
                    <a:lnTo>
                      <a:pt x="917" y="1"/>
                    </a:lnTo>
                    <a:lnTo>
                      <a:pt x="926" y="6"/>
                    </a:lnTo>
                    <a:lnTo>
                      <a:pt x="933" y="14"/>
                    </a:lnTo>
                    <a:lnTo>
                      <a:pt x="936" y="22"/>
                    </a:lnTo>
                    <a:lnTo>
                      <a:pt x="979" y="22"/>
                    </a:lnTo>
                    <a:lnTo>
                      <a:pt x="1000" y="29"/>
                    </a:lnTo>
                    <a:lnTo>
                      <a:pt x="1013" y="35"/>
                    </a:lnTo>
                    <a:lnTo>
                      <a:pt x="1018" y="41"/>
                    </a:lnTo>
                    <a:lnTo>
                      <a:pt x="1018" y="49"/>
                    </a:lnTo>
                    <a:lnTo>
                      <a:pt x="1013" y="55"/>
                    </a:lnTo>
                    <a:lnTo>
                      <a:pt x="1005" y="61"/>
                    </a:lnTo>
                    <a:lnTo>
                      <a:pt x="994" y="68"/>
                    </a:lnTo>
                    <a:lnTo>
                      <a:pt x="981" y="74"/>
                    </a:lnTo>
                    <a:lnTo>
                      <a:pt x="959" y="87"/>
                    </a:lnTo>
                    <a:lnTo>
                      <a:pt x="950" y="90"/>
                    </a:lnTo>
                    <a:lnTo>
                      <a:pt x="945" y="95"/>
                    </a:lnTo>
                    <a:lnTo>
                      <a:pt x="945" y="97"/>
                    </a:lnTo>
                    <a:lnTo>
                      <a:pt x="944" y="98"/>
                    </a:lnTo>
                    <a:lnTo>
                      <a:pt x="944" y="103"/>
                    </a:lnTo>
                    <a:lnTo>
                      <a:pt x="945" y="104"/>
                    </a:lnTo>
                    <a:lnTo>
                      <a:pt x="949" y="104"/>
                    </a:lnTo>
                    <a:lnTo>
                      <a:pt x="961" y="98"/>
                    </a:lnTo>
                    <a:lnTo>
                      <a:pt x="973" y="90"/>
                    </a:lnTo>
                    <a:lnTo>
                      <a:pt x="986" y="79"/>
                    </a:lnTo>
                    <a:lnTo>
                      <a:pt x="994" y="85"/>
                    </a:lnTo>
                    <a:lnTo>
                      <a:pt x="1007" y="90"/>
                    </a:lnTo>
                    <a:lnTo>
                      <a:pt x="1039" y="98"/>
                    </a:lnTo>
                    <a:lnTo>
                      <a:pt x="1057" y="102"/>
                    </a:lnTo>
                    <a:lnTo>
                      <a:pt x="1071" y="104"/>
                    </a:lnTo>
                    <a:lnTo>
                      <a:pt x="1079" y="105"/>
                    </a:lnTo>
                    <a:lnTo>
                      <a:pt x="1123" y="105"/>
                    </a:lnTo>
                    <a:lnTo>
                      <a:pt x="1123" y="99"/>
                    </a:lnTo>
                    <a:lnTo>
                      <a:pt x="1128" y="92"/>
                    </a:lnTo>
                    <a:lnTo>
                      <a:pt x="1131" y="90"/>
                    </a:lnTo>
                    <a:lnTo>
                      <a:pt x="1135" y="89"/>
                    </a:lnTo>
                    <a:lnTo>
                      <a:pt x="1140" y="89"/>
                    </a:lnTo>
                    <a:lnTo>
                      <a:pt x="1163" y="92"/>
                    </a:lnTo>
                    <a:lnTo>
                      <a:pt x="1180" y="95"/>
                    </a:lnTo>
                    <a:lnTo>
                      <a:pt x="1190" y="99"/>
                    </a:lnTo>
                    <a:lnTo>
                      <a:pt x="1196" y="104"/>
                    </a:lnTo>
                    <a:lnTo>
                      <a:pt x="1197" y="108"/>
                    </a:lnTo>
                    <a:lnTo>
                      <a:pt x="1195" y="115"/>
                    </a:lnTo>
                    <a:lnTo>
                      <a:pt x="1191" y="119"/>
                    </a:lnTo>
                    <a:lnTo>
                      <a:pt x="1192" y="127"/>
                    </a:lnTo>
                    <a:lnTo>
                      <a:pt x="1195" y="136"/>
                    </a:lnTo>
                    <a:lnTo>
                      <a:pt x="1200" y="143"/>
                    </a:lnTo>
                    <a:lnTo>
                      <a:pt x="1206" y="149"/>
                    </a:lnTo>
                    <a:lnTo>
                      <a:pt x="1215" y="152"/>
                    </a:lnTo>
                    <a:lnTo>
                      <a:pt x="1220" y="149"/>
                    </a:lnTo>
                    <a:lnTo>
                      <a:pt x="1221" y="147"/>
                    </a:lnTo>
                    <a:lnTo>
                      <a:pt x="1222" y="143"/>
                    </a:lnTo>
                    <a:lnTo>
                      <a:pt x="1224" y="141"/>
                    </a:lnTo>
                    <a:lnTo>
                      <a:pt x="1225" y="137"/>
                    </a:lnTo>
                    <a:lnTo>
                      <a:pt x="1225" y="134"/>
                    </a:lnTo>
                    <a:lnTo>
                      <a:pt x="1234" y="136"/>
                    </a:lnTo>
                    <a:lnTo>
                      <a:pt x="1244" y="143"/>
                    </a:lnTo>
                    <a:lnTo>
                      <a:pt x="1251" y="144"/>
                    </a:lnTo>
                    <a:lnTo>
                      <a:pt x="1316" y="144"/>
                    </a:lnTo>
                    <a:lnTo>
                      <a:pt x="1318" y="137"/>
                    </a:lnTo>
                    <a:lnTo>
                      <a:pt x="1320" y="128"/>
                    </a:lnTo>
                    <a:lnTo>
                      <a:pt x="1325" y="122"/>
                    </a:lnTo>
                    <a:lnTo>
                      <a:pt x="1331" y="117"/>
                    </a:lnTo>
                    <a:lnTo>
                      <a:pt x="1342" y="113"/>
                    </a:lnTo>
                    <a:lnTo>
                      <a:pt x="1355" y="112"/>
                    </a:lnTo>
                    <a:lnTo>
                      <a:pt x="1385" y="114"/>
                    </a:lnTo>
                    <a:lnTo>
                      <a:pt x="1413" y="118"/>
                    </a:lnTo>
                    <a:lnTo>
                      <a:pt x="1438" y="126"/>
                    </a:lnTo>
                    <a:lnTo>
                      <a:pt x="1446" y="129"/>
                    </a:lnTo>
                    <a:lnTo>
                      <a:pt x="1451" y="134"/>
                    </a:lnTo>
                    <a:lnTo>
                      <a:pt x="1454" y="141"/>
                    </a:lnTo>
                    <a:lnTo>
                      <a:pt x="1459" y="146"/>
                    </a:lnTo>
                    <a:lnTo>
                      <a:pt x="1466" y="149"/>
                    </a:lnTo>
                    <a:lnTo>
                      <a:pt x="1476" y="151"/>
                    </a:lnTo>
                    <a:lnTo>
                      <a:pt x="1496" y="148"/>
                    </a:lnTo>
                    <a:lnTo>
                      <a:pt x="1506" y="148"/>
                    </a:lnTo>
                    <a:lnTo>
                      <a:pt x="1525" y="149"/>
                    </a:lnTo>
                    <a:lnTo>
                      <a:pt x="1537" y="154"/>
                    </a:lnTo>
                    <a:lnTo>
                      <a:pt x="1547" y="163"/>
                    </a:lnTo>
                    <a:lnTo>
                      <a:pt x="1552" y="177"/>
                    </a:lnTo>
                    <a:lnTo>
                      <a:pt x="1646" y="178"/>
                    </a:lnTo>
                    <a:lnTo>
                      <a:pt x="1650" y="180"/>
                    </a:lnTo>
                    <a:lnTo>
                      <a:pt x="1654" y="183"/>
                    </a:lnTo>
                    <a:lnTo>
                      <a:pt x="1659" y="187"/>
                    </a:lnTo>
                    <a:lnTo>
                      <a:pt x="1665" y="192"/>
                    </a:lnTo>
                    <a:lnTo>
                      <a:pt x="1669" y="195"/>
                    </a:lnTo>
                    <a:lnTo>
                      <a:pt x="1673" y="196"/>
                    </a:lnTo>
                    <a:lnTo>
                      <a:pt x="1675" y="195"/>
                    </a:lnTo>
                    <a:lnTo>
                      <a:pt x="1675" y="188"/>
                    </a:lnTo>
                    <a:lnTo>
                      <a:pt x="1673" y="178"/>
                    </a:lnTo>
                    <a:lnTo>
                      <a:pt x="1673" y="175"/>
                    </a:lnTo>
                    <a:lnTo>
                      <a:pt x="1678" y="172"/>
                    </a:lnTo>
                    <a:lnTo>
                      <a:pt x="1684" y="171"/>
                    </a:lnTo>
                    <a:lnTo>
                      <a:pt x="1693" y="171"/>
                    </a:lnTo>
                    <a:lnTo>
                      <a:pt x="1728" y="175"/>
                    </a:lnTo>
                    <a:lnTo>
                      <a:pt x="1759" y="183"/>
                    </a:lnTo>
                    <a:lnTo>
                      <a:pt x="1789" y="196"/>
                    </a:lnTo>
                    <a:lnTo>
                      <a:pt x="1815" y="210"/>
                    </a:lnTo>
                    <a:lnTo>
                      <a:pt x="1828" y="216"/>
                    </a:lnTo>
                    <a:lnTo>
                      <a:pt x="1861" y="229"/>
                    </a:lnTo>
                    <a:lnTo>
                      <a:pt x="1877" y="236"/>
                    </a:lnTo>
                    <a:lnTo>
                      <a:pt x="1890" y="245"/>
                    </a:lnTo>
                    <a:lnTo>
                      <a:pt x="1900" y="254"/>
                    </a:lnTo>
                    <a:lnTo>
                      <a:pt x="1882" y="259"/>
                    </a:lnTo>
                    <a:lnTo>
                      <a:pt x="1876" y="264"/>
                    </a:lnTo>
                    <a:lnTo>
                      <a:pt x="1872" y="270"/>
                    </a:lnTo>
                    <a:lnTo>
                      <a:pt x="1867" y="283"/>
                    </a:lnTo>
                    <a:lnTo>
                      <a:pt x="1862" y="285"/>
                    </a:lnTo>
                    <a:lnTo>
                      <a:pt x="1851" y="281"/>
                    </a:lnTo>
                    <a:lnTo>
                      <a:pt x="1838" y="273"/>
                    </a:lnTo>
                    <a:lnTo>
                      <a:pt x="1826" y="263"/>
                    </a:lnTo>
                    <a:lnTo>
                      <a:pt x="1812" y="254"/>
                    </a:lnTo>
                    <a:lnTo>
                      <a:pt x="1797" y="250"/>
                    </a:lnTo>
                    <a:lnTo>
                      <a:pt x="1794" y="250"/>
                    </a:lnTo>
                    <a:lnTo>
                      <a:pt x="1792" y="251"/>
                    </a:lnTo>
                    <a:lnTo>
                      <a:pt x="1792" y="254"/>
                    </a:lnTo>
                    <a:lnTo>
                      <a:pt x="1791" y="255"/>
                    </a:lnTo>
                    <a:lnTo>
                      <a:pt x="1791" y="264"/>
                    </a:lnTo>
                    <a:lnTo>
                      <a:pt x="1787" y="268"/>
                    </a:lnTo>
                    <a:lnTo>
                      <a:pt x="1781" y="271"/>
                    </a:lnTo>
                    <a:lnTo>
                      <a:pt x="1768" y="276"/>
                    </a:lnTo>
                    <a:lnTo>
                      <a:pt x="1763" y="281"/>
                    </a:lnTo>
                    <a:lnTo>
                      <a:pt x="1762" y="289"/>
                    </a:lnTo>
                    <a:lnTo>
                      <a:pt x="1763" y="292"/>
                    </a:lnTo>
                    <a:lnTo>
                      <a:pt x="1767" y="295"/>
                    </a:lnTo>
                    <a:lnTo>
                      <a:pt x="1772" y="299"/>
                    </a:lnTo>
                    <a:lnTo>
                      <a:pt x="1777" y="304"/>
                    </a:lnTo>
                    <a:lnTo>
                      <a:pt x="1779" y="308"/>
                    </a:lnTo>
                    <a:lnTo>
                      <a:pt x="1779" y="312"/>
                    </a:lnTo>
                    <a:lnTo>
                      <a:pt x="1776" y="315"/>
                    </a:lnTo>
                    <a:lnTo>
                      <a:pt x="1766" y="318"/>
                    </a:lnTo>
                    <a:lnTo>
                      <a:pt x="1749" y="319"/>
                    </a:lnTo>
                    <a:lnTo>
                      <a:pt x="1734" y="323"/>
                    </a:lnTo>
                    <a:lnTo>
                      <a:pt x="1719" y="332"/>
                    </a:lnTo>
                    <a:lnTo>
                      <a:pt x="1705" y="343"/>
                    </a:lnTo>
                    <a:lnTo>
                      <a:pt x="1690" y="354"/>
                    </a:lnTo>
                    <a:lnTo>
                      <a:pt x="1674" y="362"/>
                    </a:lnTo>
                    <a:lnTo>
                      <a:pt x="1656" y="366"/>
                    </a:lnTo>
                    <a:lnTo>
                      <a:pt x="1651" y="365"/>
                    </a:lnTo>
                    <a:lnTo>
                      <a:pt x="1645" y="362"/>
                    </a:lnTo>
                    <a:lnTo>
                      <a:pt x="1639" y="358"/>
                    </a:lnTo>
                    <a:lnTo>
                      <a:pt x="1630" y="356"/>
                    </a:lnTo>
                    <a:lnTo>
                      <a:pt x="1621" y="356"/>
                    </a:lnTo>
                    <a:lnTo>
                      <a:pt x="1613" y="358"/>
                    </a:lnTo>
                    <a:lnTo>
                      <a:pt x="1602" y="366"/>
                    </a:lnTo>
                    <a:lnTo>
                      <a:pt x="1592" y="378"/>
                    </a:lnTo>
                    <a:lnTo>
                      <a:pt x="1581" y="398"/>
                    </a:lnTo>
                    <a:lnTo>
                      <a:pt x="1580" y="402"/>
                    </a:lnTo>
                    <a:lnTo>
                      <a:pt x="1580" y="412"/>
                    </a:lnTo>
                    <a:lnTo>
                      <a:pt x="1581" y="415"/>
                    </a:lnTo>
                    <a:lnTo>
                      <a:pt x="1581" y="417"/>
                    </a:lnTo>
                    <a:lnTo>
                      <a:pt x="1579" y="422"/>
                    </a:lnTo>
                    <a:lnTo>
                      <a:pt x="1575" y="427"/>
                    </a:lnTo>
                    <a:lnTo>
                      <a:pt x="1570" y="434"/>
                    </a:lnTo>
                    <a:lnTo>
                      <a:pt x="1567" y="441"/>
                    </a:lnTo>
                    <a:lnTo>
                      <a:pt x="1565" y="446"/>
                    </a:lnTo>
                    <a:lnTo>
                      <a:pt x="1561" y="450"/>
                    </a:lnTo>
                    <a:lnTo>
                      <a:pt x="1556" y="454"/>
                    </a:lnTo>
                    <a:lnTo>
                      <a:pt x="1552" y="458"/>
                    </a:lnTo>
                    <a:lnTo>
                      <a:pt x="1551" y="464"/>
                    </a:lnTo>
                    <a:lnTo>
                      <a:pt x="1542" y="468"/>
                    </a:lnTo>
                    <a:lnTo>
                      <a:pt x="1535" y="475"/>
                    </a:lnTo>
                    <a:lnTo>
                      <a:pt x="1530" y="485"/>
                    </a:lnTo>
                    <a:lnTo>
                      <a:pt x="1520" y="503"/>
                    </a:lnTo>
                    <a:lnTo>
                      <a:pt x="1515" y="495"/>
                    </a:lnTo>
                    <a:lnTo>
                      <a:pt x="1511" y="484"/>
                    </a:lnTo>
                    <a:lnTo>
                      <a:pt x="1507" y="469"/>
                    </a:lnTo>
                    <a:lnTo>
                      <a:pt x="1505" y="454"/>
                    </a:lnTo>
                    <a:lnTo>
                      <a:pt x="1503" y="440"/>
                    </a:lnTo>
                    <a:lnTo>
                      <a:pt x="1503" y="430"/>
                    </a:lnTo>
                    <a:lnTo>
                      <a:pt x="1506" y="419"/>
                    </a:lnTo>
                    <a:lnTo>
                      <a:pt x="1512" y="409"/>
                    </a:lnTo>
                    <a:lnTo>
                      <a:pt x="1521" y="402"/>
                    </a:lnTo>
                    <a:lnTo>
                      <a:pt x="1528" y="397"/>
                    </a:lnTo>
                    <a:lnTo>
                      <a:pt x="1539" y="387"/>
                    </a:lnTo>
                    <a:lnTo>
                      <a:pt x="1549" y="375"/>
                    </a:lnTo>
                    <a:lnTo>
                      <a:pt x="1556" y="362"/>
                    </a:lnTo>
                    <a:lnTo>
                      <a:pt x="1562" y="357"/>
                    </a:lnTo>
                    <a:lnTo>
                      <a:pt x="1569" y="354"/>
                    </a:lnTo>
                    <a:lnTo>
                      <a:pt x="1576" y="352"/>
                    </a:lnTo>
                    <a:lnTo>
                      <a:pt x="1585" y="348"/>
                    </a:lnTo>
                    <a:lnTo>
                      <a:pt x="1596" y="341"/>
                    </a:lnTo>
                    <a:lnTo>
                      <a:pt x="1601" y="333"/>
                    </a:lnTo>
                    <a:lnTo>
                      <a:pt x="1602" y="328"/>
                    </a:lnTo>
                    <a:lnTo>
                      <a:pt x="1601" y="324"/>
                    </a:lnTo>
                    <a:lnTo>
                      <a:pt x="1594" y="319"/>
                    </a:lnTo>
                    <a:lnTo>
                      <a:pt x="1591" y="319"/>
                    </a:lnTo>
                    <a:lnTo>
                      <a:pt x="1580" y="333"/>
                    </a:lnTo>
                    <a:lnTo>
                      <a:pt x="1570" y="343"/>
                    </a:lnTo>
                    <a:lnTo>
                      <a:pt x="1564" y="348"/>
                    </a:lnTo>
                    <a:lnTo>
                      <a:pt x="1559" y="349"/>
                    </a:lnTo>
                    <a:lnTo>
                      <a:pt x="1555" y="349"/>
                    </a:lnTo>
                    <a:lnTo>
                      <a:pt x="1554" y="347"/>
                    </a:lnTo>
                    <a:lnTo>
                      <a:pt x="1552" y="343"/>
                    </a:lnTo>
                    <a:lnTo>
                      <a:pt x="1554" y="341"/>
                    </a:lnTo>
                    <a:lnTo>
                      <a:pt x="1555" y="337"/>
                    </a:lnTo>
                    <a:lnTo>
                      <a:pt x="1556" y="334"/>
                    </a:lnTo>
                    <a:lnTo>
                      <a:pt x="1547" y="333"/>
                    </a:lnTo>
                    <a:lnTo>
                      <a:pt x="1542" y="333"/>
                    </a:lnTo>
                    <a:lnTo>
                      <a:pt x="1537" y="334"/>
                    </a:lnTo>
                    <a:lnTo>
                      <a:pt x="1532" y="334"/>
                    </a:lnTo>
                    <a:lnTo>
                      <a:pt x="1517" y="336"/>
                    </a:lnTo>
                    <a:lnTo>
                      <a:pt x="1506" y="342"/>
                    </a:lnTo>
                    <a:lnTo>
                      <a:pt x="1497" y="351"/>
                    </a:lnTo>
                    <a:lnTo>
                      <a:pt x="1491" y="362"/>
                    </a:lnTo>
                    <a:lnTo>
                      <a:pt x="1486" y="377"/>
                    </a:lnTo>
                    <a:lnTo>
                      <a:pt x="1463" y="377"/>
                    </a:lnTo>
                    <a:lnTo>
                      <a:pt x="1456" y="376"/>
                    </a:lnTo>
                    <a:lnTo>
                      <a:pt x="1448" y="372"/>
                    </a:lnTo>
                    <a:lnTo>
                      <a:pt x="1439" y="370"/>
                    </a:lnTo>
                    <a:lnTo>
                      <a:pt x="1428" y="368"/>
                    </a:lnTo>
                    <a:lnTo>
                      <a:pt x="1417" y="368"/>
                    </a:lnTo>
                    <a:lnTo>
                      <a:pt x="1401" y="370"/>
                    </a:lnTo>
                    <a:lnTo>
                      <a:pt x="1382" y="372"/>
                    </a:lnTo>
                    <a:lnTo>
                      <a:pt x="1364" y="375"/>
                    </a:lnTo>
                    <a:lnTo>
                      <a:pt x="1352" y="377"/>
                    </a:lnTo>
                    <a:lnTo>
                      <a:pt x="1339" y="383"/>
                    </a:lnTo>
                    <a:lnTo>
                      <a:pt x="1326" y="392"/>
                    </a:lnTo>
                    <a:lnTo>
                      <a:pt x="1296" y="422"/>
                    </a:lnTo>
                    <a:lnTo>
                      <a:pt x="1286" y="430"/>
                    </a:lnTo>
                    <a:lnTo>
                      <a:pt x="1278" y="439"/>
                    </a:lnTo>
                    <a:lnTo>
                      <a:pt x="1274" y="448"/>
                    </a:lnTo>
                    <a:lnTo>
                      <a:pt x="1275" y="450"/>
                    </a:lnTo>
                    <a:lnTo>
                      <a:pt x="1278" y="456"/>
                    </a:lnTo>
                    <a:lnTo>
                      <a:pt x="1283" y="461"/>
                    </a:lnTo>
                    <a:lnTo>
                      <a:pt x="1290" y="465"/>
                    </a:lnTo>
                    <a:lnTo>
                      <a:pt x="1299" y="465"/>
                    </a:lnTo>
                    <a:lnTo>
                      <a:pt x="1310" y="460"/>
                    </a:lnTo>
                    <a:lnTo>
                      <a:pt x="1316" y="459"/>
                    </a:lnTo>
                    <a:lnTo>
                      <a:pt x="1323" y="464"/>
                    </a:lnTo>
                    <a:lnTo>
                      <a:pt x="1330" y="470"/>
                    </a:lnTo>
                    <a:lnTo>
                      <a:pt x="1334" y="479"/>
                    </a:lnTo>
                    <a:lnTo>
                      <a:pt x="1337" y="487"/>
                    </a:lnTo>
                    <a:lnTo>
                      <a:pt x="1334" y="499"/>
                    </a:lnTo>
                    <a:lnTo>
                      <a:pt x="1329" y="509"/>
                    </a:lnTo>
                    <a:lnTo>
                      <a:pt x="1326" y="517"/>
                    </a:lnTo>
                    <a:lnTo>
                      <a:pt x="1325" y="524"/>
                    </a:lnTo>
                    <a:lnTo>
                      <a:pt x="1326" y="532"/>
                    </a:lnTo>
                    <a:lnTo>
                      <a:pt x="1325" y="539"/>
                    </a:lnTo>
                    <a:lnTo>
                      <a:pt x="1320" y="551"/>
                    </a:lnTo>
                    <a:lnTo>
                      <a:pt x="1314" y="562"/>
                    </a:lnTo>
                    <a:lnTo>
                      <a:pt x="1306" y="570"/>
                    </a:lnTo>
                    <a:lnTo>
                      <a:pt x="1298" y="580"/>
                    </a:lnTo>
                    <a:lnTo>
                      <a:pt x="1289" y="593"/>
                    </a:lnTo>
                    <a:lnTo>
                      <a:pt x="1279" y="609"/>
                    </a:lnTo>
                    <a:lnTo>
                      <a:pt x="1268" y="621"/>
                    </a:lnTo>
                    <a:lnTo>
                      <a:pt x="1256" y="631"/>
                    </a:lnTo>
                    <a:lnTo>
                      <a:pt x="1245" y="635"/>
                    </a:lnTo>
                    <a:lnTo>
                      <a:pt x="1235" y="635"/>
                    </a:lnTo>
                    <a:lnTo>
                      <a:pt x="1226" y="632"/>
                    </a:lnTo>
                    <a:lnTo>
                      <a:pt x="1220" y="631"/>
                    </a:lnTo>
                    <a:lnTo>
                      <a:pt x="1217" y="631"/>
                    </a:lnTo>
                    <a:lnTo>
                      <a:pt x="1209" y="639"/>
                    </a:lnTo>
                    <a:lnTo>
                      <a:pt x="1204" y="646"/>
                    </a:lnTo>
                    <a:lnTo>
                      <a:pt x="1199" y="656"/>
                    </a:lnTo>
                    <a:lnTo>
                      <a:pt x="1193" y="661"/>
                    </a:lnTo>
                    <a:lnTo>
                      <a:pt x="1190" y="664"/>
                    </a:lnTo>
                    <a:lnTo>
                      <a:pt x="1185" y="669"/>
                    </a:lnTo>
                    <a:lnTo>
                      <a:pt x="1181" y="671"/>
                    </a:lnTo>
                    <a:lnTo>
                      <a:pt x="1178" y="673"/>
                    </a:lnTo>
                    <a:lnTo>
                      <a:pt x="1175" y="673"/>
                    </a:lnTo>
                    <a:lnTo>
                      <a:pt x="1175" y="676"/>
                    </a:lnTo>
                    <a:lnTo>
                      <a:pt x="1176" y="680"/>
                    </a:lnTo>
                    <a:lnTo>
                      <a:pt x="1177" y="683"/>
                    </a:lnTo>
                    <a:lnTo>
                      <a:pt x="1182" y="688"/>
                    </a:lnTo>
                    <a:lnTo>
                      <a:pt x="1190" y="697"/>
                    </a:lnTo>
                    <a:lnTo>
                      <a:pt x="1195" y="708"/>
                    </a:lnTo>
                    <a:lnTo>
                      <a:pt x="1197" y="722"/>
                    </a:lnTo>
                    <a:lnTo>
                      <a:pt x="1197" y="727"/>
                    </a:lnTo>
                    <a:lnTo>
                      <a:pt x="1196" y="731"/>
                    </a:lnTo>
                    <a:lnTo>
                      <a:pt x="1195" y="733"/>
                    </a:lnTo>
                    <a:lnTo>
                      <a:pt x="1192" y="736"/>
                    </a:lnTo>
                    <a:lnTo>
                      <a:pt x="1188" y="737"/>
                    </a:lnTo>
                    <a:lnTo>
                      <a:pt x="1187" y="737"/>
                    </a:lnTo>
                    <a:lnTo>
                      <a:pt x="1185" y="738"/>
                    </a:lnTo>
                    <a:lnTo>
                      <a:pt x="1181" y="738"/>
                    </a:lnTo>
                    <a:lnTo>
                      <a:pt x="1178" y="739"/>
                    </a:lnTo>
                    <a:lnTo>
                      <a:pt x="1176" y="742"/>
                    </a:lnTo>
                    <a:lnTo>
                      <a:pt x="1173" y="743"/>
                    </a:lnTo>
                    <a:lnTo>
                      <a:pt x="1171" y="743"/>
                    </a:lnTo>
                    <a:lnTo>
                      <a:pt x="1168" y="746"/>
                    </a:lnTo>
                    <a:lnTo>
                      <a:pt x="1162" y="746"/>
                    </a:lnTo>
                    <a:lnTo>
                      <a:pt x="1162" y="743"/>
                    </a:lnTo>
                    <a:lnTo>
                      <a:pt x="1165" y="741"/>
                    </a:lnTo>
                    <a:lnTo>
                      <a:pt x="1162" y="738"/>
                    </a:lnTo>
                    <a:lnTo>
                      <a:pt x="1162" y="734"/>
                    </a:lnTo>
                    <a:lnTo>
                      <a:pt x="1165" y="729"/>
                    </a:lnTo>
                    <a:lnTo>
                      <a:pt x="1166" y="728"/>
                    </a:lnTo>
                    <a:lnTo>
                      <a:pt x="1166" y="727"/>
                    </a:lnTo>
                    <a:lnTo>
                      <a:pt x="1165" y="724"/>
                    </a:lnTo>
                    <a:lnTo>
                      <a:pt x="1165" y="722"/>
                    </a:lnTo>
                    <a:lnTo>
                      <a:pt x="1163" y="719"/>
                    </a:lnTo>
                    <a:lnTo>
                      <a:pt x="1162" y="719"/>
                    </a:lnTo>
                    <a:lnTo>
                      <a:pt x="1160" y="717"/>
                    </a:lnTo>
                    <a:lnTo>
                      <a:pt x="1160" y="713"/>
                    </a:lnTo>
                    <a:lnTo>
                      <a:pt x="1162" y="713"/>
                    </a:lnTo>
                    <a:lnTo>
                      <a:pt x="1165" y="712"/>
                    </a:lnTo>
                    <a:lnTo>
                      <a:pt x="1166" y="709"/>
                    </a:lnTo>
                    <a:lnTo>
                      <a:pt x="1166" y="708"/>
                    </a:lnTo>
                    <a:lnTo>
                      <a:pt x="1163" y="703"/>
                    </a:lnTo>
                    <a:lnTo>
                      <a:pt x="1161" y="700"/>
                    </a:lnTo>
                    <a:lnTo>
                      <a:pt x="1157" y="699"/>
                    </a:lnTo>
                    <a:lnTo>
                      <a:pt x="1153" y="699"/>
                    </a:lnTo>
                    <a:lnTo>
                      <a:pt x="1151" y="702"/>
                    </a:lnTo>
                    <a:lnTo>
                      <a:pt x="1150" y="702"/>
                    </a:lnTo>
                    <a:lnTo>
                      <a:pt x="1147" y="699"/>
                    </a:lnTo>
                    <a:lnTo>
                      <a:pt x="1146" y="697"/>
                    </a:lnTo>
                    <a:lnTo>
                      <a:pt x="1146" y="692"/>
                    </a:lnTo>
                    <a:lnTo>
                      <a:pt x="1150" y="688"/>
                    </a:lnTo>
                    <a:lnTo>
                      <a:pt x="1150" y="676"/>
                    </a:lnTo>
                    <a:lnTo>
                      <a:pt x="1146" y="676"/>
                    </a:lnTo>
                    <a:lnTo>
                      <a:pt x="1143" y="675"/>
                    </a:lnTo>
                    <a:lnTo>
                      <a:pt x="1142" y="674"/>
                    </a:lnTo>
                    <a:lnTo>
                      <a:pt x="1140" y="673"/>
                    </a:lnTo>
                    <a:lnTo>
                      <a:pt x="1137" y="673"/>
                    </a:lnTo>
                    <a:lnTo>
                      <a:pt x="1127" y="675"/>
                    </a:lnTo>
                    <a:lnTo>
                      <a:pt x="1119" y="679"/>
                    </a:lnTo>
                    <a:lnTo>
                      <a:pt x="1111" y="683"/>
                    </a:lnTo>
                    <a:lnTo>
                      <a:pt x="1103" y="685"/>
                    </a:lnTo>
                    <a:lnTo>
                      <a:pt x="1103" y="681"/>
                    </a:lnTo>
                    <a:lnTo>
                      <a:pt x="1106" y="679"/>
                    </a:lnTo>
                    <a:lnTo>
                      <a:pt x="1108" y="674"/>
                    </a:lnTo>
                    <a:lnTo>
                      <a:pt x="1111" y="670"/>
                    </a:lnTo>
                    <a:lnTo>
                      <a:pt x="1111" y="668"/>
                    </a:lnTo>
                    <a:lnTo>
                      <a:pt x="1108" y="663"/>
                    </a:lnTo>
                    <a:lnTo>
                      <a:pt x="1103" y="660"/>
                    </a:lnTo>
                    <a:lnTo>
                      <a:pt x="1101" y="660"/>
                    </a:lnTo>
                    <a:lnTo>
                      <a:pt x="1097" y="664"/>
                    </a:lnTo>
                    <a:lnTo>
                      <a:pt x="1097" y="665"/>
                    </a:lnTo>
                    <a:lnTo>
                      <a:pt x="1093" y="670"/>
                    </a:lnTo>
                    <a:lnTo>
                      <a:pt x="1083" y="678"/>
                    </a:lnTo>
                    <a:lnTo>
                      <a:pt x="1079" y="680"/>
                    </a:lnTo>
                    <a:lnTo>
                      <a:pt x="1074" y="683"/>
                    </a:lnTo>
                    <a:lnTo>
                      <a:pt x="1071" y="683"/>
                    </a:lnTo>
                    <a:lnTo>
                      <a:pt x="1068" y="684"/>
                    </a:lnTo>
                    <a:lnTo>
                      <a:pt x="1066" y="684"/>
                    </a:lnTo>
                    <a:lnTo>
                      <a:pt x="1063" y="685"/>
                    </a:lnTo>
                    <a:lnTo>
                      <a:pt x="1062" y="688"/>
                    </a:lnTo>
                    <a:lnTo>
                      <a:pt x="1062" y="690"/>
                    </a:lnTo>
                    <a:lnTo>
                      <a:pt x="1063" y="693"/>
                    </a:lnTo>
                    <a:lnTo>
                      <a:pt x="1064" y="694"/>
                    </a:lnTo>
                    <a:lnTo>
                      <a:pt x="1069" y="697"/>
                    </a:lnTo>
                    <a:lnTo>
                      <a:pt x="1073" y="700"/>
                    </a:lnTo>
                    <a:lnTo>
                      <a:pt x="1074" y="703"/>
                    </a:lnTo>
                    <a:lnTo>
                      <a:pt x="1074" y="704"/>
                    </a:lnTo>
                    <a:lnTo>
                      <a:pt x="1076" y="707"/>
                    </a:lnTo>
                    <a:lnTo>
                      <a:pt x="1081" y="709"/>
                    </a:lnTo>
                    <a:lnTo>
                      <a:pt x="1089" y="709"/>
                    </a:lnTo>
                    <a:lnTo>
                      <a:pt x="1091" y="708"/>
                    </a:lnTo>
                    <a:lnTo>
                      <a:pt x="1091" y="707"/>
                    </a:lnTo>
                    <a:lnTo>
                      <a:pt x="1092" y="704"/>
                    </a:lnTo>
                    <a:lnTo>
                      <a:pt x="1093" y="703"/>
                    </a:lnTo>
                    <a:lnTo>
                      <a:pt x="1093" y="702"/>
                    </a:lnTo>
                    <a:lnTo>
                      <a:pt x="1094" y="700"/>
                    </a:lnTo>
                    <a:lnTo>
                      <a:pt x="1097" y="700"/>
                    </a:lnTo>
                    <a:lnTo>
                      <a:pt x="1099" y="702"/>
                    </a:lnTo>
                    <a:lnTo>
                      <a:pt x="1103" y="705"/>
                    </a:lnTo>
                    <a:lnTo>
                      <a:pt x="1106" y="707"/>
                    </a:lnTo>
                    <a:lnTo>
                      <a:pt x="1114" y="707"/>
                    </a:lnTo>
                    <a:lnTo>
                      <a:pt x="1117" y="708"/>
                    </a:lnTo>
                    <a:lnTo>
                      <a:pt x="1118" y="709"/>
                    </a:lnTo>
                    <a:lnTo>
                      <a:pt x="1111" y="714"/>
                    </a:lnTo>
                    <a:lnTo>
                      <a:pt x="1102" y="717"/>
                    </a:lnTo>
                    <a:lnTo>
                      <a:pt x="1094" y="722"/>
                    </a:lnTo>
                    <a:lnTo>
                      <a:pt x="1089" y="728"/>
                    </a:lnTo>
                    <a:lnTo>
                      <a:pt x="1088" y="731"/>
                    </a:lnTo>
                    <a:lnTo>
                      <a:pt x="1087" y="732"/>
                    </a:lnTo>
                    <a:lnTo>
                      <a:pt x="1084" y="733"/>
                    </a:lnTo>
                    <a:lnTo>
                      <a:pt x="1083" y="734"/>
                    </a:lnTo>
                    <a:lnTo>
                      <a:pt x="1081" y="736"/>
                    </a:lnTo>
                    <a:lnTo>
                      <a:pt x="1081" y="738"/>
                    </a:lnTo>
                    <a:lnTo>
                      <a:pt x="1082" y="742"/>
                    </a:lnTo>
                    <a:lnTo>
                      <a:pt x="1083" y="744"/>
                    </a:lnTo>
                    <a:lnTo>
                      <a:pt x="1087" y="747"/>
                    </a:lnTo>
                    <a:lnTo>
                      <a:pt x="1089" y="748"/>
                    </a:lnTo>
                    <a:lnTo>
                      <a:pt x="1092" y="748"/>
                    </a:lnTo>
                    <a:lnTo>
                      <a:pt x="1092" y="756"/>
                    </a:lnTo>
                    <a:lnTo>
                      <a:pt x="1093" y="756"/>
                    </a:lnTo>
                    <a:lnTo>
                      <a:pt x="1093" y="757"/>
                    </a:lnTo>
                    <a:lnTo>
                      <a:pt x="1094" y="758"/>
                    </a:lnTo>
                    <a:lnTo>
                      <a:pt x="1096" y="761"/>
                    </a:lnTo>
                    <a:lnTo>
                      <a:pt x="1096" y="763"/>
                    </a:lnTo>
                    <a:lnTo>
                      <a:pt x="1097" y="766"/>
                    </a:lnTo>
                    <a:lnTo>
                      <a:pt x="1102" y="773"/>
                    </a:lnTo>
                    <a:lnTo>
                      <a:pt x="1106" y="781"/>
                    </a:lnTo>
                    <a:lnTo>
                      <a:pt x="1108" y="790"/>
                    </a:lnTo>
                    <a:lnTo>
                      <a:pt x="1109" y="801"/>
                    </a:lnTo>
                    <a:lnTo>
                      <a:pt x="1108" y="810"/>
                    </a:lnTo>
                    <a:lnTo>
                      <a:pt x="1104" y="817"/>
                    </a:lnTo>
                    <a:lnTo>
                      <a:pt x="1103" y="825"/>
                    </a:lnTo>
                    <a:lnTo>
                      <a:pt x="1098" y="829"/>
                    </a:lnTo>
                    <a:lnTo>
                      <a:pt x="1092" y="835"/>
                    </a:lnTo>
                    <a:lnTo>
                      <a:pt x="1087" y="842"/>
                    </a:lnTo>
                    <a:lnTo>
                      <a:pt x="1083" y="848"/>
                    </a:lnTo>
                    <a:lnTo>
                      <a:pt x="1081" y="854"/>
                    </a:lnTo>
                    <a:lnTo>
                      <a:pt x="1077" y="861"/>
                    </a:lnTo>
                    <a:lnTo>
                      <a:pt x="1073" y="868"/>
                    </a:lnTo>
                    <a:lnTo>
                      <a:pt x="1067" y="870"/>
                    </a:lnTo>
                    <a:lnTo>
                      <a:pt x="1064" y="875"/>
                    </a:lnTo>
                    <a:lnTo>
                      <a:pt x="1063" y="876"/>
                    </a:lnTo>
                    <a:lnTo>
                      <a:pt x="1060" y="878"/>
                    </a:lnTo>
                    <a:lnTo>
                      <a:pt x="1054" y="881"/>
                    </a:lnTo>
                    <a:lnTo>
                      <a:pt x="1049" y="886"/>
                    </a:lnTo>
                    <a:lnTo>
                      <a:pt x="1043" y="892"/>
                    </a:lnTo>
                    <a:lnTo>
                      <a:pt x="1037" y="895"/>
                    </a:lnTo>
                    <a:lnTo>
                      <a:pt x="1027" y="897"/>
                    </a:lnTo>
                    <a:lnTo>
                      <a:pt x="1024" y="897"/>
                    </a:lnTo>
                    <a:lnTo>
                      <a:pt x="1022" y="895"/>
                    </a:lnTo>
                    <a:lnTo>
                      <a:pt x="1019" y="893"/>
                    </a:lnTo>
                    <a:lnTo>
                      <a:pt x="1015" y="893"/>
                    </a:lnTo>
                    <a:lnTo>
                      <a:pt x="1015" y="895"/>
                    </a:lnTo>
                    <a:lnTo>
                      <a:pt x="1013" y="898"/>
                    </a:lnTo>
                    <a:lnTo>
                      <a:pt x="1012" y="900"/>
                    </a:lnTo>
                    <a:lnTo>
                      <a:pt x="1005" y="904"/>
                    </a:lnTo>
                    <a:lnTo>
                      <a:pt x="999" y="905"/>
                    </a:lnTo>
                    <a:lnTo>
                      <a:pt x="991" y="908"/>
                    </a:lnTo>
                    <a:lnTo>
                      <a:pt x="989" y="909"/>
                    </a:lnTo>
                    <a:lnTo>
                      <a:pt x="985" y="909"/>
                    </a:lnTo>
                    <a:lnTo>
                      <a:pt x="981" y="910"/>
                    </a:lnTo>
                    <a:lnTo>
                      <a:pt x="976" y="913"/>
                    </a:lnTo>
                    <a:lnTo>
                      <a:pt x="975" y="915"/>
                    </a:lnTo>
                    <a:lnTo>
                      <a:pt x="975" y="919"/>
                    </a:lnTo>
                    <a:lnTo>
                      <a:pt x="974" y="920"/>
                    </a:lnTo>
                    <a:lnTo>
                      <a:pt x="974" y="922"/>
                    </a:lnTo>
                    <a:lnTo>
                      <a:pt x="971" y="922"/>
                    </a:lnTo>
                    <a:lnTo>
                      <a:pt x="969" y="919"/>
                    </a:lnTo>
                    <a:lnTo>
                      <a:pt x="969" y="912"/>
                    </a:lnTo>
                    <a:lnTo>
                      <a:pt x="961" y="909"/>
                    </a:lnTo>
                    <a:lnTo>
                      <a:pt x="958" y="909"/>
                    </a:lnTo>
                    <a:lnTo>
                      <a:pt x="950" y="907"/>
                    </a:lnTo>
                    <a:lnTo>
                      <a:pt x="944" y="913"/>
                    </a:lnTo>
                    <a:lnTo>
                      <a:pt x="936" y="919"/>
                    </a:lnTo>
                    <a:lnTo>
                      <a:pt x="929" y="924"/>
                    </a:lnTo>
                    <a:lnTo>
                      <a:pt x="924" y="932"/>
                    </a:lnTo>
                    <a:lnTo>
                      <a:pt x="921" y="941"/>
                    </a:lnTo>
                    <a:lnTo>
                      <a:pt x="921" y="942"/>
                    </a:lnTo>
                    <a:lnTo>
                      <a:pt x="925" y="946"/>
                    </a:lnTo>
                    <a:lnTo>
                      <a:pt x="934" y="956"/>
                    </a:lnTo>
                    <a:lnTo>
                      <a:pt x="940" y="964"/>
                    </a:lnTo>
                    <a:lnTo>
                      <a:pt x="949" y="972"/>
                    </a:lnTo>
                    <a:lnTo>
                      <a:pt x="958" y="982"/>
                    </a:lnTo>
                    <a:lnTo>
                      <a:pt x="963" y="996"/>
                    </a:lnTo>
                    <a:lnTo>
                      <a:pt x="965" y="1011"/>
                    </a:lnTo>
                    <a:lnTo>
                      <a:pt x="964" y="1019"/>
                    </a:lnTo>
                    <a:lnTo>
                      <a:pt x="961" y="1025"/>
                    </a:lnTo>
                    <a:lnTo>
                      <a:pt x="960" y="1031"/>
                    </a:lnTo>
                    <a:lnTo>
                      <a:pt x="950" y="1035"/>
                    </a:lnTo>
                    <a:lnTo>
                      <a:pt x="944" y="1039"/>
                    </a:lnTo>
                    <a:lnTo>
                      <a:pt x="935" y="1044"/>
                    </a:lnTo>
                    <a:lnTo>
                      <a:pt x="934" y="1045"/>
                    </a:lnTo>
                    <a:lnTo>
                      <a:pt x="933" y="1047"/>
                    </a:lnTo>
                    <a:lnTo>
                      <a:pt x="931" y="1049"/>
                    </a:lnTo>
                    <a:lnTo>
                      <a:pt x="930" y="1051"/>
                    </a:lnTo>
                    <a:lnTo>
                      <a:pt x="929" y="1053"/>
                    </a:lnTo>
                    <a:lnTo>
                      <a:pt x="925" y="1053"/>
                    </a:lnTo>
                    <a:lnTo>
                      <a:pt x="925" y="1056"/>
                    </a:lnTo>
                    <a:lnTo>
                      <a:pt x="922" y="1058"/>
                    </a:lnTo>
                    <a:lnTo>
                      <a:pt x="921" y="1060"/>
                    </a:lnTo>
                    <a:lnTo>
                      <a:pt x="917" y="1064"/>
                    </a:lnTo>
                    <a:lnTo>
                      <a:pt x="916" y="1064"/>
                    </a:lnTo>
                    <a:lnTo>
                      <a:pt x="914" y="1061"/>
                    </a:lnTo>
                    <a:lnTo>
                      <a:pt x="912" y="1059"/>
                    </a:lnTo>
                    <a:lnTo>
                      <a:pt x="912" y="1051"/>
                    </a:lnTo>
                    <a:lnTo>
                      <a:pt x="914" y="1050"/>
                    </a:lnTo>
                    <a:lnTo>
                      <a:pt x="912" y="1047"/>
                    </a:lnTo>
                    <a:lnTo>
                      <a:pt x="911" y="1044"/>
                    </a:lnTo>
                    <a:lnTo>
                      <a:pt x="905" y="1044"/>
                    </a:lnTo>
                    <a:lnTo>
                      <a:pt x="900" y="1041"/>
                    </a:lnTo>
                    <a:lnTo>
                      <a:pt x="897" y="1039"/>
                    </a:lnTo>
                    <a:lnTo>
                      <a:pt x="897" y="1036"/>
                    </a:lnTo>
                    <a:lnTo>
                      <a:pt x="895" y="1036"/>
                    </a:lnTo>
                    <a:lnTo>
                      <a:pt x="892" y="1035"/>
                    </a:lnTo>
                    <a:lnTo>
                      <a:pt x="891" y="1034"/>
                    </a:lnTo>
                    <a:lnTo>
                      <a:pt x="891" y="1032"/>
                    </a:lnTo>
                    <a:lnTo>
                      <a:pt x="890" y="1031"/>
                    </a:lnTo>
                    <a:lnTo>
                      <a:pt x="890" y="1029"/>
                    </a:lnTo>
                    <a:lnTo>
                      <a:pt x="889" y="1027"/>
                    </a:lnTo>
                    <a:lnTo>
                      <a:pt x="887" y="1025"/>
                    </a:lnTo>
                    <a:lnTo>
                      <a:pt x="884" y="1022"/>
                    </a:lnTo>
                    <a:lnTo>
                      <a:pt x="881" y="1020"/>
                    </a:lnTo>
                    <a:lnTo>
                      <a:pt x="870" y="1016"/>
                    </a:lnTo>
                    <a:lnTo>
                      <a:pt x="869" y="1015"/>
                    </a:lnTo>
                    <a:lnTo>
                      <a:pt x="869" y="1014"/>
                    </a:lnTo>
                    <a:lnTo>
                      <a:pt x="867" y="1012"/>
                    </a:lnTo>
                    <a:lnTo>
                      <a:pt x="867" y="1011"/>
                    </a:lnTo>
                    <a:lnTo>
                      <a:pt x="866" y="1009"/>
                    </a:lnTo>
                    <a:lnTo>
                      <a:pt x="864" y="1007"/>
                    </a:lnTo>
                    <a:lnTo>
                      <a:pt x="860" y="1006"/>
                    </a:lnTo>
                    <a:lnTo>
                      <a:pt x="856" y="1006"/>
                    </a:lnTo>
                    <a:lnTo>
                      <a:pt x="855" y="1007"/>
                    </a:lnTo>
                    <a:lnTo>
                      <a:pt x="855" y="1014"/>
                    </a:lnTo>
                    <a:lnTo>
                      <a:pt x="856" y="1015"/>
                    </a:lnTo>
                    <a:lnTo>
                      <a:pt x="856" y="1019"/>
                    </a:lnTo>
                    <a:lnTo>
                      <a:pt x="855" y="1026"/>
                    </a:lnTo>
                    <a:lnTo>
                      <a:pt x="851" y="1032"/>
                    </a:lnTo>
                    <a:lnTo>
                      <a:pt x="846" y="1037"/>
                    </a:lnTo>
                    <a:lnTo>
                      <a:pt x="845" y="1045"/>
                    </a:lnTo>
                    <a:lnTo>
                      <a:pt x="845" y="1049"/>
                    </a:lnTo>
                    <a:lnTo>
                      <a:pt x="846" y="1051"/>
                    </a:lnTo>
                    <a:lnTo>
                      <a:pt x="851" y="1054"/>
                    </a:lnTo>
                    <a:lnTo>
                      <a:pt x="852" y="1055"/>
                    </a:lnTo>
                    <a:lnTo>
                      <a:pt x="855" y="1056"/>
                    </a:lnTo>
                    <a:lnTo>
                      <a:pt x="858" y="1060"/>
                    </a:lnTo>
                    <a:lnTo>
                      <a:pt x="858" y="1064"/>
                    </a:lnTo>
                    <a:lnTo>
                      <a:pt x="857" y="1064"/>
                    </a:lnTo>
                    <a:lnTo>
                      <a:pt x="861" y="1075"/>
                    </a:lnTo>
                    <a:lnTo>
                      <a:pt x="862" y="1078"/>
                    </a:lnTo>
                    <a:lnTo>
                      <a:pt x="869" y="1083"/>
                    </a:lnTo>
                    <a:lnTo>
                      <a:pt x="876" y="1086"/>
                    </a:lnTo>
                    <a:lnTo>
                      <a:pt x="884" y="1092"/>
                    </a:lnTo>
                    <a:lnTo>
                      <a:pt x="891" y="1095"/>
                    </a:lnTo>
                    <a:lnTo>
                      <a:pt x="896" y="1103"/>
                    </a:lnTo>
                    <a:lnTo>
                      <a:pt x="897" y="1112"/>
                    </a:lnTo>
                    <a:lnTo>
                      <a:pt x="897" y="1115"/>
                    </a:lnTo>
                    <a:lnTo>
                      <a:pt x="896" y="1117"/>
                    </a:lnTo>
                    <a:lnTo>
                      <a:pt x="896" y="1123"/>
                    </a:lnTo>
                    <a:lnTo>
                      <a:pt x="897" y="1125"/>
                    </a:lnTo>
                    <a:lnTo>
                      <a:pt x="901" y="1129"/>
                    </a:lnTo>
                    <a:lnTo>
                      <a:pt x="904" y="1134"/>
                    </a:lnTo>
                    <a:lnTo>
                      <a:pt x="905" y="1138"/>
                    </a:lnTo>
                    <a:lnTo>
                      <a:pt x="905" y="1141"/>
                    </a:lnTo>
                    <a:lnTo>
                      <a:pt x="906" y="1142"/>
                    </a:lnTo>
                    <a:lnTo>
                      <a:pt x="907" y="1146"/>
                    </a:lnTo>
                    <a:lnTo>
                      <a:pt x="902" y="1146"/>
                    </a:lnTo>
                    <a:lnTo>
                      <a:pt x="901" y="1147"/>
                    </a:lnTo>
                    <a:lnTo>
                      <a:pt x="900" y="1147"/>
                    </a:lnTo>
                    <a:lnTo>
                      <a:pt x="899" y="1148"/>
                    </a:lnTo>
                    <a:lnTo>
                      <a:pt x="897" y="1148"/>
                    </a:lnTo>
                    <a:lnTo>
                      <a:pt x="894" y="1144"/>
                    </a:lnTo>
                    <a:lnTo>
                      <a:pt x="892" y="1144"/>
                    </a:lnTo>
                    <a:lnTo>
                      <a:pt x="880" y="1137"/>
                    </a:lnTo>
                    <a:lnTo>
                      <a:pt x="871" y="1127"/>
                    </a:lnTo>
                    <a:lnTo>
                      <a:pt x="864" y="1114"/>
                    </a:lnTo>
                    <a:lnTo>
                      <a:pt x="860" y="1099"/>
                    </a:lnTo>
                    <a:lnTo>
                      <a:pt x="855" y="1084"/>
                    </a:lnTo>
                    <a:lnTo>
                      <a:pt x="852" y="1079"/>
                    </a:lnTo>
                    <a:lnTo>
                      <a:pt x="850" y="1073"/>
                    </a:lnTo>
                    <a:lnTo>
                      <a:pt x="846" y="1066"/>
                    </a:lnTo>
                    <a:lnTo>
                      <a:pt x="842" y="1064"/>
                    </a:lnTo>
                    <a:lnTo>
                      <a:pt x="840" y="1064"/>
                    </a:lnTo>
                    <a:lnTo>
                      <a:pt x="840" y="1065"/>
                    </a:lnTo>
                    <a:lnTo>
                      <a:pt x="838" y="1065"/>
                    </a:lnTo>
                    <a:lnTo>
                      <a:pt x="837" y="1064"/>
                    </a:lnTo>
                    <a:lnTo>
                      <a:pt x="837" y="1061"/>
                    </a:lnTo>
                    <a:lnTo>
                      <a:pt x="840" y="1046"/>
                    </a:lnTo>
                    <a:lnTo>
                      <a:pt x="841" y="1046"/>
                    </a:lnTo>
                    <a:lnTo>
                      <a:pt x="840" y="1045"/>
                    </a:lnTo>
                    <a:lnTo>
                      <a:pt x="840" y="1040"/>
                    </a:lnTo>
                    <a:lnTo>
                      <a:pt x="841" y="1036"/>
                    </a:lnTo>
                    <a:lnTo>
                      <a:pt x="841" y="1031"/>
                    </a:lnTo>
                    <a:lnTo>
                      <a:pt x="840" y="1019"/>
                    </a:lnTo>
                    <a:lnTo>
                      <a:pt x="832" y="998"/>
                    </a:lnTo>
                    <a:lnTo>
                      <a:pt x="831" y="988"/>
                    </a:lnTo>
                    <a:lnTo>
                      <a:pt x="830" y="988"/>
                    </a:lnTo>
                    <a:lnTo>
                      <a:pt x="828" y="987"/>
                    </a:lnTo>
                    <a:lnTo>
                      <a:pt x="828" y="985"/>
                    </a:lnTo>
                    <a:lnTo>
                      <a:pt x="830" y="982"/>
                    </a:lnTo>
                    <a:lnTo>
                      <a:pt x="830" y="973"/>
                    </a:lnTo>
                    <a:lnTo>
                      <a:pt x="828" y="971"/>
                    </a:lnTo>
                    <a:lnTo>
                      <a:pt x="827" y="970"/>
                    </a:lnTo>
                    <a:lnTo>
                      <a:pt x="826" y="970"/>
                    </a:lnTo>
                    <a:lnTo>
                      <a:pt x="823" y="968"/>
                    </a:lnTo>
                    <a:lnTo>
                      <a:pt x="822" y="967"/>
                    </a:lnTo>
                    <a:lnTo>
                      <a:pt x="822" y="966"/>
                    </a:lnTo>
                    <a:lnTo>
                      <a:pt x="821" y="963"/>
                    </a:lnTo>
                    <a:lnTo>
                      <a:pt x="820" y="962"/>
                    </a:lnTo>
                    <a:lnTo>
                      <a:pt x="815" y="968"/>
                    </a:lnTo>
                    <a:lnTo>
                      <a:pt x="811" y="975"/>
                    </a:lnTo>
                    <a:lnTo>
                      <a:pt x="806" y="980"/>
                    </a:lnTo>
                    <a:lnTo>
                      <a:pt x="798" y="981"/>
                    </a:lnTo>
                    <a:lnTo>
                      <a:pt x="796" y="981"/>
                    </a:lnTo>
                    <a:lnTo>
                      <a:pt x="793" y="980"/>
                    </a:lnTo>
                    <a:lnTo>
                      <a:pt x="793" y="978"/>
                    </a:lnTo>
                    <a:lnTo>
                      <a:pt x="792" y="976"/>
                    </a:lnTo>
                    <a:lnTo>
                      <a:pt x="792" y="967"/>
                    </a:lnTo>
                    <a:lnTo>
                      <a:pt x="793" y="964"/>
                    </a:lnTo>
                    <a:lnTo>
                      <a:pt x="793" y="957"/>
                    </a:lnTo>
                    <a:lnTo>
                      <a:pt x="792" y="956"/>
                    </a:lnTo>
                    <a:lnTo>
                      <a:pt x="792" y="954"/>
                    </a:lnTo>
                    <a:lnTo>
                      <a:pt x="791" y="953"/>
                    </a:lnTo>
                    <a:lnTo>
                      <a:pt x="786" y="942"/>
                    </a:lnTo>
                    <a:lnTo>
                      <a:pt x="779" y="932"/>
                    </a:lnTo>
                    <a:lnTo>
                      <a:pt x="776" y="928"/>
                    </a:lnTo>
                    <a:lnTo>
                      <a:pt x="772" y="925"/>
                    </a:lnTo>
                    <a:lnTo>
                      <a:pt x="768" y="922"/>
                    </a:lnTo>
                    <a:lnTo>
                      <a:pt x="766" y="918"/>
                    </a:lnTo>
                    <a:lnTo>
                      <a:pt x="763" y="910"/>
                    </a:lnTo>
                    <a:lnTo>
                      <a:pt x="763" y="905"/>
                    </a:lnTo>
                    <a:lnTo>
                      <a:pt x="762" y="902"/>
                    </a:lnTo>
                    <a:lnTo>
                      <a:pt x="761" y="899"/>
                    </a:lnTo>
                    <a:lnTo>
                      <a:pt x="758" y="897"/>
                    </a:lnTo>
                    <a:lnTo>
                      <a:pt x="747" y="893"/>
                    </a:lnTo>
                    <a:lnTo>
                      <a:pt x="744" y="900"/>
                    </a:lnTo>
                    <a:lnTo>
                      <a:pt x="741" y="905"/>
                    </a:lnTo>
                    <a:lnTo>
                      <a:pt x="733" y="908"/>
                    </a:lnTo>
                    <a:lnTo>
                      <a:pt x="723" y="908"/>
                    </a:lnTo>
                    <a:lnTo>
                      <a:pt x="720" y="907"/>
                    </a:lnTo>
                    <a:lnTo>
                      <a:pt x="718" y="904"/>
                    </a:lnTo>
                    <a:lnTo>
                      <a:pt x="715" y="903"/>
                    </a:lnTo>
                    <a:lnTo>
                      <a:pt x="714" y="905"/>
                    </a:lnTo>
                    <a:lnTo>
                      <a:pt x="712" y="908"/>
                    </a:lnTo>
                    <a:lnTo>
                      <a:pt x="704" y="912"/>
                    </a:lnTo>
                    <a:lnTo>
                      <a:pt x="703" y="913"/>
                    </a:lnTo>
                    <a:lnTo>
                      <a:pt x="702" y="918"/>
                    </a:lnTo>
                    <a:lnTo>
                      <a:pt x="702" y="922"/>
                    </a:lnTo>
                    <a:lnTo>
                      <a:pt x="700" y="924"/>
                    </a:lnTo>
                    <a:lnTo>
                      <a:pt x="698" y="927"/>
                    </a:lnTo>
                    <a:lnTo>
                      <a:pt x="689" y="933"/>
                    </a:lnTo>
                    <a:lnTo>
                      <a:pt x="680" y="938"/>
                    </a:lnTo>
                    <a:lnTo>
                      <a:pt x="673" y="943"/>
                    </a:lnTo>
                    <a:lnTo>
                      <a:pt x="649" y="967"/>
                    </a:lnTo>
                    <a:lnTo>
                      <a:pt x="648" y="970"/>
                    </a:lnTo>
                    <a:lnTo>
                      <a:pt x="645" y="972"/>
                    </a:lnTo>
                    <a:lnTo>
                      <a:pt x="643" y="973"/>
                    </a:lnTo>
                    <a:lnTo>
                      <a:pt x="640" y="976"/>
                    </a:lnTo>
                    <a:lnTo>
                      <a:pt x="639" y="976"/>
                    </a:lnTo>
                    <a:lnTo>
                      <a:pt x="635" y="977"/>
                    </a:lnTo>
                    <a:lnTo>
                      <a:pt x="633" y="978"/>
                    </a:lnTo>
                    <a:lnTo>
                      <a:pt x="629" y="980"/>
                    </a:lnTo>
                    <a:lnTo>
                      <a:pt x="626" y="981"/>
                    </a:lnTo>
                    <a:lnTo>
                      <a:pt x="623" y="985"/>
                    </a:lnTo>
                    <a:lnTo>
                      <a:pt x="623" y="993"/>
                    </a:lnTo>
                    <a:lnTo>
                      <a:pt x="624" y="997"/>
                    </a:lnTo>
                    <a:lnTo>
                      <a:pt x="625" y="1002"/>
                    </a:lnTo>
                    <a:lnTo>
                      <a:pt x="625" y="1006"/>
                    </a:lnTo>
                    <a:lnTo>
                      <a:pt x="624" y="1020"/>
                    </a:lnTo>
                    <a:lnTo>
                      <a:pt x="621" y="1031"/>
                    </a:lnTo>
                    <a:lnTo>
                      <a:pt x="623" y="1041"/>
                    </a:lnTo>
                    <a:lnTo>
                      <a:pt x="621" y="1042"/>
                    </a:lnTo>
                    <a:lnTo>
                      <a:pt x="621" y="1044"/>
                    </a:lnTo>
                    <a:lnTo>
                      <a:pt x="616" y="1044"/>
                    </a:lnTo>
                    <a:lnTo>
                      <a:pt x="614" y="1046"/>
                    </a:lnTo>
                    <a:lnTo>
                      <a:pt x="613" y="1049"/>
                    </a:lnTo>
                    <a:lnTo>
                      <a:pt x="611" y="1053"/>
                    </a:lnTo>
                    <a:lnTo>
                      <a:pt x="611" y="1055"/>
                    </a:lnTo>
                    <a:lnTo>
                      <a:pt x="609" y="1058"/>
                    </a:lnTo>
                    <a:lnTo>
                      <a:pt x="606" y="1059"/>
                    </a:lnTo>
                    <a:lnTo>
                      <a:pt x="605" y="1059"/>
                    </a:lnTo>
                    <a:lnTo>
                      <a:pt x="601" y="1063"/>
                    </a:lnTo>
                    <a:lnTo>
                      <a:pt x="599" y="1068"/>
                    </a:lnTo>
                    <a:lnTo>
                      <a:pt x="596" y="1070"/>
                    </a:lnTo>
                    <a:lnTo>
                      <a:pt x="591" y="1070"/>
                    </a:lnTo>
                    <a:lnTo>
                      <a:pt x="590" y="1068"/>
                    </a:lnTo>
                    <a:lnTo>
                      <a:pt x="590" y="1066"/>
                    </a:lnTo>
                    <a:lnTo>
                      <a:pt x="589" y="1066"/>
                    </a:lnTo>
                    <a:lnTo>
                      <a:pt x="586" y="1064"/>
                    </a:lnTo>
                    <a:lnTo>
                      <a:pt x="586" y="1063"/>
                    </a:lnTo>
                    <a:lnTo>
                      <a:pt x="581" y="1049"/>
                    </a:lnTo>
                    <a:lnTo>
                      <a:pt x="576" y="1036"/>
                    </a:lnTo>
                    <a:lnTo>
                      <a:pt x="569" y="1025"/>
                    </a:lnTo>
                    <a:lnTo>
                      <a:pt x="566" y="1022"/>
                    </a:lnTo>
                    <a:lnTo>
                      <a:pt x="565" y="1017"/>
                    </a:lnTo>
                    <a:lnTo>
                      <a:pt x="565" y="1014"/>
                    </a:lnTo>
                    <a:lnTo>
                      <a:pt x="562" y="1006"/>
                    </a:lnTo>
                    <a:lnTo>
                      <a:pt x="560" y="1002"/>
                    </a:lnTo>
                    <a:lnTo>
                      <a:pt x="559" y="1000"/>
                    </a:lnTo>
                    <a:lnTo>
                      <a:pt x="559" y="997"/>
                    </a:lnTo>
                    <a:lnTo>
                      <a:pt x="557" y="993"/>
                    </a:lnTo>
                    <a:lnTo>
                      <a:pt x="554" y="985"/>
                    </a:lnTo>
                    <a:lnTo>
                      <a:pt x="549" y="975"/>
                    </a:lnTo>
                    <a:lnTo>
                      <a:pt x="545" y="964"/>
                    </a:lnTo>
                    <a:lnTo>
                      <a:pt x="541" y="952"/>
                    </a:lnTo>
                    <a:lnTo>
                      <a:pt x="539" y="941"/>
                    </a:lnTo>
                    <a:lnTo>
                      <a:pt x="539" y="939"/>
                    </a:lnTo>
                    <a:lnTo>
                      <a:pt x="537" y="937"/>
                    </a:lnTo>
                    <a:lnTo>
                      <a:pt x="537" y="936"/>
                    </a:lnTo>
                    <a:lnTo>
                      <a:pt x="539" y="932"/>
                    </a:lnTo>
                    <a:lnTo>
                      <a:pt x="539" y="929"/>
                    </a:lnTo>
                    <a:lnTo>
                      <a:pt x="540" y="927"/>
                    </a:lnTo>
                    <a:lnTo>
                      <a:pt x="540" y="919"/>
                    </a:lnTo>
                    <a:lnTo>
                      <a:pt x="539" y="914"/>
                    </a:lnTo>
                    <a:lnTo>
                      <a:pt x="536" y="910"/>
                    </a:lnTo>
                    <a:lnTo>
                      <a:pt x="536" y="905"/>
                    </a:lnTo>
                    <a:lnTo>
                      <a:pt x="539" y="903"/>
                    </a:lnTo>
                    <a:lnTo>
                      <a:pt x="539" y="902"/>
                    </a:lnTo>
                    <a:lnTo>
                      <a:pt x="535" y="902"/>
                    </a:lnTo>
                    <a:lnTo>
                      <a:pt x="532" y="907"/>
                    </a:lnTo>
                    <a:lnTo>
                      <a:pt x="531" y="910"/>
                    </a:lnTo>
                    <a:lnTo>
                      <a:pt x="529" y="913"/>
                    </a:lnTo>
                    <a:lnTo>
                      <a:pt x="527" y="915"/>
                    </a:lnTo>
                    <a:lnTo>
                      <a:pt x="522" y="920"/>
                    </a:lnTo>
                    <a:lnTo>
                      <a:pt x="518" y="920"/>
                    </a:lnTo>
                    <a:lnTo>
                      <a:pt x="511" y="918"/>
                    </a:lnTo>
                    <a:lnTo>
                      <a:pt x="505" y="913"/>
                    </a:lnTo>
                    <a:lnTo>
                      <a:pt x="500" y="907"/>
                    </a:lnTo>
                    <a:lnTo>
                      <a:pt x="495" y="902"/>
                    </a:lnTo>
                    <a:lnTo>
                      <a:pt x="497" y="900"/>
                    </a:lnTo>
                    <a:lnTo>
                      <a:pt x="505" y="900"/>
                    </a:lnTo>
                    <a:lnTo>
                      <a:pt x="507" y="899"/>
                    </a:lnTo>
                    <a:lnTo>
                      <a:pt x="508" y="898"/>
                    </a:lnTo>
                    <a:lnTo>
                      <a:pt x="510" y="895"/>
                    </a:lnTo>
                    <a:lnTo>
                      <a:pt x="511" y="894"/>
                    </a:lnTo>
                    <a:lnTo>
                      <a:pt x="507" y="893"/>
                    </a:lnTo>
                    <a:lnTo>
                      <a:pt x="501" y="893"/>
                    </a:lnTo>
                    <a:lnTo>
                      <a:pt x="492" y="890"/>
                    </a:lnTo>
                    <a:lnTo>
                      <a:pt x="483" y="885"/>
                    </a:lnTo>
                    <a:lnTo>
                      <a:pt x="477" y="879"/>
                    </a:lnTo>
                    <a:lnTo>
                      <a:pt x="476" y="876"/>
                    </a:lnTo>
                    <a:lnTo>
                      <a:pt x="473" y="873"/>
                    </a:lnTo>
                    <a:lnTo>
                      <a:pt x="471" y="865"/>
                    </a:lnTo>
                    <a:lnTo>
                      <a:pt x="470" y="864"/>
                    </a:lnTo>
                    <a:lnTo>
                      <a:pt x="467" y="863"/>
                    </a:lnTo>
                    <a:lnTo>
                      <a:pt x="451" y="863"/>
                    </a:lnTo>
                    <a:lnTo>
                      <a:pt x="449" y="864"/>
                    </a:lnTo>
                    <a:lnTo>
                      <a:pt x="447" y="865"/>
                    </a:lnTo>
                    <a:lnTo>
                      <a:pt x="444" y="865"/>
                    </a:lnTo>
                    <a:lnTo>
                      <a:pt x="433" y="863"/>
                    </a:lnTo>
                    <a:lnTo>
                      <a:pt x="431" y="865"/>
                    </a:lnTo>
                    <a:lnTo>
                      <a:pt x="414" y="865"/>
                    </a:lnTo>
                    <a:lnTo>
                      <a:pt x="403" y="864"/>
                    </a:lnTo>
                    <a:lnTo>
                      <a:pt x="389" y="863"/>
                    </a:lnTo>
                    <a:lnTo>
                      <a:pt x="377" y="861"/>
                    </a:lnTo>
                    <a:lnTo>
                      <a:pt x="375" y="861"/>
                    </a:lnTo>
                    <a:lnTo>
                      <a:pt x="373" y="860"/>
                    </a:lnTo>
                    <a:lnTo>
                      <a:pt x="370" y="860"/>
                    </a:lnTo>
                    <a:lnTo>
                      <a:pt x="368" y="859"/>
                    </a:lnTo>
                    <a:lnTo>
                      <a:pt x="365" y="859"/>
                    </a:lnTo>
                    <a:lnTo>
                      <a:pt x="364" y="858"/>
                    </a:lnTo>
                    <a:lnTo>
                      <a:pt x="363" y="858"/>
                    </a:lnTo>
                    <a:lnTo>
                      <a:pt x="362" y="856"/>
                    </a:lnTo>
                    <a:lnTo>
                      <a:pt x="359" y="851"/>
                    </a:lnTo>
                    <a:lnTo>
                      <a:pt x="359" y="848"/>
                    </a:lnTo>
                    <a:lnTo>
                      <a:pt x="353" y="841"/>
                    </a:lnTo>
                    <a:lnTo>
                      <a:pt x="348" y="841"/>
                    </a:lnTo>
                    <a:lnTo>
                      <a:pt x="345" y="842"/>
                    </a:lnTo>
                    <a:lnTo>
                      <a:pt x="344" y="844"/>
                    </a:lnTo>
                    <a:lnTo>
                      <a:pt x="343" y="846"/>
                    </a:lnTo>
                    <a:lnTo>
                      <a:pt x="342" y="848"/>
                    </a:lnTo>
                    <a:lnTo>
                      <a:pt x="322" y="848"/>
                    </a:lnTo>
                    <a:lnTo>
                      <a:pt x="314" y="842"/>
                    </a:lnTo>
                    <a:lnTo>
                      <a:pt x="308" y="836"/>
                    </a:lnTo>
                    <a:lnTo>
                      <a:pt x="304" y="834"/>
                    </a:lnTo>
                    <a:lnTo>
                      <a:pt x="301" y="832"/>
                    </a:lnTo>
                    <a:lnTo>
                      <a:pt x="298" y="832"/>
                    </a:lnTo>
                    <a:lnTo>
                      <a:pt x="295" y="831"/>
                    </a:lnTo>
                    <a:lnTo>
                      <a:pt x="291" y="829"/>
                    </a:lnTo>
                    <a:lnTo>
                      <a:pt x="290" y="827"/>
                    </a:lnTo>
                    <a:lnTo>
                      <a:pt x="290" y="822"/>
                    </a:lnTo>
                    <a:lnTo>
                      <a:pt x="280" y="807"/>
                    </a:lnTo>
                    <a:lnTo>
                      <a:pt x="273" y="802"/>
                    </a:lnTo>
                    <a:lnTo>
                      <a:pt x="265" y="800"/>
                    </a:lnTo>
                    <a:lnTo>
                      <a:pt x="263" y="800"/>
                    </a:lnTo>
                    <a:lnTo>
                      <a:pt x="260" y="802"/>
                    </a:lnTo>
                    <a:lnTo>
                      <a:pt x="256" y="810"/>
                    </a:lnTo>
                    <a:lnTo>
                      <a:pt x="256" y="819"/>
                    </a:lnTo>
                    <a:lnTo>
                      <a:pt x="258" y="822"/>
                    </a:lnTo>
                    <a:lnTo>
                      <a:pt x="261" y="831"/>
                    </a:lnTo>
                    <a:lnTo>
                      <a:pt x="266" y="840"/>
                    </a:lnTo>
                    <a:lnTo>
                      <a:pt x="274" y="848"/>
                    </a:lnTo>
                    <a:lnTo>
                      <a:pt x="281" y="851"/>
                    </a:lnTo>
                    <a:lnTo>
                      <a:pt x="281" y="855"/>
                    </a:lnTo>
                    <a:lnTo>
                      <a:pt x="283" y="856"/>
                    </a:lnTo>
                    <a:lnTo>
                      <a:pt x="283" y="859"/>
                    </a:lnTo>
                    <a:lnTo>
                      <a:pt x="284" y="861"/>
                    </a:lnTo>
                    <a:lnTo>
                      <a:pt x="286" y="860"/>
                    </a:lnTo>
                    <a:lnTo>
                      <a:pt x="288" y="859"/>
                    </a:lnTo>
                    <a:lnTo>
                      <a:pt x="289" y="856"/>
                    </a:lnTo>
                    <a:lnTo>
                      <a:pt x="291" y="854"/>
                    </a:lnTo>
                    <a:lnTo>
                      <a:pt x="293" y="856"/>
                    </a:lnTo>
                    <a:lnTo>
                      <a:pt x="293" y="863"/>
                    </a:lnTo>
                    <a:lnTo>
                      <a:pt x="291" y="865"/>
                    </a:lnTo>
                    <a:lnTo>
                      <a:pt x="289" y="868"/>
                    </a:lnTo>
                    <a:lnTo>
                      <a:pt x="289" y="871"/>
                    </a:lnTo>
                    <a:lnTo>
                      <a:pt x="291" y="876"/>
                    </a:lnTo>
                    <a:lnTo>
                      <a:pt x="296" y="879"/>
                    </a:lnTo>
                    <a:lnTo>
                      <a:pt x="300" y="879"/>
                    </a:lnTo>
                    <a:lnTo>
                      <a:pt x="304" y="880"/>
                    </a:lnTo>
                    <a:lnTo>
                      <a:pt x="306" y="880"/>
                    </a:lnTo>
                    <a:lnTo>
                      <a:pt x="320" y="879"/>
                    </a:lnTo>
                    <a:lnTo>
                      <a:pt x="329" y="874"/>
                    </a:lnTo>
                    <a:lnTo>
                      <a:pt x="337" y="868"/>
                    </a:lnTo>
                    <a:lnTo>
                      <a:pt x="343" y="860"/>
                    </a:lnTo>
                    <a:lnTo>
                      <a:pt x="350" y="853"/>
                    </a:lnTo>
                    <a:lnTo>
                      <a:pt x="350" y="868"/>
                    </a:lnTo>
                    <a:lnTo>
                      <a:pt x="357" y="876"/>
                    </a:lnTo>
                    <a:lnTo>
                      <a:pt x="364" y="881"/>
                    </a:lnTo>
                    <a:lnTo>
                      <a:pt x="375" y="885"/>
                    </a:lnTo>
                    <a:lnTo>
                      <a:pt x="378" y="886"/>
                    </a:lnTo>
                    <a:lnTo>
                      <a:pt x="380" y="892"/>
                    </a:lnTo>
                    <a:lnTo>
                      <a:pt x="382" y="893"/>
                    </a:lnTo>
                    <a:lnTo>
                      <a:pt x="383" y="895"/>
                    </a:lnTo>
                    <a:lnTo>
                      <a:pt x="383" y="894"/>
                    </a:lnTo>
                    <a:lnTo>
                      <a:pt x="384" y="895"/>
                    </a:lnTo>
                    <a:lnTo>
                      <a:pt x="387" y="897"/>
                    </a:lnTo>
                    <a:lnTo>
                      <a:pt x="388" y="898"/>
                    </a:lnTo>
                    <a:lnTo>
                      <a:pt x="391" y="899"/>
                    </a:lnTo>
                    <a:lnTo>
                      <a:pt x="391" y="900"/>
                    </a:lnTo>
                    <a:lnTo>
                      <a:pt x="389" y="907"/>
                    </a:lnTo>
                    <a:lnTo>
                      <a:pt x="385" y="912"/>
                    </a:lnTo>
                    <a:lnTo>
                      <a:pt x="380" y="917"/>
                    </a:lnTo>
                    <a:lnTo>
                      <a:pt x="379" y="923"/>
                    </a:lnTo>
                    <a:lnTo>
                      <a:pt x="375" y="923"/>
                    </a:lnTo>
                    <a:lnTo>
                      <a:pt x="372" y="924"/>
                    </a:lnTo>
                    <a:lnTo>
                      <a:pt x="367" y="929"/>
                    </a:lnTo>
                    <a:lnTo>
                      <a:pt x="367" y="932"/>
                    </a:lnTo>
                    <a:lnTo>
                      <a:pt x="365" y="934"/>
                    </a:lnTo>
                    <a:lnTo>
                      <a:pt x="365" y="938"/>
                    </a:lnTo>
                    <a:lnTo>
                      <a:pt x="364" y="939"/>
                    </a:lnTo>
                    <a:lnTo>
                      <a:pt x="363" y="942"/>
                    </a:lnTo>
                    <a:lnTo>
                      <a:pt x="359" y="942"/>
                    </a:lnTo>
                    <a:lnTo>
                      <a:pt x="357" y="944"/>
                    </a:lnTo>
                    <a:lnTo>
                      <a:pt x="355" y="947"/>
                    </a:lnTo>
                    <a:lnTo>
                      <a:pt x="354" y="948"/>
                    </a:lnTo>
                    <a:lnTo>
                      <a:pt x="352" y="953"/>
                    </a:lnTo>
                    <a:lnTo>
                      <a:pt x="347" y="953"/>
                    </a:lnTo>
                    <a:lnTo>
                      <a:pt x="342" y="958"/>
                    </a:lnTo>
                    <a:lnTo>
                      <a:pt x="340" y="961"/>
                    </a:lnTo>
                    <a:lnTo>
                      <a:pt x="338" y="963"/>
                    </a:lnTo>
                    <a:lnTo>
                      <a:pt x="338" y="966"/>
                    </a:lnTo>
                    <a:lnTo>
                      <a:pt x="330" y="967"/>
                    </a:lnTo>
                    <a:lnTo>
                      <a:pt x="320" y="970"/>
                    </a:lnTo>
                    <a:lnTo>
                      <a:pt x="311" y="972"/>
                    </a:lnTo>
                    <a:lnTo>
                      <a:pt x="304" y="976"/>
                    </a:lnTo>
                    <a:lnTo>
                      <a:pt x="301" y="981"/>
                    </a:lnTo>
                    <a:lnTo>
                      <a:pt x="303" y="983"/>
                    </a:lnTo>
                    <a:lnTo>
                      <a:pt x="304" y="985"/>
                    </a:lnTo>
                    <a:lnTo>
                      <a:pt x="271" y="995"/>
                    </a:lnTo>
                    <a:lnTo>
                      <a:pt x="266" y="997"/>
                    </a:lnTo>
                    <a:lnTo>
                      <a:pt x="259" y="1002"/>
                    </a:lnTo>
                    <a:lnTo>
                      <a:pt x="251" y="1006"/>
                    </a:lnTo>
                    <a:lnTo>
                      <a:pt x="245" y="1010"/>
                    </a:lnTo>
                    <a:lnTo>
                      <a:pt x="232" y="1010"/>
                    </a:lnTo>
                    <a:lnTo>
                      <a:pt x="229" y="1012"/>
                    </a:lnTo>
                    <a:lnTo>
                      <a:pt x="226" y="1015"/>
                    </a:lnTo>
                    <a:lnTo>
                      <a:pt x="221" y="1017"/>
                    </a:lnTo>
                    <a:lnTo>
                      <a:pt x="216" y="1017"/>
                    </a:lnTo>
                    <a:lnTo>
                      <a:pt x="214" y="1019"/>
                    </a:lnTo>
                    <a:lnTo>
                      <a:pt x="212" y="1019"/>
                    </a:lnTo>
                    <a:lnTo>
                      <a:pt x="202" y="1014"/>
                    </a:lnTo>
                    <a:lnTo>
                      <a:pt x="201" y="1014"/>
                    </a:lnTo>
                    <a:lnTo>
                      <a:pt x="202" y="1012"/>
                    </a:lnTo>
                    <a:lnTo>
                      <a:pt x="202" y="1011"/>
                    </a:lnTo>
                    <a:lnTo>
                      <a:pt x="196" y="998"/>
                    </a:lnTo>
                    <a:lnTo>
                      <a:pt x="194" y="988"/>
                    </a:lnTo>
                    <a:lnTo>
                      <a:pt x="191" y="986"/>
                    </a:lnTo>
                    <a:lnTo>
                      <a:pt x="191" y="980"/>
                    </a:lnTo>
                    <a:lnTo>
                      <a:pt x="192" y="977"/>
                    </a:lnTo>
                    <a:lnTo>
                      <a:pt x="192" y="968"/>
                    </a:lnTo>
                    <a:lnTo>
                      <a:pt x="191" y="966"/>
                    </a:lnTo>
                    <a:lnTo>
                      <a:pt x="189" y="963"/>
                    </a:lnTo>
                    <a:lnTo>
                      <a:pt x="186" y="962"/>
                    </a:lnTo>
                    <a:lnTo>
                      <a:pt x="178" y="954"/>
                    </a:lnTo>
                    <a:lnTo>
                      <a:pt x="173" y="947"/>
                    </a:lnTo>
                    <a:lnTo>
                      <a:pt x="168" y="938"/>
                    </a:lnTo>
                    <a:lnTo>
                      <a:pt x="167" y="931"/>
                    </a:lnTo>
                    <a:lnTo>
                      <a:pt x="156" y="925"/>
                    </a:lnTo>
                    <a:lnTo>
                      <a:pt x="151" y="917"/>
                    </a:lnTo>
                    <a:lnTo>
                      <a:pt x="150" y="903"/>
                    </a:lnTo>
                    <a:lnTo>
                      <a:pt x="150" y="899"/>
                    </a:lnTo>
                    <a:lnTo>
                      <a:pt x="148" y="895"/>
                    </a:lnTo>
                    <a:lnTo>
                      <a:pt x="145" y="888"/>
                    </a:lnTo>
                    <a:lnTo>
                      <a:pt x="143" y="884"/>
                    </a:lnTo>
                    <a:lnTo>
                      <a:pt x="141" y="883"/>
                    </a:lnTo>
                    <a:lnTo>
                      <a:pt x="136" y="878"/>
                    </a:lnTo>
                    <a:lnTo>
                      <a:pt x="131" y="878"/>
                    </a:lnTo>
                    <a:lnTo>
                      <a:pt x="130" y="876"/>
                    </a:lnTo>
                    <a:lnTo>
                      <a:pt x="128" y="874"/>
                    </a:lnTo>
                    <a:lnTo>
                      <a:pt x="128" y="869"/>
                    </a:lnTo>
                    <a:lnTo>
                      <a:pt x="127" y="868"/>
                    </a:lnTo>
                    <a:lnTo>
                      <a:pt x="127" y="865"/>
                    </a:lnTo>
                    <a:lnTo>
                      <a:pt x="126" y="861"/>
                    </a:lnTo>
                    <a:lnTo>
                      <a:pt x="121" y="856"/>
                    </a:lnTo>
                    <a:lnTo>
                      <a:pt x="108" y="836"/>
                    </a:lnTo>
                    <a:lnTo>
                      <a:pt x="107" y="835"/>
                    </a:lnTo>
                    <a:lnTo>
                      <a:pt x="106" y="832"/>
                    </a:lnTo>
                    <a:lnTo>
                      <a:pt x="101" y="827"/>
                    </a:lnTo>
                    <a:lnTo>
                      <a:pt x="101" y="824"/>
                    </a:lnTo>
                    <a:lnTo>
                      <a:pt x="102" y="820"/>
                    </a:lnTo>
                    <a:lnTo>
                      <a:pt x="102" y="816"/>
                    </a:lnTo>
                    <a:lnTo>
                      <a:pt x="103" y="812"/>
                    </a:lnTo>
                    <a:lnTo>
                      <a:pt x="103" y="809"/>
                    </a:lnTo>
                    <a:lnTo>
                      <a:pt x="94" y="787"/>
                    </a:lnTo>
                    <a:lnTo>
                      <a:pt x="94" y="786"/>
                    </a:lnTo>
                    <a:lnTo>
                      <a:pt x="97" y="783"/>
                    </a:lnTo>
                    <a:lnTo>
                      <a:pt x="98" y="783"/>
                    </a:lnTo>
                    <a:lnTo>
                      <a:pt x="98" y="782"/>
                    </a:lnTo>
                    <a:lnTo>
                      <a:pt x="102" y="771"/>
                    </a:lnTo>
                    <a:lnTo>
                      <a:pt x="104" y="761"/>
                    </a:lnTo>
                    <a:lnTo>
                      <a:pt x="107" y="756"/>
                    </a:lnTo>
                    <a:lnTo>
                      <a:pt x="111" y="751"/>
                    </a:lnTo>
                    <a:lnTo>
                      <a:pt x="114" y="747"/>
                    </a:lnTo>
                    <a:lnTo>
                      <a:pt x="116" y="741"/>
                    </a:lnTo>
                    <a:lnTo>
                      <a:pt x="116" y="736"/>
                    </a:lnTo>
                    <a:lnTo>
                      <a:pt x="114" y="732"/>
                    </a:lnTo>
                    <a:lnTo>
                      <a:pt x="113" y="727"/>
                    </a:lnTo>
                    <a:lnTo>
                      <a:pt x="113" y="722"/>
                    </a:lnTo>
                    <a:lnTo>
                      <a:pt x="114" y="720"/>
                    </a:lnTo>
                    <a:lnTo>
                      <a:pt x="116" y="720"/>
                    </a:lnTo>
                    <a:lnTo>
                      <a:pt x="116" y="715"/>
                    </a:lnTo>
                    <a:lnTo>
                      <a:pt x="114" y="717"/>
                    </a:lnTo>
                    <a:lnTo>
                      <a:pt x="112" y="718"/>
                    </a:lnTo>
                    <a:lnTo>
                      <a:pt x="111" y="719"/>
                    </a:lnTo>
                    <a:lnTo>
                      <a:pt x="104" y="719"/>
                    </a:lnTo>
                    <a:lnTo>
                      <a:pt x="102" y="718"/>
                    </a:lnTo>
                    <a:lnTo>
                      <a:pt x="101" y="715"/>
                    </a:lnTo>
                    <a:lnTo>
                      <a:pt x="96" y="719"/>
                    </a:lnTo>
                    <a:lnTo>
                      <a:pt x="92" y="722"/>
                    </a:lnTo>
                    <a:lnTo>
                      <a:pt x="87" y="724"/>
                    </a:lnTo>
                    <a:lnTo>
                      <a:pt x="79" y="726"/>
                    </a:lnTo>
                    <a:lnTo>
                      <a:pt x="74" y="724"/>
                    </a:lnTo>
                    <a:lnTo>
                      <a:pt x="69" y="720"/>
                    </a:lnTo>
                    <a:lnTo>
                      <a:pt x="66" y="717"/>
                    </a:lnTo>
                    <a:lnTo>
                      <a:pt x="59" y="715"/>
                    </a:lnTo>
                    <a:lnTo>
                      <a:pt x="57" y="715"/>
                    </a:lnTo>
                    <a:lnTo>
                      <a:pt x="54" y="717"/>
                    </a:lnTo>
                    <a:lnTo>
                      <a:pt x="53" y="719"/>
                    </a:lnTo>
                    <a:lnTo>
                      <a:pt x="50" y="722"/>
                    </a:lnTo>
                    <a:lnTo>
                      <a:pt x="49" y="724"/>
                    </a:lnTo>
                    <a:lnTo>
                      <a:pt x="48" y="726"/>
                    </a:lnTo>
                    <a:lnTo>
                      <a:pt x="45" y="726"/>
                    </a:lnTo>
                    <a:lnTo>
                      <a:pt x="40" y="724"/>
                    </a:lnTo>
                    <a:lnTo>
                      <a:pt x="35" y="720"/>
                    </a:lnTo>
                    <a:lnTo>
                      <a:pt x="30" y="718"/>
                    </a:lnTo>
                    <a:lnTo>
                      <a:pt x="22" y="718"/>
                    </a:lnTo>
                    <a:lnTo>
                      <a:pt x="24" y="715"/>
                    </a:lnTo>
                    <a:lnTo>
                      <a:pt x="23" y="714"/>
                    </a:lnTo>
                    <a:lnTo>
                      <a:pt x="20" y="713"/>
                    </a:lnTo>
                    <a:lnTo>
                      <a:pt x="18" y="710"/>
                    </a:lnTo>
                    <a:lnTo>
                      <a:pt x="15" y="709"/>
                    </a:lnTo>
                    <a:lnTo>
                      <a:pt x="13" y="704"/>
                    </a:lnTo>
                    <a:lnTo>
                      <a:pt x="14" y="703"/>
                    </a:lnTo>
                    <a:lnTo>
                      <a:pt x="12" y="700"/>
                    </a:lnTo>
                    <a:lnTo>
                      <a:pt x="8" y="698"/>
                    </a:lnTo>
                    <a:lnTo>
                      <a:pt x="0" y="695"/>
                    </a:lnTo>
                    <a:lnTo>
                      <a:pt x="4" y="692"/>
                    </a:lnTo>
                    <a:lnTo>
                      <a:pt x="7" y="690"/>
                    </a:lnTo>
                    <a:lnTo>
                      <a:pt x="8" y="689"/>
                    </a:lnTo>
                    <a:lnTo>
                      <a:pt x="9" y="687"/>
                    </a:lnTo>
                    <a:lnTo>
                      <a:pt x="9" y="679"/>
                    </a:lnTo>
                    <a:lnTo>
                      <a:pt x="4" y="679"/>
                    </a:lnTo>
                    <a:lnTo>
                      <a:pt x="2" y="678"/>
                    </a:lnTo>
                    <a:lnTo>
                      <a:pt x="2" y="676"/>
                    </a:lnTo>
                    <a:lnTo>
                      <a:pt x="4" y="671"/>
                    </a:lnTo>
                    <a:lnTo>
                      <a:pt x="9" y="668"/>
                    </a:lnTo>
                    <a:lnTo>
                      <a:pt x="27" y="665"/>
                    </a:lnTo>
                    <a:lnTo>
                      <a:pt x="34" y="664"/>
                    </a:lnTo>
                    <a:lnTo>
                      <a:pt x="39" y="663"/>
                    </a:lnTo>
                    <a:lnTo>
                      <a:pt x="37" y="660"/>
                    </a:lnTo>
                    <a:lnTo>
                      <a:pt x="35" y="660"/>
                    </a:lnTo>
                    <a:lnTo>
                      <a:pt x="35" y="658"/>
                    </a:lnTo>
                    <a:lnTo>
                      <a:pt x="38" y="656"/>
                    </a:lnTo>
                    <a:lnTo>
                      <a:pt x="62" y="656"/>
                    </a:lnTo>
                    <a:lnTo>
                      <a:pt x="64" y="654"/>
                    </a:lnTo>
                    <a:lnTo>
                      <a:pt x="68" y="653"/>
                    </a:lnTo>
                    <a:lnTo>
                      <a:pt x="72" y="650"/>
                    </a:lnTo>
                    <a:lnTo>
                      <a:pt x="74" y="648"/>
                    </a:lnTo>
                    <a:lnTo>
                      <a:pt x="81" y="646"/>
                    </a:lnTo>
                    <a:lnTo>
                      <a:pt x="89" y="645"/>
                    </a:lnTo>
                    <a:lnTo>
                      <a:pt x="98" y="645"/>
                    </a:lnTo>
                    <a:lnTo>
                      <a:pt x="104" y="646"/>
                    </a:lnTo>
                    <a:lnTo>
                      <a:pt x="112" y="649"/>
                    </a:lnTo>
                    <a:lnTo>
                      <a:pt x="118" y="650"/>
                    </a:lnTo>
                    <a:lnTo>
                      <a:pt x="121" y="654"/>
                    </a:lnTo>
                    <a:lnTo>
                      <a:pt x="127" y="656"/>
                    </a:lnTo>
                    <a:lnTo>
                      <a:pt x="133" y="658"/>
                    </a:lnTo>
                    <a:lnTo>
                      <a:pt x="138" y="659"/>
                    </a:lnTo>
                    <a:lnTo>
                      <a:pt x="162" y="659"/>
                    </a:lnTo>
                    <a:lnTo>
                      <a:pt x="168" y="658"/>
                    </a:lnTo>
                    <a:lnTo>
                      <a:pt x="175" y="653"/>
                    </a:lnTo>
                    <a:lnTo>
                      <a:pt x="181" y="649"/>
                    </a:lnTo>
                    <a:lnTo>
                      <a:pt x="190" y="648"/>
                    </a:lnTo>
                    <a:lnTo>
                      <a:pt x="195" y="648"/>
                    </a:lnTo>
                    <a:lnTo>
                      <a:pt x="200" y="650"/>
                    </a:lnTo>
                    <a:lnTo>
                      <a:pt x="202" y="653"/>
                    </a:lnTo>
                    <a:lnTo>
                      <a:pt x="202" y="655"/>
                    </a:lnTo>
                    <a:lnTo>
                      <a:pt x="205" y="660"/>
                    </a:lnTo>
                    <a:lnTo>
                      <a:pt x="206" y="664"/>
                    </a:lnTo>
                    <a:lnTo>
                      <a:pt x="209" y="666"/>
                    </a:lnTo>
                    <a:lnTo>
                      <a:pt x="214" y="669"/>
                    </a:lnTo>
                    <a:lnTo>
                      <a:pt x="215" y="670"/>
                    </a:lnTo>
                    <a:lnTo>
                      <a:pt x="216" y="670"/>
                    </a:lnTo>
                    <a:lnTo>
                      <a:pt x="221" y="674"/>
                    </a:lnTo>
                    <a:lnTo>
                      <a:pt x="225" y="679"/>
                    </a:lnTo>
                    <a:lnTo>
                      <a:pt x="230" y="683"/>
                    </a:lnTo>
                    <a:lnTo>
                      <a:pt x="236" y="685"/>
                    </a:lnTo>
                    <a:lnTo>
                      <a:pt x="240" y="685"/>
                    </a:lnTo>
                    <a:lnTo>
                      <a:pt x="242" y="684"/>
                    </a:lnTo>
                    <a:lnTo>
                      <a:pt x="244" y="681"/>
                    </a:lnTo>
                    <a:lnTo>
                      <a:pt x="249" y="676"/>
                    </a:lnTo>
                    <a:lnTo>
                      <a:pt x="251" y="675"/>
                    </a:lnTo>
                    <a:lnTo>
                      <a:pt x="252" y="675"/>
                    </a:lnTo>
                    <a:lnTo>
                      <a:pt x="254" y="674"/>
                    </a:lnTo>
                    <a:lnTo>
                      <a:pt x="256" y="674"/>
                    </a:lnTo>
                    <a:lnTo>
                      <a:pt x="258" y="676"/>
                    </a:lnTo>
                    <a:lnTo>
                      <a:pt x="258" y="678"/>
                    </a:lnTo>
                    <a:lnTo>
                      <a:pt x="259" y="680"/>
                    </a:lnTo>
                    <a:lnTo>
                      <a:pt x="260" y="681"/>
                    </a:lnTo>
                    <a:lnTo>
                      <a:pt x="260" y="687"/>
                    </a:lnTo>
                    <a:lnTo>
                      <a:pt x="265" y="692"/>
                    </a:lnTo>
                    <a:lnTo>
                      <a:pt x="266" y="694"/>
                    </a:lnTo>
                    <a:lnTo>
                      <a:pt x="266" y="702"/>
                    </a:lnTo>
                    <a:lnTo>
                      <a:pt x="269" y="707"/>
                    </a:lnTo>
                    <a:lnTo>
                      <a:pt x="279" y="707"/>
                    </a:lnTo>
                    <a:lnTo>
                      <a:pt x="281" y="708"/>
                    </a:lnTo>
                    <a:lnTo>
                      <a:pt x="283" y="710"/>
                    </a:lnTo>
                    <a:lnTo>
                      <a:pt x="284" y="712"/>
                    </a:lnTo>
                    <a:lnTo>
                      <a:pt x="285" y="714"/>
                    </a:lnTo>
                    <a:lnTo>
                      <a:pt x="290" y="717"/>
                    </a:lnTo>
                    <a:lnTo>
                      <a:pt x="304" y="717"/>
                    </a:lnTo>
                    <a:lnTo>
                      <a:pt x="315" y="715"/>
                    </a:lnTo>
                    <a:lnTo>
                      <a:pt x="324" y="714"/>
                    </a:lnTo>
                    <a:lnTo>
                      <a:pt x="324" y="707"/>
                    </a:lnTo>
                    <a:lnTo>
                      <a:pt x="319" y="702"/>
                    </a:lnTo>
                    <a:lnTo>
                      <a:pt x="319" y="697"/>
                    </a:lnTo>
                    <a:lnTo>
                      <a:pt x="322" y="694"/>
                    </a:lnTo>
                    <a:lnTo>
                      <a:pt x="323" y="692"/>
                    </a:lnTo>
                    <a:lnTo>
                      <a:pt x="323" y="689"/>
                    </a:lnTo>
                    <a:lnTo>
                      <a:pt x="322" y="684"/>
                    </a:lnTo>
                    <a:lnTo>
                      <a:pt x="320" y="680"/>
                    </a:lnTo>
                    <a:lnTo>
                      <a:pt x="316" y="676"/>
                    </a:lnTo>
                    <a:lnTo>
                      <a:pt x="313" y="674"/>
                    </a:lnTo>
                    <a:lnTo>
                      <a:pt x="308" y="673"/>
                    </a:lnTo>
                    <a:lnTo>
                      <a:pt x="309" y="668"/>
                    </a:lnTo>
                    <a:lnTo>
                      <a:pt x="314" y="663"/>
                    </a:lnTo>
                    <a:lnTo>
                      <a:pt x="316" y="661"/>
                    </a:lnTo>
                    <a:lnTo>
                      <a:pt x="328" y="661"/>
                    </a:lnTo>
                    <a:lnTo>
                      <a:pt x="327" y="659"/>
                    </a:lnTo>
                    <a:lnTo>
                      <a:pt x="325" y="655"/>
                    </a:lnTo>
                    <a:lnTo>
                      <a:pt x="323" y="650"/>
                    </a:lnTo>
                    <a:lnTo>
                      <a:pt x="322" y="646"/>
                    </a:lnTo>
                    <a:lnTo>
                      <a:pt x="319" y="646"/>
                    </a:lnTo>
                    <a:lnTo>
                      <a:pt x="316" y="648"/>
                    </a:lnTo>
                    <a:lnTo>
                      <a:pt x="314" y="650"/>
                    </a:lnTo>
                    <a:lnTo>
                      <a:pt x="310" y="651"/>
                    </a:lnTo>
                    <a:lnTo>
                      <a:pt x="308" y="653"/>
                    </a:lnTo>
                    <a:lnTo>
                      <a:pt x="306" y="642"/>
                    </a:lnTo>
                    <a:lnTo>
                      <a:pt x="301" y="634"/>
                    </a:lnTo>
                    <a:lnTo>
                      <a:pt x="295" y="626"/>
                    </a:lnTo>
                    <a:lnTo>
                      <a:pt x="289" y="617"/>
                    </a:lnTo>
                    <a:lnTo>
                      <a:pt x="288" y="616"/>
                    </a:lnTo>
                    <a:lnTo>
                      <a:pt x="285" y="615"/>
                    </a:lnTo>
                    <a:lnTo>
                      <a:pt x="280" y="610"/>
                    </a:lnTo>
                    <a:lnTo>
                      <a:pt x="280" y="606"/>
                    </a:lnTo>
                    <a:lnTo>
                      <a:pt x="284" y="605"/>
                    </a:lnTo>
                    <a:lnTo>
                      <a:pt x="290" y="601"/>
                    </a:lnTo>
                    <a:lnTo>
                      <a:pt x="299" y="597"/>
                    </a:lnTo>
                    <a:lnTo>
                      <a:pt x="308" y="596"/>
                    </a:lnTo>
                    <a:lnTo>
                      <a:pt x="315" y="597"/>
                    </a:lnTo>
                    <a:lnTo>
                      <a:pt x="323" y="597"/>
                    </a:lnTo>
                    <a:lnTo>
                      <a:pt x="329" y="595"/>
                    </a:lnTo>
                    <a:lnTo>
                      <a:pt x="328" y="592"/>
                    </a:lnTo>
                    <a:lnTo>
                      <a:pt x="325" y="590"/>
                    </a:lnTo>
                    <a:lnTo>
                      <a:pt x="325" y="583"/>
                    </a:lnTo>
                    <a:lnTo>
                      <a:pt x="328" y="582"/>
                    </a:lnTo>
                    <a:lnTo>
                      <a:pt x="328" y="585"/>
                    </a:lnTo>
                    <a:lnTo>
                      <a:pt x="329" y="585"/>
                    </a:lnTo>
                    <a:lnTo>
                      <a:pt x="329" y="586"/>
                    </a:lnTo>
                    <a:lnTo>
                      <a:pt x="330" y="587"/>
                    </a:lnTo>
                    <a:lnTo>
                      <a:pt x="334" y="588"/>
                    </a:lnTo>
                    <a:lnTo>
                      <a:pt x="337" y="590"/>
                    </a:lnTo>
                    <a:lnTo>
                      <a:pt x="338" y="590"/>
                    </a:lnTo>
                    <a:lnTo>
                      <a:pt x="342" y="587"/>
                    </a:lnTo>
                    <a:lnTo>
                      <a:pt x="342" y="586"/>
                    </a:lnTo>
                    <a:lnTo>
                      <a:pt x="344" y="583"/>
                    </a:lnTo>
                    <a:lnTo>
                      <a:pt x="347" y="583"/>
                    </a:lnTo>
                    <a:lnTo>
                      <a:pt x="348" y="582"/>
                    </a:lnTo>
                    <a:lnTo>
                      <a:pt x="349" y="582"/>
                    </a:lnTo>
                    <a:lnTo>
                      <a:pt x="350" y="583"/>
                    </a:lnTo>
                    <a:lnTo>
                      <a:pt x="352" y="582"/>
                    </a:lnTo>
                    <a:lnTo>
                      <a:pt x="353" y="583"/>
                    </a:lnTo>
                    <a:lnTo>
                      <a:pt x="355" y="585"/>
                    </a:lnTo>
                    <a:lnTo>
                      <a:pt x="358" y="583"/>
                    </a:lnTo>
                    <a:lnTo>
                      <a:pt x="359" y="582"/>
                    </a:lnTo>
                    <a:lnTo>
                      <a:pt x="362" y="582"/>
                    </a:lnTo>
                    <a:lnTo>
                      <a:pt x="363" y="581"/>
                    </a:lnTo>
                    <a:lnTo>
                      <a:pt x="365" y="582"/>
                    </a:lnTo>
                    <a:lnTo>
                      <a:pt x="367" y="583"/>
                    </a:lnTo>
                    <a:lnTo>
                      <a:pt x="367" y="587"/>
                    </a:lnTo>
                    <a:lnTo>
                      <a:pt x="368" y="587"/>
                    </a:lnTo>
                    <a:lnTo>
                      <a:pt x="369" y="588"/>
                    </a:lnTo>
                    <a:lnTo>
                      <a:pt x="373" y="588"/>
                    </a:lnTo>
                    <a:lnTo>
                      <a:pt x="375" y="590"/>
                    </a:lnTo>
                    <a:lnTo>
                      <a:pt x="375" y="591"/>
                    </a:lnTo>
                    <a:lnTo>
                      <a:pt x="379" y="591"/>
                    </a:lnTo>
                    <a:lnTo>
                      <a:pt x="380" y="590"/>
                    </a:lnTo>
                    <a:lnTo>
                      <a:pt x="382" y="587"/>
                    </a:lnTo>
                    <a:lnTo>
                      <a:pt x="383" y="586"/>
                    </a:lnTo>
                    <a:lnTo>
                      <a:pt x="385" y="588"/>
                    </a:lnTo>
                    <a:lnTo>
                      <a:pt x="389" y="590"/>
                    </a:lnTo>
                    <a:lnTo>
                      <a:pt x="392" y="588"/>
                    </a:lnTo>
                    <a:lnTo>
                      <a:pt x="393" y="587"/>
                    </a:lnTo>
                    <a:lnTo>
                      <a:pt x="397" y="587"/>
                    </a:lnTo>
                    <a:lnTo>
                      <a:pt x="398" y="580"/>
                    </a:lnTo>
                    <a:lnTo>
                      <a:pt x="399" y="578"/>
                    </a:lnTo>
                    <a:lnTo>
                      <a:pt x="398" y="577"/>
                    </a:lnTo>
                    <a:lnTo>
                      <a:pt x="398" y="576"/>
                    </a:lnTo>
                    <a:lnTo>
                      <a:pt x="392" y="576"/>
                    </a:lnTo>
                    <a:lnTo>
                      <a:pt x="391" y="575"/>
                    </a:lnTo>
                    <a:lnTo>
                      <a:pt x="391" y="573"/>
                    </a:lnTo>
                    <a:lnTo>
                      <a:pt x="387" y="572"/>
                    </a:lnTo>
                    <a:lnTo>
                      <a:pt x="385" y="572"/>
                    </a:lnTo>
                    <a:lnTo>
                      <a:pt x="385" y="570"/>
                    </a:lnTo>
                    <a:lnTo>
                      <a:pt x="382" y="568"/>
                    </a:lnTo>
                    <a:lnTo>
                      <a:pt x="382" y="567"/>
                    </a:lnTo>
                    <a:lnTo>
                      <a:pt x="380" y="562"/>
                    </a:lnTo>
                    <a:lnTo>
                      <a:pt x="379" y="559"/>
                    </a:lnTo>
                    <a:lnTo>
                      <a:pt x="373" y="559"/>
                    </a:lnTo>
                    <a:lnTo>
                      <a:pt x="369" y="561"/>
                    </a:lnTo>
                    <a:lnTo>
                      <a:pt x="369" y="557"/>
                    </a:lnTo>
                    <a:lnTo>
                      <a:pt x="367" y="548"/>
                    </a:lnTo>
                    <a:lnTo>
                      <a:pt x="365" y="543"/>
                    </a:lnTo>
                    <a:lnTo>
                      <a:pt x="367" y="539"/>
                    </a:lnTo>
                    <a:lnTo>
                      <a:pt x="370" y="533"/>
                    </a:lnTo>
                    <a:lnTo>
                      <a:pt x="375" y="528"/>
                    </a:lnTo>
                    <a:lnTo>
                      <a:pt x="377" y="520"/>
                    </a:lnTo>
                    <a:lnTo>
                      <a:pt x="378" y="518"/>
                    </a:lnTo>
                    <a:lnTo>
                      <a:pt x="375" y="517"/>
                    </a:lnTo>
                    <a:lnTo>
                      <a:pt x="368" y="520"/>
                    </a:lnTo>
                    <a:lnTo>
                      <a:pt x="364" y="524"/>
                    </a:lnTo>
                    <a:lnTo>
                      <a:pt x="355" y="522"/>
                    </a:lnTo>
                    <a:lnTo>
                      <a:pt x="352" y="515"/>
                    </a:lnTo>
                    <a:lnTo>
                      <a:pt x="349" y="508"/>
                    </a:lnTo>
                    <a:lnTo>
                      <a:pt x="353" y="505"/>
                    </a:lnTo>
                    <a:lnTo>
                      <a:pt x="358" y="509"/>
                    </a:lnTo>
                    <a:lnTo>
                      <a:pt x="365" y="509"/>
                    </a:lnTo>
                    <a:lnTo>
                      <a:pt x="369" y="507"/>
                    </a:lnTo>
                    <a:lnTo>
                      <a:pt x="370" y="500"/>
                    </a:lnTo>
                    <a:lnTo>
                      <a:pt x="370" y="493"/>
                    </a:lnTo>
                    <a:lnTo>
                      <a:pt x="365" y="492"/>
                    </a:lnTo>
                    <a:lnTo>
                      <a:pt x="362" y="493"/>
                    </a:lnTo>
                    <a:lnTo>
                      <a:pt x="355" y="492"/>
                    </a:lnTo>
                    <a:lnTo>
                      <a:pt x="352" y="485"/>
                    </a:lnTo>
                    <a:lnTo>
                      <a:pt x="352" y="478"/>
                    </a:lnTo>
                    <a:lnTo>
                      <a:pt x="355" y="470"/>
                    </a:lnTo>
                    <a:lnTo>
                      <a:pt x="359" y="459"/>
                    </a:lnTo>
                    <a:lnTo>
                      <a:pt x="365" y="454"/>
                    </a:lnTo>
                    <a:lnTo>
                      <a:pt x="370" y="446"/>
                    </a:lnTo>
                    <a:lnTo>
                      <a:pt x="372" y="441"/>
                    </a:lnTo>
                    <a:lnTo>
                      <a:pt x="369" y="434"/>
                    </a:lnTo>
                    <a:lnTo>
                      <a:pt x="363" y="427"/>
                    </a:lnTo>
                    <a:lnTo>
                      <a:pt x="360" y="424"/>
                    </a:lnTo>
                    <a:lnTo>
                      <a:pt x="363" y="421"/>
                    </a:lnTo>
                    <a:lnTo>
                      <a:pt x="360" y="416"/>
                    </a:lnTo>
                    <a:lnTo>
                      <a:pt x="363" y="415"/>
                    </a:lnTo>
                    <a:lnTo>
                      <a:pt x="367" y="412"/>
                    </a:lnTo>
                    <a:lnTo>
                      <a:pt x="372" y="402"/>
                    </a:lnTo>
                    <a:lnTo>
                      <a:pt x="370" y="395"/>
                    </a:lnTo>
                    <a:lnTo>
                      <a:pt x="367" y="390"/>
                    </a:lnTo>
                    <a:lnTo>
                      <a:pt x="367" y="385"/>
                    </a:lnTo>
                    <a:lnTo>
                      <a:pt x="370" y="386"/>
                    </a:lnTo>
                    <a:lnTo>
                      <a:pt x="372" y="382"/>
                    </a:lnTo>
                    <a:lnTo>
                      <a:pt x="370" y="377"/>
                    </a:lnTo>
                    <a:lnTo>
                      <a:pt x="370" y="373"/>
                    </a:lnTo>
                    <a:lnTo>
                      <a:pt x="369" y="366"/>
                    </a:lnTo>
                    <a:lnTo>
                      <a:pt x="369" y="365"/>
                    </a:lnTo>
                    <a:lnTo>
                      <a:pt x="370" y="357"/>
                    </a:lnTo>
                    <a:lnTo>
                      <a:pt x="369" y="352"/>
                    </a:lnTo>
                    <a:lnTo>
                      <a:pt x="368" y="354"/>
                    </a:lnTo>
                    <a:lnTo>
                      <a:pt x="367" y="354"/>
                    </a:lnTo>
                    <a:lnTo>
                      <a:pt x="367" y="352"/>
                    </a:lnTo>
                    <a:lnTo>
                      <a:pt x="372" y="339"/>
                    </a:lnTo>
                    <a:lnTo>
                      <a:pt x="370" y="329"/>
                    </a:lnTo>
                    <a:lnTo>
                      <a:pt x="373" y="323"/>
                    </a:lnTo>
                    <a:lnTo>
                      <a:pt x="374" y="317"/>
                    </a:lnTo>
                    <a:lnTo>
                      <a:pt x="377" y="310"/>
                    </a:lnTo>
                    <a:lnTo>
                      <a:pt x="375" y="305"/>
                    </a:lnTo>
                    <a:lnTo>
                      <a:pt x="377" y="302"/>
                    </a:lnTo>
                    <a:lnTo>
                      <a:pt x="380" y="300"/>
                    </a:lnTo>
                    <a:lnTo>
                      <a:pt x="385" y="300"/>
                    </a:lnTo>
                    <a:lnTo>
                      <a:pt x="391" y="297"/>
                    </a:lnTo>
                    <a:lnTo>
                      <a:pt x="396" y="288"/>
                    </a:lnTo>
                    <a:lnTo>
                      <a:pt x="404" y="281"/>
                    </a:lnTo>
                    <a:lnTo>
                      <a:pt x="414" y="273"/>
                    </a:lnTo>
                    <a:lnTo>
                      <a:pt x="417" y="264"/>
                    </a:lnTo>
                    <a:lnTo>
                      <a:pt x="422" y="256"/>
                    </a:lnTo>
                    <a:lnTo>
                      <a:pt x="427" y="255"/>
                    </a:lnTo>
                    <a:lnTo>
                      <a:pt x="433" y="251"/>
                    </a:lnTo>
                    <a:lnTo>
                      <a:pt x="436" y="246"/>
                    </a:lnTo>
                    <a:lnTo>
                      <a:pt x="436" y="243"/>
                    </a:lnTo>
                    <a:lnTo>
                      <a:pt x="438" y="241"/>
                    </a:lnTo>
                    <a:lnTo>
                      <a:pt x="441" y="241"/>
                    </a:lnTo>
                    <a:lnTo>
                      <a:pt x="442" y="235"/>
                    </a:lnTo>
                    <a:lnTo>
                      <a:pt x="442" y="225"/>
                    </a:lnTo>
                    <a:lnTo>
                      <a:pt x="436" y="225"/>
                    </a:lnTo>
                    <a:lnTo>
                      <a:pt x="432" y="221"/>
                    </a:lnTo>
                    <a:lnTo>
                      <a:pt x="432" y="215"/>
                    </a:lnTo>
                    <a:lnTo>
                      <a:pt x="434" y="212"/>
                    </a:lnTo>
                    <a:lnTo>
                      <a:pt x="436" y="205"/>
                    </a:lnTo>
                    <a:lnTo>
                      <a:pt x="432" y="200"/>
                    </a:lnTo>
                    <a:lnTo>
                      <a:pt x="429" y="195"/>
                    </a:lnTo>
                    <a:lnTo>
                      <a:pt x="431" y="188"/>
                    </a:lnTo>
                    <a:lnTo>
                      <a:pt x="429" y="183"/>
                    </a:lnTo>
                    <a:lnTo>
                      <a:pt x="428" y="181"/>
                    </a:lnTo>
                    <a:lnTo>
                      <a:pt x="431" y="182"/>
                    </a:lnTo>
                    <a:lnTo>
                      <a:pt x="434" y="183"/>
                    </a:lnTo>
                    <a:lnTo>
                      <a:pt x="437" y="183"/>
                    </a:lnTo>
                    <a:lnTo>
                      <a:pt x="444" y="186"/>
                    </a:lnTo>
                    <a:lnTo>
                      <a:pt x="462" y="195"/>
                    </a:lnTo>
                    <a:lnTo>
                      <a:pt x="471" y="200"/>
                    </a:lnTo>
                    <a:lnTo>
                      <a:pt x="480" y="204"/>
                    </a:lnTo>
                    <a:lnTo>
                      <a:pt x="487" y="206"/>
                    </a:lnTo>
                    <a:lnTo>
                      <a:pt x="492" y="207"/>
                    </a:lnTo>
                    <a:lnTo>
                      <a:pt x="495" y="206"/>
                    </a:lnTo>
                    <a:lnTo>
                      <a:pt x="495" y="202"/>
                    </a:lnTo>
                    <a:lnTo>
                      <a:pt x="490" y="193"/>
                    </a:lnTo>
                    <a:lnTo>
                      <a:pt x="482" y="186"/>
                    </a:lnTo>
                    <a:lnTo>
                      <a:pt x="477" y="176"/>
                    </a:lnTo>
                    <a:lnTo>
                      <a:pt x="472" y="165"/>
                    </a:lnTo>
                    <a:lnTo>
                      <a:pt x="471" y="152"/>
                    </a:lnTo>
                    <a:lnTo>
                      <a:pt x="473" y="143"/>
                    </a:lnTo>
                    <a:lnTo>
                      <a:pt x="480" y="134"/>
                    </a:lnTo>
                    <a:lnTo>
                      <a:pt x="490" y="124"/>
                    </a:lnTo>
                    <a:lnTo>
                      <a:pt x="500" y="117"/>
                    </a:lnTo>
                    <a:lnTo>
                      <a:pt x="511" y="112"/>
                    </a:lnTo>
                    <a:lnTo>
                      <a:pt x="521" y="112"/>
                    </a:lnTo>
                    <a:lnTo>
                      <a:pt x="534" y="115"/>
                    </a:lnTo>
                    <a:lnTo>
                      <a:pt x="540" y="118"/>
                    </a:lnTo>
                    <a:lnTo>
                      <a:pt x="541" y="122"/>
                    </a:lnTo>
                    <a:lnTo>
                      <a:pt x="539" y="127"/>
                    </a:lnTo>
                    <a:lnTo>
                      <a:pt x="535" y="132"/>
                    </a:lnTo>
                    <a:lnTo>
                      <a:pt x="534" y="138"/>
                    </a:lnTo>
                    <a:lnTo>
                      <a:pt x="534" y="146"/>
                    </a:lnTo>
                    <a:lnTo>
                      <a:pt x="535" y="158"/>
                    </a:lnTo>
                    <a:lnTo>
                      <a:pt x="537" y="172"/>
                    </a:lnTo>
                    <a:lnTo>
                      <a:pt x="540" y="187"/>
                    </a:lnTo>
                    <a:lnTo>
                      <a:pt x="544" y="200"/>
                    </a:lnTo>
                    <a:lnTo>
                      <a:pt x="549" y="209"/>
                    </a:lnTo>
                    <a:lnTo>
                      <a:pt x="555" y="212"/>
                    </a:lnTo>
                    <a:lnTo>
                      <a:pt x="559" y="211"/>
                    </a:lnTo>
                    <a:lnTo>
                      <a:pt x="559" y="206"/>
                    </a:lnTo>
                    <a:lnTo>
                      <a:pt x="557" y="200"/>
                    </a:lnTo>
                    <a:lnTo>
                      <a:pt x="554" y="192"/>
                    </a:lnTo>
                    <a:lnTo>
                      <a:pt x="551" y="185"/>
                    </a:lnTo>
                    <a:lnTo>
                      <a:pt x="550" y="177"/>
                    </a:lnTo>
                    <a:lnTo>
                      <a:pt x="556" y="165"/>
                    </a:lnTo>
                    <a:lnTo>
                      <a:pt x="556" y="157"/>
                    </a:lnTo>
                    <a:lnTo>
                      <a:pt x="552" y="149"/>
                    </a:lnTo>
                    <a:lnTo>
                      <a:pt x="547" y="143"/>
                    </a:lnTo>
                    <a:lnTo>
                      <a:pt x="544" y="136"/>
                    </a:lnTo>
                    <a:lnTo>
                      <a:pt x="554" y="131"/>
                    </a:lnTo>
                    <a:lnTo>
                      <a:pt x="561" y="122"/>
                    </a:lnTo>
                    <a:lnTo>
                      <a:pt x="565" y="112"/>
                    </a:lnTo>
                    <a:lnTo>
                      <a:pt x="567" y="115"/>
                    </a:lnTo>
                    <a:lnTo>
                      <a:pt x="569" y="122"/>
                    </a:lnTo>
                    <a:lnTo>
                      <a:pt x="570" y="127"/>
                    </a:lnTo>
                    <a:lnTo>
                      <a:pt x="572" y="133"/>
                    </a:lnTo>
                    <a:lnTo>
                      <a:pt x="575" y="136"/>
                    </a:lnTo>
                    <a:lnTo>
                      <a:pt x="579" y="137"/>
                    </a:lnTo>
                    <a:lnTo>
                      <a:pt x="585" y="133"/>
                    </a:lnTo>
                    <a:lnTo>
                      <a:pt x="593" y="124"/>
                    </a:lnTo>
                    <a:lnTo>
                      <a:pt x="606" y="124"/>
                    </a:lnTo>
                    <a:lnTo>
                      <a:pt x="616" y="126"/>
                    </a:lnTo>
                    <a:lnTo>
                      <a:pt x="624" y="127"/>
                    </a:lnTo>
                    <a:lnTo>
                      <a:pt x="629" y="127"/>
                    </a:lnTo>
                    <a:lnTo>
                      <a:pt x="634" y="124"/>
                    </a:lnTo>
                    <a:lnTo>
                      <a:pt x="631" y="119"/>
                    </a:lnTo>
                    <a:lnTo>
                      <a:pt x="630" y="114"/>
                    </a:lnTo>
                    <a:lnTo>
                      <a:pt x="629" y="110"/>
                    </a:lnTo>
                    <a:lnTo>
                      <a:pt x="628" y="108"/>
                    </a:lnTo>
                    <a:lnTo>
                      <a:pt x="630" y="99"/>
                    </a:lnTo>
                    <a:lnTo>
                      <a:pt x="638" y="94"/>
                    </a:lnTo>
                    <a:lnTo>
                      <a:pt x="649" y="90"/>
                    </a:lnTo>
                    <a:lnTo>
                      <a:pt x="660" y="89"/>
                    </a:lnTo>
                    <a:lnTo>
                      <a:pt x="692" y="89"/>
                    </a:lnTo>
                    <a:lnTo>
                      <a:pt x="697" y="87"/>
                    </a:lnTo>
                    <a:lnTo>
                      <a:pt x="702" y="80"/>
                    </a:lnTo>
                    <a:lnTo>
                      <a:pt x="705" y="73"/>
                    </a:lnTo>
                    <a:lnTo>
                      <a:pt x="709" y="66"/>
                    </a:lnTo>
                    <a:lnTo>
                      <a:pt x="725" y="55"/>
                    </a:lnTo>
                    <a:lnTo>
                      <a:pt x="746" y="46"/>
                    </a:lnTo>
                    <a:lnTo>
                      <a:pt x="766" y="41"/>
                    </a:lnTo>
                    <a:lnTo>
                      <a:pt x="783" y="37"/>
                    </a:lnTo>
                    <a:lnTo>
                      <a:pt x="800" y="35"/>
                    </a:lnTo>
                    <a:lnTo>
                      <a:pt x="810" y="32"/>
                    </a:lnTo>
                    <a:lnTo>
                      <a:pt x="810" y="37"/>
                    </a:lnTo>
                    <a:lnTo>
                      <a:pt x="815" y="40"/>
                    </a:lnTo>
                    <a:lnTo>
                      <a:pt x="823" y="40"/>
                    </a:lnTo>
                    <a:lnTo>
                      <a:pt x="832" y="37"/>
                    </a:lnTo>
                    <a:lnTo>
                      <a:pt x="852" y="30"/>
                    </a:lnTo>
                    <a:lnTo>
                      <a:pt x="865" y="24"/>
                    </a:lnTo>
                    <a:lnTo>
                      <a:pt x="871" y="17"/>
                    </a:lnTo>
                    <a:lnTo>
                      <a:pt x="879" y="11"/>
                    </a:lnTo>
                    <a:lnTo>
                      <a:pt x="886" y="6"/>
                    </a:lnTo>
                    <a:lnTo>
                      <a:pt x="895" y="1"/>
                    </a:lnTo>
                    <a:lnTo>
                      <a:pt x="9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</p:grpSp>
        <p:grpSp>
          <p:nvGrpSpPr>
            <p:cNvPr id="8" name="Group 187"/>
            <p:cNvGrpSpPr/>
            <p:nvPr/>
          </p:nvGrpSpPr>
          <p:grpSpPr>
            <a:xfrm>
              <a:off x="5531313" y="1788317"/>
              <a:ext cx="1946110" cy="1772016"/>
              <a:chOff x="5531313" y="1788317"/>
              <a:chExt cx="1946110" cy="1772016"/>
            </a:xfrm>
            <a:grpFill/>
          </p:grpSpPr>
          <p:sp>
            <p:nvSpPr>
              <p:cNvPr id="1086" name="Freeform 1364"/>
              <p:cNvSpPr>
                <a:spLocks/>
              </p:cNvSpPr>
              <p:nvPr/>
            </p:nvSpPr>
            <p:spPr bwMode="auto">
              <a:xfrm>
                <a:off x="5531313" y="2942718"/>
                <a:ext cx="103627" cy="126425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37" y="0"/>
                  </a:cxn>
                  <a:cxn ang="0">
                    <a:pos x="44" y="3"/>
                  </a:cxn>
                  <a:cxn ang="0">
                    <a:pos x="47" y="7"/>
                  </a:cxn>
                  <a:cxn ang="0">
                    <a:pos x="49" y="9"/>
                  </a:cxn>
                  <a:cxn ang="0">
                    <a:pos x="50" y="13"/>
                  </a:cxn>
                  <a:cxn ang="0">
                    <a:pos x="50" y="18"/>
                  </a:cxn>
                  <a:cxn ang="0">
                    <a:pos x="48" y="19"/>
                  </a:cxn>
                  <a:cxn ang="0">
                    <a:pos x="47" y="20"/>
                  </a:cxn>
                  <a:cxn ang="0">
                    <a:pos x="45" y="20"/>
                  </a:cxn>
                  <a:cxn ang="0">
                    <a:pos x="43" y="22"/>
                  </a:cxn>
                  <a:cxn ang="0">
                    <a:pos x="43" y="39"/>
                  </a:cxn>
                  <a:cxn ang="0">
                    <a:pos x="44" y="42"/>
                  </a:cxn>
                  <a:cxn ang="0">
                    <a:pos x="44" y="47"/>
                  </a:cxn>
                  <a:cxn ang="0">
                    <a:pos x="43" y="48"/>
                  </a:cxn>
                  <a:cxn ang="0">
                    <a:pos x="38" y="51"/>
                  </a:cxn>
                  <a:cxn ang="0">
                    <a:pos x="32" y="51"/>
                  </a:cxn>
                  <a:cxn ang="0">
                    <a:pos x="28" y="52"/>
                  </a:cxn>
                  <a:cxn ang="0">
                    <a:pos x="25" y="53"/>
                  </a:cxn>
                  <a:cxn ang="0">
                    <a:pos x="22" y="56"/>
                  </a:cxn>
                  <a:cxn ang="0">
                    <a:pos x="18" y="59"/>
                  </a:cxn>
                  <a:cxn ang="0">
                    <a:pos x="14" y="61"/>
                  </a:cxn>
                  <a:cxn ang="0">
                    <a:pos x="10" y="61"/>
                  </a:cxn>
                  <a:cxn ang="0">
                    <a:pos x="3" y="58"/>
                  </a:cxn>
                  <a:cxn ang="0">
                    <a:pos x="2" y="56"/>
                  </a:cxn>
                  <a:cxn ang="0">
                    <a:pos x="0" y="52"/>
                  </a:cxn>
                  <a:cxn ang="0">
                    <a:pos x="2" y="46"/>
                  </a:cxn>
                  <a:cxn ang="0">
                    <a:pos x="5" y="41"/>
                  </a:cxn>
                  <a:cxn ang="0">
                    <a:pos x="9" y="37"/>
                  </a:cxn>
                  <a:cxn ang="0">
                    <a:pos x="12" y="30"/>
                  </a:cxn>
                  <a:cxn ang="0">
                    <a:pos x="7" y="28"/>
                  </a:cxn>
                  <a:cxn ang="0">
                    <a:pos x="5" y="25"/>
                  </a:cxn>
                  <a:cxn ang="0">
                    <a:pos x="4" y="22"/>
                  </a:cxn>
                  <a:cxn ang="0">
                    <a:pos x="4" y="19"/>
                  </a:cxn>
                  <a:cxn ang="0">
                    <a:pos x="5" y="18"/>
                  </a:cxn>
                  <a:cxn ang="0">
                    <a:pos x="10" y="18"/>
                  </a:cxn>
                  <a:cxn ang="0">
                    <a:pos x="20" y="13"/>
                  </a:cxn>
                  <a:cxn ang="0">
                    <a:pos x="18" y="10"/>
                  </a:cxn>
                  <a:cxn ang="0">
                    <a:pos x="18" y="8"/>
                  </a:cxn>
                  <a:cxn ang="0">
                    <a:pos x="19" y="7"/>
                  </a:cxn>
                  <a:cxn ang="0">
                    <a:pos x="20" y="4"/>
                  </a:cxn>
                  <a:cxn ang="0">
                    <a:pos x="24" y="3"/>
                  </a:cxn>
                  <a:cxn ang="0">
                    <a:pos x="27" y="0"/>
                  </a:cxn>
                </a:cxnLst>
                <a:rect l="0" t="0" r="r" b="b"/>
                <a:pathLst>
                  <a:path w="50" h="61">
                    <a:moveTo>
                      <a:pt x="27" y="0"/>
                    </a:moveTo>
                    <a:lnTo>
                      <a:pt x="37" y="0"/>
                    </a:lnTo>
                    <a:lnTo>
                      <a:pt x="44" y="3"/>
                    </a:lnTo>
                    <a:lnTo>
                      <a:pt x="47" y="7"/>
                    </a:lnTo>
                    <a:lnTo>
                      <a:pt x="49" y="9"/>
                    </a:lnTo>
                    <a:lnTo>
                      <a:pt x="50" y="13"/>
                    </a:lnTo>
                    <a:lnTo>
                      <a:pt x="50" y="18"/>
                    </a:lnTo>
                    <a:lnTo>
                      <a:pt x="48" y="19"/>
                    </a:lnTo>
                    <a:lnTo>
                      <a:pt x="47" y="20"/>
                    </a:lnTo>
                    <a:lnTo>
                      <a:pt x="45" y="20"/>
                    </a:lnTo>
                    <a:lnTo>
                      <a:pt x="43" y="22"/>
                    </a:lnTo>
                    <a:lnTo>
                      <a:pt x="43" y="39"/>
                    </a:lnTo>
                    <a:lnTo>
                      <a:pt x="44" y="42"/>
                    </a:lnTo>
                    <a:lnTo>
                      <a:pt x="44" y="47"/>
                    </a:lnTo>
                    <a:lnTo>
                      <a:pt x="43" y="48"/>
                    </a:lnTo>
                    <a:lnTo>
                      <a:pt x="38" y="51"/>
                    </a:lnTo>
                    <a:lnTo>
                      <a:pt x="32" y="51"/>
                    </a:lnTo>
                    <a:lnTo>
                      <a:pt x="28" y="52"/>
                    </a:lnTo>
                    <a:lnTo>
                      <a:pt x="25" y="53"/>
                    </a:lnTo>
                    <a:lnTo>
                      <a:pt x="22" y="56"/>
                    </a:lnTo>
                    <a:lnTo>
                      <a:pt x="18" y="59"/>
                    </a:lnTo>
                    <a:lnTo>
                      <a:pt x="14" y="61"/>
                    </a:lnTo>
                    <a:lnTo>
                      <a:pt x="10" y="61"/>
                    </a:lnTo>
                    <a:lnTo>
                      <a:pt x="3" y="58"/>
                    </a:lnTo>
                    <a:lnTo>
                      <a:pt x="2" y="56"/>
                    </a:lnTo>
                    <a:lnTo>
                      <a:pt x="0" y="52"/>
                    </a:lnTo>
                    <a:lnTo>
                      <a:pt x="2" y="46"/>
                    </a:lnTo>
                    <a:lnTo>
                      <a:pt x="5" y="41"/>
                    </a:lnTo>
                    <a:lnTo>
                      <a:pt x="9" y="37"/>
                    </a:lnTo>
                    <a:lnTo>
                      <a:pt x="12" y="30"/>
                    </a:lnTo>
                    <a:lnTo>
                      <a:pt x="7" y="28"/>
                    </a:lnTo>
                    <a:lnTo>
                      <a:pt x="5" y="25"/>
                    </a:lnTo>
                    <a:lnTo>
                      <a:pt x="4" y="22"/>
                    </a:lnTo>
                    <a:lnTo>
                      <a:pt x="4" y="19"/>
                    </a:lnTo>
                    <a:lnTo>
                      <a:pt x="5" y="18"/>
                    </a:lnTo>
                    <a:lnTo>
                      <a:pt x="10" y="18"/>
                    </a:lnTo>
                    <a:lnTo>
                      <a:pt x="20" y="13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9" y="7"/>
                    </a:lnTo>
                    <a:lnTo>
                      <a:pt x="20" y="4"/>
                    </a:lnTo>
                    <a:lnTo>
                      <a:pt x="24" y="3"/>
                    </a:lnTo>
                    <a:lnTo>
                      <a:pt x="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1102" name="Freeform 1380"/>
              <p:cNvSpPr>
                <a:spLocks/>
              </p:cNvSpPr>
              <p:nvPr/>
            </p:nvSpPr>
            <p:spPr bwMode="auto">
              <a:xfrm>
                <a:off x="6824574" y="1840131"/>
                <a:ext cx="167876" cy="51814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31" y="0"/>
                  </a:cxn>
                  <a:cxn ang="0">
                    <a:pos x="40" y="1"/>
                  </a:cxn>
                  <a:cxn ang="0">
                    <a:pos x="48" y="4"/>
                  </a:cxn>
                  <a:cxn ang="0">
                    <a:pos x="55" y="5"/>
                  </a:cxn>
                  <a:cxn ang="0">
                    <a:pos x="58" y="5"/>
                  </a:cxn>
                  <a:cxn ang="0">
                    <a:pos x="61" y="4"/>
                  </a:cxn>
                  <a:cxn ang="0">
                    <a:pos x="64" y="1"/>
                  </a:cxn>
                  <a:cxn ang="0">
                    <a:pos x="66" y="0"/>
                  </a:cxn>
                  <a:cxn ang="0">
                    <a:pos x="73" y="0"/>
                  </a:cxn>
                  <a:cxn ang="0">
                    <a:pos x="76" y="3"/>
                  </a:cxn>
                  <a:cxn ang="0">
                    <a:pos x="81" y="5"/>
                  </a:cxn>
                  <a:cxn ang="0">
                    <a:pos x="81" y="8"/>
                  </a:cxn>
                  <a:cxn ang="0">
                    <a:pos x="80" y="9"/>
                  </a:cxn>
                  <a:cxn ang="0">
                    <a:pos x="76" y="9"/>
                  </a:cxn>
                  <a:cxn ang="0">
                    <a:pos x="75" y="10"/>
                  </a:cxn>
                  <a:cxn ang="0">
                    <a:pos x="73" y="10"/>
                  </a:cxn>
                  <a:cxn ang="0">
                    <a:pos x="70" y="13"/>
                  </a:cxn>
                  <a:cxn ang="0">
                    <a:pos x="68" y="13"/>
                  </a:cxn>
                  <a:cxn ang="0">
                    <a:pos x="66" y="12"/>
                  </a:cxn>
                  <a:cxn ang="0">
                    <a:pos x="66" y="14"/>
                  </a:cxn>
                  <a:cxn ang="0">
                    <a:pos x="64" y="15"/>
                  </a:cxn>
                  <a:cxn ang="0">
                    <a:pos x="55" y="15"/>
                  </a:cxn>
                  <a:cxn ang="0">
                    <a:pos x="50" y="18"/>
                  </a:cxn>
                  <a:cxn ang="0">
                    <a:pos x="48" y="23"/>
                  </a:cxn>
                  <a:cxn ang="0">
                    <a:pos x="46" y="24"/>
                  </a:cxn>
                  <a:cxn ang="0">
                    <a:pos x="44" y="25"/>
                  </a:cxn>
                  <a:cxn ang="0">
                    <a:pos x="42" y="23"/>
                  </a:cxn>
                  <a:cxn ang="0">
                    <a:pos x="40" y="20"/>
                  </a:cxn>
                  <a:cxn ang="0">
                    <a:pos x="32" y="20"/>
                  </a:cxn>
                  <a:cxn ang="0">
                    <a:pos x="30" y="19"/>
                  </a:cxn>
                  <a:cxn ang="0">
                    <a:pos x="29" y="17"/>
                  </a:cxn>
                  <a:cxn ang="0">
                    <a:pos x="34" y="14"/>
                  </a:cxn>
                  <a:cxn ang="0">
                    <a:pos x="35" y="14"/>
                  </a:cxn>
                  <a:cxn ang="0">
                    <a:pos x="37" y="13"/>
                  </a:cxn>
                  <a:cxn ang="0">
                    <a:pos x="31" y="13"/>
                  </a:cxn>
                  <a:cxn ang="0">
                    <a:pos x="30" y="12"/>
                  </a:cxn>
                  <a:cxn ang="0">
                    <a:pos x="31" y="10"/>
                  </a:cxn>
                  <a:cxn ang="0">
                    <a:pos x="34" y="10"/>
                  </a:cxn>
                  <a:cxn ang="0">
                    <a:pos x="36" y="8"/>
                  </a:cxn>
                  <a:cxn ang="0">
                    <a:pos x="31" y="7"/>
                  </a:cxn>
                  <a:cxn ang="0">
                    <a:pos x="27" y="5"/>
                  </a:cxn>
                  <a:cxn ang="0">
                    <a:pos x="24" y="5"/>
                  </a:cxn>
                  <a:cxn ang="0">
                    <a:pos x="20" y="7"/>
                  </a:cxn>
                  <a:cxn ang="0">
                    <a:pos x="16" y="9"/>
                  </a:cxn>
                  <a:cxn ang="0">
                    <a:pos x="12" y="10"/>
                  </a:cxn>
                  <a:cxn ang="0">
                    <a:pos x="5" y="10"/>
                  </a:cxn>
                  <a:cxn ang="0">
                    <a:pos x="0" y="8"/>
                  </a:cxn>
                  <a:cxn ang="0">
                    <a:pos x="5" y="4"/>
                  </a:cxn>
                  <a:cxn ang="0">
                    <a:pos x="14" y="1"/>
                  </a:cxn>
                  <a:cxn ang="0">
                    <a:pos x="24" y="0"/>
                  </a:cxn>
                </a:cxnLst>
                <a:rect l="0" t="0" r="r" b="b"/>
                <a:pathLst>
                  <a:path w="81" h="25">
                    <a:moveTo>
                      <a:pt x="24" y="0"/>
                    </a:moveTo>
                    <a:lnTo>
                      <a:pt x="31" y="0"/>
                    </a:lnTo>
                    <a:lnTo>
                      <a:pt x="40" y="1"/>
                    </a:lnTo>
                    <a:lnTo>
                      <a:pt x="48" y="4"/>
                    </a:lnTo>
                    <a:lnTo>
                      <a:pt x="55" y="5"/>
                    </a:lnTo>
                    <a:lnTo>
                      <a:pt x="58" y="5"/>
                    </a:lnTo>
                    <a:lnTo>
                      <a:pt x="61" y="4"/>
                    </a:lnTo>
                    <a:lnTo>
                      <a:pt x="64" y="1"/>
                    </a:lnTo>
                    <a:lnTo>
                      <a:pt x="66" y="0"/>
                    </a:lnTo>
                    <a:lnTo>
                      <a:pt x="73" y="0"/>
                    </a:lnTo>
                    <a:lnTo>
                      <a:pt x="76" y="3"/>
                    </a:lnTo>
                    <a:lnTo>
                      <a:pt x="81" y="5"/>
                    </a:lnTo>
                    <a:lnTo>
                      <a:pt x="81" y="8"/>
                    </a:lnTo>
                    <a:lnTo>
                      <a:pt x="80" y="9"/>
                    </a:lnTo>
                    <a:lnTo>
                      <a:pt x="76" y="9"/>
                    </a:lnTo>
                    <a:lnTo>
                      <a:pt x="75" y="10"/>
                    </a:lnTo>
                    <a:lnTo>
                      <a:pt x="73" y="10"/>
                    </a:lnTo>
                    <a:lnTo>
                      <a:pt x="70" y="13"/>
                    </a:lnTo>
                    <a:lnTo>
                      <a:pt x="68" y="13"/>
                    </a:lnTo>
                    <a:lnTo>
                      <a:pt x="66" y="12"/>
                    </a:lnTo>
                    <a:lnTo>
                      <a:pt x="66" y="14"/>
                    </a:lnTo>
                    <a:lnTo>
                      <a:pt x="64" y="15"/>
                    </a:lnTo>
                    <a:lnTo>
                      <a:pt x="55" y="15"/>
                    </a:lnTo>
                    <a:lnTo>
                      <a:pt x="50" y="18"/>
                    </a:lnTo>
                    <a:lnTo>
                      <a:pt x="48" y="23"/>
                    </a:lnTo>
                    <a:lnTo>
                      <a:pt x="46" y="24"/>
                    </a:lnTo>
                    <a:lnTo>
                      <a:pt x="44" y="25"/>
                    </a:lnTo>
                    <a:lnTo>
                      <a:pt x="42" y="23"/>
                    </a:lnTo>
                    <a:lnTo>
                      <a:pt x="40" y="20"/>
                    </a:lnTo>
                    <a:lnTo>
                      <a:pt x="32" y="20"/>
                    </a:lnTo>
                    <a:lnTo>
                      <a:pt x="30" y="19"/>
                    </a:lnTo>
                    <a:lnTo>
                      <a:pt x="29" y="17"/>
                    </a:lnTo>
                    <a:lnTo>
                      <a:pt x="34" y="14"/>
                    </a:lnTo>
                    <a:lnTo>
                      <a:pt x="35" y="14"/>
                    </a:lnTo>
                    <a:lnTo>
                      <a:pt x="37" y="13"/>
                    </a:lnTo>
                    <a:lnTo>
                      <a:pt x="31" y="13"/>
                    </a:lnTo>
                    <a:lnTo>
                      <a:pt x="30" y="12"/>
                    </a:lnTo>
                    <a:lnTo>
                      <a:pt x="31" y="10"/>
                    </a:lnTo>
                    <a:lnTo>
                      <a:pt x="34" y="10"/>
                    </a:lnTo>
                    <a:lnTo>
                      <a:pt x="36" y="8"/>
                    </a:lnTo>
                    <a:lnTo>
                      <a:pt x="31" y="7"/>
                    </a:lnTo>
                    <a:lnTo>
                      <a:pt x="27" y="5"/>
                    </a:lnTo>
                    <a:lnTo>
                      <a:pt x="24" y="5"/>
                    </a:lnTo>
                    <a:lnTo>
                      <a:pt x="20" y="7"/>
                    </a:lnTo>
                    <a:lnTo>
                      <a:pt x="16" y="9"/>
                    </a:lnTo>
                    <a:lnTo>
                      <a:pt x="12" y="10"/>
                    </a:lnTo>
                    <a:lnTo>
                      <a:pt x="5" y="10"/>
                    </a:lnTo>
                    <a:lnTo>
                      <a:pt x="0" y="8"/>
                    </a:lnTo>
                    <a:lnTo>
                      <a:pt x="5" y="4"/>
                    </a:lnTo>
                    <a:lnTo>
                      <a:pt x="14" y="1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grpSp>
            <p:nvGrpSpPr>
              <p:cNvPr id="9" name="Group 1112"/>
              <p:cNvGrpSpPr/>
              <p:nvPr/>
            </p:nvGrpSpPr>
            <p:grpSpPr>
              <a:xfrm>
                <a:off x="5601779" y="1788317"/>
                <a:ext cx="1875644" cy="1772016"/>
                <a:chOff x="5601779" y="1788317"/>
                <a:chExt cx="1875644" cy="1772016"/>
              </a:xfrm>
              <a:grpFill/>
            </p:grpSpPr>
            <p:sp>
              <p:nvSpPr>
                <p:cNvPr id="954" name="Freeform 1232"/>
                <p:cNvSpPr>
                  <a:spLocks/>
                </p:cNvSpPr>
                <p:nvPr/>
              </p:nvSpPr>
              <p:spPr bwMode="auto">
                <a:xfrm>
                  <a:off x="6339601" y="3545825"/>
                  <a:ext cx="53886" cy="829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4" y="0"/>
                    </a:cxn>
                    <a:cxn ang="0">
                      <a:pos x="26" y="2"/>
                    </a:cxn>
                    <a:cxn ang="0">
                      <a:pos x="23" y="4"/>
                    </a:cxn>
                    <a:cxn ang="0">
                      <a:pos x="13" y="4"/>
                    </a:cxn>
                    <a:cxn ang="0">
                      <a:pos x="9" y="2"/>
                    </a:cxn>
                    <a:cxn ang="0">
                      <a:pos x="4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6" h="4">
                      <a:moveTo>
                        <a:pt x="0" y="0"/>
                      </a:moveTo>
                      <a:lnTo>
                        <a:pt x="14" y="0"/>
                      </a:lnTo>
                      <a:lnTo>
                        <a:pt x="26" y="2"/>
                      </a:lnTo>
                      <a:lnTo>
                        <a:pt x="23" y="4"/>
                      </a:lnTo>
                      <a:lnTo>
                        <a:pt x="13" y="4"/>
                      </a:lnTo>
                      <a:lnTo>
                        <a:pt x="9" y="2"/>
                      </a:lnTo>
                      <a:lnTo>
                        <a:pt x="4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  <p:sp>
              <p:nvSpPr>
                <p:cNvPr id="1068" name="Freeform 1346"/>
                <p:cNvSpPr>
                  <a:spLocks/>
                </p:cNvSpPr>
                <p:nvPr/>
              </p:nvSpPr>
              <p:spPr bwMode="auto">
                <a:xfrm>
                  <a:off x="7266024" y="1806970"/>
                  <a:ext cx="60104" cy="39379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29" y="14"/>
                    </a:cxn>
                    <a:cxn ang="0">
                      <a:pos x="24" y="15"/>
                    </a:cxn>
                    <a:cxn ang="0">
                      <a:pos x="18" y="16"/>
                    </a:cxn>
                    <a:cxn ang="0">
                      <a:pos x="11" y="19"/>
                    </a:cxn>
                    <a:cxn ang="0">
                      <a:pos x="4" y="19"/>
                    </a:cxn>
                    <a:cxn ang="0">
                      <a:pos x="0" y="15"/>
                    </a:cxn>
                    <a:cxn ang="0">
                      <a:pos x="0" y="12"/>
                    </a:cxn>
                    <a:cxn ang="0">
                      <a:pos x="3" y="7"/>
                    </a:cxn>
                    <a:cxn ang="0">
                      <a:pos x="9" y="4"/>
                    </a:cxn>
                    <a:cxn ang="0">
                      <a:pos x="16" y="1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29" h="19">
                      <a:moveTo>
                        <a:pt x="23" y="0"/>
                      </a:moveTo>
                      <a:lnTo>
                        <a:pt x="29" y="14"/>
                      </a:lnTo>
                      <a:lnTo>
                        <a:pt x="24" y="15"/>
                      </a:lnTo>
                      <a:lnTo>
                        <a:pt x="18" y="16"/>
                      </a:lnTo>
                      <a:lnTo>
                        <a:pt x="11" y="19"/>
                      </a:lnTo>
                      <a:lnTo>
                        <a:pt x="4" y="19"/>
                      </a:lnTo>
                      <a:lnTo>
                        <a:pt x="0" y="15"/>
                      </a:lnTo>
                      <a:lnTo>
                        <a:pt x="0" y="12"/>
                      </a:lnTo>
                      <a:lnTo>
                        <a:pt x="3" y="7"/>
                      </a:lnTo>
                      <a:lnTo>
                        <a:pt x="9" y="4"/>
                      </a:lnTo>
                      <a:lnTo>
                        <a:pt x="16" y="1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  <p:sp>
              <p:nvSpPr>
                <p:cNvPr id="1070" name="Freeform 1348"/>
                <p:cNvSpPr>
                  <a:spLocks/>
                </p:cNvSpPr>
                <p:nvPr/>
              </p:nvSpPr>
              <p:spPr bwMode="auto">
                <a:xfrm>
                  <a:off x="6542709" y="3535463"/>
                  <a:ext cx="49741" cy="24870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3" y="2"/>
                    </a:cxn>
                    <a:cxn ang="0">
                      <a:pos x="22" y="2"/>
                    </a:cxn>
                    <a:cxn ang="0">
                      <a:pos x="20" y="4"/>
                    </a:cxn>
                    <a:cxn ang="0">
                      <a:pos x="18" y="4"/>
                    </a:cxn>
                    <a:cxn ang="0">
                      <a:pos x="18" y="7"/>
                    </a:cxn>
                    <a:cxn ang="0">
                      <a:pos x="15" y="9"/>
                    </a:cxn>
                    <a:cxn ang="0">
                      <a:pos x="13" y="11"/>
                    </a:cxn>
                    <a:cxn ang="0">
                      <a:pos x="9" y="12"/>
                    </a:cxn>
                    <a:cxn ang="0">
                      <a:pos x="5" y="12"/>
                    </a:cxn>
                    <a:cxn ang="0">
                      <a:pos x="3" y="10"/>
                    </a:cxn>
                    <a:cxn ang="0">
                      <a:pos x="2" y="10"/>
                    </a:cxn>
                    <a:cxn ang="0">
                      <a:pos x="0" y="9"/>
                    </a:cxn>
                    <a:cxn ang="0">
                      <a:pos x="12" y="4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24" h="12">
                      <a:moveTo>
                        <a:pt x="24" y="0"/>
                      </a:moveTo>
                      <a:lnTo>
                        <a:pt x="23" y="2"/>
                      </a:lnTo>
                      <a:lnTo>
                        <a:pt x="22" y="2"/>
                      </a:lnTo>
                      <a:lnTo>
                        <a:pt x="20" y="4"/>
                      </a:lnTo>
                      <a:lnTo>
                        <a:pt x="18" y="4"/>
                      </a:lnTo>
                      <a:lnTo>
                        <a:pt x="18" y="7"/>
                      </a:lnTo>
                      <a:lnTo>
                        <a:pt x="15" y="9"/>
                      </a:lnTo>
                      <a:lnTo>
                        <a:pt x="13" y="11"/>
                      </a:lnTo>
                      <a:lnTo>
                        <a:pt x="9" y="12"/>
                      </a:lnTo>
                      <a:lnTo>
                        <a:pt x="5" y="12"/>
                      </a:lnTo>
                      <a:lnTo>
                        <a:pt x="3" y="10"/>
                      </a:lnTo>
                      <a:lnTo>
                        <a:pt x="2" y="10"/>
                      </a:lnTo>
                      <a:lnTo>
                        <a:pt x="0" y="9"/>
                      </a:lnTo>
                      <a:lnTo>
                        <a:pt x="12" y="4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  <p:sp>
              <p:nvSpPr>
                <p:cNvPr id="1072" name="Freeform 1350"/>
                <p:cNvSpPr>
                  <a:spLocks/>
                </p:cNvSpPr>
                <p:nvPr/>
              </p:nvSpPr>
              <p:spPr bwMode="auto">
                <a:xfrm>
                  <a:off x="7442189" y="2219404"/>
                  <a:ext cx="35234" cy="2487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9" y="0"/>
                    </a:cxn>
                    <a:cxn ang="0">
                      <a:pos x="13" y="3"/>
                    </a:cxn>
                    <a:cxn ang="0">
                      <a:pos x="14" y="6"/>
                    </a:cxn>
                    <a:cxn ang="0">
                      <a:pos x="17" y="8"/>
                    </a:cxn>
                    <a:cxn ang="0">
                      <a:pos x="14" y="10"/>
                    </a:cxn>
                    <a:cxn ang="0">
                      <a:pos x="12" y="10"/>
                    </a:cxn>
                    <a:cxn ang="0">
                      <a:pos x="4" y="12"/>
                    </a:cxn>
                    <a:cxn ang="0">
                      <a:pos x="0" y="12"/>
                    </a:cxn>
                    <a:cxn ang="0">
                      <a:pos x="0" y="6"/>
                    </a:cxn>
                    <a:cxn ang="0">
                      <a:pos x="2" y="2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17" h="12">
                      <a:moveTo>
                        <a:pt x="7" y="0"/>
                      </a:moveTo>
                      <a:lnTo>
                        <a:pt x="9" y="0"/>
                      </a:lnTo>
                      <a:lnTo>
                        <a:pt x="13" y="3"/>
                      </a:lnTo>
                      <a:lnTo>
                        <a:pt x="14" y="6"/>
                      </a:lnTo>
                      <a:lnTo>
                        <a:pt x="17" y="8"/>
                      </a:lnTo>
                      <a:lnTo>
                        <a:pt x="14" y="10"/>
                      </a:lnTo>
                      <a:lnTo>
                        <a:pt x="12" y="10"/>
                      </a:lnTo>
                      <a:lnTo>
                        <a:pt x="4" y="12"/>
                      </a:lnTo>
                      <a:lnTo>
                        <a:pt x="0" y="12"/>
                      </a:lnTo>
                      <a:lnTo>
                        <a:pt x="0" y="6"/>
                      </a:lnTo>
                      <a:lnTo>
                        <a:pt x="2" y="2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  <p:sp>
              <p:nvSpPr>
                <p:cNvPr id="1076" name="Freeform 1354"/>
                <p:cNvSpPr>
                  <a:spLocks/>
                </p:cNvSpPr>
                <p:nvPr/>
              </p:nvSpPr>
              <p:spPr bwMode="auto">
                <a:xfrm>
                  <a:off x="6975869" y="3203858"/>
                  <a:ext cx="14508" cy="2073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7" y="0"/>
                    </a:cxn>
                    <a:cxn ang="0">
                      <a:pos x="3" y="1"/>
                    </a:cxn>
                    <a:cxn ang="0">
                      <a:pos x="0" y="1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7" h="1">
                      <a:moveTo>
                        <a:pt x="1" y="0"/>
                      </a:moveTo>
                      <a:lnTo>
                        <a:pt x="7" y="0"/>
                      </a:lnTo>
                      <a:lnTo>
                        <a:pt x="3" y="1"/>
                      </a:lnTo>
                      <a:lnTo>
                        <a:pt x="0" y="1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  <p:sp>
              <p:nvSpPr>
                <p:cNvPr id="1077" name="Freeform 1355"/>
                <p:cNvSpPr>
                  <a:spLocks/>
                </p:cNvSpPr>
                <p:nvPr/>
              </p:nvSpPr>
              <p:spPr bwMode="auto">
                <a:xfrm>
                  <a:off x="7110583" y="2437020"/>
                  <a:ext cx="18653" cy="10363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6" y="5"/>
                    </a:cxn>
                    <a:cxn ang="0">
                      <a:pos x="4" y="5"/>
                    </a:cxn>
                    <a:cxn ang="0">
                      <a:pos x="2" y="4"/>
                    </a:cxn>
                    <a:cxn ang="0">
                      <a:pos x="0" y="4"/>
                    </a:cxn>
                    <a:cxn ang="0">
                      <a:pos x="5" y="2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9" h="5">
                      <a:moveTo>
                        <a:pt x="9" y="0"/>
                      </a:moveTo>
                      <a:lnTo>
                        <a:pt x="6" y="5"/>
                      </a:lnTo>
                      <a:lnTo>
                        <a:pt x="4" y="5"/>
                      </a:lnTo>
                      <a:lnTo>
                        <a:pt x="2" y="4"/>
                      </a:lnTo>
                      <a:lnTo>
                        <a:pt x="0" y="4"/>
                      </a:lnTo>
                      <a:lnTo>
                        <a:pt x="5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  <p:sp>
              <p:nvSpPr>
                <p:cNvPr id="1078" name="Freeform 1356"/>
                <p:cNvSpPr>
                  <a:spLocks/>
                </p:cNvSpPr>
                <p:nvPr/>
              </p:nvSpPr>
              <p:spPr bwMode="auto">
                <a:xfrm>
                  <a:off x="7160324" y="2426657"/>
                  <a:ext cx="26944" cy="35234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7" y="0"/>
                    </a:cxn>
                    <a:cxn ang="0">
                      <a:pos x="10" y="1"/>
                    </a:cxn>
                    <a:cxn ang="0">
                      <a:pos x="11" y="4"/>
                    </a:cxn>
                    <a:cxn ang="0">
                      <a:pos x="13" y="5"/>
                    </a:cxn>
                    <a:cxn ang="0">
                      <a:pos x="8" y="7"/>
                    </a:cxn>
                    <a:cxn ang="0">
                      <a:pos x="8" y="9"/>
                    </a:cxn>
                    <a:cxn ang="0">
                      <a:pos x="10" y="10"/>
                    </a:cxn>
                    <a:cxn ang="0">
                      <a:pos x="10" y="13"/>
                    </a:cxn>
                    <a:cxn ang="0">
                      <a:pos x="7" y="15"/>
                    </a:cxn>
                    <a:cxn ang="0">
                      <a:pos x="5" y="17"/>
                    </a:cxn>
                    <a:cxn ang="0">
                      <a:pos x="2" y="15"/>
                    </a:cxn>
                    <a:cxn ang="0">
                      <a:pos x="0" y="13"/>
                    </a:cxn>
                    <a:cxn ang="0">
                      <a:pos x="0" y="10"/>
                    </a:cxn>
                    <a:cxn ang="0">
                      <a:pos x="1" y="8"/>
                    </a:cxn>
                    <a:cxn ang="0">
                      <a:pos x="3" y="5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3" h="17">
                      <a:moveTo>
                        <a:pt x="1" y="0"/>
                      </a:moveTo>
                      <a:lnTo>
                        <a:pt x="7" y="0"/>
                      </a:lnTo>
                      <a:lnTo>
                        <a:pt x="10" y="1"/>
                      </a:lnTo>
                      <a:lnTo>
                        <a:pt x="11" y="4"/>
                      </a:lnTo>
                      <a:lnTo>
                        <a:pt x="13" y="5"/>
                      </a:lnTo>
                      <a:lnTo>
                        <a:pt x="8" y="7"/>
                      </a:lnTo>
                      <a:lnTo>
                        <a:pt x="8" y="9"/>
                      </a:lnTo>
                      <a:lnTo>
                        <a:pt x="10" y="10"/>
                      </a:lnTo>
                      <a:lnTo>
                        <a:pt x="10" y="13"/>
                      </a:lnTo>
                      <a:lnTo>
                        <a:pt x="7" y="15"/>
                      </a:lnTo>
                      <a:lnTo>
                        <a:pt x="5" y="17"/>
                      </a:lnTo>
                      <a:lnTo>
                        <a:pt x="2" y="15"/>
                      </a:lnTo>
                      <a:lnTo>
                        <a:pt x="0" y="13"/>
                      </a:lnTo>
                      <a:lnTo>
                        <a:pt x="0" y="10"/>
                      </a:lnTo>
                      <a:lnTo>
                        <a:pt x="1" y="8"/>
                      </a:lnTo>
                      <a:lnTo>
                        <a:pt x="3" y="5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  <p:sp>
              <p:nvSpPr>
                <p:cNvPr id="1079" name="Rectangle 1357"/>
                <p:cNvSpPr>
                  <a:spLocks noChangeArrowheads="1"/>
                </p:cNvSpPr>
                <p:nvPr/>
              </p:nvSpPr>
              <p:spPr bwMode="auto">
                <a:xfrm>
                  <a:off x="7002812" y="3201784"/>
                  <a:ext cx="10363" cy="2073"/>
                </a:xfrm>
                <a:prstGeom prst="rect">
                  <a:avLst/>
                </a:prstGeom>
                <a:grpFill/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  <p:sp>
              <p:nvSpPr>
                <p:cNvPr id="1081" name="Freeform 1359"/>
                <p:cNvSpPr>
                  <a:spLocks/>
                </p:cNvSpPr>
                <p:nvPr/>
              </p:nvSpPr>
              <p:spPr bwMode="auto">
                <a:xfrm>
                  <a:off x="7029755" y="3205930"/>
                  <a:ext cx="12435" cy="829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4" y="0"/>
                    </a:cxn>
                    <a:cxn ang="0">
                      <a:pos x="6" y="3"/>
                    </a:cxn>
                    <a:cxn ang="0">
                      <a:pos x="6" y="4"/>
                    </a:cxn>
                    <a:cxn ang="0">
                      <a:pos x="4" y="3"/>
                    </a:cxn>
                    <a:cxn ang="0">
                      <a:pos x="0" y="2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6" h="4">
                      <a:moveTo>
                        <a:pt x="1" y="0"/>
                      </a:moveTo>
                      <a:lnTo>
                        <a:pt x="4" y="0"/>
                      </a:lnTo>
                      <a:lnTo>
                        <a:pt x="6" y="3"/>
                      </a:lnTo>
                      <a:lnTo>
                        <a:pt x="6" y="4"/>
                      </a:lnTo>
                      <a:lnTo>
                        <a:pt x="4" y="3"/>
                      </a:lnTo>
                      <a:lnTo>
                        <a:pt x="0" y="2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  <p:sp>
              <p:nvSpPr>
                <p:cNvPr id="1082" name="Freeform 1360"/>
                <p:cNvSpPr>
                  <a:spLocks/>
                </p:cNvSpPr>
                <p:nvPr/>
              </p:nvSpPr>
              <p:spPr bwMode="auto">
                <a:xfrm>
                  <a:off x="6020431" y="1889872"/>
                  <a:ext cx="335750" cy="184456"/>
                </a:xfrm>
                <a:custGeom>
                  <a:avLst/>
                  <a:gdLst/>
                  <a:ahLst/>
                  <a:cxnLst>
                    <a:cxn ang="0">
                      <a:pos x="80" y="4"/>
                    </a:cxn>
                    <a:cxn ang="0">
                      <a:pos x="82" y="16"/>
                    </a:cxn>
                    <a:cxn ang="0">
                      <a:pos x="87" y="11"/>
                    </a:cxn>
                    <a:cxn ang="0">
                      <a:pos x="94" y="15"/>
                    </a:cxn>
                    <a:cxn ang="0">
                      <a:pos x="93" y="21"/>
                    </a:cxn>
                    <a:cxn ang="0">
                      <a:pos x="111" y="27"/>
                    </a:cxn>
                    <a:cxn ang="0">
                      <a:pos x="131" y="39"/>
                    </a:cxn>
                    <a:cxn ang="0">
                      <a:pos x="134" y="43"/>
                    </a:cxn>
                    <a:cxn ang="0">
                      <a:pos x="147" y="49"/>
                    </a:cxn>
                    <a:cxn ang="0">
                      <a:pos x="157" y="57"/>
                    </a:cxn>
                    <a:cxn ang="0">
                      <a:pos x="162" y="59"/>
                    </a:cxn>
                    <a:cxn ang="0">
                      <a:pos x="136" y="68"/>
                    </a:cxn>
                    <a:cxn ang="0">
                      <a:pos x="118" y="66"/>
                    </a:cxn>
                    <a:cxn ang="0">
                      <a:pos x="122" y="58"/>
                    </a:cxn>
                    <a:cxn ang="0">
                      <a:pos x="122" y="53"/>
                    </a:cxn>
                    <a:cxn ang="0">
                      <a:pos x="116" y="43"/>
                    </a:cxn>
                    <a:cxn ang="0">
                      <a:pos x="118" y="40"/>
                    </a:cxn>
                    <a:cxn ang="0">
                      <a:pos x="104" y="38"/>
                    </a:cxn>
                    <a:cxn ang="0">
                      <a:pos x="92" y="58"/>
                    </a:cxn>
                    <a:cxn ang="0">
                      <a:pos x="88" y="66"/>
                    </a:cxn>
                    <a:cxn ang="0">
                      <a:pos x="83" y="68"/>
                    </a:cxn>
                    <a:cxn ang="0">
                      <a:pos x="72" y="89"/>
                    </a:cxn>
                    <a:cxn ang="0">
                      <a:pos x="43" y="72"/>
                    </a:cxn>
                    <a:cxn ang="0">
                      <a:pos x="58" y="63"/>
                    </a:cxn>
                    <a:cxn ang="0">
                      <a:pos x="68" y="62"/>
                    </a:cxn>
                    <a:cxn ang="0">
                      <a:pos x="59" y="59"/>
                    </a:cxn>
                    <a:cxn ang="0">
                      <a:pos x="38" y="60"/>
                    </a:cxn>
                    <a:cxn ang="0">
                      <a:pos x="34" y="54"/>
                    </a:cxn>
                    <a:cxn ang="0">
                      <a:pos x="47" y="50"/>
                    </a:cxn>
                    <a:cxn ang="0">
                      <a:pos x="67" y="40"/>
                    </a:cxn>
                    <a:cxn ang="0">
                      <a:pos x="52" y="38"/>
                    </a:cxn>
                    <a:cxn ang="0">
                      <a:pos x="44" y="39"/>
                    </a:cxn>
                    <a:cxn ang="0">
                      <a:pos x="40" y="45"/>
                    </a:cxn>
                    <a:cxn ang="0">
                      <a:pos x="26" y="45"/>
                    </a:cxn>
                    <a:cxn ang="0">
                      <a:pos x="21" y="38"/>
                    </a:cxn>
                    <a:cxn ang="0">
                      <a:pos x="14" y="27"/>
                    </a:cxn>
                    <a:cxn ang="0">
                      <a:pos x="6" y="23"/>
                    </a:cxn>
                    <a:cxn ang="0">
                      <a:pos x="0" y="15"/>
                    </a:cxn>
                    <a:cxn ang="0">
                      <a:pos x="5" y="9"/>
                    </a:cxn>
                    <a:cxn ang="0">
                      <a:pos x="23" y="5"/>
                    </a:cxn>
                    <a:cxn ang="0">
                      <a:pos x="30" y="13"/>
                    </a:cxn>
                    <a:cxn ang="0">
                      <a:pos x="39" y="18"/>
                    </a:cxn>
                    <a:cxn ang="0">
                      <a:pos x="38" y="13"/>
                    </a:cxn>
                    <a:cxn ang="0">
                      <a:pos x="49" y="6"/>
                    </a:cxn>
                    <a:cxn ang="0">
                      <a:pos x="55" y="16"/>
                    </a:cxn>
                    <a:cxn ang="0">
                      <a:pos x="63" y="24"/>
                    </a:cxn>
                    <a:cxn ang="0">
                      <a:pos x="58" y="11"/>
                    </a:cxn>
                    <a:cxn ang="0">
                      <a:pos x="62" y="0"/>
                    </a:cxn>
                  </a:cxnLst>
                  <a:rect l="0" t="0" r="r" b="b"/>
                  <a:pathLst>
                    <a:path w="162" h="89">
                      <a:moveTo>
                        <a:pt x="62" y="0"/>
                      </a:moveTo>
                      <a:lnTo>
                        <a:pt x="69" y="0"/>
                      </a:lnTo>
                      <a:lnTo>
                        <a:pt x="80" y="4"/>
                      </a:lnTo>
                      <a:lnTo>
                        <a:pt x="83" y="9"/>
                      </a:lnTo>
                      <a:lnTo>
                        <a:pt x="83" y="13"/>
                      </a:lnTo>
                      <a:lnTo>
                        <a:pt x="82" y="16"/>
                      </a:lnTo>
                      <a:lnTo>
                        <a:pt x="83" y="15"/>
                      </a:lnTo>
                      <a:lnTo>
                        <a:pt x="85" y="14"/>
                      </a:lnTo>
                      <a:lnTo>
                        <a:pt x="87" y="11"/>
                      </a:lnTo>
                      <a:lnTo>
                        <a:pt x="92" y="11"/>
                      </a:lnTo>
                      <a:lnTo>
                        <a:pt x="93" y="13"/>
                      </a:lnTo>
                      <a:lnTo>
                        <a:pt x="94" y="15"/>
                      </a:lnTo>
                      <a:lnTo>
                        <a:pt x="94" y="18"/>
                      </a:lnTo>
                      <a:lnTo>
                        <a:pt x="93" y="19"/>
                      </a:lnTo>
                      <a:lnTo>
                        <a:pt x="93" y="21"/>
                      </a:lnTo>
                      <a:lnTo>
                        <a:pt x="98" y="21"/>
                      </a:lnTo>
                      <a:lnTo>
                        <a:pt x="103" y="23"/>
                      </a:lnTo>
                      <a:lnTo>
                        <a:pt x="111" y="27"/>
                      </a:lnTo>
                      <a:lnTo>
                        <a:pt x="119" y="30"/>
                      </a:lnTo>
                      <a:lnTo>
                        <a:pt x="126" y="35"/>
                      </a:lnTo>
                      <a:lnTo>
                        <a:pt x="131" y="39"/>
                      </a:lnTo>
                      <a:lnTo>
                        <a:pt x="133" y="39"/>
                      </a:lnTo>
                      <a:lnTo>
                        <a:pt x="134" y="40"/>
                      </a:lnTo>
                      <a:lnTo>
                        <a:pt x="134" y="43"/>
                      </a:lnTo>
                      <a:lnTo>
                        <a:pt x="133" y="45"/>
                      </a:lnTo>
                      <a:lnTo>
                        <a:pt x="147" y="45"/>
                      </a:lnTo>
                      <a:lnTo>
                        <a:pt x="147" y="49"/>
                      </a:lnTo>
                      <a:lnTo>
                        <a:pt x="148" y="52"/>
                      </a:lnTo>
                      <a:lnTo>
                        <a:pt x="149" y="53"/>
                      </a:lnTo>
                      <a:lnTo>
                        <a:pt x="157" y="57"/>
                      </a:lnTo>
                      <a:lnTo>
                        <a:pt x="158" y="57"/>
                      </a:lnTo>
                      <a:lnTo>
                        <a:pt x="161" y="58"/>
                      </a:lnTo>
                      <a:lnTo>
                        <a:pt x="162" y="59"/>
                      </a:lnTo>
                      <a:lnTo>
                        <a:pt x="144" y="69"/>
                      </a:lnTo>
                      <a:lnTo>
                        <a:pt x="136" y="73"/>
                      </a:lnTo>
                      <a:lnTo>
                        <a:pt x="136" y="68"/>
                      </a:lnTo>
                      <a:lnTo>
                        <a:pt x="137" y="67"/>
                      </a:lnTo>
                      <a:lnTo>
                        <a:pt x="133" y="66"/>
                      </a:lnTo>
                      <a:lnTo>
                        <a:pt x="118" y="66"/>
                      </a:lnTo>
                      <a:lnTo>
                        <a:pt x="121" y="60"/>
                      </a:lnTo>
                      <a:lnTo>
                        <a:pt x="122" y="59"/>
                      </a:lnTo>
                      <a:lnTo>
                        <a:pt x="122" y="58"/>
                      </a:lnTo>
                      <a:lnTo>
                        <a:pt x="123" y="57"/>
                      </a:lnTo>
                      <a:lnTo>
                        <a:pt x="124" y="54"/>
                      </a:lnTo>
                      <a:lnTo>
                        <a:pt x="122" y="53"/>
                      </a:lnTo>
                      <a:lnTo>
                        <a:pt x="121" y="50"/>
                      </a:lnTo>
                      <a:lnTo>
                        <a:pt x="118" y="48"/>
                      </a:lnTo>
                      <a:lnTo>
                        <a:pt x="116" y="43"/>
                      </a:lnTo>
                      <a:lnTo>
                        <a:pt x="118" y="42"/>
                      </a:lnTo>
                      <a:lnTo>
                        <a:pt x="122" y="42"/>
                      </a:lnTo>
                      <a:lnTo>
                        <a:pt x="118" y="40"/>
                      </a:lnTo>
                      <a:lnTo>
                        <a:pt x="116" y="39"/>
                      </a:lnTo>
                      <a:lnTo>
                        <a:pt x="112" y="35"/>
                      </a:lnTo>
                      <a:lnTo>
                        <a:pt x="104" y="38"/>
                      </a:lnTo>
                      <a:lnTo>
                        <a:pt x="99" y="43"/>
                      </a:lnTo>
                      <a:lnTo>
                        <a:pt x="94" y="49"/>
                      </a:lnTo>
                      <a:lnTo>
                        <a:pt x="92" y="58"/>
                      </a:lnTo>
                      <a:lnTo>
                        <a:pt x="89" y="64"/>
                      </a:lnTo>
                      <a:lnTo>
                        <a:pt x="89" y="66"/>
                      </a:lnTo>
                      <a:lnTo>
                        <a:pt x="88" y="66"/>
                      </a:lnTo>
                      <a:lnTo>
                        <a:pt x="87" y="67"/>
                      </a:lnTo>
                      <a:lnTo>
                        <a:pt x="84" y="67"/>
                      </a:lnTo>
                      <a:lnTo>
                        <a:pt x="83" y="68"/>
                      </a:lnTo>
                      <a:lnTo>
                        <a:pt x="78" y="74"/>
                      </a:lnTo>
                      <a:lnTo>
                        <a:pt x="75" y="83"/>
                      </a:lnTo>
                      <a:lnTo>
                        <a:pt x="72" y="89"/>
                      </a:lnTo>
                      <a:lnTo>
                        <a:pt x="57" y="82"/>
                      </a:lnTo>
                      <a:lnTo>
                        <a:pt x="48" y="77"/>
                      </a:lnTo>
                      <a:lnTo>
                        <a:pt x="43" y="72"/>
                      </a:lnTo>
                      <a:lnTo>
                        <a:pt x="40" y="64"/>
                      </a:lnTo>
                      <a:lnTo>
                        <a:pt x="55" y="64"/>
                      </a:lnTo>
                      <a:lnTo>
                        <a:pt x="58" y="63"/>
                      </a:lnTo>
                      <a:lnTo>
                        <a:pt x="62" y="63"/>
                      </a:lnTo>
                      <a:lnTo>
                        <a:pt x="64" y="62"/>
                      </a:lnTo>
                      <a:lnTo>
                        <a:pt x="68" y="62"/>
                      </a:lnTo>
                      <a:lnTo>
                        <a:pt x="65" y="60"/>
                      </a:lnTo>
                      <a:lnTo>
                        <a:pt x="63" y="60"/>
                      </a:lnTo>
                      <a:lnTo>
                        <a:pt x="59" y="59"/>
                      </a:lnTo>
                      <a:lnTo>
                        <a:pt x="45" y="59"/>
                      </a:lnTo>
                      <a:lnTo>
                        <a:pt x="43" y="60"/>
                      </a:lnTo>
                      <a:lnTo>
                        <a:pt x="38" y="60"/>
                      </a:lnTo>
                      <a:lnTo>
                        <a:pt x="35" y="59"/>
                      </a:lnTo>
                      <a:lnTo>
                        <a:pt x="34" y="57"/>
                      </a:lnTo>
                      <a:lnTo>
                        <a:pt x="34" y="54"/>
                      </a:lnTo>
                      <a:lnTo>
                        <a:pt x="37" y="52"/>
                      </a:lnTo>
                      <a:lnTo>
                        <a:pt x="39" y="50"/>
                      </a:lnTo>
                      <a:lnTo>
                        <a:pt x="47" y="50"/>
                      </a:lnTo>
                      <a:lnTo>
                        <a:pt x="53" y="47"/>
                      </a:lnTo>
                      <a:lnTo>
                        <a:pt x="60" y="44"/>
                      </a:lnTo>
                      <a:lnTo>
                        <a:pt x="67" y="40"/>
                      </a:lnTo>
                      <a:lnTo>
                        <a:pt x="55" y="40"/>
                      </a:lnTo>
                      <a:lnTo>
                        <a:pt x="54" y="39"/>
                      </a:lnTo>
                      <a:lnTo>
                        <a:pt x="52" y="38"/>
                      </a:lnTo>
                      <a:lnTo>
                        <a:pt x="50" y="37"/>
                      </a:lnTo>
                      <a:lnTo>
                        <a:pt x="47" y="37"/>
                      </a:lnTo>
                      <a:lnTo>
                        <a:pt x="44" y="39"/>
                      </a:lnTo>
                      <a:lnTo>
                        <a:pt x="43" y="42"/>
                      </a:lnTo>
                      <a:lnTo>
                        <a:pt x="42" y="43"/>
                      </a:lnTo>
                      <a:lnTo>
                        <a:pt x="40" y="45"/>
                      </a:lnTo>
                      <a:lnTo>
                        <a:pt x="38" y="47"/>
                      </a:lnTo>
                      <a:lnTo>
                        <a:pt x="30" y="47"/>
                      </a:lnTo>
                      <a:lnTo>
                        <a:pt x="26" y="45"/>
                      </a:lnTo>
                      <a:lnTo>
                        <a:pt x="21" y="40"/>
                      </a:lnTo>
                      <a:lnTo>
                        <a:pt x="25" y="40"/>
                      </a:lnTo>
                      <a:lnTo>
                        <a:pt x="21" y="38"/>
                      </a:lnTo>
                      <a:lnTo>
                        <a:pt x="19" y="37"/>
                      </a:lnTo>
                      <a:lnTo>
                        <a:pt x="14" y="32"/>
                      </a:lnTo>
                      <a:lnTo>
                        <a:pt x="14" y="27"/>
                      </a:lnTo>
                      <a:lnTo>
                        <a:pt x="11" y="25"/>
                      </a:lnTo>
                      <a:lnTo>
                        <a:pt x="8" y="25"/>
                      </a:lnTo>
                      <a:lnTo>
                        <a:pt x="6" y="23"/>
                      </a:lnTo>
                      <a:lnTo>
                        <a:pt x="3" y="19"/>
                      </a:lnTo>
                      <a:lnTo>
                        <a:pt x="1" y="16"/>
                      </a:lnTo>
                      <a:lnTo>
                        <a:pt x="0" y="15"/>
                      </a:lnTo>
                      <a:lnTo>
                        <a:pt x="1" y="14"/>
                      </a:lnTo>
                      <a:lnTo>
                        <a:pt x="3" y="11"/>
                      </a:lnTo>
                      <a:lnTo>
                        <a:pt x="5" y="9"/>
                      </a:lnTo>
                      <a:lnTo>
                        <a:pt x="9" y="8"/>
                      </a:lnTo>
                      <a:lnTo>
                        <a:pt x="11" y="5"/>
                      </a:lnTo>
                      <a:lnTo>
                        <a:pt x="23" y="5"/>
                      </a:lnTo>
                      <a:lnTo>
                        <a:pt x="34" y="6"/>
                      </a:lnTo>
                      <a:lnTo>
                        <a:pt x="33" y="9"/>
                      </a:lnTo>
                      <a:lnTo>
                        <a:pt x="30" y="13"/>
                      </a:lnTo>
                      <a:lnTo>
                        <a:pt x="35" y="15"/>
                      </a:lnTo>
                      <a:lnTo>
                        <a:pt x="37" y="16"/>
                      </a:lnTo>
                      <a:lnTo>
                        <a:pt x="39" y="18"/>
                      </a:lnTo>
                      <a:lnTo>
                        <a:pt x="39" y="16"/>
                      </a:lnTo>
                      <a:lnTo>
                        <a:pt x="38" y="15"/>
                      </a:lnTo>
                      <a:lnTo>
                        <a:pt x="38" y="13"/>
                      </a:lnTo>
                      <a:lnTo>
                        <a:pt x="39" y="10"/>
                      </a:lnTo>
                      <a:lnTo>
                        <a:pt x="43" y="6"/>
                      </a:lnTo>
                      <a:lnTo>
                        <a:pt x="49" y="6"/>
                      </a:lnTo>
                      <a:lnTo>
                        <a:pt x="50" y="9"/>
                      </a:lnTo>
                      <a:lnTo>
                        <a:pt x="53" y="11"/>
                      </a:lnTo>
                      <a:lnTo>
                        <a:pt x="55" y="16"/>
                      </a:lnTo>
                      <a:lnTo>
                        <a:pt x="58" y="20"/>
                      </a:lnTo>
                      <a:lnTo>
                        <a:pt x="59" y="23"/>
                      </a:lnTo>
                      <a:lnTo>
                        <a:pt x="63" y="24"/>
                      </a:lnTo>
                      <a:lnTo>
                        <a:pt x="62" y="20"/>
                      </a:lnTo>
                      <a:lnTo>
                        <a:pt x="59" y="15"/>
                      </a:lnTo>
                      <a:lnTo>
                        <a:pt x="58" y="11"/>
                      </a:lnTo>
                      <a:lnTo>
                        <a:pt x="58" y="4"/>
                      </a:lnTo>
                      <a:lnTo>
                        <a:pt x="59" y="1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  <p:sp>
              <p:nvSpPr>
                <p:cNvPr id="1083" name="Freeform 1361"/>
                <p:cNvSpPr>
                  <a:spLocks/>
                </p:cNvSpPr>
                <p:nvPr/>
              </p:nvSpPr>
              <p:spPr bwMode="auto">
                <a:xfrm>
                  <a:off x="6194524" y="1860856"/>
                  <a:ext cx="221762" cy="80829"/>
                </a:xfrm>
                <a:custGeom>
                  <a:avLst/>
                  <a:gdLst/>
                  <a:ahLst/>
                  <a:cxnLst>
                    <a:cxn ang="0">
                      <a:pos x="58" y="0"/>
                    </a:cxn>
                    <a:cxn ang="0">
                      <a:pos x="63" y="0"/>
                    </a:cxn>
                    <a:cxn ang="0">
                      <a:pos x="63" y="10"/>
                    </a:cxn>
                    <a:cxn ang="0">
                      <a:pos x="65" y="10"/>
                    </a:cxn>
                    <a:cxn ang="0">
                      <a:pos x="67" y="9"/>
                    </a:cxn>
                    <a:cxn ang="0">
                      <a:pos x="69" y="8"/>
                    </a:cxn>
                    <a:cxn ang="0">
                      <a:pos x="70" y="7"/>
                    </a:cxn>
                    <a:cxn ang="0">
                      <a:pos x="88" y="7"/>
                    </a:cxn>
                    <a:cxn ang="0">
                      <a:pos x="93" y="8"/>
                    </a:cxn>
                    <a:cxn ang="0">
                      <a:pos x="97" y="9"/>
                    </a:cxn>
                    <a:cxn ang="0">
                      <a:pos x="102" y="12"/>
                    </a:cxn>
                    <a:cxn ang="0">
                      <a:pos x="104" y="15"/>
                    </a:cxn>
                    <a:cxn ang="0">
                      <a:pos x="107" y="18"/>
                    </a:cxn>
                    <a:cxn ang="0">
                      <a:pos x="98" y="24"/>
                    </a:cxn>
                    <a:cxn ang="0">
                      <a:pos x="87" y="30"/>
                    </a:cxn>
                    <a:cxn ang="0">
                      <a:pos x="74" y="37"/>
                    </a:cxn>
                    <a:cxn ang="0">
                      <a:pos x="64" y="39"/>
                    </a:cxn>
                    <a:cxn ang="0">
                      <a:pos x="59" y="39"/>
                    </a:cxn>
                    <a:cxn ang="0">
                      <a:pos x="55" y="37"/>
                    </a:cxn>
                    <a:cxn ang="0">
                      <a:pos x="53" y="35"/>
                    </a:cxn>
                    <a:cxn ang="0">
                      <a:pos x="50" y="32"/>
                    </a:cxn>
                    <a:cxn ang="0">
                      <a:pos x="27" y="32"/>
                    </a:cxn>
                    <a:cxn ang="0">
                      <a:pos x="24" y="30"/>
                    </a:cxn>
                    <a:cxn ang="0">
                      <a:pos x="23" y="29"/>
                    </a:cxn>
                    <a:cxn ang="0">
                      <a:pos x="22" y="27"/>
                    </a:cxn>
                    <a:cxn ang="0">
                      <a:pos x="22" y="24"/>
                    </a:cxn>
                    <a:cxn ang="0">
                      <a:pos x="30" y="24"/>
                    </a:cxn>
                    <a:cxn ang="0">
                      <a:pos x="35" y="23"/>
                    </a:cxn>
                    <a:cxn ang="0">
                      <a:pos x="32" y="23"/>
                    </a:cxn>
                    <a:cxn ang="0">
                      <a:pos x="28" y="22"/>
                    </a:cxn>
                    <a:cxn ang="0">
                      <a:pos x="15" y="22"/>
                    </a:cxn>
                    <a:cxn ang="0">
                      <a:pos x="13" y="23"/>
                    </a:cxn>
                    <a:cxn ang="0">
                      <a:pos x="10" y="23"/>
                    </a:cxn>
                    <a:cxn ang="0">
                      <a:pos x="8" y="22"/>
                    </a:cxn>
                    <a:cxn ang="0">
                      <a:pos x="6" y="19"/>
                    </a:cxn>
                    <a:cxn ang="0">
                      <a:pos x="6" y="17"/>
                    </a:cxn>
                    <a:cxn ang="0">
                      <a:pos x="3" y="12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2" y="9"/>
                    </a:cxn>
                    <a:cxn ang="0">
                      <a:pos x="13" y="9"/>
                    </a:cxn>
                    <a:cxn ang="0">
                      <a:pos x="15" y="8"/>
                    </a:cxn>
                    <a:cxn ang="0">
                      <a:pos x="15" y="7"/>
                    </a:cxn>
                    <a:cxn ang="0">
                      <a:pos x="22" y="7"/>
                    </a:cxn>
                    <a:cxn ang="0">
                      <a:pos x="20" y="2"/>
                    </a:cxn>
                    <a:cxn ang="0">
                      <a:pos x="32" y="2"/>
                    </a:cxn>
                    <a:cxn ang="0">
                      <a:pos x="33" y="3"/>
                    </a:cxn>
                    <a:cxn ang="0">
                      <a:pos x="35" y="4"/>
                    </a:cxn>
                    <a:cxn ang="0">
                      <a:pos x="38" y="7"/>
                    </a:cxn>
                    <a:cxn ang="0">
                      <a:pos x="42" y="8"/>
                    </a:cxn>
                    <a:cxn ang="0">
                      <a:pos x="47" y="10"/>
                    </a:cxn>
                    <a:cxn ang="0">
                      <a:pos x="48" y="10"/>
                    </a:cxn>
                    <a:cxn ang="0">
                      <a:pos x="53" y="8"/>
                    </a:cxn>
                    <a:cxn ang="0">
                      <a:pos x="54" y="5"/>
                    </a:cxn>
                    <a:cxn ang="0">
                      <a:pos x="57" y="3"/>
                    </a:cxn>
                    <a:cxn ang="0">
                      <a:pos x="58" y="0"/>
                    </a:cxn>
                  </a:cxnLst>
                  <a:rect l="0" t="0" r="r" b="b"/>
                  <a:pathLst>
                    <a:path w="107" h="39">
                      <a:moveTo>
                        <a:pt x="58" y="0"/>
                      </a:moveTo>
                      <a:lnTo>
                        <a:pt x="63" y="0"/>
                      </a:lnTo>
                      <a:lnTo>
                        <a:pt x="63" y="10"/>
                      </a:lnTo>
                      <a:lnTo>
                        <a:pt x="65" y="10"/>
                      </a:lnTo>
                      <a:lnTo>
                        <a:pt x="67" y="9"/>
                      </a:lnTo>
                      <a:lnTo>
                        <a:pt x="69" y="8"/>
                      </a:lnTo>
                      <a:lnTo>
                        <a:pt x="70" y="7"/>
                      </a:lnTo>
                      <a:lnTo>
                        <a:pt x="88" y="7"/>
                      </a:lnTo>
                      <a:lnTo>
                        <a:pt x="93" y="8"/>
                      </a:lnTo>
                      <a:lnTo>
                        <a:pt x="97" y="9"/>
                      </a:lnTo>
                      <a:lnTo>
                        <a:pt x="102" y="12"/>
                      </a:lnTo>
                      <a:lnTo>
                        <a:pt x="104" y="15"/>
                      </a:lnTo>
                      <a:lnTo>
                        <a:pt x="107" y="18"/>
                      </a:lnTo>
                      <a:lnTo>
                        <a:pt x="98" y="24"/>
                      </a:lnTo>
                      <a:lnTo>
                        <a:pt x="87" y="30"/>
                      </a:lnTo>
                      <a:lnTo>
                        <a:pt x="74" y="37"/>
                      </a:lnTo>
                      <a:lnTo>
                        <a:pt x="64" y="39"/>
                      </a:lnTo>
                      <a:lnTo>
                        <a:pt x="59" y="39"/>
                      </a:lnTo>
                      <a:lnTo>
                        <a:pt x="55" y="37"/>
                      </a:lnTo>
                      <a:lnTo>
                        <a:pt x="53" y="35"/>
                      </a:lnTo>
                      <a:lnTo>
                        <a:pt x="50" y="32"/>
                      </a:lnTo>
                      <a:lnTo>
                        <a:pt x="27" y="32"/>
                      </a:lnTo>
                      <a:lnTo>
                        <a:pt x="24" y="30"/>
                      </a:lnTo>
                      <a:lnTo>
                        <a:pt x="23" y="29"/>
                      </a:lnTo>
                      <a:lnTo>
                        <a:pt x="22" y="27"/>
                      </a:lnTo>
                      <a:lnTo>
                        <a:pt x="22" y="24"/>
                      </a:lnTo>
                      <a:lnTo>
                        <a:pt x="30" y="24"/>
                      </a:lnTo>
                      <a:lnTo>
                        <a:pt x="35" y="23"/>
                      </a:lnTo>
                      <a:lnTo>
                        <a:pt x="32" y="23"/>
                      </a:lnTo>
                      <a:lnTo>
                        <a:pt x="28" y="22"/>
                      </a:lnTo>
                      <a:lnTo>
                        <a:pt x="15" y="22"/>
                      </a:lnTo>
                      <a:lnTo>
                        <a:pt x="13" y="23"/>
                      </a:lnTo>
                      <a:lnTo>
                        <a:pt x="10" y="23"/>
                      </a:lnTo>
                      <a:lnTo>
                        <a:pt x="8" y="22"/>
                      </a:lnTo>
                      <a:lnTo>
                        <a:pt x="6" y="19"/>
                      </a:lnTo>
                      <a:lnTo>
                        <a:pt x="6" y="17"/>
                      </a:lnTo>
                      <a:lnTo>
                        <a:pt x="3" y="12"/>
                      </a:lnTo>
                      <a:lnTo>
                        <a:pt x="0" y="7"/>
                      </a:lnTo>
                      <a:lnTo>
                        <a:pt x="6" y="7"/>
                      </a:lnTo>
                      <a:lnTo>
                        <a:pt x="12" y="9"/>
                      </a:lnTo>
                      <a:lnTo>
                        <a:pt x="13" y="9"/>
                      </a:lnTo>
                      <a:lnTo>
                        <a:pt x="15" y="8"/>
                      </a:lnTo>
                      <a:lnTo>
                        <a:pt x="15" y="7"/>
                      </a:lnTo>
                      <a:lnTo>
                        <a:pt x="22" y="7"/>
                      </a:lnTo>
                      <a:lnTo>
                        <a:pt x="20" y="2"/>
                      </a:lnTo>
                      <a:lnTo>
                        <a:pt x="32" y="2"/>
                      </a:lnTo>
                      <a:lnTo>
                        <a:pt x="33" y="3"/>
                      </a:lnTo>
                      <a:lnTo>
                        <a:pt x="35" y="4"/>
                      </a:lnTo>
                      <a:lnTo>
                        <a:pt x="38" y="7"/>
                      </a:lnTo>
                      <a:lnTo>
                        <a:pt x="42" y="8"/>
                      </a:lnTo>
                      <a:lnTo>
                        <a:pt x="47" y="10"/>
                      </a:lnTo>
                      <a:lnTo>
                        <a:pt x="48" y="10"/>
                      </a:lnTo>
                      <a:lnTo>
                        <a:pt x="53" y="8"/>
                      </a:lnTo>
                      <a:lnTo>
                        <a:pt x="54" y="5"/>
                      </a:lnTo>
                      <a:lnTo>
                        <a:pt x="57" y="3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  <p:sp>
              <p:nvSpPr>
                <p:cNvPr id="1084" name="Freeform 1362"/>
                <p:cNvSpPr>
                  <a:spLocks/>
                </p:cNvSpPr>
                <p:nvPr/>
              </p:nvSpPr>
              <p:spPr bwMode="auto">
                <a:xfrm>
                  <a:off x="6018359" y="1952048"/>
                  <a:ext cx="31089" cy="35234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4" y="13"/>
                    </a:cxn>
                    <a:cxn ang="0">
                      <a:pos x="15" y="17"/>
                    </a:cxn>
                    <a:cxn ang="0">
                      <a:pos x="12" y="15"/>
                    </a:cxn>
                    <a:cxn ang="0">
                      <a:pos x="9" y="14"/>
                    </a:cxn>
                    <a:cxn ang="0">
                      <a:pos x="6" y="12"/>
                    </a:cxn>
                    <a:cxn ang="0">
                      <a:pos x="2" y="9"/>
                    </a:cxn>
                    <a:cxn ang="0">
                      <a:pos x="0" y="4"/>
                    </a:cxn>
                    <a:cxn ang="0">
                      <a:pos x="0" y="2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5" h="17">
                      <a:moveTo>
                        <a:pt x="1" y="0"/>
                      </a:moveTo>
                      <a:lnTo>
                        <a:pt x="14" y="13"/>
                      </a:lnTo>
                      <a:lnTo>
                        <a:pt x="15" y="17"/>
                      </a:lnTo>
                      <a:lnTo>
                        <a:pt x="12" y="15"/>
                      </a:lnTo>
                      <a:lnTo>
                        <a:pt x="9" y="14"/>
                      </a:lnTo>
                      <a:lnTo>
                        <a:pt x="6" y="12"/>
                      </a:lnTo>
                      <a:lnTo>
                        <a:pt x="2" y="9"/>
                      </a:lnTo>
                      <a:lnTo>
                        <a:pt x="0" y="4"/>
                      </a:lnTo>
                      <a:lnTo>
                        <a:pt x="0" y="2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  <p:sp>
              <p:nvSpPr>
                <p:cNvPr id="1085" name="Freeform 1363"/>
                <p:cNvSpPr>
                  <a:spLocks/>
                </p:cNvSpPr>
                <p:nvPr/>
              </p:nvSpPr>
              <p:spPr bwMode="auto">
                <a:xfrm>
                  <a:off x="6020431" y="1949974"/>
                  <a:ext cx="2073" cy="2073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" y="1"/>
                    </a:cxn>
                    <a:cxn ang="0">
                      <a:pos x="0" y="1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lnTo>
                        <a:pt x="1" y="1"/>
                      </a:lnTo>
                      <a:lnTo>
                        <a:pt x="0" y="1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  <p:sp>
              <p:nvSpPr>
                <p:cNvPr id="1087" name="Freeform 1365"/>
                <p:cNvSpPr>
                  <a:spLocks/>
                </p:cNvSpPr>
                <p:nvPr/>
              </p:nvSpPr>
              <p:spPr bwMode="auto">
                <a:xfrm>
                  <a:off x="5601779" y="2837019"/>
                  <a:ext cx="20725" cy="18653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10" y="0"/>
                    </a:cxn>
                    <a:cxn ang="0">
                      <a:pos x="9" y="2"/>
                    </a:cxn>
                    <a:cxn ang="0">
                      <a:pos x="8" y="6"/>
                    </a:cxn>
                    <a:cxn ang="0">
                      <a:pos x="3" y="9"/>
                    </a:cxn>
                    <a:cxn ang="0">
                      <a:pos x="0" y="6"/>
                    </a:cxn>
                    <a:cxn ang="0">
                      <a:pos x="0" y="3"/>
                    </a:cxn>
                    <a:cxn ang="0">
                      <a:pos x="3" y="1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10" h="9">
                      <a:moveTo>
                        <a:pt x="5" y="0"/>
                      </a:moveTo>
                      <a:lnTo>
                        <a:pt x="10" y="0"/>
                      </a:lnTo>
                      <a:lnTo>
                        <a:pt x="9" y="2"/>
                      </a:lnTo>
                      <a:lnTo>
                        <a:pt x="8" y="6"/>
                      </a:lnTo>
                      <a:lnTo>
                        <a:pt x="3" y="9"/>
                      </a:ln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3" y="1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  <p:sp>
              <p:nvSpPr>
                <p:cNvPr id="1088" name="Freeform 1366"/>
                <p:cNvSpPr>
                  <a:spLocks/>
                </p:cNvSpPr>
                <p:nvPr/>
              </p:nvSpPr>
              <p:spPr bwMode="auto">
                <a:xfrm>
                  <a:off x="5614214" y="2826657"/>
                  <a:ext cx="198963" cy="288083"/>
                </a:xfrm>
                <a:custGeom>
                  <a:avLst/>
                  <a:gdLst/>
                  <a:ahLst/>
                  <a:cxnLst>
                    <a:cxn ang="0">
                      <a:pos x="38" y="2"/>
                    </a:cxn>
                    <a:cxn ang="0">
                      <a:pos x="36" y="7"/>
                    </a:cxn>
                    <a:cxn ang="0">
                      <a:pos x="29" y="11"/>
                    </a:cxn>
                    <a:cxn ang="0">
                      <a:pos x="29" y="17"/>
                    </a:cxn>
                    <a:cxn ang="0">
                      <a:pos x="49" y="31"/>
                    </a:cxn>
                    <a:cxn ang="0">
                      <a:pos x="41" y="42"/>
                    </a:cxn>
                    <a:cxn ang="0">
                      <a:pos x="44" y="45"/>
                    </a:cxn>
                    <a:cxn ang="0">
                      <a:pos x="54" y="49"/>
                    </a:cxn>
                    <a:cxn ang="0">
                      <a:pos x="61" y="63"/>
                    </a:cxn>
                    <a:cxn ang="0">
                      <a:pos x="77" y="78"/>
                    </a:cxn>
                    <a:cxn ang="0">
                      <a:pos x="81" y="88"/>
                    </a:cxn>
                    <a:cxn ang="0">
                      <a:pos x="79" y="97"/>
                    </a:cxn>
                    <a:cxn ang="0">
                      <a:pos x="88" y="93"/>
                    </a:cxn>
                    <a:cxn ang="0">
                      <a:pos x="96" y="102"/>
                    </a:cxn>
                    <a:cxn ang="0">
                      <a:pos x="88" y="113"/>
                    </a:cxn>
                    <a:cxn ang="0">
                      <a:pos x="92" y="119"/>
                    </a:cxn>
                    <a:cxn ang="0">
                      <a:pos x="86" y="127"/>
                    </a:cxn>
                    <a:cxn ang="0">
                      <a:pos x="58" y="129"/>
                    </a:cxn>
                    <a:cxn ang="0">
                      <a:pos x="39" y="130"/>
                    </a:cxn>
                    <a:cxn ang="0">
                      <a:pos x="31" y="132"/>
                    </a:cxn>
                    <a:cxn ang="0">
                      <a:pos x="20" y="137"/>
                    </a:cxn>
                    <a:cxn ang="0">
                      <a:pos x="14" y="137"/>
                    </a:cxn>
                    <a:cxn ang="0">
                      <a:pos x="32" y="122"/>
                    </a:cxn>
                    <a:cxn ang="0">
                      <a:pos x="42" y="119"/>
                    </a:cxn>
                    <a:cxn ang="0">
                      <a:pos x="42" y="114"/>
                    </a:cxn>
                    <a:cxn ang="0">
                      <a:pos x="37" y="118"/>
                    </a:cxn>
                    <a:cxn ang="0">
                      <a:pos x="28" y="114"/>
                    </a:cxn>
                    <a:cxn ang="0">
                      <a:pos x="20" y="114"/>
                    </a:cxn>
                    <a:cxn ang="0">
                      <a:pos x="17" y="113"/>
                    </a:cxn>
                    <a:cxn ang="0">
                      <a:pos x="23" y="105"/>
                    </a:cxn>
                    <a:cxn ang="0">
                      <a:pos x="26" y="91"/>
                    </a:cxn>
                    <a:cxn ang="0">
                      <a:pos x="34" y="88"/>
                    </a:cxn>
                    <a:cxn ang="0">
                      <a:pos x="43" y="75"/>
                    </a:cxn>
                    <a:cxn ang="0">
                      <a:pos x="37" y="74"/>
                    </a:cxn>
                    <a:cxn ang="0">
                      <a:pos x="36" y="66"/>
                    </a:cxn>
                    <a:cxn ang="0">
                      <a:pos x="31" y="64"/>
                    </a:cxn>
                    <a:cxn ang="0">
                      <a:pos x="17" y="64"/>
                    </a:cxn>
                    <a:cxn ang="0">
                      <a:pos x="20" y="46"/>
                    </a:cxn>
                    <a:cxn ang="0">
                      <a:pos x="14" y="45"/>
                    </a:cxn>
                    <a:cxn ang="0">
                      <a:pos x="14" y="50"/>
                    </a:cxn>
                    <a:cxn ang="0">
                      <a:pos x="12" y="42"/>
                    </a:cxn>
                    <a:cxn ang="0">
                      <a:pos x="10" y="37"/>
                    </a:cxn>
                    <a:cxn ang="0">
                      <a:pos x="7" y="32"/>
                    </a:cxn>
                    <a:cxn ang="0">
                      <a:pos x="5" y="25"/>
                    </a:cxn>
                    <a:cxn ang="0">
                      <a:pos x="0" y="19"/>
                    </a:cxn>
                    <a:cxn ang="0">
                      <a:pos x="10" y="21"/>
                    </a:cxn>
                    <a:cxn ang="0">
                      <a:pos x="9" y="15"/>
                    </a:cxn>
                    <a:cxn ang="0">
                      <a:pos x="14" y="12"/>
                    </a:cxn>
                    <a:cxn ang="0">
                      <a:pos x="17" y="6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96" h="139">
                      <a:moveTo>
                        <a:pt x="20" y="0"/>
                      </a:moveTo>
                      <a:lnTo>
                        <a:pt x="36" y="0"/>
                      </a:lnTo>
                      <a:lnTo>
                        <a:pt x="38" y="2"/>
                      </a:lnTo>
                      <a:lnTo>
                        <a:pt x="38" y="3"/>
                      </a:lnTo>
                      <a:lnTo>
                        <a:pt x="37" y="6"/>
                      </a:lnTo>
                      <a:lnTo>
                        <a:pt x="36" y="7"/>
                      </a:lnTo>
                      <a:lnTo>
                        <a:pt x="33" y="8"/>
                      </a:lnTo>
                      <a:lnTo>
                        <a:pt x="32" y="10"/>
                      </a:lnTo>
                      <a:lnTo>
                        <a:pt x="29" y="11"/>
                      </a:lnTo>
                      <a:lnTo>
                        <a:pt x="28" y="14"/>
                      </a:lnTo>
                      <a:lnTo>
                        <a:pt x="28" y="15"/>
                      </a:lnTo>
                      <a:lnTo>
                        <a:pt x="29" y="17"/>
                      </a:lnTo>
                      <a:lnTo>
                        <a:pt x="53" y="17"/>
                      </a:lnTo>
                      <a:lnTo>
                        <a:pt x="53" y="25"/>
                      </a:lnTo>
                      <a:lnTo>
                        <a:pt x="49" y="31"/>
                      </a:lnTo>
                      <a:lnTo>
                        <a:pt x="46" y="36"/>
                      </a:lnTo>
                      <a:lnTo>
                        <a:pt x="43" y="42"/>
                      </a:lnTo>
                      <a:lnTo>
                        <a:pt x="41" y="42"/>
                      </a:lnTo>
                      <a:lnTo>
                        <a:pt x="39" y="44"/>
                      </a:lnTo>
                      <a:lnTo>
                        <a:pt x="39" y="45"/>
                      </a:lnTo>
                      <a:lnTo>
                        <a:pt x="44" y="45"/>
                      </a:lnTo>
                      <a:lnTo>
                        <a:pt x="47" y="46"/>
                      </a:lnTo>
                      <a:lnTo>
                        <a:pt x="49" y="46"/>
                      </a:lnTo>
                      <a:lnTo>
                        <a:pt x="54" y="49"/>
                      </a:lnTo>
                      <a:lnTo>
                        <a:pt x="56" y="51"/>
                      </a:lnTo>
                      <a:lnTo>
                        <a:pt x="57" y="55"/>
                      </a:lnTo>
                      <a:lnTo>
                        <a:pt x="61" y="63"/>
                      </a:lnTo>
                      <a:lnTo>
                        <a:pt x="63" y="65"/>
                      </a:lnTo>
                      <a:lnTo>
                        <a:pt x="67" y="68"/>
                      </a:lnTo>
                      <a:lnTo>
                        <a:pt x="77" y="78"/>
                      </a:lnTo>
                      <a:lnTo>
                        <a:pt x="77" y="81"/>
                      </a:lnTo>
                      <a:lnTo>
                        <a:pt x="79" y="86"/>
                      </a:lnTo>
                      <a:lnTo>
                        <a:pt x="81" y="88"/>
                      </a:lnTo>
                      <a:lnTo>
                        <a:pt x="82" y="90"/>
                      </a:lnTo>
                      <a:lnTo>
                        <a:pt x="79" y="93"/>
                      </a:lnTo>
                      <a:lnTo>
                        <a:pt x="79" y="97"/>
                      </a:lnTo>
                      <a:lnTo>
                        <a:pt x="82" y="94"/>
                      </a:lnTo>
                      <a:lnTo>
                        <a:pt x="84" y="93"/>
                      </a:lnTo>
                      <a:lnTo>
                        <a:pt x="88" y="93"/>
                      </a:lnTo>
                      <a:lnTo>
                        <a:pt x="92" y="94"/>
                      </a:lnTo>
                      <a:lnTo>
                        <a:pt x="96" y="98"/>
                      </a:lnTo>
                      <a:lnTo>
                        <a:pt x="96" y="102"/>
                      </a:lnTo>
                      <a:lnTo>
                        <a:pt x="93" y="107"/>
                      </a:lnTo>
                      <a:lnTo>
                        <a:pt x="91" y="109"/>
                      </a:lnTo>
                      <a:lnTo>
                        <a:pt x="88" y="113"/>
                      </a:lnTo>
                      <a:lnTo>
                        <a:pt x="83" y="118"/>
                      </a:lnTo>
                      <a:lnTo>
                        <a:pt x="87" y="119"/>
                      </a:lnTo>
                      <a:lnTo>
                        <a:pt x="92" y="119"/>
                      </a:lnTo>
                      <a:lnTo>
                        <a:pt x="92" y="122"/>
                      </a:lnTo>
                      <a:lnTo>
                        <a:pt x="90" y="124"/>
                      </a:lnTo>
                      <a:lnTo>
                        <a:pt x="86" y="127"/>
                      </a:lnTo>
                      <a:lnTo>
                        <a:pt x="83" y="128"/>
                      </a:lnTo>
                      <a:lnTo>
                        <a:pt x="64" y="128"/>
                      </a:lnTo>
                      <a:lnTo>
                        <a:pt x="58" y="129"/>
                      </a:lnTo>
                      <a:lnTo>
                        <a:pt x="43" y="132"/>
                      </a:lnTo>
                      <a:lnTo>
                        <a:pt x="41" y="132"/>
                      </a:lnTo>
                      <a:lnTo>
                        <a:pt x="39" y="130"/>
                      </a:lnTo>
                      <a:lnTo>
                        <a:pt x="37" y="129"/>
                      </a:lnTo>
                      <a:lnTo>
                        <a:pt x="36" y="129"/>
                      </a:lnTo>
                      <a:lnTo>
                        <a:pt x="31" y="132"/>
                      </a:lnTo>
                      <a:lnTo>
                        <a:pt x="29" y="134"/>
                      </a:lnTo>
                      <a:lnTo>
                        <a:pt x="29" y="137"/>
                      </a:lnTo>
                      <a:lnTo>
                        <a:pt x="20" y="137"/>
                      </a:lnTo>
                      <a:lnTo>
                        <a:pt x="18" y="139"/>
                      </a:lnTo>
                      <a:lnTo>
                        <a:pt x="14" y="139"/>
                      </a:lnTo>
                      <a:lnTo>
                        <a:pt x="14" y="137"/>
                      </a:lnTo>
                      <a:lnTo>
                        <a:pt x="27" y="124"/>
                      </a:lnTo>
                      <a:lnTo>
                        <a:pt x="28" y="122"/>
                      </a:lnTo>
                      <a:lnTo>
                        <a:pt x="32" y="122"/>
                      </a:lnTo>
                      <a:lnTo>
                        <a:pt x="34" y="120"/>
                      </a:lnTo>
                      <a:lnTo>
                        <a:pt x="39" y="120"/>
                      </a:lnTo>
                      <a:lnTo>
                        <a:pt x="42" y="119"/>
                      </a:lnTo>
                      <a:lnTo>
                        <a:pt x="43" y="118"/>
                      </a:lnTo>
                      <a:lnTo>
                        <a:pt x="43" y="115"/>
                      </a:lnTo>
                      <a:lnTo>
                        <a:pt x="42" y="114"/>
                      </a:lnTo>
                      <a:lnTo>
                        <a:pt x="41" y="115"/>
                      </a:lnTo>
                      <a:lnTo>
                        <a:pt x="38" y="117"/>
                      </a:lnTo>
                      <a:lnTo>
                        <a:pt x="37" y="118"/>
                      </a:lnTo>
                      <a:lnTo>
                        <a:pt x="32" y="118"/>
                      </a:lnTo>
                      <a:lnTo>
                        <a:pt x="29" y="117"/>
                      </a:lnTo>
                      <a:lnTo>
                        <a:pt x="28" y="114"/>
                      </a:lnTo>
                      <a:lnTo>
                        <a:pt x="26" y="113"/>
                      </a:lnTo>
                      <a:lnTo>
                        <a:pt x="22" y="113"/>
                      </a:lnTo>
                      <a:lnTo>
                        <a:pt x="20" y="114"/>
                      </a:lnTo>
                      <a:lnTo>
                        <a:pt x="20" y="115"/>
                      </a:lnTo>
                      <a:lnTo>
                        <a:pt x="19" y="115"/>
                      </a:lnTo>
                      <a:lnTo>
                        <a:pt x="17" y="113"/>
                      </a:lnTo>
                      <a:lnTo>
                        <a:pt x="17" y="110"/>
                      </a:lnTo>
                      <a:lnTo>
                        <a:pt x="22" y="108"/>
                      </a:lnTo>
                      <a:lnTo>
                        <a:pt x="23" y="105"/>
                      </a:lnTo>
                      <a:lnTo>
                        <a:pt x="28" y="103"/>
                      </a:lnTo>
                      <a:lnTo>
                        <a:pt x="28" y="97"/>
                      </a:lnTo>
                      <a:lnTo>
                        <a:pt x="26" y="91"/>
                      </a:lnTo>
                      <a:lnTo>
                        <a:pt x="26" y="89"/>
                      </a:lnTo>
                      <a:lnTo>
                        <a:pt x="31" y="89"/>
                      </a:lnTo>
                      <a:lnTo>
                        <a:pt x="34" y="88"/>
                      </a:lnTo>
                      <a:lnTo>
                        <a:pt x="42" y="83"/>
                      </a:lnTo>
                      <a:lnTo>
                        <a:pt x="43" y="80"/>
                      </a:lnTo>
                      <a:lnTo>
                        <a:pt x="43" y="75"/>
                      </a:lnTo>
                      <a:lnTo>
                        <a:pt x="41" y="75"/>
                      </a:lnTo>
                      <a:lnTo>
                        <a:pt x="38" y="74"/>
                      </a:lnTo>
                      <a:lnTo>
                        <a:pt x="37" y="74"/>
                      </a:lnTo>
                      <a:lnTo>
                        <a:pt x="34" y="73"/>
                      </a:lnTo>
                      <a:lnTo>
                        <a:pt x="34" y="68"/>
                      </a:lnTo>
                      <a:lnTo>
                        <a:pt x="36" y="66"/>
                      </a:lnTo>
                      <a:lnTo>
                        <a:pt x="36" y="65"/>
                      </a:lnTo>
                      <a:lnTo>
                        <a:pt x="37" y="64"/>
                      </a:lnTo>
                      <a:lnTo>
                        <a:pt x="31" y="64"/>
                      </a:lnTo>
                      <a:lnTo>
                        <a:pt x="26" y="66"/>
                      </a:lnTo>
                      <a:lnTo>
                        <a:pt x="19" y="66"/>
                      </a:lnTo>
                      <a:lnTo>
                        <a:pt x="17" y="64"/>
                      </a:lnTo>
                      <a:lnTo>
                        <a:pt x="17" y="60"/>
                      </a:lnTo>
                      <a:lnTo>
                        <a:pt x="20" y="56"/>
                      </a:lnTo>
                      <a:lnTo>
                        <a:pt x="20" y="46"/>
                      </a:lnTo>
                      <a:lnTo>
                        <a:pt x="18" y="46"/>
                      </a:lnTo>
                      <a:lnTo>
                        <a:pt x="15" y="45"/>
                      </a:lnTo>
                      <a:lnTo>
                        <a:pt x="14" y="45"/>
                      </a:lnTo>
                      <a:lnTo>
                        <a:pt x="13" y="46"/>
                      </a:lnTo>
                      <a:lnTo>
                        <a:pt x="13" y="49"/>
                      </a:lnTo>
                      <a:lnTo>
                        <a:pt x="14" y="50"/>
                      </a:lnTo>
                      <a:lnTo>
                        <a:pt x="10" y="50"/>
                      </a:lnTo>
                      <a:lnTo>
                        <a:pt x="10" y="42"/>
                      </a:lnTo>
                      <a:lnTo>
                        <a:pt x="12" y="42"/>
                      </a:lnTo>
                      <a:lnTo>
                        <a:pt x="13" y="41"/>
                      </a:lnTo>
                      <a:lnTo>
                        <a:pt x="13" y="37"/>
                      </a:lnTo>
                      <a:lnTo>
                        <a:pt x="10" y="37"/>
                      </a:lnTo>
                      <a:lnTo>
                        <a:pt x="9" y="36"/>
                      </a:lnTo>
                      <a:lnTo>
                        <a:pt x="7" y="35"/>
                      </a:lnTo>
                      <a:lnTo>
                        <a:pt x="7" y="32"/>
                      </a:lnTo>
                      <a:lnTo>
                        <a:pt x="9" y="30"/>
                      </a:lnTo>
                      <a:lnTo>
                        <a:pt x="9" y="26"/>
                      </a:lnTo>
                      <a:lnTo>
                        <a:pt x="5" y="25"/>
                      </a:lnTo>
                      <a:lnTo>
                        <a:pt x="3" y="24"/>
                      </a:lnTo>
                      <a:lnTo>
                        <a:pt x="0" y="21"/>
                      </a:lnTo>
                      <a:lnTo>
                        <a:pt x="0" y="19"/>
                      </a:lnTo>
                      <a:lnTo>
                        <a:pt x="7" y="19"/>
                      </a:lnTo>
                      <a:lnTo>
                        <a:pt x="9" y="21"/>
                      </a:lnTo>
                      <a:lnTo>
                        <a:pt x="10" y="21"/>
                      </a:lnTo>
                      <a:lnTo>
                        <a:pt x="10" y="19"/>
                      </a:lnTo>
                      <a:lnTo>
                        <a:pt x="9" y="17"/>
                      </a:lnTo>
                      <a:lnTo>
                        <a:pt x="9" y="15"/>
                      </a:lnTo>
                      <a:lnTo>
                        <a:pt x="10" y="14"/>
                      </a:lnTo>
                      <a:lnTo>
                        <a:pt x="13" y="12"/>
                      </a:lnTo>
                      <a:lnTo>
                        <a:pt x="14" y="12"/>
                      </a:lnTo>
                      <a:lnTo>
                        <a:pt x="14" y="10"/>
                      </a:lnTo>
                      <a:lnTo>
                        <a:pt x="15" y="8"/>
                      </a:lnTo>
                      <a:lnTo>
                        <a:pt x="17" y="6"/>
                      </a:lnTo>
                      <a:lnTo>
                        <a:pt x="17" y="3"/>
                      </a:lnTo>
                      <a:lnTo>
                        <a:pt x="19" y="2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  <p:sp>
              <p:nvSpPr>
                <p:cNvPr id="1089" name="Freeform 1367"/>
                <p:cNvSpPr>
                  <a:spLocks/>
                </p:cNvSpPr>
                <p:nvPr/>
              </p:nvSpPr>
              <p:spPr bwMode="auto">
                <a:xfrm>
                  <a:off x="5655665" y="2973806"/>
                  <a:ext cx="12435" cy="103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6" y="0"/>
                    </a:cxn>
                    <a:cxn ang="0">
                      <a:pos x="6" y="2"/>
                    </a:cxn>
                    <a:cxn ang="0">
                      <a:pos x="4" y="4"/>
                    </a:cxn>
                    <a:cxn ang="0">
                      <a:pos x="4" y="5"/>
                    </a:cxn>
                    <a:cxn ang="0">
                      <a:pos x="0" y="5"/>
                    </a:cxn>
                    <a:cxn ang="0">
                      <a:pos x="0" y="3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6" h="5">
                      <a:moveTo>
                        <a:pt x="3" y="0"/>
                      </a:moveTo>
                      <a:lnTo>
                        <a:pt x="6" y="0"/>
                      </a:ln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4" y="5"/>
                      </a:lnTo>
                      <a:lnTo>
                        <a:pt x="0" y="5"/>
                      </a:lnTo>
                      <a:lnTo>
                        <a:pt x="0" y="3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  <p:sp>
              <p:nvSpPr>
                <p:cNvPr id="1090" name="Freeform 1368"/>
                <p:cNvSpPr>
                  <a:spLocks/>
                </p:cNvSpPr>
                <p:nvPr/>
              </p:nvSpPr>
              <p:spPr bwMode="auto">
                <a:xfrm>
                  <a:off x="6068100" y="3469142"/>
                  <a:ext cx="64249" cy="39379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9" y="0"/>
                    </a:cxn>
                    <a:cxn ang="0">
                      <a:pos x="11" y="2"/>
                    </a:cxn>
                    <a:cxn ang="0">
                      <a:pos x="12" y="2"/>
                    </a:cxn>
                    <a:cxn ang="0">
                      <a:pos x="15" y="3"/>
                    </a:cxn>
                    <a:cxn ang="0">
                      <a:pos x="20" y="3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0" y="4"/>
                    </a:cxn>
                    <a:cxn ang="0">
                      <a:pos x="29" y="7"/>
                    </a:cxn>
                    <a:cxn ang="0">
                      <a:pos x="27" y="8"/>
                    </a:cxn>
                    <a:cxn ang="0">
                      <a:pos x="27" y="10"/>
                    </a:cxn>
                    <a:cxn ang="0">
                      <a:pos x="29" y="12"/>
                    </a:cxn>
                    <a:cxn ang="0">
                      <a:pos x="30" y="14"/>
                    </a:cxn>
                    <a:cxn ang="0">
                      <a:pos x="30" y="17"/>
                    </a:cxn>
                    <a:cxn ang="0">
                      <a:pos x="27" y="19"/>
                    </a:cxn>
                    <a:cxn ang="0">
                      <a:pos x="26" y="19"/>
                    </a:cxn>
                    <a:cxn ang="0">
                      <a:pos x="24" y="17"/>
                    </a:cxn>
                    <a:cxn ang="0">
                      <a:pos x="19" y="14"/>
                    </a:cxn>
                    <a:cxn ang="0">
                      <a:pos x="15" y="12"/>
                    </a:cxn>
                    <a:cxn ang="0">
                      <a:pos x="5" y="7"/>
                    </a:cxn>
                    <a:cxn ang="0">
                      <a:pos x="3" y="7"/>
                    </a:cxn>
                    <a:cxn ang="0">
                      <a:pos x="2" y="5"/>
                    </a:cxn>
                    <a:cxn ang="0">
                      <a:pos x="1" y="5"/>
                    </a:cxn>
                    <a:cxn ang="0">
                      <a:pos x="0" y="4"/>
                    </a:cxn>
                    <a:cxn ang="0">
                      <a:pos x="0" y="2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31" h="19">
                      <a:moveTo>
                        <a:pt x="3" y="0"/>
                      </a:moveTo>
                      <a:lnTo>
                        <a:pt x="9" y="0"/>
                      </a:lnTo>
                      <a:lnTo>
                        <a:pt x="11" y="2"/>
                      </a:lnTo>
                      <a:lnTo>
                        <a:pt x="12" y="2"/>
                      </a:lnTo>
                      <a:lnTo>
                        <a:pt x="15" y="3"/>
                      </a:lnTo>
                      <a:lnTo>
                        <a:pt x="20" y="3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0" y="4"/>
                      </a:lnTo>
                      <a:lnTo>
                        <a:pt x="29" y="7"/>
                      </a:lnTo>
                      <a:lnTo>
                        <a:pt x="27" y="8"/>
                      </a:lnTo>
                      <a:lnTo>
                        <a:pt x="27" y="10"/>
                      </a:lnTo>
                      <a:lnTo>
                        <a:pt x="29" y="12"/>
                      </a:lnTo>
                      <a:lnTo>
                        <a:pt x="30" y="14"/>
                      </a:lnTo>
                      <a:lnTo>
                        <a:pt x="30" y="17"/>
                      </a:lnTo>
                      <a:lnTo>
                        <a:pt x="27" y="19"/>
                      </a:lnTo>
                      <a:lnTo>
                        <a:pt x="26" y="19"/>
                      </a:lnTo>
                      <a:lnTo>
                        <a:pt x="24" y="17"/>
                      </a:lnTo>
                      <a:lnTo>
                        <a:pt x="19" y="14"/>
                      </a:lnTo>
                      <a:lnTo>
                        <a:pt x="15" y="12"/>
                      </a:lnTo>
                      <a:lnTo>
                        <a:pt x="5" y="7"/>
                      </a:lnTo>
                      <a:lnTo>
                        <a:pt x="3" y="7"/>
                      </a:lnTo>
                      <a:lnTo>
                        <a:pt x="2" y="5"/>
                      </a:lnTo>
                      <a:lnTo>
                        <a:pt x="1" y="5"/>
                      </a:lnTo>
                      <a:lnTo>
                        <a:pt x="0" y="4"/>
                      </a:lnTo>
                      <a:lnTo>
                        <a:pt x="0" y="2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  <p:sp>
              <p:nvSpPr>
                <p:cNvPr id="1091" name="Freeform 1369"/>
                <p:cNvSpPr>
                  <a:spLocks/>
                </p:cNvSpPr>
                <p:nvPr/>
              </p:nvSpPr>
              <p:spPr bwMode="auto">
                <a:xfrm>
                  <a:off x="5974835" y="3332355"/>
                  <a:ext cx="22799" cy="43524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10" y="0"/>
                    </a:cxn>
                    <a:cxn ang="0">
                      <a:pos x="10" y="2"/>
                    </a:cxn>
                    <a:cxn ang="0">
                      <a:pos x="11" y="5"/>
                    </a:cxn>
                    <a:cxn ang="0">
                      <a:pos x="10" y="8"/>
                    </a:cxn>
                    <a:cxn ang="0">
                      <a:pos x="8" y="14"/>
                    </a:cxn>
                    <a:cxn ang="0">
                      <a:pos x="8" y="19"/>
                    </a:cxn>
                    <a:cxn ang="0">
                      <a:pos x="7" y="21"/>
                    </a:cxn>
                    <a:cxn ang="0">
                      <a:pos x="6" y="20"/>
                    </a:cxn>
                    <a:cxn ang="0">
                      <a:pos x="5" y="17"/>
                    </a:cxn>
                    <a:cxn ang="0">
                      <a:pos x="2" y="10"/>
                    </a:cxn>
                    <a:cxn ang="0">
                      <a:pos x="0" y="5"/>
                    </a:cxn>
                    <a:cxn ang="0">
                      <a:pos x="1" y="3"/>
                    </a:cxn>
                    <a:cxn ang="0">
                      <a:pos x="5" y="3"/>
                    </a:cxn>
                    <a:cxn ang="0">
                      <a:pos x="6" y="1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1" h="21">
                      <a:moveTo>
                        <a:pt x="8" y="0"/>
                      </a:moveTo>
                      <a:lnTo>
                        <a:pt x="10" y="0"/>
                      </a:lnTo>
                      <a:lnTo>
                        <a:pt x="10" y="2"/>
                      </a:lnTo>
                      <a:lnTo>
                        <a:pt x="11" y="5"/>
                      </a:lnTo>
                      <a:lnTo>
                        <a:pt x="10" y="8"/>
                      </a:lnTo>
                      <a:lnTo>
                        <a:pt x="8" y="14"/>
                      </a:lnTo>
                      <a:lnTo>
                        <a:pt x="8" y="19"/>
                      </a:lnTo>
                      <a:lnTo>
                        <a:pt x="7" y="21"/>
                      </a:lnTo>
                      <a:lnTo>
                        <a:pt x="6" y="20"/>
                      </a:lnTo>
                      <a:lnTo>
                        <a:pt x="5" y="17"/>
                      </a:lnTo>
                      <a:lnTo>
                        <a:pt x="2" y="10"/>
                      </a:lnTo>
                      <a:lnTo>
                        <a:pt x="0" y="5"/>
                      </a:lnTo>
                      <a:lnTo>
                        <a:pt x="1" y="3"/>
                      </a:lnTo>
                      <a:lnTo>
                        <a:pt x="5" y="3"/>
                      </a:lnTo>
                      <a:lnTo>
                        <a:pt x="6" y="1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  <p:sp>
              <p:nvSpPr>
                <p:cNvPr id="1092" name="Freeform 1370"/>
                <p:cNvSpPr>
                  <a:spLocks/>
                </p:cNvSpPr>
                <p:nvPr/>
              </p:nvSpPr>
              <p:spPr bwMode="auto">
                <a:xfrm>
                  <a:off x="5968618" y="3382096"/>
                  <a:ext cx="33161" cy="62176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10" y="0"/>
                    </a:cxn>
                    <a:cxn ang="0">
                      <a:pos x="13" y="2"/>
                    </a:cxn>
                    <a:cxn ang="0">
                      <a:pos x="14" y="2"/>
                    </a:cxn>
                    <a:cxn ang="0">
                      <a:pos x="15" y="6"/>
                    </a:cxn>
                    <a:cxn ang="0">
                      <a:pos x="16" y="8"/>
                    </a:cxn>
                    <a:cxn ang="0">
                      <a:pos x="16" y="18"/>
                    </a:cxn>
                    <a:cxn ang="0">
                      <a:pos x="15" y="22"/>
                    </a:cxn>
                    <a:cxn ang="0">
                      <a:pos x="14" y="25"/>
                    </a:cxn>
                    <a:cxn ang="0">
                      <a:pos x="9" y="30"/>
                    </a:cxn>
                    <a:cxn ang="0">
                      <a:pos x="4" y="30"/>
                    </a:cxn>
                    <a:cxn ang="0">
                      <a:pos x="3" y="27"/>
                    </a:cxn>
                    <a:cxn ang="0">
                      <a:pos x="1" y="26"/>
                    </a:cxn>
                    <a:cxn ang="0">
                      <a:pos x="1" y="21"/>
                    </a:cxn>
                    <a:cxn ang="0">
                      <a:pos x="4" y="13"/>
                    </a:cxn>
                    <a:cxn ang="0">
                      <a:pos x="4" y="11"/>
                    </a:cxn>
                    <a:cxn ang="0">
                      <a:pos x="0" y="7"/>
                    </a:cxn>
                    <a:cxn ang="0">
                      <a:pos x="0" y="5"/>
                    </a:cxn>
                    <a:cxn ang="0">
                      <a:pos x="3" y="3"/>
                    </a:cxn>
                    <a:cxn ang="0">
                      <a:pos x="5" y="1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6" h="30">
                      <a:moveTo>
                        <a:pt x="8" y="0"/>
                      </a:moveTo>
                      <a:lnTo>
                        <a:pt x="10" y="0"/>
                      </a:lnTo>
                      <a:lnTo>
                        <a:pt x="13" y="2"/>
                      </a:lnTo>
                      <a:lnTo>
                        <a:pt x="14" y="2"/>
                      </a:lnTo>
                      <a:lnTo>
                        <a:pt x="15" y="6"/>
                      </a:lnTo>
                      <a:lnTo>
                        <a:pt x="16" y="8"/>
                      </a:lnTo>
                      <a:lnTo>
                        <a:pt x="16" y="18"/>
                      </a:lnTo>
                      <a:lnTo>
                        <a:pt x="15" y="22"/>
                      </a:lnTo>
                      <a:lnTo>
                        <a:pt x="14" y="25"/>
                      </a:lnTo>
                      <a:lnTo>
                        <a:pt x="9" y="30"/>
                      </a:lnTo>
                      <a:lnTo>
                        <a:pt x="4" y="30"/>
                      </a:lnTo>
                      <a:lnTo>
                        <a:pt x="3" y="27"/>
                      </a:lnTo>
                      <a:lnTo>
                        <a:pt x="1" y="26"/>
                      </a:lnTo>
                      <a:lnTo>
                        <a:pt x="1" y="21"/>
                      </a:lnTo>
                      <a:lnTo>
                        <a:pt x="4" y="13"/>
                      </a:lnTo>
                      <a:lnTo>
                        <a:pt x="4" y="11"/>
                      </a:lnTo>
                      <a:lnTo>
                        <a:pt x="0" y="7"/>
                      </a:lnTo>
                      <a:lnTo>
                        <a:pt x="0" y="5"/>
                      </a:lnTo>
                      <a:lnTo>
                        <a:pt x="3" y="3"/>
                      </a:lnTo>
                      <a:lnTo>
                        <a:pt x="5" y="1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  <p:sp>
              <p:nvSpPr>
                <p:cNvPr id="1093" name="Freeform 1371"/>
                <p:cNvSpPr>
                  <a:spLocks/>
                </p:cNvSpPr>
                <p:nvPr/>
              </p:nvSpPr>
              <p:spPr bwMode="auto">
                <a:xfrm>
                  <a:off x="5833903" y="3417328"/>
                  <a:ext cx="18653" cy="16580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6" y="1"/>
                    </a:cxn>
                    <a:cxn ang="0">
                      <a:pos x="9" y="4"/>
                    </a:cxn>
                    <a:cxn ang="0">
                      <a:pos x="9" y="5"/>
                    </a:cxn>
                    <a:cxn ang="0">
                      <a:pos x="6" y="8"/>
                    </a:cxn>
                    <a:cxn ang="0">
                      <a:pos x="4" y="8"/>
                    </a:cxn>
                    <a:cxn ang="0">
                      <a:pos x="0" y="4"/>
                    </a:cxn>
                    <a:cxn ang="0">
                      <a:pos x="2" y="1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9" h="8">
                      <a:moveTo>
                        <a:pt x="6" y="0"/>
                      </a:moveTo>
                      <a:lnTo>
                        <a:pt x="6" y="1"/>
                      </a:lnTo>
                      <a:lnTo>
                        <a:pt x="9" y="4"/>
                      </a:lnTo>
                      <a:lnTo>
                        <a:pt x="9" y="5"/>
                      </a:lnTo>
                      <a:lnTo>
                        <a:pt x="6" y="8"/>
                      </a:lnTo>
                      <a:lnTo>
                        <a:pt x="4" y="8"/>
                      </a:lnTo>
                      <a:lnTo>
                        <a:pt x="0" y="4"/>
                      </a:lnTo>
                      <a:lnTo>
                        <a:pt x="2" y="1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  <p:sp>
              <p:nvSpPr>
                <p:cNvPr id="1094" name="Freeform 1372"/>
                <p:cNvSpPr>
                  <a:spLocks/>
                </p:cNvSpPr>
                <p:nvPr/>
              </p:nvSpPr>
              <p:spPr bwMode="auto">
                <a:xfrm>
                  <a:off x="6007995" y="2932355"/>
                  <a:ext cx="20725" cy="269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0"/>
                    </a:cxn>
                    <a:cxn ang="0">
                      <a:pos x="7" y="3"/>
                    </a:cxn>
                    <a:cxn ang="0">
                      <a:pos x="9" y="4"/>
                    </a:cxn>
                    <a:cxn ang="0">
                      <a:pos x="9" y="5"/>
                    </a:cxn>
                    <a:cxn ang="0">
                      <a:pos x="10" y="7"/>
                    </a:cxn>
                    <a:cxn ang="0">
                      <a:pos x="10" y="12"/>
                    </a:cxn>
                    <a:cxn ang="0">
                      <a:pos x="9" y="13"/>
                    </a:cxn>
                    <a:cxn ang="0">
                      <a:pos x="9" y="10"/>
                    </a:cxn>
                    <a:cxn ang="0">
                      <a:pos x="6" y="10"/>
                    </a:cxn>
                    <a:cxn ang="0">
                      <a:pos x="4" y="9"/>
                    </a:cxn>
                    <a:cxn ang="0">
                      <a:pos x="2" y="8"/>
                    </a:cxn>
                    <a:cxn ang="0">
                      <a:pos x="0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0" h="13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7" y="3"/>
                      </a:lnTo>
                      <a:lnTo>
                        <a:pt x="9" y="4"/>
                      </a:lnTo>
                      <a:lnTo>
                        <a:pt x="9" y="5"/>
                      </a:lnTo>
                      <a:lnTo>
                        <a:pt x="10" y="7"/>
                      </a:lnTo>
                      <a:lnTo>
                        <a:pt x="10" y="12"/>
                      </a:lnTo>
                      <a:lnTo>
                        <a:pt x="9" y="13"/>
                      </a:lnTo>
                      <a:lnTo>
                        <a:pt x="9" y="10"/>
                      </a:lnTo>
                      <a:lnTo>
                        <a:pt x="6" y="10"/>
                      </a:lnTo>
                      <a:lnTo>
                        <a:pt x="4" y="9"/>
                      </a:lnTo>
                      <a:lnTo>
                        <a:pt x="2" y="8"/>
                      </a:lnTo>
                      <a:lnTo>
                        <a:pt x="0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  <p:sp>
              <p:nvSpPr>
                <p:cNvPr id="1095" name="Freeform 1373"/>
                <p:cNvSpPr>
                  <a:spLocks/>
                </p:cNvSpPr>
                <p:nvPr/>
              </p:nvSpPr>
              <p:spPr bwMode="auto">
                <a:xfrm>
                  <a:off x="6032866" y="2909558"/>
                  <a:ext cx="39379" cy="53886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12" y="0"/>
                    </a:cxn>
                    <a:cxn ang="0">
                      <a:pos x="14" y="1"/>
                    </a:cxn>
                    <a:cxn ang="0">
                      <a:pos x="15" y="2"/>
                    </a:cxn>
                    <a:cxn ang="0">
                      <a:pos x="19" y="10"/>
                    </a:cxn>
                    <a:cxn ang="0">
                      <a:pos x="17" y="11"/>
                    </a:cxn>
                    <a:cxn ang="0">
                      <a:pos x="13" y="19"/>
                    </a:cxn>
                    <a:cxn ang="0">
                      <a:pos x="13" y="21"/>
                    </a:cxn>
                    <a:cxn ang="0">
                      <a:pos x="12" y="24"/>
                    </a:cxn>
                    <a:cxn ang="0">
                      <a:pos x="9" y="26"/>
                    </a:cxn>
                    <a:cxn ang="0">
                      <a:pos x="3" y="26"/>
                    </a:cxn>
                    <a:cxn ang="0">
                      <a:pos x="0" y="24"/>
                    </a:cxn>
                    <a:cxn ang="0">
                      <a:pos x="0" y="23"/>
                    </a:cxn>
                    <a:cxn ang="0">
                      <a:pos x="3" y="23"/>
                    </a:cxn>
                    <a:cxn ang="0">
                      <a:pos x="3" y="24"/>
                    </a:cxn>
                    <a:cxn ang="0">
                      <a:pos x="8" y="21"/>
                    </a:cxn>
                    <a:cxn ang="0">
                      <a:pos x="9" y="20"/>
                    </a:cxn>
                    <a:cxn ang="0">
                      <a:pos x="9" y="19"/>
                    </a:cxn>
                    <a:cxn ang="0">
                      <a:pos x="7" y="18"/>
                    </a:cxn>
                    <a:cxn ang="0">
                      <a:pos x="3" y="15"/>
                    </a:cxn>
                    <a:cxn ang="0">
                      <a:pos x="2" y="14"/>
                    </a:cxn>
                    <a:cxn ang="0">
                      <a:pos x="0" y="11"/>
                    </a:cxn>
                    <a:cxn ang="0">
                      <a:pos x="0" y="10"/>
                    </a:cxn>
                    <a:cxn ang="0">
                      <a:pos x="3" y="5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9" h="26">
                      <a:moveTo>
                        <a:pt x="8" y="0"/>
                      </a:moveTo>
                      <a:lnTo>
                        <a:pt x="12" y="0"/>
                      </a:lnTo>
                      <a:lnTo>
                        <a:pt x="14" y="1"/>
                      </a:lnTo>
                      <a:lnTo>
                        <a:pt x="15" y="2"/>
                      </a:lnTo>
                      <a:lnTo>
                        <a:pt x="19" y="10"/>
                      </a:lnTo>
                      <a:lnTo>
                        <a:pt x="17" y="11"/>
                      </a:lnTo>
                      <a:lnTo>
                        <a:pt x="13" y="19"/>
                      </a:lnTo>
                      <a:lnTo>
                        <a:pt x="13" y="21"/>
                      </a:lnTo>
                      <a:lnTo>
                        <a:pt x="12" y="24"/>
                      </a:lnTo>
                      <a:lnTo>
                        <a:pt x="9" y="26"/>
                      </a:lnTo>
                      <a:lnTo>
                        <a:pt x="3" y="26"/>
                      </a:lnTo>
                      <a:lnTo>
                        <a:pt x="0" y="24"/>
                      </a:lnTo>
                      <a:lnTo>
                        <a:pt x="0" y="23"/>
                      </a:lnTo>
                      <a:lnTo>
                        <a:pt x="3" y="23"/>
                      </a:lnTo>
                      <a:lnTo>
                        <a:pt x="3" y="24"/>
                      </a:lnTo>
                      <a:lnTo>
                        <a:pt x="8" y="21"/>
                      </a:lnTo>
                      <a:lnTo>
                        <a:pt x="9" y="20"/>
                      </a:lnTo>
                      <a:lnTo>
                        <a:pt x="9" y="19"/>
                      </a:lnTo>
                      <a:lnTo>
                        <a:pt x="7" y="18"/>
                      </a:lnTo>
                      <a:lnTo>
                        <a:pt x="3" y="15"/>
                      </a:lnTo>
                      <a:lnTo>
                        <a:pt x="2" y="14"/>
                      </a:lnTo>
                      <a:lnTo>
                        <a:pt x="0" y="11"/>
                      </a:lnTo>
                      <a:lnTo>
                        <a:pt x="0" y="10"/>
                      </a:lnTo>
                      <a:lnTo>
                        <a:pt x="3" y="5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  <p:sp>
              <p:nvSpPr>
                <p:cNvPr id="1096" name="Freeform 1374"/>
                <p:cNvSpPr>
                  <a:spLocks/>
                </p:cNvSpPr>
                <p:nvPr/>
              </p:nvSpPr>
              <p:spPr bwMode="auto">
                <a:xfrm>
                  <a:off x="6202814" y="2847382"/>
                  <a:ext cx="18653" cy="31089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9" y="0"/>
                    </a:cxn>
                    <a:cxn ang="0">
                      <a:pos x="5" y="4"/>
                    </a:cxn>
                    <a:cxn ang="0">
                      <a:pos x="5" y="9"/>
                    </a:cxn>
                    <a:cxn ang="0">
                      <a:pos x="1" y="12"/>
                    </a:cxn>
                    <a:cxn ang="0">
                      <a:pos x="0" y="15"/>
                    </a:cxn>
                    <a:cxn ang="0">
                      <a:pos x="0" y="6"/>
                    </a:cxn>
                    <a:cxn ang="0">
                      <a:pos x="1" y="4"/>
                    </a:cxn>
                    <a:cxn ang="0">
                      <a:pos x="4" y="2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9" h="15">
                      <a:moveTo>
                        <a:pt x="5" y="0"/>
                      </a:moveTo>
                      <a:lnTo>
                        <a:pt x="9" y="0"/>
                      </a:lnTo>
                      <a:lnTo>
                        <a:pt x="5" y="4"/>
                      </a:lnTo>
                      <a:lnTo>
                        <a:pt x="5" y="9"/>
                      </a:lnTo>
                      <a:lnTo>
                        <a:pt x="1" y="12"/>
                      </a:lnTo>
                      <a:lnTo>
                        <a:pt x="0" y="15"/>
                      </a:lnTo>
                      <a:lnTo>
                        <a:pt x="0" y="6"/>
                      </a:lnTo>
                      <a:lnTo>
                        <a:pt x="1" y="4"/>
                      </a:lnTo>
                      <a:lnTo>
                        <a:pt x="4" y="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  <p:sp>
              <p:nvSpPr>
                <p:cNvPr id="1097" name="Freeform 1375"/>
                <p:cNvSpPr>
                  <a:spLocks/>
                </p:cNvSpPr>
                <p:nvPr/>
              </p:nvSpPr>
              <p:spPr bwMode="auto">
                <a:xfrm>
                  <a:off x="6287788" y="2805931"/>
                  <a:ext cx="29015" cy="35234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14" y="3"/>
                    </a:cxn>
                    <a:cxn ang="0">
                      <a:pos x="14" y="5"/>
                    </a:cxn>
                    <a:cxn ang="0">
                      <a:pos x="13" y="7"/>
                    </a:cxn>
                    <a:cxn ang="0">
                      <a:pos x="12" y="8"/>
                    </a:cxn>
                    <a:cxn ang="0">
                      <a:pos x="12" y="13"/>
                    </a:cxn>
                    <a:cxn ang="0">
                      <a:pos x="10" y="15"/>
                    </a:cxn>
                    <a:cxn ang="0">
                      <a:pos x="9" y="15"/>
                    </a:cxn>
                    <a:cxn ang="0">
                      <a:pos x="8" y="16"/>
                    </a:cxn>
                    <a:cxn ang="0">
                      <a:pos x="5" y="17"/>
                    </a:cxn>
                    <a:cxn ang="0">
                      <a:pos x="3" y="17"/>
                    </a:cxn>
                    <a:cxn ang="0">
                      <a:pos x="0" y="15"/>
                    </a:cxn>
                    <a:cxn ang="0">
                      <a:pos x="0" y="12"/>
                    </a:cxn>
                    <a:cxn ang="0">
                      <a:pos x="5" y="10"/>
                    </a:cxn>
                    <a:cxn ang="0">
                      <a:pos x="7" y="8"/>
                    </a:cxn>
                    <a:cxn ang="0">
                      <a:pos x="9" y="8"/>
                    </a:cxn>
                    <a:cxn ang="0">
                      <a:pos x="7" y="6"/>
                    </a:cxn>
                    <a:cxn ang="0">
                      <a:pos x="7" y="2"/>
                    </a:cxn>
                    <a:cxn ang="0">
                      <a:pos x="9" y="1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14" h="17">
                      <a:moveTo>
                        <a:pt x="10" y="0"/>
                      </a:moveTo>
                      <a:lnTo>
                        <a:pt x="14" y="3"/>
                      </a:lnTo>
                      <a:lnTo>
                        <a:pt x="14" y="5"/>
                      </a:lnTo>
                      <a:lnTo>
                        <a:pt x="13" y="7"/>
                      </a:lnTo>
                      <a:lnTo>
                        <a:pt x="12" y="8"/>
                      </a:lnTo>
                      <a:lnTo>
                        <a:pt x="12" y="13"/>
                      </a:lnTo>
                      <a:lnTo>
                        <a:pt x="10" y="15"/>
                      </a:lnTo>
                      <a:lnTo>
                        <a:pt x="9" y="15"/>
                      </a:lnTo>
                      <a:lnTo>
                        <a:pt x="8" y="16"/>
                      </a:lnTo>
                      <a:lnTo>
                        <a:pt x="5" y="17"/>
                      </a:lnTo>
                      <a:lnTo>
                        <a:pt x="3" y="17"/>
                      </a:lnTo>
                      <a:lnTo>
                        <a:pt x="0" y="15"/>
                      </a:lnTo>
                      <a:lnTo>
                        <a:pt x="0" y="12"/>
                      </a:lnTo>
                      <a:lnTo>
                        <a:pt x="5" y="10"/>
                      </a:lnTo>
                      <a:lnTo>
                        <a:pt x="7" y="8"/>
                      </a:lnTo>
                      <a:lnTo>
                        <a:pt x="9" y="8"/>
                      </a:lnTo>
                      <a:lnTo>
                        <a:pt x="7" y="6"/>
                      </a:lnTo>
                      <a:lnTo>
                        <a:pt x="7" y="2"/>
                      </a:lnTo>
                      <a:lnTo>
                        <a:pt x="9" y="1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  <p:sp>
              <p:nvSpPr>
                <p:cNvPr id="1098" name="Freeform 1376"/>
                <p:cNvSpPr>
                  <a:spLocks noEditPoints="1"/>
                </p:cNvSpPr>
                <p:nvPr/>
              </p:nvSpPr>
              <p:spPr bwMode="auto">
                <a:xfrm>
                  <a:off x="7135454" y="2345829"/>
                  <a:ext cx="6218" cy="6218"/>
                </a:xfrm>
                <a:custGeom>
                  <a:avLst/>
                  <a:gdLst/>
                  <a:ahLst/>
                  <a:cxnLst>
                    <a:cxn ang="0">
                      <a:pos x="2" y="1"/>
                    </a:cxn>
                    <a:cxn ang="0">
                      <a:pos x="3" y="3"/>
                    </a:cxn>
                    <a:cxn ang="0">
                      <a:pos x="2" y="1"/>
                    </a:cxn>
                    <a:cxn ang="0">
                      <a:pos x="0" y="0"/>
                    </a:cxn>
                    <a:cxn ang="0">
                      <a:pos x="2" y="1"/>
                    </a:cxn>
                    <a:cxn ang="0">
                      <a:pos x="0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" h="3">
                      <a:moveTo>
                        <a:pt x="2" y="1"/>
                      </a:moveTo>
                      <a:lnTo>
                        <a:pt x="3" y="3"/>
                      </a:lnTo>
                      <a:lnTo>
                        <a:pt x="2" y="1"/>
                      </a:lnTo>
                      <a:close/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0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  <p:sp>
              <p:nvSpPr>
                <p:cNvPr id="1099" name="Freeform 1377"/>
                <p:cNvSpPr>
                  <a:spLocks/>
                </p:cNvSpPr>
                <p:nvPr/>
              </p:nvSpPr>
              <p:spPr bwMode="auto">
                <a:xfrm>
                  <a:off x="7141672" y="2352046"/>
                  <a:ext cx="2073" cy="207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1"/>
                    </a:cxn>
                    <a:cxn ang="0">
                      <a:pos x="0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0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  <p:sp>
              <p:nvSpPr>
                <p:cNvPr id="1100" name="Freeform 1378"/>
                <p:cNvSpPr>
                  <a:spLocks/>
                </p:cNvSpPr>
                <p:nvPr/>
              </p:nvSpPr>
              <p:spPr bwMode="auto">
                <a:xfrm>
                  <a:off x="6998666" y="2047384"/>
                  <a:ext cx="420725" cy="308808"/>
                </a:xfrm>
                <a:custGeom>
                  <a:avLst/>
                  <a:gdLst/>
                  <a:ahLst/>
                  <a:cxnLst>
                    <a:cxn ang="0">
                      <a:pos x="189" y="0"/>
                    </a:cxn>
                    <a:cxn ang="0">
                      <a:pos x="201" y="6"/>
                    </a:cxn>
                    <a:cxn ang="0">
                      <a:pos x="203" y="10"/>
                    </a:cxn>
                    <a:cxn ang="0">
                      <a:pos x="194" y="20"/>
                    </a:cxn>
                    <a:cxn ang="0">
                      <a:pos x="177" y="26"/>
                    </a:cxn>
                    <a:cxn ang="0">
                      <a:pos x="149" y="36"/>
                    </a:cxn>
                    <a:cxn ang="0">
                      <a:pos x="124" y="41"/>
                    </a:cxn>
                    <a:cxn ang="0">
                      <a:pos x="122" y="45"/>
                    </a:cxn>
                    <a:cxn ang="0">
                      <a:pos x="119" y="49"/>
                    </a:cxn>
                    <a:cxn ang="0">
                      <a:pos x="115" y="51"/>
                    </a:cxn>
                    <a:cxn ang="0">
                      <a:pos x="104" y="56"/>
                    </a:cxn>
                    <a:cxn ang="0">
                      <a:pos x="83" y="68"/>
                    </a:cxn>
                    <a:cxn ang="0">
                      <a:pos x="58" y="90"/>
                    </a:cxn>
                    <a:cxn ang="0">
                      <a:pos x="46" y="120"/>
                    </a:cxn>
                    <a:cxn ang="0">
                      <a:pos x="54" y="137"/>
                    </a:cxn>
                    <a:cxn ang="0">
                      <a:pos x="69" y="148"/>
                    </a:cxn>
                    <a:cxn ang="0">
                      <a:pos x="70" y="149"/>
                    </a:cxn>
                    <a:cxn ang="0">
                      <a:pos x="38" y="148"/>
                    </a:cxn>
                    <a:cxn ang="0">
                      <a:pos x="35" y="147"/>
                    </a:cxn>
                    <a:cxn ang="0">
                      <a:pos x="24" y="144"/>
                    </a:cxn>
                    <a:cxn ang="0">
                      <a:pos x="22" y="134"/>
                    </a:cxn>
                    <a:cxn ang="0">
                      <a:pos x="19" y="132"/>
                    </a:cxn>
                    <a:cxn ang="0">
                      <a:pos x="5" y="130"/>
                    </a:cxn>
                    <a:cxn ang="0">
                      <a:pos x="0" y="124"/>
                    </a:cxn>
                    <a:cxn ang="0">
                      <a:pos x="4" y="117"/>
                    </a:cxn>
                    <a:cxn ang="0">
                      <a:pos x="10" y="112"/>
                    </a:cxn>
                    <a:cxn ang="0">
                      <a:pos x="12" y="101"/>
                    </a:cxn>
                    <a:cxn ang="0">
                      <a:pos x="17" y="95"/>
                    </a:cxn>
                    <a:cxn ang="0">
                      <a:pos x="25" y="91"/>
                    </a:cxn>
                    <a:cxn ang="0">
                      <a:pos x="31" y="90"/>
                    </a:cxn>
                    <a:cxn ang="0">
                      <a:pos x="25" y="81"/>
                    </a:cxn>
                    <a:cxn ang="0">
                      <a:pos x="36" y="70"/>
                    </a:cxn>
                    <a:cxn ang="0">
                      <a:pos x="46" y="56"/>
                    </a:cxn>
                    <a:cxn ang="0">
                      <a:pos x="45" y="52"/>
                    </a:cxn>
                    <a:cxn ang="0">
                      <a:pos x="44" y="49"/>
                    </a:cxn>
                    <a:cxn ang="0">
                      <a:pos x="46" y="45"/>
                    </a:cxn>
                    <a:cxn ang="0">
                      <a:pos x="56" y="44"/>
                    </a:cxn>
                    <a:cxn ang="0">
                      <a:pos x="64" y="42"/>
                    </a:cxn>
                    <a:cxn ang="0">
                      <a:pos x="80" y="32"/>
                    </a:cxn>
                    <a:cxn ang="0">
                      <a:pos x="100" y="23"/>
                    </a:cxn>
                    <a:cxn ang="0">
                      <a:pos x="105" y="21"/>
                    </a:cxn>
                    <a:cxn ang="0">
                      <a:pos x="117" y="18"/>
                    </a:cxn>
                    <a:cxn ang="0">
                      <a:pos x="123" y="23"/>
                    </a:cxn>
                    <a:cxn ang="0">
                      <a:pos x="138" y="21"/>
                    </a:cxn>
                    <a:cxn ang="0">
                      <a:pos x="174" y="2"/>
                    </a:cxn>
                  </a:cxnLst>
                  <a:rect l="0" t="0" r="r" b="b"/>
                  <a:pathLst>
                    <a:path w="203" h="149">
                      <a:moveTo>
                        <a:pt x="187" y="0"/>
                      </a:moveTo>
                      <a:lnTo>
                        <a:pt x="189" y="0"/>
                      </a:lnTo>
                      <a:lnTo>
                        <a:pt x="193" y="1"/>
                      </a:lnTo>
                      <a:lnTo>
                        <a:pt x="201" y="6"/>
                      </a:lnTo>
                      <a:lnTo>
                        <a:pt x="202" y="7"/>
                      </a:lnTo>
                      <a:lnTo>
                        <a:pt x="203" y="10"/>
                      </a:lnTo>
                      <a:lnTo>
                        <a:pt x="201" y="16"/>
                      </a:lnTo>
                      <a:lnTo>
                        <a:pt x="194" y="20"/>
                      </a:lnTo>
                      <a:lnTo>
                        <a:pt x="187" y="23"/>
                      </a:lnTo>
                      <a:lnTo>
                        <a:pt x="177" y="26"/>
                      </a:lnTo>
                      <a:lnTo>
                        <a:pt x="168" y="29"/>
                      </a:lnTo>
                      <a:lnTo>
                        <a:pt x="149" y="36"/>
                      </a:lnTo>
                      <a:lnTo>
                        <a:pt x="137" y="37"/>
                      </a:lnTo>
                      <a:lnTo>
                        <a:pt x="124" y="41"/>
                      </a:lnTo>
                      <a:lnTo>
                        <a:pt x="123" y="42"/>
                      </a:lnTo>
                      <a:lnTo>
                        <a:pt x="122" y="45"/>
                      </a:lnTo>
                      <a:lnTo>
                        <a:pt x="120" y="46"/>
                      </a:lnTo>
                      <a:lnTo>
                        <a:pt x="119" y="49"/>
                      </a:lnTo>
                      <a:lnTo>
                        <a:pt x="118" y="50"/>
                      </a:lnTo>
                      <a:lnTo>
                        <a:pt x="115" y="51"/>
                      </a:lnTo>
                      <a:lnTo>
                        <a:pt x="109" y="52"/>
                      </a:lnTo>
                      <a:lnTo>
                        <a:pt x="104" y="56"/>
                      </a:lnTo>
                      <a:lnTo>
                        <a:pt x="100" y="59"/>
                      </a:lnTo>
                      <a:lnTo>
                        <a:pt x="83" y="68"/>
                      </a:lnTo>
                      <a:lnTo>
                        <a:pt x="69" y="78"/>
                      </a:lnTo>
                      <a:lnTo>
                        <a:pt x="58" y="90"/>
                      </a:lnTo>
                      <a:lnTo>
                        <a:pt x="50" y="105"/>
                      </a:lnTo>
                      <a:lnTo>
                        <a:pt x="46" y="120"/>
                      </a:lnTo>
                      <a:lnTo>
                        <a:pt x="49" y="130"/>
                      </a:lnTo>
                      <a:lnTo>
                        <a:pt x="54" y="137"/>
                      </a:lnTo>
                      <a:lnTo>
                        <a:pt x="61" y="142"/>
                      </a:lnTo>
                      <a:lnTo>
                        <a:pt x="69" y="148"/>
                      </a:lnTo>
                      <a:lnTo>
                        <a:pt x="70" y="148"/>
                      </a:lnTo>
                      <a:lnTo>
                        <a:pt x="70" y="149"/>
                      </a:lnTo>
                      <a:lnTo>
                        <a:pt x="39" y="149"/>
                      </a:lnTo>
                      <a:lnTo>
                        <a:pt x="38" y="148"/>
                      </a:lnTo>
                      <a:lnTo>
                        <a:pt x="36" y="148"/>
                      </a:lnTo>
                      <a:lnTo>
                        <a:pt x="35" y="147"/>
                      </a:lnTo>
                      <a:lnTo>
                        <a:pt x="25" y="147"/>
                      </a:lnTo>
                      <a:lnTo>
                        <a:pt x="24" y="144"/>
                      </a:lnTo>
                      <a:lnTo>
                        <a:pt x="24" y="137"/>
                      </a:lnTo>
                      <a:lnTo>
                        <a:pt x="22" y="134"/>
                      </a:lnTo>
                      <a:lnTo>
                        <a:pt x="21" y="133"/>
                      </a:lnTo>
                      <a:lnTo>
                        <a:pt x="19" y="132"/>
                      </a:lnTo>
                      <a:lnTo>
                        <a:pt x="6" y="132"/>
                      </a:lnTo>
                      <a:lnTo>
                        <a:pt x="5" y="130"/>
                      </a:lnTo>
                      <a:lnTo>
                        <a:pt x="2" y="129"/>
                      </a:lnTo>
                      <a:lnTo>
                        <a:pt x="0" y="124"/>
                      </a:lnTo>
                      <a:lnTo>
                        <a:pt x="0" y="120"/>
                      </a:lnTo>
                      <a:lnTo>
                        <a:pt x="4" y="117"/>
                      </a:lnTo>
                      <a:lnTo>
                        <a:pt x="9" y="114"/>
                      </a:lnTo>
                      <a:lnTo>
                        <a:pt x="10" y="112"/>
                      </a:lnTo>
                      <a:lnTo>
                        <a:pt x="12" y="110"/>
                      </a:lnTo>
                      <a:lnTo>
                        <a:pt x="12" y="101"/>
                      </a:lnTo>
                      <a:lnTo>
                        <a:pt x="15" y="96"/>
                      </a:lnTo>
                      <a:lnTo>
                        <a:pt x="17" y="95"/>
                      </a:lnTo>
                      <a:lnTo>
                        <a:pt x="21" y="93"/>
                      </a:lnTo>
                      <a:lnTo>
                        <a:pt x="25" y="91"/>
                      </a:lnTo>
                      <a:lnTo>
                        <a:pt x="29" y="91"/>
                      </a:lnTo>
                      <a:lnTo>
                        <a:pt x="31" y="90"/>
                      </a:lnTo>
                      <a:lnTo>
                        <a:pt x="29" y="85"/>
                      </a:lnTo>
                      <a:lnTo>
                        <a:pt x="25" y="81"/>
                      </a:lnTo>
                      <a:lnTo>
                        <a:pt x="29" y="76"/>
                      </a:lnTo>
                      <a:lnTo>
                        <a:pt x="36" y="70"/>
                      </a:lnTo>
                      <a:lnTo>
                        <a:pt x="43" y="64"/>
                      </a:lnTo>
                      <a:lnTo>
                        <a:pt x="46" y="56"/>
                      </a:lnTo>
                      <a:lnTo>
                        <a:pt x="46" y="55"/>
                      </a:lnTo>
                      <a:lnTo>
                        <a:pt x="45" y="52"/>
                      </a:lnTo>
                      <a:lnTo>
                        <a:pt x="44" y="51"/>
                      </a:lnTo>
                      <a:lnTo>
                        <a:pt x="44" y="49"/>
                      </a:lnTo>
                      <a:lnTo>
                        <a:pt x="45" y="46"/>
                      </a:lnTo>
                      <a:lnTo>
                        <a:pt x="46" y="45"/>
                      </a:lnTo>
                      <a:lnTo>
                        <a:pt x="51" y="45"/>
                      </a:lnTo>
                      <a:lnTo>
                        <a:pt x="56" y="44"/>
                      </a:lnTo>
                      <a:lnTo>
                        <a:pt x="60" y="42"/>
                      </a:lnTo>
                      <a:lnTo>
                        <a:pt x="64" y="42"/>
                      </a:lnTo>
                      <a:lnTo>
                        <a:pt x="71" y="40"/>
                      </a:lnTo>
                      <a:lnTo>
                        <a:pt x="80" y="32"/>
                      </a:lnTo>
                      <a:lnTo>
                        <a:pt x="90" y="26"/>
                      </a:lnTo>
                      <a:lnTo>
                        <a:pt x="100" y="23"/>
                      </a:lnTo>
                      <a:lnTo>
                        <a:pt x="103" y="23"/>
                      </a:lnTo>
                      <a:lnTo>
                        <a:pt x="105" y="21"/>
                      </a:lnTo>
                      <a:lnTo>
                        <a:pt x="110" y="18"/>
                      </a:lnTo>
                      <a:lnTo>
                        <a:pt x="117" y="18"/>
                      </a:lnTo>
                      <a:lnTo>
                        <a:pt x="119" y="20"/>
                      </a:lnTo>
                      <a:lnTo>
                        <a:pt x="123" y="23"/>
                      </a:lnTo>
                      <a:lnTo>
                        <a:pt x="125" y="23"/>
                      </a:lnTo>
                      <a:lnTo>
                        <a:pt x="138" y="21"/>
                      </a:lnTo>
                      <a:lnTo>
                        <a:pt x="163" y="8"/>
                      </a:lnTo>
                      <a:lnTo>
                        <a:pt x="174" y="2"/>
                      </a:lnTo>
                      <a:lnTo>
                        <a:pt x="18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  <p:sp>
              <p:nvSpPr>
                <p:cNvPr id="1101" name="Freeform 1379"/>
                <p:cNvSpPr>
                  <a:spLocks/>
                </p:cNvSpPr>
                <p:nvPr/>
              </p:nvSpPr>
              <p:spPr bwMode="auto">
                <a:xfrm>
                  <a:off x="6961361" y="1869146"/>
                  <a:ext cx="6218" cy="621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" y="0"/>
                    </a:cxn>
                    <a:cxn ang="0">
                      <a:pos x="0" y="3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" h="3">
                      <a:moveTo>
                        <a:pt x="0" y="0"/>
                      </a:moveTo>
                      <a:lnTo>
                        <a:pt x="3" y="0"/>
                      </a:lnTo>
                      <a:lnTo>
                        <a:pt x="0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  <p:sp>
              <p:nvSpPr>
                <p:cNvPr id="1103" name="Freeform 1381"/>
                <p:cNvSpPr>
                  <a:spLocks/>
                </p:cNvSpPr>
                <p:nvPr/>
              </p:nvSpPr>
              <p:spPr bwMode="auto">
                <a:xfrm>
                  <a:off x="7187268" y="1831841"/>
                  <a:ext cx="64249" cy="37306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22" y="0"/>
                    </a:cxn>
                    <a:cxn ang="0">
                      <a:pos x="18" y="4"/>
                    </a:cxn>
                    <a:cxn ang="0">
                      <a:pos x="31" y="4"/>
                    </a:cxn>
                    <a:cxn ang="0">
                      <a:pos x="31" y="9"/>
                    </a:cxn>
                    <a:cxn ang="0">
                      <a:pos x="28" y="12"/>
                    </a:cxn>
                    <a:cxn ang="0">
                      <a:pos x="21" y="12"/>
                    </a:cxn>
                    <a:cxn ang="0">
                      <a:pos x="23" y="17"/>
                    </a:cxn>
                    <a:cxn ang="0">
                      <a:pos x="18" y="18"/>
                    </a:cxn>
                    <a:cxn ang="0">
                      <a:pos x="4" y="18"/>
                    </a:cxn>
                    <a:cxn ang="0">
                      <a:pos x="0" y="17"/>
                    </a:cxn>
                    <a:cxn ang="0">
                      <a:pos x="0" y="13"/>
                    </a:cxn>
                    <a:cxn ang="0">
                      <a:pos x="3" y="9"/>
                    </a:cxn>
                    <a:cxn ang="0">
                      <a:pos x="4" y="8"/>
                    </a:cxn>
                    <a:cxn ang="0">
                      <a:pos x="8" y="5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31" h="18">
                      <a:moveTo>
                        <a:pt x="8" y="0"/>
                      </a:moveTo>
                      <a:lnTo>
                        <a:pt x="22" y="0"/>
                      </a:lnTo>
                      <a:lnTo>
                        <a:pt x="18" y="4"/>
                      </a:lnTo>
                      <a:lnTo>
                        <a:pt x="31" y="4"/>
                      </a:lnTo>
                      <a:lnTo>
                        <a:pt x="31" y="9"/>
                      </a:lnTo>
                      <a:lnTo>
                        <a:pt x="28" y="12"/>
                      </a:lnTo>
                      <a:lnTo>
                        <a:pt x="21" y="12"/>
                      </a:lnTo>
                      <a:lnTo>
                        <a:pt x="23" y="17"/>
                      </a:lnTo>
                      <a:lnTo>
                        <a:pt x="18" y="18"/>
                      </a:lnTo>
                      <a:lnTo>
                        <a:pt x="4" y="18"/>
                      </a:lnTo>
                      <a:lnTo>
                        <a:pt x="0" y="17"/>
                      </a:lnTo>
                      <a:lnTo>
                        <a:pt x="0" y="13"/>
                      </a:lnTo>
                      <a:lnTo>
                        <a:pt x="3" y="9"/>
                      </a:lnTo>
                      <a:lnTo>
                        <a:pt x="4" y="8"/>
                      </a:lnTo>
                      <a:lnTo>
                        <a:pt x="8" y="5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  <p:sp>
              <p:nvSpPr>
                <p:cNvPr id="1104" name="Freeform 1382"/>
                <p:cNvSpPr>
                  <a:spLocks/>
                </p:cNvSpPr>
                <p:nvPr/>
              </p:nvSpPr>
              <p:spPr bwMode="auto">
                <a:xfrm>
                  <a:off x="7102293" y="1865001"/>
                  <a:ext cx="68394" cy="22799"/>
                </a:xfrm>
                <a:custGeom>
                  <a:avLst/>
                  <a:gdLst/>
                  <a:ahLst/>
                  <a:cxnLst>
                    <a:cxn ang="0">
                      <a:pos x="16" y="0"/>
                    </a:cxn>
                    <a:cxn ang="0">
                      <a:pos x="25" y="0"/>
                    </a:cxn>
                    <a:cxn ang="0">
                      <a:pos x="28" y="1"/>
                    </a:cxn>
                    <a:cxn ang="0">
                      <a:pos x="30" y="3"/>
                    </a:cxn>
                    <a:cxn ang="0">
                      <a:pos x="33" y="5"/>
                    </a:cxn>
                    <a:cxn ang="0">
                      <a:pos x="29" y="5"/>
                    </a:cxn>
                    <a:cxn ang="0">
                      <a:pos x="28" y="6"/>
                    </a:cxn>
                    <a:cxn ang="0">
                      <a:pos x="25" y="7"/>
                    </a:cxn>
                    <a:cxn ang="0">
                      <a:pos x="21" y="11"/>
                    </a:cxn>
                    <a:cxn ang="0">
                      <a:pos x="16" y="11"/>
                    </a:cxn>
                    <a:cxn ang="0">
                      <a:pos x="15" y="8"/>
                    </a:cxn>
                    <a:cxn ang="0">
                      <a:pos x="13" y="7"/>
                    </a:cxn>
                    <a:cxn ang="0">
                      <a:pos x="11" y="7"/>
                    </a:cxn>
                    <a:cxn ang="0">
                      <a:pos x="10" y="10"/>
                    </a:cxn>
                    <a:cxn ang="0">
                      <a:pos x="9" y="11"/>
                    </a:cxn>
                    <a:cxn ang="0">
                      <a:pos x="3" y="11"/>
                    </a:cxn>
                    <a:cxn ang="0">
                      <a:pos x="0" y="8"/>
                    </a:cxn>
                    <a:cxn ang="0">
                      <a:pos x="3" y="5"/>
                    </a:cxn>
                    <a:cxn ang="0">
                      <a:pos x="9" y="2"/>
                    </a:cxn>
                    <a:cxn ang="0">
                      <a:pos x="16" y="0"/>
                    </a:cxn>
                  </a:cxnLst>
                  <a:rect l="0" t="0" r="r" b="b"/>
                  <a:pathLst>
                    <a:path w="33" h="11">
                      <a:moveTo>
                        <a:pt x="16" y="0"/>
                      </a:moveTo>
                      <a:lnTo>
                        <a:pt x="25" y="0"/>
                      </a:lnTo>
                      <a:lnTo>
                        <a:pt x="28" y="1"/>
                      </a:lnTo>
                      <a:lnTo>
                        <a:pt x="30" y="3"/>
                      </a:lnTo>
                      <a:lnTo>
                        <a:pt x="33" y="5"/>
                      </a:lnTo>
                      <a:lnTo>
                        <a:pt x="29" y="5"/>
                      </a:lnTo>
                      <a:lnTo>
                        <a:pt x="28" y="6"/>
                      </a:lnTo>
                      <a:lnTo>
                        <a:pt x="25" y="7"/>
                      </a:lnTo>
                      <a:lnTo>
                        <a:pt x="21" y="11"/>
                      </a:lnTo>
                      <a:lnTo>
                        <a:pt x="16" y="11"/>
                      </a:lnTo>
                      <a:lnTo>
                        <a:pt x="15" y="8"/>
                      </a:lnTo>
                      <a:lnTo>
                        <a:pt x="13" y="7"/>
                      </a:lnTo>
                      <a:lnTo>
                        <a:pt x="11" y="7"/>
                      </a:lnTo>
                      <a:lnTo>
                        <a:pt x="10" y="10"/>
                      </a:lnTo>
                      <a:lnTo>
                        <a:pt x="9" y="11"/>
                      </a:lnTo>
                      <a:lnTo>
                        <a:pt x="3" y="11"/>
                      </a:lnTo>
                      <a:lnTo>
                        <a:pt x="0" y="8"/>
                      </a:lnTo>
                      <a:lnTo>
                        <a:pt x="3" y="5"/>
                      </a:lnTo>
                      <a:lnTo>
                        <a:pt x="9" y="2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  <p:sp>
              <p:nvSpPr>
                <p:cNvPr id="1105" name="Freeform 1383"/>
                <p:cNvSpPr>
                  <a:spLocks/>
                </p:cNvSpPr>
                <p:nvPr/>
              </p:nvSpPr>
              <p:spPr bwMode="auto">
                <a:xfrm>
                  <a:off x="7067061" y="1788317"/>
                  <a:ext cx="99482" cy="70466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47" y="0"/>
                    </a:cxn>
                    <a:cxn ang="0">
                      <a:pos x="47" y="5"/>
                    </a:cxn>
                    <a:cxn ang="0">
                      <a:pos x="43" y="9"/>
                    </a:cxn>
                    <a:cxn ang="0">
                      <a:pos x="43" y="10"/>
                    </a:cxn>
                    <a:cxn ang="0">
                      <a:pos x="40" y="13"/>
                    </a:cxn>
                    <a:cxn ang="0">
                      <a:pos x="35" y="15"/>
                    </a:cxn>
                    <a:cxn ang="0">
                      <a:pos x="31" y="16"/>
                    </a:cxn>
                    <a:cxn ang="0">
                      <a:pos x="27" y="19"/>
                    </a:cxn>
                    <a:cxn ang="0">
                      <a:pos x="25" y="21"/>
                    </a:cxn>
                    <a:cxn ang="0">
                      <a:pos x="33" y="23"/>
                    </a:cxn>
                    <a:cxn ang="0">
                      <a:pos x="48" y="28"/>
                    </a:cxn>
                    <a:cxn ang="0">
                      <a:pos x="46" y="29"/>
                    </a:cxn>
                    <a:cxn ang="0">
                      <a:pos x="36" y="29"/>
                    </a:cxn>
                    <a:cxn ang="0">
                      <a:pos x="28" y="32"/>
                    </a:cxn>
                    <a:cxn ang="0">
                      <a:pos x="23" y="33"/>
                    </a:cxn>
                    <a:cxn ang="0">
                      <a:pos x="20" y="34"/>
                    </a:cxn>
                    <a:cxn ang="0">
                      <a:pos x="8" y="30"/>
                    </a:cxn>
                    <a:cxn ang="0">
                      <a:pos x="2" y="28"/>
                    </a:cxn>
                    <a:cxn ang="0">
                      <a:pos x="0" y="26"/>
                    </a:cxn>
                    <a:cxn ang="0">
                      <a:pos x="5" y="21"/>
                    </a:cxn>
                    <a:cxn ang="0">
                      <a:pos x="22" y="21"/>
                    </a:cxn>
                    <a:cxn ang="0">
                      <a:pos x="20" y="20"/>
                    </a:cxn>
                    <a:cxn ang="0">
                      <a:pos x="18" y="20"/>
                    </a:cxn>
                    <a:cxn ang="0">
                      <a:pos x="17" y="19"/>
                    </a:cxn>
                    <a:cxn ang="0">
                      <a:pos x="16" y="19"/>
                    </a:cxn>
                    <a:cxn ang="0">
                      <a:pos x="15" y="20"/>
                    </a:cxn>
                    <a:cxn ang="0">
                      <a:pos x="15" y="15"/>
                    </a:cxn>
                    <a:cxn ang="0">
                      <a:pos x="22" y="14"/>
                    </a:cxn>
                    <a:cxn ang="0">
                      <a:pos x="32" y="9"/>
                    </a:cxn>
                    <a:cxn ang="0">
                      <a:pos x="40" y="8"/>
                    </a:cxn>
                    <a:cxn ang="0">
                      <a:pos x="40" y="5"/>
                    </a:cxn>
                    <a:cxn ang="0">
                      <a:pos x="41" y="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8" h="34">
                      <a:moveTo>
                        <a:pt x="46" y="0"/>
                      </a:moveTo>
                      <a:lnTo>
                        <a:pt x="47" y="0"/>
                      </a:lnTo>
                      <a:lnTo>
                        <a:pt x="47" y="5"/>
                      </a:lnTo>
                      <a:lnTo>
                        <a:pt x="43" y="9"/>
                      </a:lnTo>
                      <a:lnTo>
                        <a:pt x="43" y="10"/>
                      </a:lnTo>
                      <a:lnTo>
                        <a:pt x="40" y="13"/>
                      </a:lnTo>
                      <a:lnTo>
                        <a:pt x="35" y="15"/>
                      </a:lnTo>
                      <a:lnTo>
                        <a:pt x="31" y="16"/>
                      </a:lnTo>
                      <a:lnTo>
                        <a:pt x="27" y="19"/>
                      </a:lnTo>
                      <a:lnTo>
                        <a:pt x="25" y="21"/>
                      </a:lnTo>
                      <a:lnTo>
                        <a:pt x="33" y="23"/>
                      </a:lnTo>
                      <a:lnTo>
                        <a:pt x="48" y="28"/>
                      </a:lnTo>
                      <a:lnTo>
                        <a:pt x="46" y="29"/>
                      </a:lnTo>
                      <a:lnTo>
                        <a:pt x="36" y="29"/>
                      </a:lnTo>
                      <a:lnTo>
                        <a:pt x="28" y="32"/>
                      </a:lnTo>
                      <a:lnTo>
                        <a:pt x="23" y="33"/>
                      </a:lnTo>
                      <a:lnTo>
                        <a:pt x="20" y="34"/>
                      </a:lnTo>
                      <a:lnTo>
                        <a:pt x="8" y="30"/>
                      </a:lnTo>
                      <a:lnTo>
                        <a:pt x="2" y="28"/>
                      </a:lnTo>
                      <a:lnTo>
                        <a:pt x="0" y="26"/>
                      </a:lnTo>
                      <a:lnTo>
                        <a:pt x="5" y="21"/>
                      </a:lnTo>
                      <a:lnTo>
                        <a:pt x="22" y="21"/>
                      </a:lnTo>
                      <a:lnTo>
                        <a:pt x="20" y="20"/>
                      </a:lnTo>
                      <a:lnTo>
                        <a:pt x="18" y="20"/>
                      </a:lnTo>
                      <a:lnTo>
                        <a:pt x="17" y="19"/>
                      </a:lnTo>
                      <a:lnTo>
                        <a:pt x="16" y="19"/>
                      </a:lnTo>
                      <a:lnTo>
                        <a:pt x="15" y="20"/>
                      </a:lnTo>
                      <a:lnTo>
                        <a:pt x="15" y="15"/>
                      </a:lnTo>
                      <a:lnTo>
                        <a:pt x="22" y="14"/>
                      </a:lnTo>
                      <a:lnTo>
                        <a:pt x="32" y="9"/>
                      </a:lnTo>
                      <a:lnTo>
                        <a:pt x="40" y="8"/>
                      </a:lnTo>
                      <a:lnTo>
                        <a:pt x="40" y="5"/>
                      </a:lnTo>
                      <a:lnTo>
                        <a:pt x="41" y="3"/>
                      </a:lnTo>
                      <a:lnTo>
                        <a:pt x="4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  <p:sp>
              <p:nvSpPr>
                <p:cNvPr id="1106" name="Freeform 1384"/>
                <p:cNvSpPr>
                  <a:spLocks/>
                </p:cNvSpPr>
                <p:nvPr/>
              </p:nvSpPr>
              <p:spPr bwMode="auto">
                <a:xfrm>
                  <a:off x="6915765" y="2397642"/>
                  <a:ext cx="49741" cy="39379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12" y="0"/>
                    </a:cxn>
                    <a:cxn ang="0">
                      <a:pos x="15" y="2"/>
                    </a:cxn>
                    <a:cxn ang="0">
                      <a:pos x="17" y="4"/>
                    </a:cxn>
                    <a:cxn ang="0">
                      <a:pos x="20" y="5"/>
                    </a:cxn>
                    <a:cxn ang="0">
                      <a:pos x="24" y="7"/>
                    </a:cxn>
                    <a:cxn ang="0">
                      <a:pos x="24" y="12"/>
                    </a:cxn>
                    <a:cxn ang="0">
                      <a:pos x="16" y="17"/>
                    </a:cxn>
                    <a:cxn ang="0">
                      <a:pos x="6" y="19"/>
                    </a:cxn>
                    <a:cxn ang="0">
                      <a:pos x="4" y="19"/>
                    </a:cxn>
                    <a:cxn ang="0">
                      <a:pos x="1" y="18"/>
                    </a:cxn>
                    <a:cxn ang="0">
                      <a:pos x="0" y="17"/>
                    </a:cxn>
                    <a:cxn ang="0">
                      <a:pos x="0" y="13"/>
                    </a:cxn>
                    <a:cxn ang="0">
                      <a:pos x="1" y="10"/>
                    </a:cxn>
                    <a:cxn ang="0">
                      <a:pos x="2" y="9"/>
                    </a:cxn>
                    <a:cxn ang="0">
                      <a:pos x="4" y="7"/>
                    </a:cxn>
                    <a:cxn ang="0">
                      <a:pos x="4" y="5"/>
                    </a:cxn>
                    <a:cxn ang="0">
                      <a:pos x="5" y="4"/>
                    </a:cxn>
                    <a:cxn ang="0">
                      <a:pos x="6" y="4"/>
                    </a:cxn>
                    <a:cxn ang="0">
                      <a:pos x="7" y="2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24" h="19">
                      <a:moveTo>
                        <a:pt x="9" y="0"/>
                      </a:moveTo>
                      <a:lnTo>
                        <a:pt x="12" y="0"/>
                      </a:lnTo>
                      <a:lnTo>
                        <a:pt x="15" y="2"/>
                      </a:lnTo>
                      <a:lnTo>
                        <a:pt x="17" y="4"/>
                      </a:lnTo>
                      <a:lnTo>
                        <a:pt x="20" y="5"/>
                      </a:lnTo>
                      <a:lnTo>
                        <a:pt x="24" y="7"/>
                      </a:lnTo>
                      <a:lnTo>
                        <a:pt x="24" y="12"/>
                      </a:lnTo>
                      <a:lnTo>
                        <a:pt x="16" y="17"/>
                      </a:lnTo>
                      <a:lnTo>
                        <a:pt x="6" y="19"/>
                      </a:lnTo>
                      <a:lnTo>
                        <a:pt x="4" y="19"/>
                      </a:lnTo>
                      <a:lnTo>
                        <a:pt x="1" y="18"/>
                      </a:lnTo>
                      <a:lnTo>
                        <a:pt x="0" y="17"/>
                      </a:lnTo>
                      <a:lnTo>
                        <a:pt x="0" y="13"/>
                      </a:lnTo>
                      <a:lnTo>
                        <a:pt x="1" y="10"/>
                      </a:lnTo>
                      <a:lnTo>
                        <a:pt x="2" y="9"/>
                      </a:lnTo>
                      <a:lnTo>
                        <a:pt x="4" y="7"/>
                      </a:lnTo>
                      <a:lnTo>
                        <a:pt x="4" y="5"/>
                      </a:lnTo>
                      <a:lnTo>
                        <a:pt x="5" y="4"/>
                      </a:lnTo>
                      <a:lnTo>
                        <a:pt x="6" y="4"/>
                      </a:lnTo>
                      <a:lnTo>
                        <a:pt x="7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  <p:sp>
              <p:nvSpPr>
                <p:cNvPr id="1107" name="Freeform 1385"/>
                <p:cNvSpPr>
                  <a:spLocks/>
                </p:cNvSpPr>
                <p:nvPr/>
              </p:nvSpPr>
              <p:spPr bwMode="auto">
                <a:xfrm>
                  <a:off x="7166542" y="2364481"/>
                  <a:ext cx="39379" cy="29015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7" y="0"/>
                    </a:cxn>
                    <a:cxn ang="0">
                      <a:pos x="10" y="1"/>
                    </a:cxn>
                    <a:cxn ang="0">
                      <a:pos x="13" y="3"/>
                    </a:cxn>
                    <a:cxn ang="0">
                      <a:pos x="19" y="9"/>
                    </a:cxn>
                    <a:cxn ang="0">
                      <a:pos x="19" y="13"/>
                    </a:cxn>
                    <a:cxn ang="0">
                      <a:pos x="18" y="14"/>
                    </a:cxn>
                    <a:cxn ang="0">
                      <a:pos x="10" y="14"/>
                    </a:cxn>
                    <a:cxn ang="0">
                      <a:pos x="7" y="11"/>
                    </a:cxn>
                    <a:cxn ang="0">
                      <a:pos x="4" y="10"/>
                    </a:cxn>
                    <a:cxn ang="0">
                      <a:pos x="2" y="6"/>
                    </a:cxn>
                    <a:cxn ang="0">
                      <a:pos x="0" y="4"/>
                    </a:cxn>
                    <a:cxn ang="0">
                      <a:pos x="0" y="1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19" h="14">
                      <a:moveTo>
                        <a:pt x="3" y="0"/>
                      </a:moveTo>
                      <a:lnTo>
                        <a:pt x="7" y="0"/>
                      </a:lnTo>
                      <a:lnTo>
                        <a:pt x="10" y="1"/>
                      </a:lnTo>
                      <a:lnTo>
                        <a:pt x="13" y="3"/>
                      </a:lnTo>
                      <a:lnTo>
                        <a:pt x="19" y="9"/>
                      </a:lnTo>
                      <a:lnTo>
                        <a:pt x="19" y="13"/>
                      </a:lnTo>
                      <a:lnTo>
                        <a:pt x="18" y="14"/>
                      </a:lnTo>
                      <a:lnTo>
                        <a:pt x="10" y="14"/>
                      </a:lnTo>
                      <a:lnTo>
                        <a:pt x="7" y="11"/>
                      </a:lnTo>
                      <a:lnTo>
                        <a:pt x="4" y="10"/>
                      </a:lnTo>
                      <a:lnTo>
                        <a:pt x="2" y="6"/>
                      </a:lnTo>
                      <a:lnTo>
                        <a:pt x="0" y="4"/>
                      </a:lnTo>
                      <a:lnTo>
                        <a:pt x="0" y="1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u="sng"/>
                </a:p>
              </p:txBody>
            </p:sp>
          </p:grpSp>
          <p:sp>
            <p:nvSpPr>
              <p:cNvPr id="1108" name="Freeform 1386"/>
              <p:cNvSpPr>
                <a:spLocks noEditPoints="1"/>
              </p:cNvSpPr>
              <p:nvPr/>
            </p:nvSpPr>
            <p:spPr bwMode="auto">
              <a:xfrm>
                <a:off x="5547893" y="2335466"/>
                <a:ext cx="1757508" cy="1189634"/>
              </a:xfrm>
              <a:custGeom>
                <a:avLst/>
                <a:gdLst/>
                <a:ahLst/>
                <a:cxnLst>
                  <a:cxn ang="0">
                    <a:pos x="278" y="43"/>
                  </a:cxn>
                  <a:cxn ang="0">
                    <a:pos x="451" y="14"/>
                  </a:cxn>
                  <a:cxn ang="0">
                    <a:pos x="582" y="79"/>
                  </a:cxn>
                  <a:cxn ang="0">
                    <a:pos x="556" y="126"/>
                  </a:cxn>
                  <a:cxn ang="0">
                    <a:pos x="617" y="61"/>
                  </a:cxn>
                  <a:cxn ang="0">
                    <a:pos x="714" y="45"/>
                  </a:cxn>
                  <a:cxn ang="0">
                    <a:pos x="779" y="52"/>
                  </a:cxn>
                  <a:cxn ang="0">
                    <a:pos x="805" y="37"/>
                  </a:cxn>
                  <a:cxn ang="0">
                    <a:pos x="848" y="82"/>
                  </a:cxn>
                  <a:cxn ang="0">
                    <a:pos x="783" y="157"/>
                  </a:cxn>
                  <a:cxn ang="0">
                    <a:pos x="773" y="237"/>
                  </a:cxn>
                  <a:cxn ang="0">
                    <a:pos x="761" y="339"/>
                  </a:cxn>
                  <a:cxn ang="0">
                    <a:pos x="781" y="375"/>
                  </a:cxn>
                  <a:cxn ang="0">
                    <a:pos x="798" y="423"/>
                  </a:cxn>
                  <a:cxn ang="0">
                    <a:pos x="775" y="435"/>
                  </a:cxn>
                  <a:cxn ang="0">
                    <a:pos x="748" y="433"/>
                  </a:cxn>
                  <a:cxn ang="0">
                    <a:pos x="721" y="423"/>
                  </a:cxn>
                  <a:cxn ang="0">
                    <a:pos x="669" y="428"/>
                  </a:cxn>
                  <a:cxn ang="0">
                    <a:pos x="669" y="498"/>
                  </a:cxn>
                  <a:cxn ang="0">
                    <a:pos x="648" y="531"/>
                  </a:cxn>
                  <a:cxn ang="0">
                    <a:pos x="587" y="497"/>
                  </a:cxn>
                  <a:cxn ang="0">
                    <a:pos x="542" y="427"/>
                  </a:cxn>
                  <a:cxn ang="0">
                    <a:pos x="520" y="448"/>
                  </a:cxn>
                  <a:cxn ang="0">
                    <a:pos x="448" y="445"/>
                  </a:cxn>
                  <a:cxn ang="0">
                    <a:pos x="426" y="507"/>
                  </a:cxn>
                  <a:cxn ang="0">
                    <a:pos x="371" y="515"/>
                  </a:cxn>
                  <a:cxn ang="0">
                    <a:pos x="382" y="549"/>
                  </a:cxn>
                  <a:cxn ang="0">
                    <a:pos x="366" y="564"/>
                  </a:cxn>
                  <a:cxn ang="0">
                    <a:pos x="331" y="517"/>
                  </a:cxn>
                  <a:cxn ang="0">
                    <a:pos x="263" y="448"/>
                  </a:cxn>
                  <a:cxn ang="0">
                    <a:pos x="265" y="473"/>
                  </a:cxn>
                  <a:cxn ang="0">
                    <a:pos x="301" y="505"/>
                  </a:cxn>
                  <a:cxn ang="0">
                    <a:pos x="303" y="534"/>
                  </a:cxn>
                  <a:cxn ang="0">
                    <a:pos x="291" y="530"/>
                  </a:cxn>
                  <a:cxn ang="0">
                    <a:pos x="243" y="491"/>
                  </a:cxn>
                  <a:cxn ang="0">
                    <a:pos x="163" y="473"/>
                  </a:cxn>
                  <a:cxn ang="0">
                    <a:pos x="105" y="534"/>
                  </a:cxn>
                  <a:cxn ang="0">
                    <a:pos x="35" y="564"/>
                  </a:cxn>
                  <a:cxn ang="0">
                    <a:pos x="9" y="496"/>
                  </a:cxn>
                  <a:cxn ang="0">
                    <a:pos x="93" y="473"/>
                  </a:cxn>
                  <a:cxn ang="0">
                    <a:pos x="80" y="415"/>
                  </a:cxn>
                  <a:cxn ang="0">
                    <a:pos x="90" y="393"/>
                  </a:cxn>
                  <a:cxn ang="0">
                    <a:pos x="135" y="361"/>
                  </a:cxn>
                  <a:cxn ang="0">
                    <a:pos x="199" y="320"/>
                  </a:cxn>
                  <a:cxn ang="0">
                    <a:pos x="224" y="262"/>
                  </a:cxn>
                  <a:cxn ang="0">
                    <a:pos x="227" y="307"/>
                  </a:cxn>
                  <a:cxn ang="0">
                    <a:pos x="273" y="313"/>
                  </a:cxn>
                  <a:cxn ang="0">
                    <a:pos x="336" y="298"/>
                  </a:cxn>
                  <a:cxn ang="0">
                    <a:pos x="386" y="256"/>
                  </a:cxn>
                  <a:cxn ang="0">
                    <a:pos x="431" y="196"/>
                  </a:cxn>
                  <a:cxn ang="0">
                    <a:pos x="355" y="185"/>
                  </a:cxn>
                  <a:cxn ang="0">
                    <a:pos x="398" y="112"/>
                  </a:cxn>
                  <a:cxn ang="0">
                    <a:pos x="301" y="184"/>
                  </a:cxn>
                  <a:cxn ang="0">
                    <a:pos x="296" y="245"/>
                  </a:cxn>
                  <a:cxn ang="0">
                    <a:pos x="256" y="289"/>
                  </a:cxn>
                  <a:cxn ang="0">
                    <a:pos x="231" y="222"/>
                  </a:cxn>
                  <a:cxn ang="0">
                    <a:pos x="177" y="220"/>
                  </a:cxn>
                  <a:cxn ang="0">
                    <a:pos x="182" y="166"/>
                  </a:cxn>
                  <a:cxn ang="0">
                    <a:pos x="249" y="103"/>
                  </a:cxn>
                  <a:cxn ang="0">
                    <a:pos x="305" y="48"/>
                  </a:cxn>
                  <a:cxn ang="0">
                    <a:pos x="335" y="24"/>
                  </a:cxn>
                  <a:cxn ang="0">
                    <a:pos x="371" y="4"/>
                  </a:cxn>
                  <a:cxn ang="0">
                    <a:pos x="409" y="6"/>
                  </a:cxn>
                </a:cxnLst>
                <a:rect l="0" t="0" r="r" b="b"/>
                <a:pathLst>
                  <a:path w="848" h="574">
                    <a:moveTo>
                      <a:pt x="288" y="39"/>
                    </a:moveTo>
                    <a:lnTo>
                      <a:pt x="290" y="42"/>
                    </a:lnTo>
                    <a:lnTo>
                      <a:pt x="290" y="47"/>
                    </a:lnTo>
                    <a:lnTo>
                      <a:pt x="293" y="47"/>
                    </a:lnTo>
                    <a:lnTo>
                      <a:pt x="296" y="48"/>
                    </a:lnTo>
                    <a:lnTo>
                      <a:pt x="297" y="49"/>
                    </a:lnTo>
                    <a:lnTo>
                      <a:pt x="288" y="52"/>
                    </a:lnTo>
                    <a:lnTo>
                      <a:pt x="281" y="56"/>
                    </a:lnTo>
                    <a:lnTo>
                      <a:pt x="273" y="57"/>
                    </a:lnTo>
                    <a:lnTo>
                      <a:pt x="275" y="54"/>
                    </a:lnTo>
                    <a:lnTo>
                      <a:pt x="280" y="52"/>
                    </a:lnTo>
                    <a:lnTo>
                      <a:pt x="281" y="51"/>
                    </a:lnTo>
                    <a:lnTo>
                      <a:pt x="278" y="51"/>
                    </a:lnTo>
                    <a:lnTo>
                      <a:pt x="277" y="49"/>
                    </a:lnTo>
                    <a:lnTo>
                      <a:pt x="275" y="49"/>
                    </a:lnTo>
                    <a:lnTo>
                      <a:pt x="277" y="44"/>
                    </a:lnTo>
                    <a:lnTo>
                      <a:pt x="278" y="43"/>
                    </a:lnTo>
                    <a:lnTo>
                      <a:pt x="283" y="43"/>
                    </a:lnTo>
                    <a:lnTo>
                      <a:pt x="285" y="44"/>
                    </a:lnTo>
                    <a:lnTo>
                      <a:pt x="287" y="42"/>
                    </a:lnTo>
                    <a:lnTo>
                      <a:pt x="288" y="39"/>
                    </a:lnTo>
                    <a:close/>
                    <a:moveTo>
                      <a:pt x="429" y="0"/>
                    </a:moveTo>
                    <a:lnTo>
                      <a:pt x="429" y="8"/>
                    </a:lnTo>
                    <a:lnTo>
                      <a:pt x="430" y="9"/>
                    </a:lnTo>
                    <a:lnTo>
                      <a:pt x="433" y="9"/>
                    </a:lnTo>
                    <a:lnTo>
                      <a:pt x="434" y="6"/>
                    </a:lnTo>
                    <a:lnTo>
                      <a:pt x="435" y="5"/>
                    </a:lnTo>
                    <a:lnTo>
                      <a:pt x="436" y="3"/>
                    </a:lnTo>
                    <a:lnTo>
                      <a:pt x="440" y="3"/>
                    </a:lnTo>
                    <a:lnTo>
                      <a:pt x="445" y="5"/>
                    </a:lnTo>
                    <a:lnTo>
                      <a:pt x="448" y="8"/>
                    </a:lnTo>
                    <a:lnTo>
                      <a:pt x="451" y="9"/>
                    </a:lnTo>
                    <a:lnTo>
                      <a:pt x="453" y="10"/>
                    </a:lnTo>
                    <a:lnTo>
                      <a:pt x="451" y="14"/>
                    </a:lnTo>
                    <a:lnTo>
                      <a:pt x="444" y="18"/>
                    </a:lnTo>
                    <a:lnTo>
                      <a:pt x="441" y="18"/>
                    </a:lnTo>
                    <a:lnTo>
                      <a:pt x="436" y="19"/>
                    </a:lnTo>
                    <a:lnTo>
                      <a:pt x="439" y="22"/>
                    </a:lnTo>
                    <a:lnTo>
                      <a:pt x="441" y="23"/>
                    </a:lnTo>
                    <a:lnTo>
                      <a:pt x="444" y="25"/>
                    </a:lnTo>
                    <a:lnTo>
                      <a:pt x="446" y="27"/>
                    </a:lnTo>
                    <a:lnTo>
                      <a:pt x="450" y="27"/>
                    </a:lnTo>
                    <a:lnTo>
                      <a:pt x="453" y="28"/>
                    </a:lnTo>
                    <a:lnTo>
                      <a:pt x="468" y="28"/>
                    </a:lnTo>
                    <a:lnTo>
                      <a:pt x="477" y="29"/>
                    </a:lnTo>
                    <a:lnTo>
                      <a:pt x="489" y="34"/>
                    </a:lnTo>
                    <a:lnTo>
                      <a:pt x="534" y="53"/>
                    </a:lnTo>
                    <a:lnTo>
                      <a:pt x="546" y="57"/>
                    </a:lnTo>
                    <a:lnTo>
                      <a:pt x="564" y="64"/>
                    </a:lnTo>
                    <a:lnTo>
                      <a:pt x="576" y="72"/>
                    </a:lnTo>
                    <a:lnTo>
                      <a:pt x="582" y="79"/>
                    </a:lnTo>
                    <a:lnTo>
                      <a:pt x="582" y="86"/>
                    </a:lnTo>
                    <a:lnTo>
                      <a:pt x="578" y="92"/>
                    </a:lnTo>
                    <a:lnTo>
                      <a:pt x="572" y="97"/>
                    </a:lnTo>
                    <a:lnTo>
                      <a:pt x="563" y="101"/>
                    </a:lnTo>
                    <a:lnTo>
                      <a:pt x="556" y="102"/>
                    </a:lnTo>
                    <a:lnTo>
                      <a:pt x="547" y="101"/>
                    </a:lnTo>
                    <a:lnTo>
                      <a:pt x="532" y="98"/>
                    </a:lnTo>
                    <a:lnTo>
                      <a:pt x="518" y="97"/>
                    </a:lnTo>
                    <a:lnTo>
                      <a:pt x="503" y="97"/>
                    </a:lnTo>
                    <a:lnTo>
                      <a:pt x="505" y="103"/>
                    </a:lnTo>
                    <a:lnTo>
                      <a:pt x="508" y="112"/>
                    </a:lnTo>
                    <a:lnTo>
                      <a:pt x="515" y="127"/>
                    </a:lnTo>
                    <a:lnTo>
                      <a:pt x="522" y="134"/>
                    </a:lnTo>
                    <a:lnTo>
                      <a:pt x="531" y="136"/>
                    </a:lnTo>
                    <a:lnTo>
                      <a:pt x="531" y="120"/>
                    </a:lnTo>
                    <a:lnTo>
                      <a:pt x="544" y="125"/>
                    </a:lnTo>
                    <a:lnTo>
                      <a:pt x="556" y="126"/>
                    </a:lnTo>
                    <a:lnTo>
                      <a:pt x="563" y="123"/>
                    </a:lnTo>
                    <a:lnTo>
                      <a:pt x="568" y="120"/>
                    </a:lnTo>
                    <a:lnTo>
                      <a:pt x="576" y="110"/>
                    </a:lnTo>
                    <a:lnTo>
                      <a:pt x="578" y="103"/>
                    </a:lnTo>
                    <a:lnTo>
                      <a:pt x="581" y="100"/>
                    </a:lnTo>
                    <a:lnTo>
                      <a:pt x="584" y="97"/>
                    </a:lnTo>
                    <a:lnTo>
                      <a:pt x="591" y="96"/>
                    </a:lnTo>
                    <a:lnTo>
                      <a:pt x="597" y="97"/>
                    </a:lnTo>
                    <a:lnTo>
                      <a:pt x="611" y="97"/>
                    </a:lnTo>
                    <a:lnTo>
                      <a:pt x="615" y="95"/>
                    </a:lnTo>
                    <a:lnTo>
                      <a:pt x="616" y="90"/>
                    </a:lnTo>
                    <a:lnTo>
                      <a:pt x="616" y="86"/>
                    </a:lnTo>
                    <a:lnTo>
                      <a:pt x="615" y="83"/>
                    </a:lnTo>
                    <a:lnTo>
                      <a:pt x="612" y="81"/>
                    </a:lnTo>
                    <a:lnTo>
                      <a:pt x="611" y="78"/>
                    </a:lnTo>
                    <a:lnTo>
                      <a:pt x="611" y="77"/>
                    </a:lnTo>
                    <a:lnTo>
                      <a:pt x="617" y="61"/>
                    </a:lnTo>
                    <a:lnTo>
                      <a:pt x="622" y="52"/>
                    </a:lnTo>
                    <a:lnTo>
                      <a:pt x="627" y="48"/>
                    </a:lnTo>
                    <a:lnTo>
                      <a:pt x="630" y="49"/>
                    </a:lnTo>
                    <a:lnTo>
                      <a:pt x="632" y="54"/>
                    </a:lnTo>
                    <a:lnTo>
                      <a:pt x="633" y="61"/>
                    </a:lnTo>
                    <a:lnTo>
                      <a:pt x="632" y="68"/>
                    </a:lnTo>
                    <a:lnTo>
                      <a:pt x="631" y="74"/>
                    </a:lnTo>
                    <a:lnTo>
                      <a:pt x="631" y="79"/>
                    </a:lnTo>
                    <a:lnTo>
                      <a:pt x="638" y="83"/>
                    </a:lnTo>
                    <a:lnTo>
                      <a:pt x="641" y="83"/>
                    </a:lnTo>
                    <a:lnTo>
                      <a:pt x="647" y="82"/>
                    </a:lnTo>
                    <a:lnTo>
                      <a:pt x="657" y="77"/>
                    </a:lnTo>
                    <a:lnTo>
                      <a:pt x="667" y="69"/>
                    </a:lnTo>
                    <a:lnTo>
                      <a:pt x="680" y="62"/>
                    </a:lnTo>
                    <a:lnTo>
                      <a:pt x="692" y="56"/>
                    </a:lnTo>
                    <a:lnTo>
                      <a:pt x="704" y="49"/>
                    </a:lnTo>
                    <a:lnTo>
                      <a:pt x="714" y="45"/>
                    </a:lnTo>
                    <a:lnTo>
                      <a:pt x="721" y="47"/>
                    </a:lnTo>
                    <a:lnTo>
                      <a:pt x="726" y="52"/>
                    </a:lnTo>
                    <a:lnTo>
                      <a:pt x="731" y="54"/>
                    </a:lnTo>
                    <a:lnTo>
                      <a:pt x="736" y="54"/>
                    </a:lnTo>
                    <a:lnTo>
                      <a:pt x="740" y="56"/>
                    </a:lnTo>
                    <a:lnTo>
                      <a:pt x="745" y="54"/>
                    </a:lnTo>
                    <a:lnTo>
                      <a:pt x="749" y="54"/>
                    </a:lnTo>
                    <a:lnTo>
                      <a:pt x="750" y="53"/>
                    </a:lnTo>
                    <a:lnTo>
                      <a:pt x="756" y="53"/>
                    </a:lnTo>
                    <a:lnTo>
                      <a:pt x="758" y="54"/>
                    </a:lnTo>
                    <a:lnTo>
                      <a:pt x="760" y="54"/>
                    </a:lnTo>
                    <a:lnTo>
                      <a:pt x="763" y="49"/>
                    </a:lnTo>
                    <a:lnTo>
                      <a:pt x="769" y="48"/>
                    </a:lnTo>
                    <a:lnTo>
                      <a:pt x="774" y="45"/>
                    </a:lnTo>
                    <a:lnTo>
                      <a:pt x="779" y="44"/>
                    </a:lnTo>
                    <a:lnTo>
                      <a:pt x="781" y="49"/>
                    </a:lnTo>
                    <a:lnTo>
                      <a:pt x="779" y="52"/>
                    </a:lnTo>
                    <a:lnTo>
                      <a:pt x="778" y="54"/>
                    </a:lnTo>
                    <a:lnTo>
                      <a:pt x="778" y="57"/>
                    </a:lnTo>
                    <a:lnTo>
                      <a:pt x="780" y="59"/>
                    </a:lnTo>
                    <a:lnTo>
                      <a:pt x="783" y="61"/>
                    </a:lnTo>
                    <a:lnTo>
                      <a:pt x="785" y="59"/>
                    </a:lnTo>
                    <a:lnTo>
                      <a:pt x="788" y="57"/>
                    </a:lnTo>
                    <a:lnTo>
                      <a:pt x="788" y="54"/>
                    </a:lnTo>
                    <a:lnTo>
                      <a:pt x="786" y="53"/>
                    </a:lnTo>
                    <a:lnTo>
                      <a:pt x="786" y="51"/>
                    </a:lnTo>
                    <a:lnTo>
                      <a:pt x="791" y="49"/>
                    </a:lnTo>
                    <a:lnTo>
                      <a:pt x="794" y="51"/>
                    </a:lnTo>
                    <a:lnTo>
                      <a:pt x="795" y="52"/>
                    </a:lnTo>
                    <a:lnTo>
                      <a:pt x="798" y="53"/>
                    </a:lnTo>
                    <a:lnTo>
                      <a:pt x="802" y="53"/>
                    </a:lnTo>
                    <a:lnTo>
                      <a:pt x="803" y="52"/>
                    </a:lnTo>
                    <a:lnTo>
                      <a:pt x="805" y="44"/>
                    </a:lnTo>
                    <a:lnTo>
                      <a:pt x="805" y="37"/>
                    </a:lnTo>
                    <a:lnTo>
                      <a:pt x="803" y="32"/>
                    </a:lnTo>
                    <a:lnTo>
                      <a:pt x="803" y="29"/>
                    </a:lnTo>
                    <a:lnTo>
                      <a:pt x="805" y="27"/>
                    </a:lnTo>
                    <a:lnTo>
                      <a:pt x="812" y="25"/>
                    </a:lnTo>
                    <a:lnTo>
                      <a:pt x="820" y="25"/>
                    </a:lnTo>
                    <a:lnTo>
                      <a:pt x="834" y="28"/>
                    </a:lnTo>
                    <a:lnTo>
                      <a:pt x="835" y="30"/>
                    </a:lnTo>
                    <a:lnTo>
                      <a:pt x="837" y="35"/>
                    </a:lnTo>
                    <a:lnTo>
                      <a:pt x="835" y="42"/>
                    </a:lnTo>
                    <a:lnTo>
                      <a:pt x="838" y="47"/>
                    </a:lnTo>
                    <a:lnTo>
                      <a:pt x="842" y="52"/>
                    </a:lnTo>
                    <a:lnTo>
                      <a:pt x="840" y="59"/>
                    </a:lnTo>
                    <a:lnTo>
                      <a:pt x="838" y="62"/>
                    </a:lnTo>
                    <a:lnTo>
                      <a:pt x="838" y="68"/>
                    </a:lnTo>
                    <a:lnTo>
                      <a:pt x="842" y="72"/>
                    </a:lnTo>
                    <a:lnTo>
                      <a:pt x="848" y="72"/>
                    </a:lnTo>
                    <a:lnTo>
                      <a:pt x="848" y="82"/>
                    </a:lnTo>
                    <a:lnTo>
                      <a:pt x="847" y="88"/>
                    </a:lnTo>
                    <a:lnTo>
                      <a:pt x="844" y="88"/>
                    </a:lnTo>
                    <a:lnTo>
                      <a:pt x="842" y="90"/>
                    </a:lnTo>
                    <a:lnTo>
                      <a:pt x="842" y="93"/>
                    </a:lnTo>
                    <a:lnTo>
                      <a:pt x="839" y="98"/>
                    </a:lnTo>
                    <a:lnTo>
                      <a:pt x="833" y="102"/>
                    </a:lnTo>
                    <a:lnTo>
                      <a:pt x="828" y="103"/>
                    </a:lnTo>
                    <a:lnTo>
                      <a:pt x="823" y="111"/>
                    </a:lnTo>
                    <a:lnTo>
                      <a:pt x="820" y="120"/>
                    </a:lnTo>
                    <a:lnTo>
                      <a:pt x="810" y="128"/>
                    </a:lnTo>
                    <a:lnTo>
                      <a:pt x="802" y="135"/>
                    </a:lnTo>
                    <a:lnTo>
                      <a:pt x="797" y="144"/>
                    </a:lnTo>
                    <a:lnTo>
                      <a:pt x="791" y="147"/>
                    </a:lnTo>
                    <a:lnTo>
                      <a:pt x="786" y="147"/>
                    </a:lnTo>
                    <a:lnTo>
                      <a:pt x="783" y="149"/>
                    </a:lnTo>
                    <a:lnTo>
                      <a:pt x="781" y="152"/>
                    </a:lnTo>
                    <a:lnTo>
                      <a:pt x="783" y="157"/>
                    </a:lnTo>
                    <a:lnTo>
                      <a:pt x="780" y="164"/>
                    </a:lnTo>
                    <a:lnTo>
                      <a:pt x="779" y="170"/>
                    </a:lnTo>
                    <a:lnTo>
                      <a:pt x="776" y="176"/>
                    </a:lnTo>
                    <a:lnTo>
                      <a:pt x="778" y="186"/>
                    </a:lnTo>
                    <a:lnTo>
                      <a:pt x="773" y="199"/>
                    </a:lnTo>
                    <a:lnTo>
                      <a:pt x="773" y="201"/>
                    </a:lnTo>
                    <a:lnTo>
                      <a:pt x="774" y="201"/>
                    </a:lnTo>
                    <a:lnTo>
                      <a:pt x="775" y="199"/>
                    </a:lnTo>
                    <a:lnTo>
                      <a:pt x="776" y="204"/>
                    </a:lnTo>
                    <a:lnTo>
                      <a:pt x="775" y="212"/>
                    </a:lnTo>
                    <a:lnTo>
                      <a:pt x="775" y="213"/>
                    </a:lnTo>
                    <a:lnTo>
                      <a:pt x="776" y="220"/>
                    </a:lnTo>
                    <a:lnTo>
                      <a:pt x="776" y="224"/>
                    </a:lnTo>
                    <a:lnTo>
                      <a:pt x="778" y="229"/>
                    </a:lnTo>
                    <a:lnTo>
                      <a:pt x="776" y="233"/>
                    </a:lnTo>
                    <a:lnTo>
                      <a:pt x="773" y="232"/>
                    </a:lnTo>
                    <a:lnTo>
                      <a:pt x="773" y="237"/>
                    </a:lnTo>
                    <a:lnTo>
                      <a:pt x="776" y="242"/>
                    </a:lnTo>
                    <a:lnTo>
                      <a:pt x="778" y="249"/>
                    </a:lnTo>
                    <a:lnTo>
                      <a:pt x="773" y="259"/>
                    </a:lnTo>
                    <a:lnTo>
                      <a:pt x="769" y="262"/>
                    </a:lnTo>
                    <a:lnTo>
                      <a:pt x="766" y="263"/>
                    </a:lnTo>
                    <a:lnTo>
                      <a:pt x="769" y="268"/>
                    </a:lnTo>
                    <a:lnTo>
                      <a:pt x="766" y="271"/>
                    </a:lnTo>
                    <a:lnTo>
                      <a:pt x="769" y="274"/>
                    </a:lnTo>
                    <a:lnTo>
                      <a:pt x="775" y="281"/>
                    </a:lnTo>
                    <a:lnTo>
                      <a:pt x="778" y="288"/>
                    </a:lnTo>
                    <a:lnTo>
                      <a:pt x="776" y="293"/>
                    </a:lnTo>
                    <a:lnTo>
                      <a:pt x="771" y="301"/>
                    </a:lnTo>
                    <a:lnTo>
                      <a:pt x="765" y="306"/>
                    </a:lnTo>
                    <a:lnTo>
                      <a:pt x="761" y="317"/>
                    </a:lnTo>
                    <a:lnTo>
                      <a:pt x="758" y="325"/>
                    </a:lnTo>
                    <a:lnTo>
                      <a:pt x="758" y="332"/>
                    </a:lnTo>
                    <a:lnTo>
                      <a:pt x="761" y="339"/>
                    </a:lnTo>
                    <a:lnTo>
                      <a:pt x="768" y="340"/>
                    </a:lnTo>
                    <a:lnTo>
                      <a:pt x="771" y="339"/>
                    </a:lnTo>
                    <a:lnTo>
                      <a:pt x="776" y="340"/>
                    </a:lnTo>
                    <a:lnTo>
                      <a:pt x="776" y="347"/>
                    </a:lnTo>
                    <a:lnTo>
                      <a:pt x="775" y="354"/>
                    </a:lnTo>
                    <a:lnTo>
                      <a:pt x="771" y="356"/>
                    </a:lnTo>
                    <a:lnTo>
                      <a:pt x="764" y="356"/>
                    </a:lnTo>
                    <a:lnTo>
                      <a:pt x="759" y="352"/>
                    </a:lnTo>
                    <a:lnTo>
                      <a:pt x="755" y="355"/>
                    </a:lnTo>
                    <a:lnTo>
                      <a:pt x="758" y="362"/>
                    </a:lnTo>
                    <a:lnTo>
                      <a:pt x="761" y="369"/>
                    </a:lnTo>
                    <a:lnTo>
                      <a:pt x="770" y="371"/>
                    </a:lnTo>
                    <a:lnTo>
                      <a:pt x="774" y="367"/>
                    </a:lnTo>
                    <a:lnTo>
                      <a:pt x="781" y="364"/>
                    </a:lnTo>
                    <a:lnTo>
                      <a:pt x="784" y="365"/>
                    </a:lnTo>
                    <a:lnTo>
                      <a:pt x="783" y="367"/>
                    </a:lnTo>
                    <a:lnTo>
                      <a:pt x="781" y="375"/>
                    </a:lnTo>
                    <a:lnTo>
                      <a:pt x="776" y="380"/>
                    </a:lnTo>
                    <a:lnTo>
                      <a:pt x="773" y="386"/>
                    </a:lnTo>
                    <a:lnTo>
                      <a:pt x="771" y="390"/>
                    </a:lnTo>
                    <a:lnTo>
                      <a:pt x="773" y="395"/>
                    </a:lnTo>
                    <a:lnTo>
                      <a:pt x="775" y="404"/>
                    </a:lnTo>
                    <a:lnTo>
                      <a:pt x="775" y="408"/>
                    </a:lnTo>
                    <a:lnTo>
                      <a:pt x="779" y="406"/>
                    </a:lnTo>
                    <a:lnTo>
                      <a:pt x="785" y="406"/>
                    </a:lnTo>
                    <a:lnTo>
                      <a:pt x="786" y="409"/>
                    </a:lnTo>
                    <a:lnTo>
                      <a:pt x="788" y="414"/>
                    </a:lnTo>
                    <a:lnTo>
                      <a:pt x="788" y="415"/>
                    </a:lnTo>
                    <a:lnTo>
                      <a:pt x="791" y="417"/>
                    </a:lnTo>
                    <a:lnTo>
                      <a:pt x="791" y="419"/>
                    </a:lnTo>
                    <a:lnTo>
                      <a:pt x="793" y="419"/>
                    </a:lnTo>
                    <a:lnTo>
                      <a:pt x="797" y="420"/>
                    </a:lnTo>
                    <a:lnTo>
                      <a:pt x="797" y="422"/>
                    </a:lnTo>
                    <a:lnTo>
                      <a:pt x="798" y="423"/>
                    </a:lnTo>
                    <a:lnTo>
                      <a:pt x="804" y="423"/>
                    </a:lnTo>
                    <a:lnTo>
                      <a:pt x="804" y="424"/>
                    </a:lnTo>
                    <a:lnTo>
                      <a:pt x="805" y="425"/>
                    </a:lnTo>
                    <a:lnTo>
                      <a:pt x="804" y="427"/>
                    </a:lnTo>
                    <a:lnTo>
                      <a:pt x="803" y="434"/>
                    </a:lnTo>
                    <a:lnTo>
                      <a:pt x="799" y="434"/>
                    </a:lnTo>
                    <a:lnTo>
                      <a:pt x="798" y="435"/>
                    </a:lnTo>
                    <a:lnTo>
                      <a:pt x="795" y="437"/>
                    </a:lnTo>
                    <a:lnTo>
                      <a:pt x="791" y="435"/>
                    </a:lnTo>
                    <a:lnTo>
                      <a:pt x="789" y="433"/>
                    </a:lnTo>
                    <a:lnTo>
                      <a:pt x="788" y="434"/>
                    </a:lnTo>
                    <a:lnTo>
                      <a:pt x="786" y="437"/>
                    </a:lnTo>
                    <a:lnTo>
                      <a:pt x="785" y="438"/>
                    </a:lnTo>
                    <a:lnTo>
                      <a:pt x="781" y="438"/>
                    </a:lnTo>
                    <a:lnTo>
                      <a:pt x="781" y="437"/>
                    </a:lnTo>
                    <a:lnTo>
                      <a:pt x="779" y="435"/>
                    </a:lnTo>
                    <a:lnTo>
                      <a:pt x="775" y="435"/>
                    </a:lnTo>
                    <a:lnTo>
                      <a:pt x="774" y="434"/>
                    </a:lnTo>
                    <a:lnTo>
                      <a:pt x="773" y="434"/>
                    </a:lnTo>
                    <a:lnTo>
                      <a:pt x="773" y="430"/>
                    </a:lnTo>
                    <a:lnTo>
                      <a:pt x="771" y="429"/>
                    </a:lnTo>
                    <a:lnTo>
                      <a:pt x="769" y="428"/>
                    </a:lnTo>
                    <a:lnTo>
                      <a:pt x="768" y="429"/>
                    </a:lnTo>
                    <a:lnTo>
                      <a:pt x="765" y="429"/>
                    </a:lnTo>
                    <a:lnTo>
                      <a:pt x="764" y="430"/>
                    </a:lnTo>
                    <a:lnTo>
                      <a:pt x="761" y="432"/>
                    </a:lnTo>
                    <a:lnTo>
                      <a:pt x="759" y="430"/>
                    </a:lnTo>
                    <a:lnTo>
                      <a:pt x="758" y="429"/>
                    </a:lnTo>
                    <a:lnTo>
                      <a:pt x="756" y="430"/>
                    </a:lnTo>
                    <a:lnTo>
                      <a:pt x="755" y="429"/>
                    </a:lnTo>
                    <a:lnTo>
                      <a:pt x="754" y="429"/>
                    </a:lnTo>
                    <a:lnTo>
                      <a:pt x="753" y="430"/>
                    </a:lnTo>
                    <a:lnTo>
                      <a:pt x="750" y="430"/>
                    </a:lnTo>
                    <a:lnTo>
                      <a:pt x="748" y="433"/>
                    </a:lnTo>
                    <a:lnTo>
                      <a:pt x="748" y="434"/>
                    </a:lnTo>
                    <a:lnTo>
                      <a:pt x="744" y="437"/>
                    </a:lnTo>
                    <a:lnTo>
                      <a:pt x="743" y="437"/>
                    </a:lnTo>
                    <a:lnTo>
                      <a:pt x="740" y="435"/>
                    </a:lnTo>
                    <a:lnTo>
                      <a:pt x="736" y="434"/>
                    </a:lnTo>
                    <a:lnTo>
                      <a:pt x="735" y="433"/>
                    </a:lnTo>
                    <a:lnTo>
                      <a:pt x="735" y="432"/>
                    </a:lnTo>
                    <a:lnTo>
                      <a:pt x="734" y="432"/>
                    </a:lnTo>
                    <a:lnTo>
                      <a:pt x="734" y="429"/>
                    </a:lnTo>
                    <a:lnTo>
                      <a:pt x="731" y="430"/>
                    </a:lnTo>
                    <a:lnTo>
                      <a:pt x="731" y="437"/>
                    </a:lnTo>
                    <a:lnTo>
                      <a:pt x="730" y="433"/>
                    </a:lnTo>
                    <a:lnTo>
                      <a:pt x="728" y="430"/>
                    </a:lnTo>
                    <a:lnTo>
                      <a:pt x="726" y="428"/>
                    </a:lnTo>
                    <a:lnTo>
                      <a:pt x="724" y="425"/>
                    </a:lnTo>
                    <a:lnTo>
                      <a:pt x="721" y="424"/>
                    </a:lnTo>
                    <a:lnTo>
                      <a:pt x="721" y="423"/>
                    </a:lnTo>
                    <a:lnTo>
                      <a:pt x="719" y="420"/>
                    </a:lnTo>
                    <a:lnTo>
                      <a:pt x="716" y="420"/>
                    </a:lnTo>
                    <a:lnTo>
                      <a:pt x="715" y="422"/>
                    </a:lnTo>
                    <a:lnTo>
                      <a:pt x="714" y="420"/>
                    </a:lnTo>
                    <a:lnTo>
                      <a:pt x="710" y="420"/>
                    </a:lnTo>
                    <a:lnTo>
                      <a:pt x="707" y="419"/>
                    </a:lnTo>
                    <a:lnTo>
                      <a:pt x="707" y="418"/>
                    </a:lnTo>
                    <a:lnTo>
                      <a:pt x="702" y="418"/>
                    </a:lnTo>
                    <a:lnTo>
                      <a:pt x="702" y="419"/>
                    </a:lnTo>
                    <a:lnTo>
                      <a:pt x="690" y="419"/>
                    </a:lnTo>
                    <a:lnTo>
                      <a:pt x="689" y="420"/>
                    </a:lnTo>
                    <a:lnTo>
                      <a:pt x="687" y="420"/>
                    </a:lnTo>
                    <a:lnTo>
                      <a:pt x="685" y="422"/>
                    </a:lnTo>
                    <a:lnTo>
                      <a:pt x="679" y="424"/>
                    </a:lnTo>
                    <a:lnTo>
                      <a:pt x="671" y="427"/>
                    </a:lnTo>
                    <a:lnTo>
                      <a:pt x="670" y="427"/>
                    </a:lnTo>
                    <a:lnTo>
                      <a:pt x="669" y="428"/>
                    </a:lnTo>
                    <a:lnTo>
                      <a:pt x="665" y="429"/>
                    </a:lnTo>
                    <a:lnTo>
                      <a:pt x="657" y="433"/>
                    </a:lnTo>
                    <a:lnTo>
                      <a:pt x="656" y="433"/>
                    </a:lnTo>
                    <a:lnTo>
                      <a:pt x="655" y="434"/>
                    </a:lnTo>
                    <a:lnTo>
                      <a:pt x="653" y="437"/>
                    </a:lnTo>
                    <a:lnTo>
                      <a:pt x="651" y="440"/>
                    </a:lnTo>
                    <a:lnTo>
                      <a:pt x="650" y="444"/>
                    </a:lnTo>
                    <a:lnTo>
                      <a:pt x="647" y="447"/>
                    </a:lnTo>
                    <a:lnTo>
                      <a:pt x="646" y="450"/>
                    </a:lnTo>
                    <a:lnTo>
                      <a:pt x="646" y="452"/>
                    </a:lnTo>
                    <a:lnTo>
                      <a:pt x="647" y="454"/>
                    </a:lnTo>
                    <a:lnTo>
                      <a:pt x="648" y="458"/>
                    </a:lnTo>
                    <a:lnTo>
                      <a:pt x="651" y="461"/>
                    </a:lnTo>
                    <a:lnTo>
                      <a:pt x="655" y="468"/>
                    </a:lnTo>
                    <a:lnTo>
                      <a:pt x="657" y="477"/>
                    </a:lnTo>
                    <a:lnTo>
                      <a:pt x="661" y="488"/>
                    </a:lnTo>
                    <a:lnTo>
                      <a:pt x="669" y="498"/>
                    </a:lnTo>
                    <a:lnTo>
                      <a:pt x="676" y="507"/>
                    </a:lnTo>
                    <a:lnTo>
                      <a:pt x="682" y="512"/>
                    </a:lnTo>
                    <a:lnTo>
                      <a:pt x="677" y="517"/>
                    </a:lnTo>
                    <a:lnTo>
                      <a:pt x="675" y="525"/>
                    </a:lnTo>
                    <a:lnTo>
                      <a:pt x="671" y="532"/>
                    </a:lnTo>
                    <a:lnTo>
                      <a:pt x="666" y="531"/>
                    </a:lnTo>
                    <a:lnTo>
                      <a:pt x="666" y="528"/>
                    </a:lnTo>
                    <a:lnTo>
                      <a:pt x="665" y="527"/>
                    </a:lnTo>
                    <a:lnTo>
                      <a:pt x="664" y="525"/>
                    </a:lnTo>
                    <a:lnTo>
                      <a:pt x="664" y="523"/>
                    </a:lnTo>
                    <a:lnTo>
                      <a:pt x="662" y="521"/>
                    </a:lnTo>
                    <a:lnTo>
                      <a:pt x="660" y="521"/>
                    </a:lnTo>
                    <a:lnTo>
                      <a:pt x="658" y="522"/>
                    </a:lnTo>
                    <a:lnTo>
                      <a:pt x="657" y="522"/>
                    </a:lnTo>
                    <a:lnTo>
                      <a:pt x="655" y="523"/>
                    </a:lnTo>
                    <a:lnTo>
                      <a:pt x="650" y="528"/>
                    </a:lnTo>
                    <a:lnTo>
                      <a:pt x="648" y="531"/>
                    </a:lnTo>
                    <a:lnTo>
                      <a:pt x="646" y="532"/>
                    </a:lnTo>
                    <a:lnTo>
                      <a:pt x="642" y="532"/>
                    </a:lnTo>
                    <a:lnTo>
                      <a:pt x="636" y="530"/>
                    </a:lnTo>
                    <a:lnTo>
                      <a:pt x="631" y="526"/>
                    </a:lnTo>
                    <a:lnTo>
                      <a:pt x="627" y="521"/>
                    </a:lnTo>
                    <a:lnTo>
                      <a:pt x="622" y="517"/>
                    </a:lnTo>
                    <a:lnTo>
                      <a:pt x="621" y="517"/>
                    </a:lnTo>
                    <a:lnTo>
                      <a:pt x="620" y="516"/>
                    </a:lnTo>
                    <a:lnTo>
                      <a:pt x="615" y="513"/>
                    </a:lnTo>
                    <a:lnTo>
                      <a:pt x="612" y="511"/>
                    </a:lnTo>
                    <a:lnTo>
                      <a:pt x="611" y="507"/>
                    </a:lnTo>
                    <a:lnTo>
                      <a:pt x="608" y="502"/>
                    </a:lnTo>
                    <a:lnTo>
                      <a:pt x="608" y="500"/>
                    </a:lnTo>
                    <a:lnTo>
                      <a:pt x="606" y="497"/>
                    </a:lnTo>
                    <a:lnTo>
                      <a:pt x="601" y="495"/>
                    </a:lnTo>
                    <a:lnTo>
                      <a:pt x="592" y="495"/>
                    </a:lnTo>
                    <a:lnTo>
                      <a:pt x="587" y="497"/>
                    </a:lnTo>
                    <a:lnTo>
                      <a:pt x="586" y="497"/>
                    </a:lnTo>
                    <a:lnTo>
                      <a:pt x="583" y="487"/>
                    </a:lnTo>
                    <a:lnTo>
                      <a:pt x="578" y="478"/>
                    </a:lnTo>
                    <a:lnTo>
                      <a:pt x="571" y="472"/>
                    </a:lnTo>
                    <a:lnTo>
                      <a:pt x="562" y="467"/>
                    </a:lnTo>
                    <a:lnTo>
                      <a:pt x="552" y="463"/>
                    </a:lnTo>
                    <a:lnTo>
                      <a:pt x="542" y="458"/>
                    </a:lnTo>
                    <a:lnTo>
                      <a:pt x="534" y="452"/>
                    </a:lnTo>
                    <a:lnTo>
                      <a:pt x="529" y="444"/>
                    </a:lnTo>
                    <a:lnTo>
                      <a:pt x="536" y="442"/>
                    </a:lnTo>
                    <a:lnTo>
                      <a:pt x="539" y="440"/>
                    </a:lnTo>
                    <a:lnTo>
                      <a:pt x="543" y="438"/>
                    </a:lnTo>
                    <a:lnTo>
                      <a:pt x="544" y="435"/>
                    </a:lnTo>
                    <a:lnTo>
                      <a:pt x="544" y="432"/>
                    </a:lnTo>
                    <a:lnTo>
                      <a:pt x="543" y="429"/>
                    </a:lnTo>
                    <a:lnTo>
                      <a:pt x="542" y="428"/>
                    </a:lnTo>
                    <a:lnTo>
                      <a:pt x="542" y="427"/>
                    </a:lnTo>
                    <a:lnTo>
                      <a:pt x="541" y="425"/>
                    </a:lnTo>
                    <a:lnTo>
                      <a:pt x="543" y="423"/>
                    </a:lnTo>
                    <a:lnTo>
                      <a:pt x="546" y="422"/>
                    </a:lnTo>
                    <a:lnTo>
                      <a:pt x="547" y="419"/>
                    </a:lnTo>
                    <a:lnTo>
                      <a:pt x="548" y="418"/>
                    </a:lnTo>
                    <a:lnTo>
                      <a:pt x="541" y="420"/>
                    </a:lnTo>
                    <a:lnTo>
                      <a:pt x="529" y="425"/>
                    </a:lnTo>
                    <a:lnTo>
                      <a:pt x="519" y="429"/>
                    </a:lnTo>
                    <a:lnTo>
                      <a:pt x="508" y="437"/>
                    </a:lnTo>
                    <a:lnTo>
                      <a:pt x="508" y="439"/>
                    </a:lnTo>
                    <a:lnTo>
                      <a:pt x="509" y="440"/>
                    </a:lnTo>
                    <a:lnTo>
                      <a:pt x="512" y="442"/>
                    </a:lnTo>
                    <a:lnTo>
                      <a:pt x="513" y="443"/>
                    </a:lnTo>
                    <a:lnTo>
                      <a:pt x="520" y="443"/>
                    </a:lnTo>
                    <a:lnTo>
                      <a:pt x="523" y="444"/>
                    </a:lnTo>
                    <a:lnTo>
                      <a:pt x="526" y="444"/>
                    </a:lnTo>
                    <a:lnTo>
                      <a:pt x="520" y="448"/>
                    </a:lnTo>
                    <a:lnTo>
                      <a:pt x="513" y="452"/>
                    </a:lnTo>
                    <a:lnTo>
                      <a:pt x="504" y="456"/>
                    </a:lnTo>
                    <a:lnTo>
                      <a:pt x="498" y="457"/>
                    </a:lnTo>
                    <a:lnTo>
                      <a:pt x="494" y="454"/>
                    </a:lnTo>
                    <a:lnTo>
                      <a:pt x="488" y="449"/>
                    </a:lnTo>
                    <a:lnTo>
                      <a:pt x="483" y="442"/>
                    </a:lnTo>
                    <a:lnTo>
                      <a:pt x="477" y="434"/>
                    </a:lnTo>
                    <a:lnTo>
                      <a:pt x="470" y="429"/>
                    </a:lnTo>
                    <a:lnTo>
                      <a:pt x="467" y="427"/>
                    </a:lnTo>
                    <a:lnTo>
                      <a:pt x="463" y="427"/>
                    </a:lnTo>
                    <a:lnTo>
                      <a:pt x="460" y="429"/>
                    </a:lnTo>
                    <a:lnTo>
                      <a:pt x="458" y="430"/>
                    </a:lnTo>
                    <a:lnTo>
                      <a:pt x="455" y="433"/>
                    </a:lnTo>
                    <a:lnTo>
                      <a:pt x="454" y="435"/>
                    </a:lnTo>
                    <a:lnTo>
                      <a:pt x="451" y="438"/>
                    </a:lnTo>
                    <a:lnTo>
                      <a:pt x="448" y="439"/>
                    </a:lnTo>
                    <a:lnTo>
                      <a:pt x="448" y="445"/>
                    </a:lnTo>
                    <a:lnTo>
                      <a:pt x="445" y="447"/>
                    </a:lnTo>
                    <a:lnTo>
                      <a:pt x="443" y="447"/>
                    </a:lnTo>
                    <a:lnTo>
                      <a:pt x="441" y="448"/>
                    </a:lnTo>
                    <a:lnTo>
                      <a:pt x="439" y="449"/>
                    </a:lnTo>
                    <a:lnTo>
                      <a:pt x="439" y="454"/>
                    </a:lnTo>
                    <a:lnTo>
                      <a:pt x="438" y="457"/>
                    </a:lnTo>
                    <a:lnTo>
                      <a:pt x="436" y="457"/>
                    </a:lnTo>
                    <a:lnTo>
                      <a:pt x="436" y="468"/>
                    </a:lnTo>
                    <a:lnTo>
                      <a:pt x="431" y="476"/>
                    </a:lnTo>
                    <a:lnTo>
                      <a:pt x="428" y="479"/>
                    </a:lnTo>
                    <a:lnTo>
                      <a:pt x="425" y="487"/>
                    </a:lnTo>
                    <a:lnTo>
                      <a:pt x="428" y="495"/>
                    </a:lnTo>
                    <a:lnTo>
                      <a:pt x="431" y="497"/>
                    </a:lnTo>
                    <a:lnTo>
                      <a:pt x="439" y="505"/>
                    </a:lnTo>
                    <a:lnTo>
                      <a:pt x="438" y="506"/>
                    </a:lnTo>
                    <a:lnTo>
                      <a:pt x="430" y="506"/>
                    </a:lnTo>
                    <a:lnTo>
                      <a:pt x="426" y="507"/>
                    </a:lnTo>
                    <a:lnTo>
                      <a:pt x="423" y="507"/>
                    </a:lnTo>
                    <a:lnTo>
                      <a:pt x="420" y="508"/>
                    </a:lnTo>
                    <a:lnTo>
                      <a:pt x="414" y="515"/>
                    </a:lnTo>
                    <a:lnTo>
                      <a:pt x="409" y="515"/>
                    </a:lnTo>
                    <a:lnTo>
                      <a:pt x="405" y="512"/>
                    </a:lnTo>
                    <a:lnTo>
                      <a:pt x="400" y="510"/>
                    </a:lnTo>
                    <a:lnTo>
                      <a:pt x="398" y="507"/>
                    </a:lnTo>
                    <a:lnTo>
                      <a:pt x="390" y="507"/>
                    </a:lnTo>
                    <a:lnTo>
                      <a:pt x="387" y="508"/>
                    </a:lnTo>
                    <a:lnTo>
                      <a:pt x="386" y="510"/>
                    </a:lnTo>
                    <a:lnTo>
                      <a:pt x="381" y="512"/>
                    </a:lnTo>
                    <a:lnTo>
                      <a:pt x="381" y="521"/>
                    </a:lnTo>
                    <a:lnTo>
                      <a:pt x="379" y="521"/>
                    </a:lnTo>
                    <a:lnTo>
                      <a:pt x="376" y="520"/>
                    </a:lnTo>
                    <a:lnTo>
                      <a:pt x="375" y="517"/>
                    </a:lnTo>
                    <a:lnTo>
                      <a:pt x="374" y="516"/>
                    </a:lnTo>
                    <a:lnTo>
                      <a:pt x="371" y="515"/>
                    </a:lnTo>
                    <a:lnTo>
                      <a:pt x="369" y="515"/>
                    </a:lnTo>
                    <a:lnTo>
                      <a:pt x="367" y="516"/>
                    </a:lnTo>
                    <a:lnTo>
                      <a:pt x="366" y="518"/>
                    </a:lnTo>
                    <a:lnTo>
                      <a:pt x="366" y="520"/>
                    </a:lnTo>
                    <a:lnTo>
                      <a:pt x="374" y="528"/>
                    </a:lnTo>
                    <a:lnTo>
                      <a:pt x="374" y="531"/>
                    </a:lnTo>
                    <a:lnTo>
                      <a:pt x="372" y="532"/>
                    </a:lnTo>
                    <a:lnTo>
                      <a:pt x="372" y="535"/>
                    </a:lnTo>
                    <a:lnTo>
                      <a:pt x="375" y="536"/>
                    </a:lnTo>
                    <a:lnTo>
                      <a:pt x="376" y="539"/>
                    </a:lnTo>
                    <a:lnTo>
                      <a:pt x="379" y="541"/>
                    </a:lnTo>
                    <a:lnTo>
                      <a:pt x="382" y="542"/>
                    </a:lnTo>
                    <a:lnTo>
                      <a:pt x="384" y="545"/>
                    </a:lnTo>
                    <a:lnTo>
                      <a:pt x="386" y="545"/>
                    </a:lnTo>
                    <a:lnTo>
                      <a:pt x="387" y="546"/>
                    </a:lnTo>
                    <a:lnTo>
                      <a:pt x="387" y="549"/>
                    </a:lnTo>
                    <a:lnTo>
                      <a:pt x="382" y="549"/>
                    </a:lnTo>
                    <a:lnTo>
                      <a:pt x="381" y="550"/>
                    </a:lnTo>
                    <a:lnTo>
                      <a:pt x="381" y="551"/>
                    </a:lnTo>
                    <a:lnTo>
                      <a:pt x="380" y="551"/>
                    </a:lnTo>
                    <a:lnTo>
                      <a:pt x="377" y="550"/>
                    </a:lnTo>
                    <a:lnTo>
                      <a:pt x="374" y="547"/>
                    </a:lnTo>
                    <a:lnTo>
                      <a:pt x="371" y="546"/>
                    </a:lnTo>
                    <a:lnTo>
                      <a:pt x="370" y="545"/>
                    </a:lnTo>
                    <a:lnTo>
                      <a:pt x="370" y="547"/>
                    </a:lnTo>
                    <a:lnTo>
                      <a:pt x="371" y="549"/>
                    </a:lnTo>
                    <a:lnTo>
                      <a:pt x="371" y="551"/>
                    </a:lnTo>
                    <a:lnTo>
                      <a:pt x="372" y="552"/>
                    </a:lnTo>
                    <a:lnTo>
                      <a:pt x="372" y="556"/>
                    </a:lnTo>
                    <a:lnTo>
                      <a:pt x="371" y="557"/>
                    </a:lnTo>
                    <a:lnTo>
                      <a:pt x="371" y="560"/>
                    </a:lnTo>
                    <a:lnTo>
                      <a:pt x="370" y="561"/>
                    </a:lnTo>
                    <a:lnTo>
                      <a:pt x="372" y="564"/>
                    </a:lnTo>
                    <a:lnTo>
                      <a:pt x="366" y="564"/>
                    </a:lnTo>
                    <a:lnTo>
                      <a:pt x="361" y="562"/>
                    </a:lnTo>
                    <a:lnTo>
                      <a:pt x="357" y="560"/>
                    </a:lnTo>
                    <a:lnTo>
                      <a:pt x="355" y="556"/>
                    </a:lnTo>
                    <a:lnTo>
                      <a:pt x="354" y="551"/>
                    </a:lnTo>
                    <a:lnTo>
                      <a:pt x="354" y="549"/>
                    </a:lnTo>
                    <a:lnTo>
                      <a:pt x="355" y="547"/>
                    </a:lnTo>
                    <a:lnTo>
                      <a:pt x="357" y="546"/>
                    </a:lnTo>
                    <a:lnTo>
                      <a:pt x="359" y="546"/>
                    </a:lnTo>
                    <a:lnTo>
                      <a:pt x="360" y="545"/>
                    </a:lnTo>
                    <a:lnTo>
                      <a:pt x="351" y="545"/>
                    </a:lnTo>
                    <a:lnTo>
                      <a:pt x="351" y="542"/>
                    </a:lnTo>
                    <a:lnTo>
                      <a:pt x="350" y="541"/>
                    </a:lnTo>
                    <a:lnTo>
                      <a:pt x="350" y="540"/>
                    </a:lnTo>
                    <a:lnTo>
                      <a:pt x="349" y="536"/>
                    </a:lnTo>
                    <a:lnTo>
                      <a:pt x="346" y="534"/>
                    </a:lnTo>
                    <a:lnTo>
                      <a:pt x="344" y="530"/>
                    </a:lnTo>
                    <a:lnTo>
                      <a:pt x="331" y="517"/>
                    </a:lnTo>
                    <a:lnTo>
                      <a:pt x="330" y="513"/>
                    </a:lnTo>
                    <a:lnTo>
                      <a:pt x="330" y="500"/>
                    </a:lnTo>
                    <a:lnTo>
                      <a:pt x="329" y="496"/>
                    </a:lnTo>
                    <a:lnTo>
                      <a:pt x="327" y="493"/>
                    </a:lnTo>
                    <a:lnTo>
                      <a:pt x="322" y="486"/>
                    </a:lnTo>
                    <a:lnTo>
                      <a:pt x="318" y="483"/>
                    </a:lnTo>
                    <a:lnTo>
                      <a:pt x="316" y="482"/>
                    </a:lnTo>
                    <a:lnTo>
                      <a:pt x="308" y="479"/>
                    </a:lnTo>
                    <a:lnTo>
                      <a:pt x="306" y="478"/>
                    </a:lnTo>
                    <a:lnTo>
                      <a:pt x="303" y="473"/>
                    </a:lnTo>
                    <a:lnTo>
                      <a:pt x="297" y="473"/>
                    </a:lnTo>
                    <a:lnTo>
                      <a:pt x="291" y="471"/>
                    </a:lnTo>
                    <a:lnTo>
                      <a:pt x="285" y="464"/>
                    </a:lnTo>
                    <a:lnTo>
                      <a:pt x="280" y="457"/>
                    </a:lnTo>
                    <a:lnTo>
                      <a:pt x="278" y="449"/>
                    </a:lnTo>
                    <a:lnTo>
                      <a:pt x="265" y="449"/>
                    </a:lnTo>
                    <a:lnTo>
                      <a:pt x="263" y="448"/>
                    </a:lnTo>
                    <a:lnTo>
                      <a:pt x="262" y="445"/>
                    </a:lnTo>
                    <a:lnTo>
                      <a:pt x="262" y="440"/>
                    </a:lnTo>
                    <a:lnTo>
                      <a:pt x="261" y="439"/>
                    </a:lnTo>
                    <a:lnTo>
                      <a:pt x="258" y="440"/>
                    </a:lnTo>
                    <a:lnTo>
                      <a:pt x="257" y="440"/>
                    </a:lnTo>
                    <a:lnTo>
                      <a:pt x="253" y="442"/>
                    </a:lnTo>
                    <a:lnTo>
                      <a:pt x="251" y="443"/>
                    </a:lnTo>
                    <a:lnTo>
                      <a:pt x="249" y="443"/>
                    </a:lnTo>
                    <a:lnTo>
                      <a:pt x="247" y="445"/>
                    </a:lnTo>
                    <a:lnTo>
                      <a:pt x="247" y="447"/>
                    </a:lnTo>
                    <a:lnTo>
                      <a:pt x="248" y="448"/>
                    </a:lnTo>
                    <a:lnTo>
                      <a:pt x="249" y="448"/>
                    </a:lnTo>
                    <a:lnTo>
                      <a:pt x="248" y="452"/>
                    </a:lnTo>
                    <a:lnTo>
                      <a:pt x="248" y="459"/>
                    </a:lnTo>
                    <a:lnTo>
                      <a:pt x="249" y="462"/>
                    </a:lnTo>
                    <a:lnTo>
                      <a:pt x="257" y="466"/>
                    </a:lnTo>
                    <a:lnTo>
                      <a:pt x="265" y="473"/>
                    </a:lnTo>
                    <a:lnTo>
                      <a:pt x="267" y="478"/>
                    </a:lnTo>
                    <a:lnTo>
                      <a:pt x="268" y="483"/>
                    </a:lnTo>
                    <a:lnTo>
                      <a:pt x="271" y="487"/>
                    </a:lnTo>
                    <a:lnTo>
                      <a:pt x="272" y="491"/>
                    </a:lnTo>
                    <a:lnTo>
                      <a:pt x="275" y="492"/>
                    </a:lnTo>
                    <a:lnTo>
                      <a:pt x="278" y="493"/>
                    </a:lnTo>
                    <a:lnTo>
                      <a:pt x="281" y="495"/>
                    </a:lnTo>
                    <a:lnTo>
                      <a:pt x="285" y="495"/>
                    </a:lnTo>
                    <a:lnTo>
                      <a:pt x="287" y="493"/>
                    </a:lnTo>
                    <a:lnTo>
                      <a:pt x="291" y="493"/>
                    </a:lnTo>
                    <a:lnTo>
                      <a:pt x="291" y="495"/>
                    </a:lnTo>
                    <a:lnTo>
                      <a:pt x="290" y="497"/>
                    </a:lnTo>
                    <a:lnTo>
                      <a:pt x="290" y="500"/>
                    </a:lnTo>
                    <a:lnTo>
                      <a:pt x="292" y="502"/>
                    </a:lnTo>
                    <a:lnTo>
                      <a:pt x="295" y="502"/>
                    </a:lnTo>
                    <a:lnTo>
                      <a:pt x="300" y="505"/>
                    </a:lnTo>
                    <a:lnTo>
                      <a:pt x="301" y="505"/>
                    </a:lnTo>
                    <a:lnTo>
                      <a:pt x="305" y="506"/>
                    </a:lnTo>
                    <a:lnTo>
                      <a:pt x="307" y="508"/>
                    </a:lnTo>
                    <a:lnTo>
                      <a:pt x="311" y="510"/>
                    </a:lnTo>
                    <a:lnTo>
                      <a:pt x="316" y="515"/>
                    </a:lnTo>
                    <a:lnTo>
                      <a:pt x="317" y="517"/>
                    </a:lnTo>
                    <a:lnTo>
                      <a:pt x="317" y="521"/>
                    </a:lnTo>
                    <a:lnTo>
                      <a:pt x="315" y="520"/>
                    </a:lnTo>
                    <a:lnTo>
                      <a:pt x="311" y="516"/>
                    </a:lnTo>
                    <a:lnTo>
                      <a:pt x="308" y="515"/>
                    </a:lnTo>
                    <a:lnTo>
                      <a:pt x="301" y="515"/>
                    </a:lnTo>
                    <a:lnTo>
                      <a:pt x="298" y="516"/>
                    </a:lnTo>
                    <a:lnTo>
                      <a:pt x="296" y="521"/>
                    </a:lnTo>
                    <a:lnTo>
                      <a:pt x="296" y="523"/>
                    </a:lnTo>
                    <a:lnTo>
                      <a:pt x="298" y="525"/>
                    </a:lnTo>
                    <a:lnTo>
                      <a:pt x="300" y="527"/>
                    </a:lnTo>
                    <a:lnTo>
                      <a:pt x="303" y="531"/>
                    </a:lnTo>
                    <a:lnTo>
                      <a:pt x="303" y="534"/>
                    </a:lnTo>
                    <a:lnTo>
                      <a:pt x="302" y="534"/>
                    </a:lnTo>
                    <a:lnTo>
                      <a:pt x="301" y="535"/>
                    </a:lnTo>
                    <a:lnTo>
                      <a:pt x="297" y="535"/>
                    </a:lnTo>
                    <a:lnTo>
                      <a:pt x="296" y="536"/>
                    </a:lnTo>
                    <a:lnTo>
                      <a:pt x="295" y="539"/>
                    </a:lnTo>
                    <a:lnTo>
                      <a:pt x="295" y="541"/>
                    </a:lnTo>
                    <a:lnTo>
                      <a:pt x="292" y="546"/>
                    </a:lnTo>
                    <a:lnTo>
                      <a:pt x="291" y="547"/>
                    </a:lnTo>
                    <a:lnTo>
                      <a:pt x="287" y="547"/>
                    </a:lnTo>
                    <a:lnTo>
                      <a:pt x="286" y="546"/>
                    </a:lnTo>
                    <a:lnTo>
                      <a:pt x="285" y="546"/>
                    </a:lnTo>
                    <a:lnTo>
                      <a:pt x="285" y="545"/>
                    </a:lnTo>
                    <a:lnTo>
                      <a:pt x="287" y="544"/>
                    </a:lnTo>
                    <a:lnTo>
                      <a:pt x="288" y="542"/>
                    </a:lnTo>
                    <a:lnTo>
                      <a:pt x="290" y="540"/>
                    </a:lnTo>
                    <a:lnTo>
                      <a:pt x="291" y="536"/>
                    </a:lnTo>
                    <a:lnTo>
                      <a:pt x="291" y="530"/>
                    </a:lnTo>
                    <a:lnTo>
                      <a:pt x="290" y="528"/>
                    </a:lnTo>
                    <a:lnTo>
                      <a:pt x="288" y="526"/>
                    </a:lnTo>
                    <a:lnTo>
                      <a:pt x="288" y="525"/>
                    </a:lnTo>
                    <a:lnTo>
                      <a:pt x="287" y="522"/>
                    </a:lnTo>
                    <a:lnTo>
                      <a:pt x="286" y="522"/>
                    </a:lnTo>
                    <a:lnTo>
                      <a:pt x="285" y="520"/>
                    </a:lnTo>
                    <a:lnTo>
                      <a:pt x="282" y="518"/>
                    </a:lnTo>
                    <a:lnTo>
                      <a:pt x="280" y="516"/>
                    </a:lnTo>
                    <a:lnTo>
                      <a:pt x="278" y="513"/>
                    </a:lnTo>
                    <a:lnTo>
                      <a:pt x="276" y="511"/>
                    </a:lnTo>
                    <a:lnTo>
                      <a:pt x="276" y="510"/>
                    </a:lnTo>
                    <a:lnTo>
                      <a:pt x="272" y="510"/>
                    </a:lnTo>
                    <a:lnTo>
                      <a:pt x="268" y="506"/>
                    </a:lnTo>
                    <a:lnTo>
                      <a:pt x="258" y="503"/>
                    </a:lnTo>
                    <a:lnTo>
                      <a:pt x="252" y="498"/>
                    </a:lnTo>
                    <a:lnTo>
                      <a:pt x="246" y="492"/>
                    </a:lnTo>
                    <a:lnTo>
                      <a:pt x="243" y="491"/>
                    </a:lnTo>
                    <a:lnTo>
                      <a:pt x="242" y="489"/>
                    </a:lnTo>
                    <a:lnTo>
                      <a:pt x="237" y="487"/>
                    </a:lnTo>
                    <a:lnTo>
                      <a:pt x="236" y="484"/>
                    </a:lnTo>
                    <a:lnTo>
                      <a:pt x="232" y="478"/>
                    </a:lnTo>
                    <a:lnTo>
                      <a:pt x="229" y="472"/>
                    </a:lnTo>
                    <a:lnTo>
                      <a:pt x="224" y="466"/>
                    </a:lnTo>
                    <a:lnTo>
                      <a:pt x="219" y="461"/>
                    </a:lnTo>
                    <a:lnTo>
                      <a:pt x="211" y="459"/>
                    </a:lnTo>
                    <a:lnTo>
                      <a:pt x="207" y="459"/>
                    </a:lnTo>
                    <a:lnTo>
                      <a:pt x="206" y="461"/>
                    </a:lnTo>
                    <a:lnTo>
                      <a:pt x="203" y="462"/>
                    </a:lnTo>
                    <a:lnTo>
                      <a:pt x="199" y="466"/>
                    </a:lnTo>
                    <a:lnTo>
                      <a:pt x="192" y="471"/>
                    </a:lnTo>
                    <a:lnTo>
                      <a:pt x="185" y="474"/>
                    </a:lnTo>
                    <a:lnTo>
                      <a:pt x="178" y="477"/>
                    </a:lnTo>
                    <a:lnTo>
                      <a:pt x="170" y="476"/>
                    </a:lnTo>
                    <a:lnTo>
                      <a:pt x="163" y="473"/>
                    </a:lnTo>
                    <a:lnTo>
                      <a:pt x="155" y="472"/>
                    </a:lnTo>
                    <a:lnTo>
                      <a:pt x="152" y="472"/>
                    </a:lnTo>
                    <a:lnTo>
                      <a:pt x="148" y="474"/>
                    </a:lnTo>
                    <a:lnTo>
                      <a:pt x="144" y="476"/>
                    </a:lnTo>
                    <a:lnTo>
                      <a:pt x="143" y="479"/>
                    </a:lnTo>
                    <a:lnTo>
                      <a:pt x="142" y="482"/>
                    </a:lnTo>
                    <a:lnTo>
                      <a:pt x="144" y="492"/>
                    </a:lnTo>
                    <a:lnTo>
                      <a:pt x="143" y="496"/>
                    </a:lnTo>
                    <a:lnTo>
                      <a:pt x="140" y="498"/>
                    </a:lnTo>
                    <a:lnTo>
                      <a:pt x="137" y="500"/>
                    </a:lnTo>
                    <a:lnTo>
                      <a:pt x="133" y="502"/>
                    </a:lnTo>
                    <a:lnTo>
                      <a:pt x="125" y="505"/>
                    </a:lnTo>
                    <a:lnTo>
                      <a:pt x="119" y="508"/>
                    </a:lnTo>
                    <a:lnTo>
                      <a:pt x="113" y="515"/>
                    </a:lnTo>
                    <a:lnTo>
                      <a:pt x="108" y="523"/>
                    </a:lnTo>
                    <a:lnTo>
                      <a:pt x="105" y="532"/>
                    </a:lnTo>
                    <a:lnTo>
                      <a:pt x="105" y="534"/>
                    </a:lnTo>
                    <a:lnTo>
                      <a:pt x="106" y="535"/>
                    </a:lnTo>
                    <a:lnTo>
                      <a:pt x="109" y="536"/>
                    </a:lnTo>
                    <a:lnTo>
                      <a:pt x="110" y="537"/>
                    </a:lnTo>
                    <a:lnTo>
                      <a:pt x="103" y="547"/>
                    </a:lnTo>
                    <a:lnTo>
                      <a:pt x="99" y="551"/>
                    </a:lnTo>
                    <a:lnTo>
                      <a:pt x="91" y="555"/>
                    </a:lnTo>
                    <a:lnTo>
                      <a:pt x="88" y="562"/>
                    </a:lnTo>
                    <a:lnTo>
                      <a:pt x="83" y="565"/>
                    </a:lnTo>
                    <a:lnTo>
                      <a:pt x="71" y="565"/>
                    </a:lnTo>
                    <a:lnTo>
                      <a:pt x="69" y="566"/>
                    </a:lnTo>
                    <a:lnTo>
                      <a:pt x="68" y="566"/>
                    </a:lnTo>
                    <a:lnTo>
                      <a:pt x="59" y="569"/>
                    </a:lnTo>
                    <a:lnTo>
                      <a:pt x="51" y="571"/>
                    </a:lnTo>
                    <a:lnTo>
                      <a:pt x="42" y="574"/>
                    </a:lnTo>
                    <a:lnTo>
                      <a:pt x="41" y="573"/>
                    </a:lnTo>
                    <a:lnTo>
                      <a:pt x="39" y="571"/>
                    </a:lnTo>
                    <a:lnTo>
                      <a:pt x="35" y="564"/>
                    </a:lnTo>
                    <a:lnTo>
                      <a:pt x="32" y="561"/>
                    </a:lnTo>
                    <a:lnTo>
                      <a:pt x="27" y="559"/>
                    </a:lnTo>
                    <a:lnTo>
                      <a:pt x="22" y="559"/>
                    </a:lnTo>
                    <a:lnTo>
                      <a:pt x="19" y="560"/>
                    </a:lnTo>
                    <a:lnTo>
                      <a:pt x="14" y="561"/>
                    </a:lnTo>
                    <a:lnTo>
                      <a:pt x="7" y="561"/>
                    </a:lnTo>
                    <a:lnTo>
                      <a:pt x="6" y="560"/>
                    </a:lnTo>
                    <a:lnTo>
                      <a:pt x="6" y="542"/>
                    </a:lnTo>
                    <a:lnTo>
                      <a:pt x="4" y="542"/>
                    </a:lnTo>
                    <a:lnTo>
                      <a:pt x="0" y="539"/>
                    </a:lnTo>
                    <a:lnTo>
                      <a:pt x="0" y="534"/>
                    </a:lnTo>
                    <a:lnTo>
                      <a:pt x="1" y="531"/>
                    </a:lnTo>
                    <a:lnTo>
                      <a:pt x="4" y="530"/>
                    </a:lnTo>
                    <a:lnTo>
                      <a:pt x="5" y="528"/>
                    </a:lnTo>
                    <a:lnTo>
                      <a:pt x="5" y="527"/>
                    </a:lnTo>
                    <a:lnTo>
                      <a:pt x="6" y="511"/>
                    </a:lnTo>
                    <a:lnTo>
                      <a:pt x="9" y="496"/>
                    </a:lnTo>
                    <a:lnTo>
                      <a:pt x="9" y="492"/>
                    </a:lnTo>
                    <a:lnTo>
                      <a:pt x="7" y="488"/>
                    </a:lnTo>
                    <a:lnTo>
                      <a:pt x="5" y="484"/>
                    </a:lnTo>
                    <a:lnTo>
                      <a:pt x="4" y="482"/>
                    </a:lnTo>
                    <a:lnTo>
                      <a:pt x="4" y="478"/>
                    </a:lnTo>
                    <a:lnTo>
                      <a:pt x="11" y="474"/>
                    </a:lnTo>
                    <a:lnTo>
                      <a:pt x="14" y="472"/>
                    </a:lnTo>
                    <a:lnTo>
                      <a:pt x="19" y="469"/>
                    </a:lnTo>
                    <a:lnTo>
                      <a:pt x="21" y="469"/>
                    </a:lnTo>
                    <a:lnTo>
                      <a:pt x="22" y="471"/>
                    </a:lnTo>
                    <a:lnTo>
                      <a:pt x="44" y="471"/>
                    </a:lnTo>
                    <a:lnTo>
                      <a:pt x="51" y="473"/>
                    </a:lnTo>
                    <a:lnTo>
                      <a:pt x="76" y="473"/>
                    </a:lnTo>
                    <a:lnTo>
                      <a:pt x="79" y="474"/>
                    </a:lnTo>
                    <a:lnTo>
                      <a:pt x="85" y="474"/>
                    </a:lnTo>
                    <a:lnTo>
                      <a:pt x="88" y="473"/>
                    </a:lnTo>
                    <a:lnTo>
                      <a:pt x="93" y="473"/>
                    </a:lnTo>
                    <a:lnTo>
                      <a:pt x="93" y="469"/>
                    </a:lnTo>
                    <a:lnTo>
                      <a:pt x="94" y="466"/>
                    </a:lnTo>
                    <a:lnTo>
                      <a:pt x="98" y="458"/>
                    </a:lnTo>
                    <a:lnTo>
                      <a:pt x="98" y="450"/>
                    </a:lnTo>
                    <a:lnTo>
                      <a:pt x="96" y="448"/>
                    </a:lnTo>
                    <a:lnTo>
                      <a:pt x="96" y="444"/>
                    </a:lnTo>
                    <a:lnTo>
                      <a:pt x="98" y="440"/>
                    </a:lnTo>
                    <a:lnTo>
                      <a:pt x="98" y="435"/>
                    </a:lnTo>
                    <a:lnTo>
                      <a:pt x="95" y="433"/>
                    </a:lnTo>
                    <a:lnTo>
                      <a:pt x="95" y="432"/>
                    </a:lnTo>
                    <a:lnTo>
                      <a:pt x="91" y="432"/>
                    </a:lnTo>
                    <a:lnTo>
                      <a:pt x="89" y="429"/>
                    </a:lnTo>
                    <a:lnTo>
                      <a:pt x="85" y="422"/>
                    </a:lnTo>
                    <a:lnTo>
                      <a:pt x="85" y="418"/>
                    </a:lnTo>
                    <a:lnTo>
                      <a:pt x="84" y="418"/>
                    </a:lnTo>
                    <a:lnTo>
                      <a:pt x="81" y="415"/>
                    </a:lnTo>
                    <a:lnTo>
                      <a:pt x="80" y="415"/>
                    </a:lnTo>
                    <a:lnTo>
                      <a:pt x="74" y="413"/>
                    </a:lnTo>
                    <a:lnTo>
                      <a:pt x="65" y="410"/>
                    </a:lnTo>
                    <a:lnTo>
                      <a:pt x="58" y="406"/>
                    </a:lnTo>
                    <a:lnTo>
                      <a:pt x="55" y="403"/>
                    </a:lnTo>
                    <a:lnTo>
                      <a:pt x="55" y="401"/>
                    </a:lnTo>
                    <a:lnTo>
                      <a:pt x="56" y="400"/>
                    </a:lnTo>
                    <a:lnTo>
                      <a:pt x="58" y="398"/>
                    </a:lnTo>
                    <a:lnTo>
                      <a:pt x="65" y="395"/>
                    </a:lnTo>
                    <a:lnTo>
                      <a:pt x="68" y="395"/>
                    </a:lnTo>
                    <a:lnTo>
                      <a:pt x="70" y="394"/>
                    </a:lnTo>
                    <a:lnTo>
                      <a:pt x="71" y="395"/>
                    </a:lnTo>
                    <a:lnTo>
                      <a:pt x="79" y="399"/>
                    </a:lnTo>
                    <a:lnTo>
                      <a:pt x="84" y="399"/>
                    </a:lnTo>
                    <a:lnTo>
                      <a:pt x="89" y="396"/>
                    </a:lnTo>
                    <a:lnTo>
                      <a:pt x="91" y="396"/>
                    </a:lnTo>
                    <a:lnTo>
                      <a:pt x="91" y="394"/>
                    </a:lnTo>
                    <a:lnTo>
                      <a:pt x="90" y="393"/>
                    </a:lnTo>
                    <a:lnTo>
                      <a:pt x="89" y="390"/>
                    </a:lnTo>
                    <a:lnTo>
                      <a:pt x="89" y="383"/>
                    </a:lnTo>
                    <a:lnTo>
                      <a:pt x="93" y="383"/>
                    </a:lnTo>
                    <a:lnTo>
                      <a:pt x="95" y="384"/>
                    </a:lnTo>
                    <a:lnTo>
                      <a:pt x="99" y="386"/>
                    </a:lnTo>
                    <a:lnTo>
                      <a:pt x="101" y="388"/>
                    </a:lnTo>
                    <a:lnTo>
                      <a:pt x="108" y="388"/>
                    </a:lnTo>
                    <a:lnTo>
                      <a:pt x="110" y="386"/>
                    </a:lnTo>
                    <a:lnTo>
                      <a:pt x="111" y="384"/>
                    </a:lnTo>
                    <a:lnTo>
                      <a:pt x="111" y="381"/>
                    </a:lnTo>
                    <a:lnTo>
                      <a:pt x="116" y="381"/>
                    </a:lnTo>
                    <a:lnTo>
                      <a:pt x="120" y="379"/>
                    </a:lnTo>
                    <a:lnTo>
                      <a:pt x="123" y="378"/>
                    </a:lnTo>
                    <a:lnTo>
                      <a:pt x="128" y="370"/>
                    </a:lnTo>
                    <a:lnTo>
                      <a:pt x="130" y="362"/>
                    </a:lnTo>
                    <a:lnTo>
                      <a:pt x="133" y="362"/>
                    </a:lnTo>
                    <a:lnTo>
                      <a:pt x="135" y="361"/>
                    </a:lnTo>
                    <a:lnTo>
                      <a:pt x="139" y="360"/>
                    </a:lnTo>
                    <a:lnTo>
                      <a:pt x="152" y="355"/>
                    </a:lnTo>
                    <a:lnTo>
                      <a:pt x="155" y="352"/>
                    </a:lnTo>
                    <a:lnTo>
                      <a:pt x="157" y="351"/>
                    </a:lnTo>
                    <a:lnTo>
                      <a:pt x="158" y="349"/>
                    </a:lnTo>
                    <a:lnTo>
                      <a:pt x="158" y="339"/>
                    </a:lnTo>
                    <a:lnTo>
                      <a:pt x="159" y="337"/>
                    </a:lnTo>
                    <a:lnTo>
                      <a:pt x="162" y="336"/>
                    </a:lnTo>
                    <a:lnTo>
                      <a:pt x="162" y="335"/>
                    </a:lnTo>
                    <a:lnTo>
                      <a:pt x="174" y="325"/>
                    </a:lnTo>
                    <a:lnTo>
                      <a:pt x="183" y="323"/>
                    </a:lnTo>
                    <a:lnTo>
                      <a:pt x="189" y="323"/>
                    </a:lnTo>
                    <a:lnTo>
                      <a:pt x="189" y="322"/>
                    </a:lnTo>
                    <a:lnTo>
                      <a:pt x="192" y="320"/>
                    </a:lnTo>
                    <a:lnTo>
                      <a:pt x="194" y="318"/>
                    </a:lnTo>
                    <a:lnTo>
                      <a:pt x="197" y="318"/>
                    </a:lnTo>
                    <a:lnTo>
                      <a:pt x="199" y="320"/>
                    </a:lnTo>
                    <a:lnTo>
                      <a:pt x="203" y="320"/>
                    </a:lnTo>
                    <a:lnTo>
                      <a:pt x="208" y="317"/>
                    </a:lnTo>
                    <a:lnTo>
                      <a:pt x="209" y="315"/>
                    </a:lnTo>
                    <a:lnTo>
                      <a:pt x="211" y="313"/>
                    </a:lnTo>
                    <a:lnTo>
                      <a:pt x="211" y="311"/>
                    </a:lnTo>
                    <a:lnTo>
                      <a:pt x="209" y="308"/>
                    </a:lnTo>
                    <a:lnTo>
                      <a:pt x="209" y="306"/>
                    </a:lnTo>
                    <a:lnTo>
                      <a:pt x="208" y="303"/>
                    </a:lnTo>
                    <a:lnTo>
                      <a:pt x="208" y="302"/>
                    </a:lnTo>
                    <a:lnTo>
                      <a:pt x="206" y="293"/>
                    </a:lnTo>
                    <a:lnTo>
                      <a:pt x="202" y="287"/>
                    </a:lnTo>
                    <a:lnTo>
                      <a:pt x="201" y="278"/>
                    </a:lnTo>
                    <a:lnTo>
                      <a:pt x="202" y="271"/>
                    </a:lnTo>
                    <a:lnTo>
                      <a:pt x="207" y="264"/>
                    </a:lnTo>
                    <a:lnTo>
                      <a:pt x="226" y="253"/>
                    </a:lnTo>
                    <a:lnTo>
                      <a:pt x="226" y="258"/>
                    </a:lnTo>
                    <a:lnTo>
                      <a:pt x="224" y="262"/>
                    </a:lnTo>
                    <a:lnTo>
                      <a:pt x="223" y="264"/>
                    </a:lnTo>
                    <a:lnTo>
                      <a:pt x="223" y="271"/>
                    </a:lnTo>
                    <a:lnTo>
                      <a:pt x="226" y="272"/>
                    </a:lnTo>
                    <a:lnTo>
                      <a:pt x="227" y="272"/>
                    </a:lnTo>
                    <a:lnTo>
                      <a:pt x="229" y="273"/>
                    </a:lnTo>
                    <a:lnTo>
                      <a:pt x="231" y="273"/>
                    </a:lnTo>
                    <a:lnTo>
                      <a:pt x="231" y="277"/>
                    </a:lnTo>
                    <a:lnTo>
                      <a:pt x="224" y="283"/>
                    </a:lnTo>
                    <a:lnTo>
                      <a:pt x="221" y="286"/>
                    </a:lnTo>
                    <a:lnTo>
                      <a:pt x="219" y="288"/>
                    </a:lnTo>
                    <a:lnTo>
                      <a:pt x="217" y="292"/>
                    </a:lnTo>
                    <a:lnTo>
                      <a:pt x="217" y="298"/>
                    </a:lnTo>
                    <a:lnTo>
                      <a:pt x="218" y="301"/>
                    </a:lnTo>
                    <a:lnTo>
                      <a:pt x="221" y="302"/>
                    </a:lnTo>
                    <a:lnTo>
                      <a:pt x="222" y="302"/>
                    </a:lnTo>
                    <a:lnTo>
                      <a:pt x="222" y="307"/>
                    </a:lnTo>
                    <a:lnTo>
                      <a:pt x="227" y="307"/>
                    </a:lnTo>
                    <a:lnTo>
                      <a:pt x="229" y="308"/>
                    </a:lnTo>
                    <a:lnTo>
                      <a:pt x="232" y="308"/>
                    </a:lnTo>
                    <a:lnTo>
                      <a:pt x="232" y="311"/>
                    </a:lnTo>
                    <a:lnTo>
                      <a:pt x="234" y="313"/>
                    </a:lnTo>
                    <a:lnTo>
                      <a:pt x="244" y="311"/>
                    </a:lnTo>
                    <a:lnTo>
                      <a:pt x="253" y="307"/>
                    </a:lnTo>
                    <a:lnTo>
                      <a:pt x="262" y="306"/>
                    </a:lnTo>
                    <a:lnTo>
                      <a:pt x="261" y="307"/>
                    </a:lnTo>
                    <a:lnTo>
                      <a:pt x="261" y="308"/>
                    </a:lnTo>
                    <a:lnTo>
                      <a:pt x="260" y="310"/>
                    </a:lnTo>
                    <a:lnTo>
                      <a:pt x="260" y="311"/>
                    </a:lnTo>
                    <a:lnTo>
                      <a:pt x="262" y="312"/>
                    </a:lnTo>
                    <a:lnTo>
                      <a:pt x="265" y="315"/>
                    </a:lnTo>
                    <a:lnTo>
                      <a:pt x="267" y="316"/>
                    </a:lnTo>
                    <a:lnTo>
                      <a:pt x="270" y="316"/>
                    </a:lnTo>
                    <a:lnTo>
                      <a:pt x="272" y="313"/>
                    </a:lnTo>
                    <a:lnTo>
                      <a:pt x="273" y="313"/>
                    </a:lnTo>
                    <a:lnTo>
                      <a:pt x="275" y="312"/>
                    </a:lnTo>
                    <a:lnTo>
                      <a:pt x="280" y="310"/>
                    </a:lnTo>
                    <a:lnTo>
                      <a:pt x="283" y="310"/>
                    </a:lnTo>
                    <a:lnTo>
                      <a:pt x="287" y="308"/>
                    </a:lnTo>
                    <a:lnTo>
                      <a:pt x="292" y="307"/>
                    </a:lnTo>
                    <a:lnTo>
                      <a:pt x="295" y="306"/>
                    </a:lnTo>
                    <a:lnTo>
                      <a:pt x="297" y="303"/>
                    </a:lnTo>
                    <a:lnTo>
                      <a:pt x="305" y="301"/>
                    </a:lnTo>
                    <a:lnTo>
                      <a:pt x="307" y="300"/>
                    </a:lnTo>
                    <a:lnTo>
                      <a:pt x="318" y="300"/>
                    </a:lnTo>
                    <a:lnTo>
                      <a:pt x="321" y="301"/>
                    </a:lnTo>
                    <a:lnTo>
                      <a:pt x="320" y="302"/>
                    </a:lnTo>
                    <a:lnTo>
                      <a:pt x="320" y="306"/>
                    </a:lnTo>
                    <a:lnTo>
                      <a:pt x="325" y="306"/>
                    </a:lnTo>
                    <a:lnTo>
                      <a:pt x="330" y="305"/>
                    </a:lnTo>
                    <a:lnTo>
                      <a:pt x="334" y="305"/>
                    </a:lnTo>
                    <a:lnTo>
                      <a:pt x="336" y="298"/>
                    </a:lnTo>
                    <a:lnTo>
                      <a:pt x="340" y="293"/>
                    </a:lnTo>
                    <a:lnTo>
                      <a:pt x="344" y="289"/>
                    </a:lnTo>
                    <a:lnTo>
                      <a:pt x="347" y="284"/>
                    </a:lnTo>
                    <a:lnTo>
                      <a:pt x="349" y="277"/>
                    </a:lnTo>
                    <a:lnTo>
                      <a:pt x="350" y="268"/>
                    </a:lnTo>
                    <a:lnTo>
                      <a:pt x="354" y="258"/>
                    </a:lnTo>
                    <a:lnTo>
                      <a:pt x="359" y="251"/>
                    </a:lnTo>
                    <a:lnTo>
                      <a:pt x="364" y="248"/>
                    </a:lnTo>
                    <a:lnTo>
                      <a:pt x="366" y="248"/>
                    </a:lnTo>
                    <a:lnTo>
                      <a:pt x="369" y="251"/>
                    </a:lnTo>
                    <a:lnTo>
                      <a:pt x="371" y="252"/>
                    </a:lnTo>
                    <a:lnTo>
                      <a:pt x="372" y="254"/>
                    </a:lnTo>
                    <a:lnTo>
                      <a:pt x="375" y="256"/>
                    </a:lnTo>
                    <a:lnTo>
                      <a:pt x="377" y="258"/>
                    </a:lnTo>
                    <a:lnTo>
                      <a:pt x="380" y="258"/>
                    </a:lnTo>
                    <a:lnTo>
                      <a:pt x="382" y="257"/>
                    </a:lnTo>
                    <a:lnTo>
                      <a:pt x="386" y="256"/>
                    </a:lnTo>
                    <a:lnTo>
                      <a:pt x="387" y="252"/>
                    </a:lnTo>
                    <a:lnTo>
                      <a:pt x="387" y="247"/>
                    </a:lnTo>
                    <a:lnTo>
                      <a:pt x="384" y="240"/>
                    </a:lnTo>
                    <a:lnTo>
                      <a:pt x="376" y="232"/>
                    </a:lnTo>
                    <a:lnTo>
                      <a:pt x="375" y="228"/>
                    </a:lnTo>
                    <a:lnTo>
                      <a:pt x="379" y="224"/>
                    </a:lnTo>
                    <a:lnTo>
                      <a:pt x="385" y="220"/>
                    </a:lnTo>
                    <a:lnTo>
                      <a:pt x="393" y="219"/>
                    </a:lnTo>
                    <a:lnTo>
                      <a:pt x="399" y="218"/>
                    </a:lnTo>
                    <a:lnTo>
                      <a:pt x="410" y="219"/>
                    </a:lnTo>
                    <a:lnTo>
                      <a:pt x="419" y="220"/>
                    </a:lnTo>
                    <a:lnTo>
                      <a:pt x="426" y="219"/>
                    </a:lnTo>
                    <a:lnTo>
                      <a:pt x="441" y="212"/>
                    </a:lnTo>
                    <a:lnTo>
                      <a:pt x="439" y="206"/>
                    </a:lnTo>
                    <a:lnTo>
                      <a:pt x="436" y="203"/>
                    </a:lnTo>
                    <a:lnTo>
                      <a:pt x="434" y="200"/>
                    </a:lnTo>
                    <a:lnTo>
                      <a:pt x="431" y="196"/>
                    </a:lnTo>
                    <a:lnTo>
                      <a:pt x="426" y="201"/>
                    </a:lnTo>
                    <a:lnTo>
                      <a:pt x="418" y="204"/>
                    </a:lnTo>
                    <a:lnTo>
                      <a:pt x="409" y="205"/>
                    </a:lnTo>
                    <a:lnTo>
                      <a:pt x="401" y="205"/>
                    </a:lnTo>
                    <a:lnTo>
                      <a:pt x="389" y="209"/>
                    </a:lnTo>
                    <a:lnTo>
                      <a:pt x="376" y="212"/>
                    </a:lnTo>
                    <a:lnTo>
                      <a:pt x="372" y="212"/>
                    </a:lnTo>
                    <a:lnTo>
                      <a:pt x="370" y="210"/>
                    </a:lnTo>
                    <a:lnTo>
                      <a:pt x="369" y="209"/>
                    </a:lnTo>
                    <a:lnTo>
                      <a:pt x="367" y="206"/>
                    </a:lnTo>
                    <a:lnTo>
                      <a:pt x="364" y="206"/>
                    </a:lnTo>
                    <a:lnTo>
                      <a:pt x="359" y="204"/>
                    </a:lnTo>
                    <a:lnTo>
                      <a:pt x="355" y="203"/>
                    </a:lnTo>
                    <a:lnTo>
                      <a:pt x="352" y="199"/>
                    </a:lnTo>
                    <a:lnTo>
                      <a:pt x="350" y="191"/>
                    </a:lnTo>
                    <a:lnTo>
                      <a:pt x="352" y="186"/>
                    </a:lnTo>
                    <a:lnTo>
                      <a:pt x="355" y="185"/>
                    </a:lnTo>
                    <a:lnTo>
                      <a:pt x="356" y="183"/>
                    </a:lnTo>
                    <a:lnTo>
                      <a:pt x="354" y="181"/>
                    </a:lnTo>
                    <a:lnTo>
                      <a:pt x="351" y="176"/>
                    </a:lnTo>
                    <a:lnTo>
                      <a:pt x="350" y="173"/>
                    </a:lnTo>
                    <a:lnTo>
                      <a:pt x="349" y="170"/>
                    </a:lnTo>
                    <a:lnTo>
                      <a:pt x="349" y="159"/>
                    </a:lnTo>
                    <a:lnTo>
                      <a:pt x="357" y="156"/>
                    </a:lnTo>
                    <a:lnTo>
                      <a:pt x="365" y="151"/>
                    </a:lnTo>
                    <a:lnTo>
                      <a:pt x="372" y="144"/>
                    </a:lnTo>
                    <a:lnTo>
                      <a:pt x="379" y="136"/>
                    </a:lnTo>
                    <a:lnTo>
                      <a:pt x="385" y="131"/>
                    </a:lnTo>
                    <a:lnTo>
                      <a:pt x="387" y="130"/>
                    </a:lnTo>
                    <a:lnTo>
                      <a:pt x="391" y="127"/>
                    </a:lnTo>
                    <a:lnTo>
                      <a:pt x="395" y="126"/>
                    </a:lnTo>
                    <a:lnTo>
                      <a:pt x="398" y="123"/>
                    </a:lnTo>
                    <a:lnTo>
                      <a:pt x="400" y="118"/>
                    </a:lnTo>
                    <a:lnTo>
                      <a:pt x="398" y="112"/>
                    </a:lnTo>
                    <a:lnTo>
                      <a:pt x="393" y="108"/>
                    </a:lnTo>
                    <a:lnTo>
                      <a:pt x="384" y="106"/>
                    </a:lnTo>
                    <a:lnTo>
                      <a:pt x="376" y="106"/>
                    </a:lnTo>
                    <a:lnTo>
                      <a:pt x="366" y="107"/>
                    </a:lnTo>
                    <a:lnTo>
                      <a:pt x="359" y="110"/>
                    </a:lnTo>
                    <a:lnTo>
                      <a:pt x="354" y="115"/>
                    </a:lnTo>
                    <a:lnTo>
                      <a:pt x="352" y="122"/>
                    </a:lnTo>
                    <a:lnTo>
                      <a:pt x="352" y="132"/>
                    </a:lnTo>
                    <a:lnTo>
                      <a:pt x="350" y="139"/>
                    </a:lnTo>
                    <a:lnTo>
                      <a:pt x="342" y="145"/>
                    </a:lnTo>
                    <a:lnTo>
                      <a:pt x="325" y="154"/>
                    </a:lnTo>
                    <a:lnTo>
                      <a:pt x="310" y="164"/>
                    </a:lnTo>
                    <a:lnTo>
                      <a:pt x="306" y="167"/>
                    </a:lnTo>
                    <a:lnTo>
                      <a:pt x="305" y="170"/>
                    </a:lnTo>
                    <a:lnTo>
                      <a:pt x="305" y="180"/>
                    </a:lnTo>
                    <a:lnTo>
                      <a:pt x="303" y="183"/>
                    </a:lnTo>
                    <a:lnTo>
                      <a:pt x="301" y="184"/>
                    </a:lnTo>
                    <a:lnTo>
                      <a:pt x="301" y="191"/>
                    </a:lnTo>
                    <a:lnTo>
                      <a:pt x="303" y="195"/>
                    </a:lnTo>
                    <a:lnTo>
                      <a:pt x="305" y="199"/>
                    </a:lnTo>
                    <a:lnTo>
                      <a:pt x="310" y="200"/>
                    </a:lnTo>
                    <a:lnTo>
                      <a:pt x="315" y="203"/>
                    </a:lnTo>
                    <a:lnTo>
                      <a:pt x="318" y="206"/>
                    </a:lnTo>
                    <a:lnTo>
                      <a:pt x="321" y="210"/>
                    </a:lnTo>
                    <a:lnTo>
                      <a:pt x="322" y="215"/>
                    </a:lnTo>
                    <a:lnTo>
                      <a:pt x="321" y="218"/>
                    </a:lnTo>
                    <a:lnTo>
                      <a:pt x="320" y="222"/>
                    </a:lnTo>
                    <a:lnTo>
                      <a:pt x="315" y="227"/>
                    </a:lnTo>
                    <a:lnTo>
                      <a:pt x="311" y="229"/>
                    </a:lnTo>
                    <a:lnTo>
                      <a:pt x="308" y="232"/>
                    </a:lnTo>
                    <a:lnTo>
                      <a:pt x="306" y="232"/>
                    </a:lnTo>
                    <a:lnTo>
                      <a:pt x="301" y="234"/>
                    </a:lnTo>
                    <a:lnTo>
                      <a:pt x="297" y="238"/>
                    </a:lnTo>
                    <a:lnTo>
                      <a:pt x="296" y="245"/>
                    </a:lnTo>
                    <a:lnTo>
                      <a:pt x="295" y="252"/>
                    </a:lnTo>
                    <a:lnTo>
                      <a:pt x="295" y="254"/>
                    </a:lnTo>
                    <a:lnTo>
                      <a:pt x="296" y="257"/>
                    </a:lnTo>
                    <a:lnTo>
                      <a:pt x="297" y="258"/>
                    </a:lnTo>
                    <a:lnTo>
                      <a:pt x="300" y="258"/>
                    </a:lnTo>
                    <a:lnTo>
                      <a:pt x="301" y="259"/>
                    </a:lnTo>
                    <a:lnTo>
                      <a:pt x="298" y="267"/>
                    </a:lnTo>
                    <a:lnTo>
                      <a:pt x="296" y="269"/>
                    </a:lnTo>
                    <a:lnTo>
                      <a:pt x="293" y="271"/>
                    </a:lnTo>
                    <a:lnTo>
                      <a:pt x="292" y="273"/>
                    </a:lnTo>
                    <a:lnTo>
                      <a:pt x="290" y="276"/>
                    </a:lnTo>
                    <a:lnTo>
                      <a:pt x="290" y="278"/>
                    </a:lnTo>
                    <a:lnTo>
                      <a:pt x="278" y="278"/>
                    </a:lnTo>
                    <a:lnTo>
                      <a:pt x="273" y="281"/>
                    </a:lnTo>
                    <a:lnTo>
                      <a:pt x="265" y="289"/>
                    </a:lnTo>
                    <a:lnTo>
                      <a:pt x="258" y="292"/>
                    </a:lnTo>
                    <a:lnTo>
                      <a:pt x="256" y="289"/>
                    </a:lnTo>
                    <a:lnTo>
                      <a:pt x="253" y="283"/>
                    </a:lnTo>
                    <a:lnTo>
                      <a:pt x="249" y="272"/>
                    </a:lnTo>
                    <a:lnTo>
                      <a:pt x="251" y="269"/>
                    </a:lnTo>
                    <a:lnTo>
                      <a:pt x="251" y="268"/>
                    </a:lnTo>
                    <a:lnTo>
                      <a:pt x="246" y="262"/>
                    </a:lnTo>
                    <a:lnTo>
                      <a:pt x="243" y="254"/>
                    </a:lnTo>
                    <a:lnTo>
                      <a:pt x="242" y="247"/>
                    </a:lnTo>
                    <a:lnTo>
                      <a:pt x="241" y="244"/>
                    </a:lnTo>
                    <a:lnTo>
                      <a:pt x="237" y="242"/>
                    </a:lnTo>
                    <a:lnTo>
                      <a:pt x="237" y="239"/>
                    </a:lnTo>
                    <a:lnTo>
                      <a:pt x="234" y="238"/>
                    </a:lnTo>
                    <a:lnTo>
                      <a:pt x="233" y="235"/>
                    </a:lnTo>
                    <a:lnTo>
                      <a:pt x="233" y="229"/>
                    </a:lnTo>
                    <a:lnTo>
                      <a:pt x="234" y="228"/>
                    </a:lnTo>
                    <a:lnTo>
                      <a:pt x="236" y="225"/>
                    </a:lnTo>
                    <a:lnTo>
                      <a:pt x="232" y="224"/>
                    </a:lnTo>
                    <a:lnTo>
                      <a:pt x="231" y="222"/>
                    </a:lnTo>
                    <a:lnTo>
                      <a:pt x="228" y="219"/>
                    </a:lnTo>
                    <a:lnTo>
                      <a:pt x="227" y="217"/>
                    </a:lnTo>
                    <a:lnTo>
                      <a:pt x="219" y="225"/>
                    </a:lnTo>
                    <a:lnTo>
                      <a:pt x="211" y="234"/>
                    </a:lnTo>
                    <a:lnTo>
                      <a:pt x="201" y="242"/>
                    </a:lnTo>
                    <a:lnTo>
                      <a:pt x="188" y="244"/>
                    </a:lnTo>
                    <a:lnTo>
                      <a:pt x="187" y="244"/>
                    </a:lnTo>
                    <a:lnTo>
                      <a:pt x="184" y="243"/>
                    </a:lnTo>
                    <a:lnTo>
                      <a:pt x="182" y="240"/>
                    </a:lnTo>
                    <a:lnTo>
                      <a:pt x="178" y="239"/>
                    </a:lnTo>
                    <a:lnTo>
                      <a:pt x="175" y="237"/>
                    </a:lnTo>
                    <a:lnTo>
                      <a:pt x="173" y="235"/>
                    </a:lnTo>
                    <a:lnTo>
                      <a:pt x="170" y="233"/>
                    </a:lnTo>
                    <a:lnTo>
                      <a:pt x="173" y="228"/>
                    </a:lnTo>
                    <a:lnTo>
                      <a:pt x="175" y="227"/>
                    </a:lnTo>
                    <a:lnTo>
                      <a:pt x="177" y="227"/>
                    </a:lnTo>
                    <a:lnTo>
                      <a:pt x="177" y="220"/>
                    </a:lnTo>
                    <a:lnTo>
                      <a:pt x="170" y="220"/>
                    </a:lnTo>
                    <a:lnTo>
                      <a:pt x="169" y="222"/>
                    </a:lnTo>
                    <a:lnTo>
                      <a:pt x="167" y="223"/>
                    </a:lnTo>
                    <a:lnTo>
                      <a:pt x="167" y="220"/>
                    </a:lnTo>
                    <a:lnTo>
                      <a:pt x="169" y="217"/>
                    </a:lnTo>
                    <a:lnTo>
                      <a:pt x="170" y="214"/>
                    </a:lnTo>
                    <a:lnTo>
                      <a:pt x="173" y="212"/>
                    </a:lnTo>
                    <a:lnTo>
                      <a:pt x="168" y="203"/>
                    </a:lnTo>
                    <a:lnTo>
                      <a:pt x="167" y="194"/>
                    </a:lnTo>
                    <a:lnTo>
                      <a:pt x="167" y="180"/>
                    </a:lnTo>
                    <a:lnTo>
                      <a:pt x="168" y="179"/>
                    </a:lnTo>
                    <a:lnTo>
                      <a:pt x="170" y="178"/>
                    </a:lnTo>
                    <a:lnTo>
                      <a:pt x="172" y="176"/>
                    </a:lnTo>
                    <a:lnTo>
                      <a:pt x="174" y="175"/>
                    </a:lnTo>
                    <a:lnTo>
                      <a:pt x="175" y="174"/>
                    </a:lnTo>
                    <a:lnTo>
                      <a:pt x="178" y="170"/>
                    </a:lnTo>
                    <a:lnTo>
                      <a:pt x="182" y="166"/>
                    </a:lnTo>
                    <a:lnTo>
                      <a:pt x="184" y="162"/>
                    </a:lnTo>
                    <a:lnTo>
                      <a:pt x="188" y="160"/>
                    </a:lnTo>
                    <a:lnTo>
                      <a:pt x="193" y="159"/>
                    </a:lnTo>
                    <a:lnTo>
                      <a:pt x="198" y="156"/>
                    </a:lnTo>
                    <a:lnTo>
                      <a:pt x="202" y="152"/>
                    </a:lnTo>
                    <a:lnTo>
                      <a:pt x="208" y="150"/>
                    </a:lnTo>
                    <a:lnTo>
                      <a:pt x="217" y="149"/>
                    </a:lnTo>
                    <a:lnTo>
                      <a:pt x="213" y="147"/>
                    </a:lnTo>
                    <a:lnTo>
                      <a:pt x="211" y="147"/>
                    </a:lnTo>
                    <a:lnTo>
                      <a:pt x="207" y="146"/>
                    </a:lnTo>
                    <a:lnTo>
                      <a:pt x="219" y="141"/>
                    </a:lnTo>
                    <a:lnTo>
                      <a:pt x="228" y="134"/>
                    </a:lnTo>
                    <a:lnTo>
                      <a:pt x="236" y="125"/>
                    </a:lnTo>
                    <a:lnTo>
                      <a:pt x="244" y="117"/>
                    </a:lnTo>
                    <a:lnTo>
                      <a:pt x="248" y="110"/>
                    </a:lnTo>
                    <a:lnTo>
                      <a:pt x="249" y="106"/>
                    </a:lnTo>
                    <a:lnTo>
                      <a:pt x="249" y="103"/>
                    </a:lnTo>
                    <a:lnTo>
                      <a:pt x="252" y="101"/>
                    </a:lnTo>
                    <a:lnTo>
                      <a:pt x="252" y="100"/>
                    </a:lnTo>
                    <a:lnTo>
                      <a:pt x="253" y="98"/>
                    </a:lnTo>
                    <a:lnTo>
                      <a:pt x="254" y="96"/>
                    </a:lnTo>
                    <a:lnTo>
                      <a:pt x="254" y="95"/>
                    </a:lnTo>
                    <a:lnTo>
                      <a:pt x="256" y="93"/>
                    </a:lnTo>
                    <a:lnTo>
                      <a:pt x="256" y="92"/>
                    </a:lnTo>
                    <a:lnTo>
                      <a:pt x="260" y="86"/>
                    </a:lnTo>
                    <a:lnTo>
                      <a:pt x="263" y="81"/>
                    </a:lnTo>
                    <a:lnTo>
                      <a:pt x="268" y="77"/>
                    </a:lnTo>
                    <a:lnTo>
                      <a:pt x="275" y="74"/>
                    </a:lnTo>
                    <a:lnTo>
                      <a:pt x="283" y="68"/>
                    </a:lnTo>
                    <a:lnTo>
                      <a:pt x="292" y="59"/>
                    </a:lnTo>
                    <a:lnTo>
                      <a:pt x="297" y="49"/>
                    </a:lnTo>
                    <a:lnTo>
                      <a:pt x="300" y="51"/>
                    </a:lnTo>
                    <a:lnTo>
                      <a:pt x="302" y="51"/>
                    </a:lnTo>
                    <a:lnTo>
                      <a:pt x="305" y="48"/>
                    </a:lnTo>
                    <a:lnTo>
                      <a:pt x="307" y="43"/>
                    </a:lnTo>
                    <a:lnTo>
                      <a:pt x="310" y="40"/>
                    </a:lnTo>
                    <a:lnTo>
                      <a:pt x="308" y="39"/>
                    </a:lnTo>
                    <a:lnTo>
                      <a:pt x="303" y="39"/>
                    </a:lnTo>
                    <a:lnTo>
                      <a:pt x="305" y="37"/>
                    </a:lnTo>
                    <a:lnTo>
                      <a:pt x="307" y="34"/>
                    </a:lnTo>
                    <a:lnTo>
                      <a:pt x="310" y="33"/>
                    </a:lnTo>
                    <a:lnTo>
                      <a:pt x="317" y="33"/>
                    </a:lnTo>
                    <a:lnTo>
                      <a:pt x="321" y="32"/>
                    </a:lnTo>
                    <a:lnTo>
                      <a:pt x="320" y="30"/>
                    </a:lnTo>
                    <a:lnTo>
                      <a:pt x="318" y="30"/>
                    </a:lnTo>
                    <a:lnTo>
                      <a:pt x="317" y="29"/>
                    </a:lnTo>
                    <a:lnTo>
                      <a:pt x="320" y="27"/>
                    </a:lnTo>
                    <a:lnTo>
                      <a:pt x="324" y="25"/>
                    </a:lnTo>
                    <a:lnTo>
                      <a:pt x="327" y="25"/>
                    </a:lnTo>
                    <a:lnTo>
                      <a:pt x="331" y="24"/>
                    </a:lnTo>
                    <a:lnTo>
                      <a:pt x="335" y="24"/>
                    </a:lnTo>
                    <a:lnTo>
                      <a:pt x="335" y="29"/>
                    </a:lnTo>
                    <a:lnTo>
                      <a:pt x="337" y="28"/>
                    </a:lnTo>
                    <a:lnTo>
                      <a:pt x="339" y="27"/>
                    </a:lnTo>
                    <a:lnTo>
                      <a:pt x="340" y="24"/>
                    </a:lnTo>
                    <a:lnTo>
                      <a:pt x="346" y="18"/>
                    </a:lnTo>
                    <a:lnTo>
                      <a:pt x="350" y="18"/>
                    </a:lnTo>
                    <a:lnTo>
                      <a:pt x="350" y="24"/>
                    </a:lnTo>
                    <a:lnTo>
                      <a:pt x="356" y="18"/>
                    </a:lnTo>
                    <a:lnTo>
                      <a:pt x="362" y="17"/>
                    </a:lnTo>
                    <a:lnTo>
                      <a:pt x="370" y="13"/>
                    </a:lnTo>
                    <a:lnTo>
                      <a:pt x="367" y="12"/>
                    </a:lnTo>
                    <a:lnTo>
                      <a:pt x="365" y="12"/>
                    </a:lnTo>
                    <a:lnTo>
                      <a:pt x="364" y="10"/>
                    </a:lnTo>
                    <a:lnTo>
                      <a:pt x="364" y="8"/>
                    </a:lnTo>
                    <a:lnTo>
                      <a:pt x="366" y="5"/>
                    </a:lnTo>
                    <a:lnTo>
                      <a:pt x="369" y="5"/>
                    </a:lnTo>
                    <a:lnTo>
                      <a:pt x="371" y="4"/>
                    </a:lnTo>
                    <a:lnTo>
                      <a:pt x="372" y="3"/>
                    </a:lnTo>
                    <a:lnTo>
                      <a:pt x="375" y="5"/>
                    </a:lnTo>
                    <a:lnTo>
                      <a:pt x="380" y="8"/>
                    </a:lnTo>
                    <a:lnTo>
                      <a:pt x="385" y="6"/>
                    </a:lnTo>
                    <a:lnTo>
                      <a:pt x="390" y="4"/>
                    </a:lnTo>
                    <a:lnTo>
                      <a:pt x="396" y="3"/>
                    </a:lnTo>
                    <a:lnTo>
                      <a:pt x="401" y="1"/>
                    </a:lnTo>
                    <a:lnTo>
                      <a:pt x="403" y="3"/>
                    </a:lnTo>
                    <a:lnTo>
                      <a:pt x="403" y="5"/>
                    </a:lnTo>
                    <a:lnTo>
                      <a:pt x="396" y="12"/>
                    </a:lnTo>
                    <a:lnTo>
                      <a:pt x="394" y="17"/>
                    </a:lnTo>
                    <a:lnTo>
                      <a:pt x="396" y="17"/>
                    </a:lnTo>
                    <a:lnTo>
                      <a:pt x="399" y="15"/>
                    </a:lnTo>
                    <a:lnTo>
                      <a:pt x="401" y="13"/>
                    </a:lnTo>
                    <a:lnTo>
                      <a:pt x="404" y="12"/>
                    </a:lnTo>
                    <a:lnTo>
                      <a:pt x="406" y="8"/>
                    </a:lnTo>
                    <a:lnTo>
                      <a:pt x="409" y="6"/>
                    </a:lnTo>
                    <a:lnTo>
                      <a:pt x="411" y="4"/>
                    </a:lnTo>
                    <a:lnTo>
                      <a:pt x="413" y="8"/>
                    </a:lnTo>
                    <a:lnTo>
                      <a:pt x="413" y="12"/>
                    </a:lnTo>
                    <a:lnTo>
                      <a:pt x="416" y="8"/>
                    </a:lnTo>
                    <a:lnTo>
                      <a:pt x="419" y="6"/>
                    </a:lnTo>
                    <a:lnTo>
                      <a:pt x="423" y="4"/>
                    </a:lnTo>
                    <a:lnTo>
                      <a:pt x="425" y="3"/>
                    </a:lnTo>
                    <a:lnTo>
                      <a:pt x="42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</p:grpSp>
      </p:grpSp>
      <p:grpSp>
        <p:nvGrpSpPr>
          <p:cNvPr id="265" name="Group 161"/>
          <p:cNvGrpSpPr/>
          <p:nvPr/>
        </p:nvGrpSpPr>
        <p:grpSpPr>
          <a:xfrm>
            <a:off x="2665412" y="3716132"/>
            <a:ext cx="510344" cy="917532"/>
            <a:chOff x="4722813" y="3952875"/>
            <a:chExt cx="895350" cy="1609725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267" name="Freeform 266"/>
            <p:cNvSpPr>
              <a:spLocks noEditPoints="1"/>
            </p:cNvSpPr>
            <p:nvPr/>
          </p:nvSpPr>
          <p:spPr bwMode="auto">
            <a:xfrm>
              <a:off x="4722813" y="3952875"/>
              <a:ext cx="895350" cy="1609725"/>
            </a:xfrm>
            <a:custGeom>
              <a:avLst/>
              <a:gdLst/>
              <a:ahLst/>
              <a:cxnLst>
                <a:cxn ang="0">
                  <a:pos x="246" y="76"/>
                </a:cxn>
                <a:cxn ang="0">
                  <a:pos x="179" y="101"/>
                </a:cxn>
                <a:cxn ang="0">
                  <a:pos x="124" y="146"/>
                </a:cxn>
                <a:cxn ang="0">
                  <a:pos x="88" y="207"/>
                </a:cxn>
                <a:cxn ang="0">
                  <a:pos x="74" y="280"/>
                </a:cxn>
                <a:cxn ang="0">
                  <a:pos x="85" y="353"/>
                </a:cxn>
                <a:cxn ang="0">
                  <a:pos x="120" y="415"/>
                </a:cxn>
                <a:cxn ang="0">
                  <a:pos x="174" y="461"/>
                </a:cxn>
                <a:cxn ang="0">
                  <a:pos x="241" y="488"/>
                </a:cxn>
                <a:cxn ang="0">
                  <a:pos x="316" y="488"/>
                </a:cxn>
                <a:cxn ang="0">
                  <a:pos x="385" y="464"/>
                </a:cxn>
                <a:cxn ang="0">
                  <a:pos x="439" y="418"/>
                </a:cxn>
                <a:cxn ang="0">
                  <a:pos x="476" y="358"/>
                </a:cxn>
                <a:cxn ang="0">
                  <a:pos x="490" y="285"/>
                </a:cxn>
                <a:cxn ang="0">
                  <a:pos x="477" y="212"/>
                </a:cxn>
                <a:cxn ang="0">
                  <a:pos x="442" y="150"/>
                </a:cxn>
                <a:cxn ang="0">
                  <a:pos x="388" y="103"/>
                </a:cxn>
                <a:cxn ang="0">
                  <a:pos x="321" y="76"/>
                </a:cxn>
                <a:cxn ang="0">
                  <a:pos x="284" y="0"/>
                </a:cxn>
                <a:cxn ang="0">
                  <a:pos x="365" y="13"/>
                </a:cxn>
                <a:cxn ang="0">
                  <a:pos x="438" y="46"/>
                </a:cxn>
                <a:cxn ang="0">
                  <a:pos x="497" y="99"/>
                </a:cxn>
                <a:cxn ang="0">
                  <a:pos x="538" y="166"/>
                </a:cxn>
                <a:cxn ang="0">
                  <a:pos x="561" y="243"/>
                </a:cxn>
                <a:cxn ang="0">
                  <a:pos x="560" y="315"/>
                </a:cxn>
                <a:cxn ang="0">
                  <a:pos x="542" y="380"/>
                </a:cxn>
                <a:cxn ang="0">
                  <a:pos x="506" y="444"/>
                </a:cxn>
                <a:cxn ang="0">
                  <a:pos x="463" y="513"/>
                </a:cxn>
                <a:cxn ang="0">
                  <a:pos x="416" y="598"/>
                </a:cxn>
                <a:cxn ang="0">
                  <a:pos x="367" y="695"/>
                </a:cxn>
                <a:cxn ang="0">
                  <a:pos x="323" y="809"/>
                </a:cxn>
                <a:cxn ang="0">
                  <a:pos x="288" y="941"/>
                </a:cxn>
                <a:cxn ang="0">
                  <a:pos x="274" y="1010"/>
                </a:cxn>
                <a:cxn ang="0">
                  <a:pos x="269" y="979"/>
                </a:cxn>
                <a:cxn ang="0">
                  <a:pos x="260" y="921"/>
                </a:cxn>
                <a:cxn ang="0">
                  <a:pos x="241" y="844"/>
                </a:cxn>
                <a:cxn ang="0">
                  <a:pos x="211" y="750"/>
                </a:cxn>
                <a:cxn ang="0">
                  <a:pos x="169" y="647"/>
                </a:cxn>
                <a:cxn ang="0">
                  <a:pos x="111" y="539"/>
                </a:cxn>
                <a:cxn ang="0">
                  <a:pos x="66" y="464"/>
                </a:cxn>
                <a:cxn ang="0">
                  <a:pos x="31" y="398"/>
                </a:cxn>
                <a:cxn ang="0">
                  <a:pos x="9" y="343"/>
                </a:cxn>
                <a:cxn ang="0">
                  <a:pos x="0" y="279"/>
                </a:cxn>
                <a:cxn ang="0">
                  <a:pos x="12" y="203"/>
                </a:cxn>
                <a:cxn ang="0">
                  <a:pos x="44" y="131"/>
                </a:cxn>
                <a:cxn ang="0">
                  <a:pos x="96" y="70"/>
                </a:cxn>
                <a:cxn ang="0">
                  <a:pos x="163" y="25"/>
                </a:cxn>
                <a:cxn ang="0">
                  <a:pos x="241" y="2"/>
                </a:cxn>
              </a:cxnLst>
              <a:rect l="0" t="0" r="r" b="b"/>
              <a:pathLst>
                <a:path w="564" h="1014">
                  <a:moveTo>
                    <a:pt x="284" y="73"/>
                  </a:moveTo>
                  <a:lnTo>
                    <a:pt x="246" y="76"/>
                  </a:lnTo>
                  <a:lnTo>
                    <a:pt x="211" y="86"/>
                  </a:lnTo>
                  <a:lnTo>
                    <a:pt x="179" y="101"/>
                  </a:lnTo>
                  <a:lnTo>
                    <a:pt x="149" y="121"/>
                  </a:lnTo>
                  <a:lnTo>
                    <a:pt x="124" y="146"/>
                  </a:lnTo>
                  <a:lnTo>
                    <a:pt x="103" y="175"/>
                  </a:lnTo>
                  <a:lnTo>
                    <a:pt x="88" y="207"/>
                  </a:lnTo>
                  <a:lnTo>
                    <a:pt x="77" y="242"/>
                  </a:lnTo>
                  <a:lnTo>
                    <a:pt x="74" y="280"/>
                  </a:lnTo>
                  <a:lnTo>
                    <a:pt x="76" y="318"/>
                  </a:lnTo>
                  <a:lnTo>
                    <a:pt x="85" y="353"/>
                  </a:lnTo>
                  <a:lnTo>
                    <a:pt x="100" y="386"/>
                  </a:lnTo>
                  <a:lnTo>
                    <a:pt x="120" y="415"/>
                  </a:lnTo>
                  <a:lnTo>
                    <a:pt x="146" y="440"/>
                  </a:lnTo>
                  <a:lnTo>
                    <a:pt x="174" y="461"/>
                  </a:lnTo>
                  <a:lnTo>
                    <a:pt x="207" y="478"/>
                  </a:lnTo>
                  <a:lnTo>
                    <a:pt x="241" y="488"/>
                  </a:lnTo>
                  <a:lnTo>
                    <a:pt x="279" y="491"/>
                  </a:lnTo>
                  <a:lnTo>
                    <a:pt x="316" y="488"/>
                  </a:lnTo>
                  <a:lnTo>
                    <a:pt x="352" y="479"/>
                  </a:lnTo>
                  <a:lnTo>
                    <a:pt x="385" y="464"/>
                  </a:lnTo>
                  <a:lnTo>
                    <a:pt x="413" y="444"/>
                  </a:lnTo>
                  <a:lnTo>
                    <a:pt x="439" y="418"/>
                  </a:lnTo>
                  <a:lnTo>
                    <a:pt x="460" y="389"/>
                  </a:lnTo>
                  <a:lnTo>
                    <a:pt x="476" y="358"/>
                  </a:lnTo>
                  <a:lnTo>
                    <a:pt x="486" y="322"/>
                  </a:lnTo>
                  <a:lnTo>
                    <a:pt x="490" y="285"/>
                  </a:lnTo>
                  <a:lnTo>
                    <a:pt x="486" y="247"/>
                  </a:lnTo>
                  <a:lnTo>
                    <a:pt x="477" y="212"/>
                  </a:lnTo>
                  <a:lnTo>
                    <a:pt x="462" y="178"/>
                  </a:lnTo>
                  <a:lnTo>
                    <a:pt x="442" y="150"/>
                  </a:lnTo>
                  <a:lnTo>
                    <a:pt x="417" y="124"/>
                  </a:lnTo>
                  <a:lnTo>
                    <a:pt x="388" y="103"/>
                  </a:lnTo>
                  <a:lnTo>
                    <a:pt x="357" y="87"/>
                  </a:lnTo>
                  <a:lnTo>
                    <a:pt x="321" y="76"/>
                  </a:lnTo>
                  <a:lnTo>
                    <a:pt x="284" y="73"/>
                  </a:lnTo>
                  <a:close/>
                  <a:moveTo>
                    <a:pt x="284" y="0"/>
                  </a:moveTo>
                  <a:lnTo>
                    <a:pt x="326" y="3"/>
                  </a:lnTo>
                  <a:lnTo>
                    <a:pt x="365" y="13"/>
                  </a:lnTo>
                  <a:lnTo>
                    <a:pt x="403" y="27"/>
                  </a:lnTo>
                  <a:lnTo>
                    <a:pt x="438" y="46"/>
                  </a:lnTo>
                  <a:lnTo>
                    <a:pt x="469" y="71"/>
                  </a:lnTo>
                  <a:lnTo>
                    <a:pt x="497" y="99"/>
                  </a:lnTo>
                  <a:lnTo>
                    <a:pt x="520" y="131"/>
                  </a:lnTo>
                  <a:lnTo>
                    <a:pt x="538" y="166"/>
                  </a:lnTo>
                  <a:lnTo>
                    <a:pt x="552" y="203"/>
                  </a:lnTo>
                  <a:lnTo>
                    <a:pt x="561" y="243"/>
                  </a:lnTo>
                  <a:lnTo>
                    <a:pt x="564" y="285"/>
                  </a:lnTo>
                  <a:lnTo>
                    <a:pt x="560" y="315"/>
                  </a:lnTo>
                  <a:lnTo>
                    <a:pt x="553" y="347"/>
                  </a:lnTo>
                  <a:lnTo>
                    <a:pt x="542" y="380"/>
                  </a:lnTo>
                  <a:lnTo>
                    <a:pt x="524" y="414"/>
                  </a:lnTo>
                  <a:lnTo>
                    <a:pt x="506" y="444"/>
                  </a:lnTo>
                  <a:lnTo>
                    <a:pt x="486" y="476"/>
                  </a:lnTo>
                  <a:lnTo>
                    <a:pt x="463" y="513"/>
                  </a:lnTo>
                  <a:lnTo>
                    <a:pt x="440" y="554"/>
                  </a:lnTo>
                  <a:lnTo>
                    <a:pt x="416" y="598"/>
                  </a:lnTo>
                  <a:lnTo>
                    <a:pt x="392" y="644"/>
                  </a:lnTo>
                  <a:lnTo>
                    <a:pt x="367" y="695"/>
                  </a:lnTo>
                  <a:lnTo>
                    <a:pt x="344" y="750"/>
                  </a:lnTo>
                  <a:lnTo>
                    <a:pt x="323" y="809"/>
                  </a:lnTo>
                  <a:lnTo>
                    <a:pt x="304" y="873"/>
                  </a:lnTo>
                  <a:lnTo>
                    <a:pt x="288" y="941"/>
                  </a:lnTo>
                  <a:lnTo>
                    <a:pt x="274" y="1014"/>
                  </a:lnTo>
                  <a:lnTo>
                    <a:pt x="274" y="1010"/>
                  </a:lnTo>
                  <a:lnTo>
                    <a:pt x="273" y="998"/>
                  </a:lnTo>
                  <a:lnTo>
                    <a:pt x="269" y="979"/>
                  </a:lnTo>
                  <a:lnTo>
                    <a:pt x="266" y="953"/>
                  </a:lnTo>
                  <a:lnTo>
                    <a:pt x="260" y="921"/>
                  </a:lnTo>
                  <a:lnTo>
                    <a:pt x="252" y="884"/>
                  </a:lnTo>
                  <a:lnTo>
                    <a:pt x="241" y="844"/>
                  </a:lnTo>
                  <a:lnTo>
                    <a:pt x="228" y="799"/>
                  </a:lnTo>
                  <a:lnTo>
                    <a:pt x="211" y="750"/>
                  </a:lnTo>
                  <a:lnTo>
                    <a:pt x="192" y="700"/>
                  </a:lnTo>
                  <a:lnTo>
                    <a:pt x="169" y="647"/>
                  </a:lnTo>
                  <a:lnTo>
                    <a:pt x="142" y="593"/>
                  </a:lnTo>
                  <a:lnTo>
                    <a:pt x="111" y="539"/>
                  </a:lnTo>
                  <a:lnTo>
                    <a:pt x="87" y="500"/>
                  </a:lnTo>
                  <a:lnTo>
                    <a:pt x="66" y="464"/>
                  </a:lnTo>
                  <a:lnTo>
                    <a:pt x="47" y="429"/>
                  </a:lnTo>
                  <a:lnTo>
                    <a:pt x="31" y="398"/>
                  </a:lnTo>
                  <a:lnTo>
                    <a:pt x="18" y="370"/>
                  </a:lnTo>
                  <a:lnTo>
                    <a:pt x="9" y="343"/>
                  </a:lnTo>
                  <a:lnTo>
                    <a:pt x="2" y="319"/>
                  </a:lnTo>
                  <a:lnTo>
                    <a:pt x="0" y="279"/>
                  </a:lnTo>
                  <a:lnTo>
                    <a:pt x="3" y="240"/>
                  </a:lnTo>
                  <a:lnTo>
                    <a:pt x="12" y="203"/>
                  </a:lnTo>
                  <a:lnTo>
                    <a:pt x="25" y="166"/>
                  </a:lnTo>
                  <a:lnTo>
                    <a:pt x="44" y="131"/>
                  </a:lnTo>
                  <a:lnTo>
                    <a:pt x="67" y="99"/>
                  </a:lnTo>
                  <a:lnTo>
                    <a:pt x="96" y="70"/>
                  </a:lnTo>
                  <a:lnTo>
                    <a:pt x="128" y="45"/>
                  </a:lnTo>
                  <a:lnTo>
                    <a:pt x="163" y="25"/>
                  </a:lnTo>
                  <a:lnTo>
                    <a:pt x="201" y="12"/>
                  </a:lnTo>
                  <a:lnTo>
                    <a:pt x="241" y="2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u="sng"/>
            </a:p>
          </p:txBody>
        </p:sp>
        <p:sp>
          <p:nvSpPr>
            <p:cNvPr id="269" name="Oval 268"/>
            <p:cNvSpPr/>
            <p:nvPr/>
          </p:nvSpPr>
          <p:spPr>
            <a:xfrm>
              <a:off x="4805138" y="4030418"/>
              <a:ext cx="732262" cy="732262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</p:grpSp>
      <p:sp>
        <p:nvSpPr>
          <p:cNvPr id="266" name="Freeform 8"/>
          <p:cNvSpPr>
            <a:spLocks/>
          </p:cNvSpPr>
          <p:nvPr/>
        </p:nvSpPr>
        <p:spPr bwMode="auto">
          <a:xfrm>
            <a:off x="2789113" y="3862543"/>
            <a:ext cx="266680" cy="215575"/>
          </a:xfrm>
          <a:custGeom>
            <a:avLst/>
            <a:gdLst/>
            <a:ahLst/>
            <a:cxnLst>
              <a:cxn ang="0">
                <a:pos x="564" y="7"/>
              </a:cxn>
              <a:cxn ang="0">
                <a:pos x="607" y="30"/>
              </a:cxn>
              <a:cxn ang="0">
                <a:pos x="625" y="46"/>
              </a:cxn>
              <a:cxn ang="0">
                <a:pos x="680" y="30"/>
              </a:cxn>
              <a:cxn ang="0">
                <a:pos x="714" y="14"/>
              </a:cxn>
              <a:cxn ang="0">
                <a:pos x="709" y="40"/>
              </a:cxn>
              <a:cxn ang="0">
                <a:pos x="679" y="77"/>
              </a:cxn>
              <a:cxn ang="0">
                <a:pos x="658" y="93"/>
              </a:cxn>
              <a:cxn ang="0">
                <a:pos x="699" y="86"/>
              </a:cxn>
              <a:cxn ang="0">
                <a:pos x="734" y="75"/>
              </a:cxn>
              <a:cxn ang="0">
                <a:pos x="735" y="82"/>
              </a:cxn>
              <a:cxn ang="0">
                <a:pos x="709" y="112"/>
              </a:cxn>
              <a:cxn ang="0">
                <a:pos x="676" y="143"/>
              </a:cxn>
              <a:cxn ang="0">
                <a:pos x="666" y="169"/>
              </a:cxn>
              <a:cxn ang="0">
                <a:pos x="652" y="265"/>
              </a:cxn>
              <a:cxn ang="0">
                <a:pos x="618" y="361"/>
              </a:cxn>
              <a:cxn ang="0">
                <a:pos x="560" y="450"/>
              </a:cxn>
              <a:cxn ang="0">
                <a:pos x="477" y="524"/>
              </a:cxn>
              <a:cxn ang="0">
                <a:pos x="365" y="577"/>
              </a:cxn>
              <a:cxn ang="0">
                <a:pos x="241" y="599"/>
              </a:cxn>
              <a:cxn ang="0">
                <a:pos x="140" y="590"/>
              </a:cxn>
              <a:cxn ang="0">
                <a:pos x="64" y="567"/>
              </a:cxn>
              <a:cxn ang="0">
                <a:pos x="16" y="543"/>
              </a:cxn>
              <a:cxn ang="0">
                <a:pos x="0" y="531"/>
              </a:cxn>
              <a:cxn ang="0">
                <a:pos x="97" y="526"/>
              </a:cxn>
              <a:cxn ang="0">
                <a:pos x="169" y="502"/>
              </a:cxn>
              <a:cxn ang="0">
                <a:pos x="212" y="478"/>
              </a:cxn>
              <a:cxn ang="0">
                <a:pos x="207" y="467"/>
              </a:cxn>
              <a:cxn ang="0">
                <a:pos x="143" y="443"/>
              </a:cxn>
              <a:cxn ang="0">
                <a:pos x="104" y="406"/>
              </a:cxn>
              <a:cxn ang="0">
                <a:pos x="84" y="374"/>
              </a:cxn>
              <a:cxn ang="0">
                <a:pos x="94" y="365"/>
              </a:cxn>
              <a:cxn ang="0">
                <a:pos x="138" y="364"/>
              </a:cxn>
              <a:cxn ang="0">
                <a:pos x="150" y="361"/>
              </a:cxn>
              <a:cxn ang="0">
                <a:pos x="83" y="328"/>
              </a:cxn>
              <a:cxn ang="0">
                <a:pos x="47" y="283"/>
              </a:cxn>
              <a:cxn ang="0">
                <a:pos x="32" y="241"/>
              </a:cxn>
              <a:cxn ang="0">
                <a:pos x="28" y="212"/>
              </a:cxn>
              <a:cxn ang="0">
                <a:pos x="73" y="228"/>
              </a:cxn>
              <a:cxn ang="0">
                <a:pos x="69" y="206"/>
              </a:cxn>
              <a:cxn ang="0">
                <a:pos x="34" y="147"/>
              </a:cxn>
              <a:cxn ang="0">
                <a:pos x="29" y="91"/>
              </a:cxn>
              <a:cxn ang="0">
                <a:pos x="42" y="42"/>
              </a:cxn>
              <a:cxn ang="0">
                <a:pos x="66" y="46"/>
              </a:cxn>
              <a:cxn ang="0">
                <a:pos x="160" y="121"/>
              </a:cxn>
              <a:cxn ang="0">
                <a:pos x="253" y="163"/>
              </a:cxn>
              <a:cxn ang="0">
                <a:pos x="327" y="182"/>
              </a:cxn>
              <a:cxn ang="0">
                <a:pos x="363" y="187"/>
              </a:cxn>
              <a:cxn ang="0">
                <a:pos x="365" y="117"/>
              </a:cxn>
              <a:cxn ang="0">
                <a:pos x="406" y="44"/>
              </a:cxn>
              <a:cxn ang="0">
                <a:pos x="478" y="4"/>
              </a:cxn>
            </a:cxnLst>
            <a:rect l="0" t="0" r="r" b="b"/>
            <a:pathLst>
              <a:path w="741" h="599">
                <a:moveTo>
                  <a:pt x="511" y="0"/>
                </a:moveTo>
                <a:lnTo>
                  <a:pt x="526" y="0"/>
                </a:lnTo>
                <a:lnTo>
                  <a:pt x="539" y="2"/>
                </a:lnTo>
                <a:lnTo>
                  <a:pt x="552" y="4"/>
                </a:lnTo>
                <a:lnTo>
                  <a:pt x="564" y="7"/>
                </a:lnTo>
                <a:lnTo>
                  <a:pt x="574" y="11"/>
                </a:lnTo>
                <a:lnTo>
                  <a:pt x="584" y="16"/>
                </a:lnTo>
                <a:lnTo>
                  <a:pt x="593" y="20"/>
                </a:lnTo>
                <a:lnTo>
                  <a:pt x="601" y="25"/>
                </a:lnTo>
                <a:lnTo>
                  <a:pt x="607" y="30"/>
                </a:lnTo>
                <a:lnTo>
                  <a:pt x="613" y="34"/>
                </a:lnTo>
                <a:lnTo>
                  <a:pt x="617" y="38"/>
                </a:lnTo>
                <a:lnTo>
                  <a:pt x="623" y="44"/>
                </a:lnTo>
                <a:lnTo>
                  <a:pt x="625" y="46"/>
                </a:lnTo>
                <a:lnTo>
                  <a:pt x="625" y="46"/>
                </a:lnTo>
                <a:lnTo>
                  <a:pt x="634" y="45"/>
                </a:lnTo>
                <a:lnTo>
                  <a:pt x="643" y="43"/>
                </a:lnTo>
                <a:lnTo>
                  <a:pt x="653" y="40"/>
                </a:lnTo>
                <a:lnTo>
                  <a:pt x="662" y="37"/>
                </a:lnTo>
                <a:lnTo>
                  <a:pt x="680" y="30"/>
                </a:lnTo>
                <a:lnTo>
                  <a:pt x="689" y="27"/>
                </a:lnTo>
                <a:lnTo>
                  <a:pt x="696" y="23"/>
                </a:lnTo>
                <a:lnTo>
                  <a:pt x="703" y="20"/>
                </a:lnTo>
                <a:lnTo>
                  <a:pt x="709" y="17"/>
                </a:lnTo>
                <a:lnTo>
                  <a:pt x="714" y="14"/>
                </a:lnTo>
                <a:lnTo>
                  <a:pt x="718" y="12"/>
                </a:lnTo>
                <a:lnTo>
                  <a:pt x="721" y="10"/>
                </a:lnTo>
                <a:lnTo>
                  <a:pt x="718" y="21"/>
                </a:lnTo>
                <a:lnTo>
                  <a:pt x="714" y="31"/>
                </a:lnTo>
                <a:lnTo>
                  <a:pt x="709" y="40"/>
                </a:lnTo>
                <a:lnTo>
                  <a:pt x="704" y="49"/>
                </a:lnTo>
                <a:lnTo>
                  <a:pt x="698" y="57"/>
                </a:lnTo>
                <a:lnTo>
                  <a:pt x="692" y="64"/>
                </a:lnTo>
                <a:lnTo>
                  <a:pt x="685" y="71"/>
                </a:lnTo>
                <a:lnTo>
                  <a:pt x="679" y="77"/>
                </a:lnTo>
                <a:lnTo>
                  <a:pt x="674" y="82"/>
                </a:lnTo>
                <a:lnTo>
                  <a:pt x="669" y="86"/>
                </a:lnTo>
                <a:lnTo>
                  <a:pt x="664" y="89"/>
                </a:lnTo>
                <a:lnTo>
                  <a:pt x="661" y="91"/>
                </a:lnTo>
                <a:lnTo>
                  <a:pt x="658" y="93"/>
                </a:lnTo>
                <a:lnTo>
                  <a:pt x="658" y="93"/>
                </a:lnTo>
                <a:lnTo>
                  <a:pt x="669" y="92"/>
                </a:lnTo>
                <a:lnTo>
                  <a:pt x="679" y="90"/>
                </a:lnTo>
                <a:lnTo>
                  <a:pt x="689" y="89"/>
                </a:lnTo>
                <a:lnTo>
                  <a:pt x="699" y="86"/>
                </a:lnTo>
                <a:lnTo>
                  <a:pt x="708" y="84"/>
                </a:lnTo>
                <a:lnTo>
                  <a:pt x="716" y="81"/>
                </a:lnTo>
                <a:lnTo>
                  <a:pt x="723" y="79"/>
                </a:lnTo>
                <a:lnTo>
                  <a:pt x="729" y="77"/>
                </a:lnTo>
                <a:lnTo>
                  <a:pt x="734" y="75"/>
                </a:lnTo>
                <a:lnTo>
                  <a:pt x="738" y="73"/>
                </a:lnTo>
                <a:lnTo>
                  <a:pt x="740" y="72"/>
                </a:lnTo>
                <a:lnTo>
                  <a:pt x="741" y="72"/>
                </a:lnTo>
                <a:lnTo>
                  <a:pt x="738" y="76"/>
                </a:lnTo>
                <a:lnTo>
                  <a:pt x="735" y="82"/>
                </a:lnTo>
                <a:lnTo>
                  <a:pt x="730" y="87"/>
                </a:lnTo>
                <a:lnTo>
                  <a:pt x="726" y="93"/>
                </a:lnTo>
                <a:lnTo>
                  <a:pt x="720" y="99"/>
                </a:lnTo>
                <a:lnTo>
                  <a:pt x="714" y="105"/>
                </a:lnTo>
                <a:lnTo>
                  <a:pt x="709" y="112"/>
                </a:lnTo>
                <a:lnTo>
                  <a:pt x="697" y="124"/>
                </a:lnTo>
                <a:lnTo>
                  <a:pt x="691" y="129"/>
                </a:lnTo>
                <a:lnTo>
                  <a:pt x="686" y="134"/>
                </a:lnTo>
                <a:lnTo>
                  <a:pt x="681" y="139"/>
                </a:lnTo>
                <a:lnTo>
                  <a:pt x="676" y="143"/>
                </a:lnTo>
                <a:lnTo>
                  <a:pt x="673" y="146"/>
                </a:lnTo>
                <a:lnTo>
                  <a:pt x="670" y="149"/>
                </a:lnTo>
                <a:lnTo>
                  <a:pt x="668" y="150"/>
                </a:lnTo>
                <a:lnTo>
                  <a:pt x="668" y="151"/>
                </a:lnTo>
                <a:lnTo>
                  <a:pt x="666" y="169"/>
                </a:lnTo>
                <a:lnTo>
                  <a:pt x="665" y="188"/>
                </a:lnTo>
                <a:lnTo>
                  <a:pt x="663" y="207"/>
                </a:lnTo>
                <a:lnTo>
                  <a:pt x="660" y="226"/>
                </a:lnTo>
                <a:lnTo>
                  <a:pt x="656" y="245"/>
                </a:lnTo>
                <a:lnTo>
                  <a:pt x="652" y="265"/>
                </a:lnTo>
                <a:lnTo>
                  <a:pt x="646" y="284"/>
                </a:lnTo>
                <a:lnTo>
                  <a:pt x="641" y="304"/>
                </a:lnTo>
                <a:lnTo>
                  <a:pt x="634" y="323"/>
                </a:lnTo>
                <a:lnTo>
                  <a:pt x="626" y="342"/>
                </a:lnTo>
                <a:lnTo>
                  <a:pt x="618" y="361"/>
                </a:lnTo>
                <a:lnTo>
                  <a:pt x="608" y="379"/>
                </a:lnTo>
                <a:lnTo>
                  <a:pt x="598" y="398"/>
                </a:lnTo>
                <a:lnTo>
                  <a:pt x="586" y="416"/>
                </a:lnTo>
                <a:lnTo>
                  <a:pt x="574" y="433"/>
                </a:lnTo>
                <a:lnTo>
                  <a:pt x="560" y="450"/>
                </a:lnTo>
                <a:lnTo>
                  <a:pt x="546" y="466"/>
                </a:lnTo>
                <a:lnTo>
                  <a:pt x="531" y="482"/>
                </a:lnTo>
                <a:lnTo>
                  <a:pt x="514" y="497"/>
                </a:lnTo>
                <a:lnTo>
                  <a:pt x="496" y="511"/>
                </a:lnTo>
                <a:lnTo>
                  <a:pt x="477" y="524"/>
                </a:lnTo>
                <a:lnTo>
                  <a:pt x="457" y="537"/>
                </a:lnTo>
                <a:lnTo>
                  <a:pt x="436" y="549"/>
                </a:lnTo>
                <a:lnTo>
                  <a:pt x="413" y="559"/>
                </a:lnTo>
                <a:lnTo>
                  <a:pt x="390" y="569"/>
                </a:lnTo>
                <a:lnTo>
                  <a:pt x="365" y="577"/>
                </a:lnTo>
                <a:lnTo>
                  <a:pt x="338" y="585"/>
                </a:lnTo>
                <a:lnTo>
                  <a:pt x="313" y="590"/>
                </a:lnTo>
                <a:lnTo>
                  <a:pt x="288" y="594"/>
                </a:lnTo>
                <a:lnTo>
                  <a:pt x="264" y="597"/>
                </a:lnTo>
                <a:lnTo>
                  <a:pt x="241" y="599"/>
                </a:lnTo>
                <a:lnTo>
                  <a:pt x="219" y="599"/>
                </a:lnTo>
                <a:lnTo>
                  <a:pt x="198" y="598"/>
                </a:lnTo>
                <a:lnTo>
                  <a:pt x="177" y="596"/>
                </a:lnTo>
                <a:lnTo>
                  <a:pt x="158" y="594"/>
                </a:lnTo>
                <a:lnTo>
                  <a:pt x="140" y="590"/>
                </a:lnTo>
                <a:lnTo>
                  <a:pt x="122" y="587"/>
                </a:lnTo>
                <a:lnTo>
                  <a:pt x="106" y="582"/>
                </a:lnTo>
                <a:lnTo>
                  <a:pt x="91" y="577"/>
                </a:lnTo>
                <a:lnTo>
                  <a:pt x="77" y="572"/>
                </a:lnTo>
                <a:lnTo>
                  <a:pt x="64" y="567"/>
                </a:lnTo>
                <a:lnTo>
                  <a:pt x="52" y="562"/>
                </a:lnTo>
                <a:lnTo>
                  <a:pt x="41" y="557"/>
                </a:lnTo>
                <a:lnTo>
                  <a:pt x="32" y="552"/>
                </a:lnTo>
                <a:lnTo>
                  <a:pt x="23" y="547"/>
                </a:lnTo>
                <a:lnTo>
                  <a:pt x="16" y="543"/>
                </a:lnTo>
                <a:lnTo>
                  <a:pt x="10" y="539"/>
                </a:lnTo>
                <a:lnTo>
                  <a:pt x="6" y="536"/>
                </a:lnTo>
                <a:lnTo>
                  <a:pt x="2" y="533"/>
                </a:lnTo>
                <a:lnTo>
                  <a:pt x="0" y="532"/>
                </a:lnTo>
                <a:lnTo>
                  <a:pt x="0" y="531"/>
                </a:lnTo>
                <a:lnTo>
                  <a:pt x="21" y="533"/>
                </a:lnTo>
                <a:lnTo>
                  <a:pt x="41" y="533"/>
                </a:lnTo>
                <a:lnTo>
                  <a:pt x="61" y="532"/>
                </a:lnTo>
                <a:lnTo>
                  <a:pt x="79" y="529"/>
                </a:lnTo>
                <a:lnTo>
                  <a:pt x="97" y="526"/>
                </a:lnTo>
                <a:lnTo>
                  <a:pt x="114" y="523"/>
                </a:lnTo>
                <a:lnTo>
                  <a:pt x="129" y="518"/>
                </a:lnTo>
                <a:lnTo>
                  <a:pt x="144" y="513"/>
                </a:lnTo>
                <a:lnTo>
                  <a:pt x="157" y="508"/>
                </a:lnTo>
                <a:lnTo>
                  <a:pt x="169" y="502"/>
                </a:lnTo>
                <a:lnTo>
                  <a:pt x="180" y="497"/>
                </a:lnTo>
                <a:lnTo>
                  <a:pt x="190" y="492"/>
                </a:lnTo>
                <a:lnTo>
                  <a:pt x="199" y="487"/>
                </a:lnTo>
                <a:lnTo>
                  <a:pt x="206" y="482"/>
                </a:lnTo>
                <a:lnTo>
                  <a:pt x="212" y="478"/>
                </a:lnTo>
                <a:lnTo>
                  <a:pt x="217" y="474"/>
                </a:lnTo>
                <a:lnTo>
                  <a:pt x="220" y="472"/>
                </a:lnTo>
                <a:lnTo>
                  <a:pt x="222" y="470"/>
                </a:lnTo>
                <a:lnTo>
                  <a:pt x="223" y="469"/>
                </a:lnTo>
                <a:lnTo>
                  <a:pt x="207" y="467"/>
                </a:lnTo>
                <a:lnTo>
                  <a:pt x="192" y="464"/>
                </a:lnTo>
                <a:lnTo>
                  <a:pt x="178" y="460"/>
                </a:lnTo>
                <a:lnTo>
                  <a:pt x="165" y="455"/>
                </a:lnTo>
                <a:lnTo>
                  <a:pt x="153" y="449"/>
                </a:lnTo>
                <a:lnTo>
                  <a:pt x="143" y="443"/>
                </a:lnTo>
                <a:lnTo>
                  <a:pt x="133" y="436"/>
                </a:lnTo>
                <a:lnTo>
                  <a:pt x="124" y="429"/>
                </a:lnTo>
                <a:lnTo>
                  <a:pt x="117" y="421"/>
                </a:lnTo>
                <a:lnTo>
                  <a:pt x="110" y="414"/>
                </a:lnTo>
                <a:lnTo>
                  <a:pt x="104" y="406"/>
                </a:lnTo>
                <a:lnTo>
                  <a:pt x="98" y="399"/>
                </a:lnTo>
                <a:lnTo>
                  <a:pt x="94" y="392"/>
                </a:lnTo>
                <a:lnTo>
                  <a:pt x="90" y="385"/>
                </a:lnTo>
                <a:lnTo>
                  <a:pt x="87" y="379"/>
                </a:lnTo>
                <a:lnTo>
                  <a:pt x="84" y="374"/>
                </a:lnTo>
                <a:lnTo>
                  <a:pt x="83" y="370"/>
                </a:lnTo>
                <a:lnTo>
                  <a:pt x="81" y="367"/>
                </a:lnTo>
                <a:lnTo>
                  <a:pt x="81" y="365"/>
                </a:lnTo>
                <a:lnTo>
                  <a:pt x="80" y="364"/>
                </a:lnTo>
                <a:lnTo>
                  <a:pt x="94" y="365"/>
                </a:lnTo>
                <a:lnTo>
                  <a:pt x="105" y="366"/>
                </a:lnTo>
                <a:lnTo>
                  <a:pt x="115" y="366"/>
                </a:lnTo>
                <a:lnTo>
                  <a:pt x="124" y="366"/>
                </a:lnTo>
                <a:lnTo>
                  <a:pt x="132" y="365"/>
                </a:lnTo>
                <a:lnTo>
                  <a:pt x="138" y="364"/>
                </a:lnTo>
                <a:lnTo>
                  <a:pt x="142" y="363"/>
                </a:lnTo>
                <a:lnTo>
                  <a:pt x="146" y="362"/>
                </a:lnTo>
                <a:lnTo>
                  <a:pt x="148" y="361"/>
                </a:lnTo>
                <a:lnTo>
                  <a:pt x="150" y="361"/>
                </a:lnTo>
                <a:lnTo>
                  <a:pt x="150" y="361"/>
                </a:lnTo>
                <a:lnTo>
                  <a:pt x="134" y="356"/>
                </a:lnTo>
                <a:lnTo>
                  <a:pt x="119" y="350"/>
                </a:lnTo>
                <a:lnTo>
                  <a:pt x="106" y="343"/>
                </a:lnTo>
                <a:lnTo>
                  <a:pt x="94" y="336"/>
                </a:lnTo>
                <a:lnTo>
                  <a:pt x="83" y="328"/>
                </a:lnTo>
                <a:lnTo>
                  <a:pt x="74" y="319"/>
                </a:lnTo>
                <a:lnTo>
                  <a:pt x="65" y="310"/>
                </a:lnTo>
                <a:lnTo>
                  <a:pt x="58" y="301"/>
                </a:lnTo>
                <a:lnTo>
                  <a:pt x="52" y="292"/>
                </a:lnTo>
                <a:lnTo>
                  <a:pt x="47" y="283"/>
                </a:lnTo>
                <a:lnTo>
                  <a:pt x="42" y="274"/>
                </a:lnTo>
                <a:lnTo>
                  <a:pt x="39" y="265"/>
                </a:lnTo>
                <a:lnTo>
                  <a:pt x="36" y="256"/>
                </a:lnTo>
                <a:lnTo>
                  <a:pt x="33" y="248"/>
                </a:lnTo>
                <a:lnTo>
                  <a:pt x="32" y="241"/>
                </a:lnTo>
                <a:lnTo>
                  <a:pt x="30" y="234"/>
                </a:lnTo>
                <a:lnTo>
                  <a:pt x="29" y="228"/>
                </a:lnTo>
                <a:lnTo>
                  <a:pt x="29" y="222"/>
                </a:lnTo>
                <a:lnTo>
                  <a:pt x="28" y="218"/>
                </a:lnTo>
                <a:lnTo>
                  <a:pt x="28" y="212"/>
                </a:lnTo>
                <a:lnTo>
                  <a:pt x="37" y="217"/>
                </a:lnTo>
                <a:lnTo>
                  <a:pt x="46" y="221"/>
                </a:lnTo>
                <a:lnTo>
                  <a:pt x="55" y="224"/>
                </a:lnTo>
                <a:lnTo>
                  <a:pt x="64" y="226"/>
                </a:lnTo>
                <a:lnTo>
                  <a:pt x="73" y="228"/>
                </a:lnTo>
                <a:lnTo>
                  <a:pt x="80" y="229"/>
                </a:lnTo>
                <a:lnTo>
                  <a:pt x="87" y="229"/>
                </a:lnTo>
                <a:lnTo>
                  <a:pt x="96" y="229"/>
                </a:lnTo>
                <a:lnTo>
                  <a:pt x="82" y="218"/>
                </a:lnTo>
                <a:lnTo>
                  <a:pt x="69" y="206"/>
                </a:lnTo>
                <a:lnTo>
                  <a:pt x="59" y="195"/>
                </a:lnTo>
                <a:lnTo>
                  <a:pt x="51" y="183"/>
                </a:lnTo>
                <a:lnTo>
                  <a:pt x="44" y="171"/>
                </a:lnTo>
                <a:lnTo>
                  <a:pt x="38" y="159"/>
                </a:lnTo>
                <a:lnTo>
                  <a:pt x="34" y="147"/>
                </a:lnTo>
                <a:lnTo>
                  <a:pt x="31" y="135"/>
                </a:lnTo>
                <a:lnTo>
                  <a:pt x="29" y="124"/>
                </a:lnTo>
                <a:lnTo>
                  <a:pt x="29" y="112"/>
                </a:lnTo>
                <a:lnTo>
                  <a:pt x="29" y="101"/>
                </a:lnTo>
                <a:lnTo>
                  <a:pt x="29" y="91"/>
                </a:lnTo>
                <a:lnTo>
                  <a:pt x="31" y="81"/>
                </a:lnTo>
                <a:lnTo>
                  <a:pt x="33" y="72"/>
                </a:lnTo>
                <a:lnTo>
                  <a:pt x="35" y="63"/>
                </a:lnTo>
                <a:lnTo>
                  <a:pt x="40" y="48"/>
                </a:lnTo>
                <a:lnTo>
                  <a:pt x="42" y="42"/>
                </a:lnTo>
                <a:lnTo>
                  <a:pt x="44" y="36"/>
                </a:lnTo>
                <a:lnTo>
                  <a:pt x="46" y="32"/>
                </a:lnTo>
                <a:lnTo>
                  <a:pt x="48" y="29"/>
                </a:lnTo>
                <a:lnTo>
                  <a:pt x="49" y="27"/>
                </a:lnTo>
                <a:lnTo>
                  <a:pt x="66" y="46"/>
                </a:lnTo>
                <a:lnTo>
                  <a:pt x="84" y="64"/>
                </a:lnTo>
                <a:lnTo>
                  <a:pt x="103" y="81"/>
                </a:lnTo>
                <a:lnTo>
                  <a:pt x="121" y="96"/>
                </a:lnTo>
                <a:lnTo>
                  <a:pt x="140" y="109"/>
                </a:lnTo>
                <a:lnTo>
                  <a:pt x="160" y="121"/>
                </a:lnTo>
                <a:lnTo>
                  <a:pt x="179" y="132"/>
                </a:lnTo>
                <a:lnTo>
                  <a:pt x="198" y="141"/>
                </a:lnTo>
                <a:lnTo>
                  <a:pt x="217" y="150"/>
                </a:lnTo>
                <a:lnTo>
                  <a:pt x="235" y="157"/>
                </a:lnTo>
                <a:lnTo>
                  <a:pt x="253" y="163"/>
                </a:lnTo>
                <a:lnTo>
                  <a:pt x="270" y="169"/>
                </a:lnTo>
                <a:lnTo>
                  <a:pt x="286" y="173"/>
                </a:lnTo>
                <a:lnTo>
                  <a:pt x="301" y="177"/>
                </a:lnTo>
                <a:lnTo>
                  <a:pt x="314" y="180"/>
                </a:lnTo>
                <a:lnTo>
                  <a:pt x="327" y="182"/>
                </a:lnTo>
                <a:lnTo>
                  <a:pt x="338" y="184"/>
                </a:lnTo>
                <a:lnTo>
                  <a:pt x="347" y="186"/>
                </a:lnTo>
                <a:lnTo>
                  <a:pt x="355" y="186"/>
                </a:lnTo>
                <a:lnTo>
                  <a:pt x="360" y="187"/>
                </a:lnTo>
                <a:lnTo>
                  <a:pt x="363" y="187"/>
                </a:lnTo>
                <a:lnTo>
                  <a:pt x="365" y="187"/>
                </a:lnTo>
                <a:lnTo>
                  <a:pt x="362" y="169"/>
                </a:lnTo>
                <a:lnTo>
                  <a:pt x="361" y="151"/>
                </a:lnTo>
                <a:lnTo>
                  <a:pt x="362" y="134"/>
                </a:lnTo>
                <a:lnTo>
                  <a:pt x="365" y="117"/>
                </a:lnTo>
                <a:lnTo>
                  <a:pt x="370" y="100"/>
                </a:lnTo>
                <a:lnTo>
                  <a:pt x="377" y="85"/>
                </a:lnTo>
                <a:lnTo>
                  <a:pt x="385" y="71"/>
                </a:lnTo>
                <a:lnTo>
                  <a:pt x="395" y="57"/>
                </a:lnTo>
                <a:lnTo>
                  <a:pt x="406" y="44"/>
                </a:lnTo>
                <a:lnTo>
                  <a:pt x="418" y="33"/>
                </a:lnTo>
                <a:lnTo>
                  <a:pt x="432" y="24"/>
                </a:lnTo>
                <a:lnTo>
                  <a:pt x="446" y="16"/>
                </a:lnTo>
                <a:lnTo>
                  <a:pt x="462" y="9"/>
                </a:lnTo>
                <a:lnTo>
                  <a:pt x="478" y="4"/>
                </a:lnTo>
                <a:lnTo>
                  <a:pt x="495" y="1"/>
                </a:lnTo>
                <a:lnTo>
                  <a:pt x="511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u="sng"/>
          </a:p>
        </p:txBody>
      </p:sp>
      <p:grpSp>
        <p:nvGrpSpPr>
          <p:cNvPr id="272" name="Group 161"/>
          <p:cNvGrpSpPr/>
          <p:nvPr/>
        </p:nvGrpSpPr>
        <p:grpSpPr>
          <a:xfrm>
            <a:off x="5027612" y="2725532"/>
            <a:ext cx="542233" cy="974864"/>
            <a:chOff x="4722813" y="3952875"/>
            <a:chExt cx="895350" cy="1609725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274" name="Freeform 273"/>
            <p:cNvSpPr>
              <a:spLocks noEditPoints="1"/>
            </p:cNvSpPr>
            <p:nvPr/>
          </p:nvSpPr>
          <p:spPr bwMode="auto">
            <a:xfrm>
              <a:off x="4722813" y="3952875"/>
              <a:ext cx="895350" cy="1609725"/>
            </a:xfrm>
            <a:custGeom>
              <a:avLst/>
              <a:gdLst/>
              <a:ahLst/>
              <a:cxnLst>
                <a:cxn ang="0">
                  <a:pos x="246" y="76"/>
                </a:cxn>
                <a:cxn ang="0">
                  <a:pos x="179" y="101"/>
                </a:cxn>
                <a:cxn ang="0">
                  <a:pos x="124" y="146"/>
                </a:cxn>
                <a:cxn ang="0">
                  <a:pos x="88" y="207"/>
                </a:cxn>
                <a:cxn ang="0">
                  <a:pos x="74" y="280"/>
                </a:cxn>
                <a:cxn ang="0">
                  <a:pos x="85" y="353"/>
                </a:cxn>
                <a:cxn ang="0">
                  <a:pos x="120" y="415"/>
                </a:cxn>
                <a:cxn ang="0">
                  <a:pos x="174" y="461"/>
                </a:cxn>
                <a:cxn ang="0">
                  <a:pos x="241" y="488"/>
                </a:cxn>
                <a:cxn ang="0">
                  <a:pos x="316" y="488"/>
                </a:cxn>
                <a:cxn ang="0">
                  <a:pos x="385" y="464"/>
                </a:cxn>
                <a:cxn ang="0">
                  <a:pos x="439" y="418"/>
                </a:cxn>
                <a:cxn ang="0">
                  <a:pos x="476" y="358"/>
                </a:cxn>
                <a:cxn ang="0">
                  <a:pos x="490" y="285"/>
                </a:cxn>
                <a:cxn ang="0">
                  <a:pos x="477" y="212"/>
                </a:cxn>
                <a:cxn ang="0">
                  <a:pos x="442" y="150"/>
                </a:cxn>
                <a:cxn ang="0">
                  <a:pos x="388" y="103"/>
                </a:cxn>
                <a:cxn ang="0">
                  <a:pos x="321" y="76"/>
                </a:cxn>
                <a:cxn ang="0">
                  <a:pos x="284" y="0"/>
                </a:cxn>
                <a:cxn ang="0">
                  <a:pos x="365" y="13"/>
                </a:cxn>
                <a:cxn ang="0">
                  <a:pos x="438" y="46"/>
                </a:cxn>
                <a:cxn ang="0">
                  <a:pos x="497" y="99"/>
                </a:cxn>
                <a:cxn ang="0">
                  <a:pos x="538" y="166"/>
                </a:cxn>
                <a:cxn ang="0">
                  <a:pos x="561" y="243"/>
                </a:cxn>
                <a:cxn ang="0">
                  <a:pos x="560" y="315"/>
                </a:cxn>
                <a:cxn ang="0">
                  <a:pos x="542" y="380"/>
                </a:cxn>
                <a:cxn ang="0">
                  <a:pos x="506" y="444"/>
                </a:cxn>
                <a:cxn ang="0">
                  <a:pos x="463" y="513"/>
                </a:cxn>
                <a:cxn ang="0">
                  <a:pos x="416" y="598"/>
                </a:cxn>
                <a:cxn ang="0">
                  <a:pos x="367" y="695"/>
                </a:cxn>
                <a:cxn ang="0">
                  <a:pos x="323" y="809"/>
                </a:cxn>
                <a:cxn ang="0">
                  <a:pos x="288" y="941"/>
                </a:cxn>
                <a:cxn ang="0">
                  <a:pos x="274" y="1010"/>
                </a:cxn>
                <a:cxn ang="0">
                  <a:pos x="269" y="979"/>
                </a:cxn>
                <a:cxn ang="0">
                  <a:pos x="260" y="921"/>
                </a:cxn>
                <a:cxn ang="0">
                  <a:pos x="241" y="844"/>
                </a:cxn>
                <a:cxn ang="0">
                  <a:pos x="211" y="750"/>
                </a:cxn>
                <a:cxn ang="0">
                  <a:pos x="169" y="647"/>
                </a:cxn>
                <a:cxn ang="0">
                  <a:pos x="111" y="539"/>
                </a:cxn>
                <a:cxn ang="0">
                  <a:pos x="66" y="464"/>
                </a:cxn>
                <a:cxn ang="0">
                  <a:pos x="31" y="398"/>
                </a:cxn>
                <a:cxn ang="0">
                  <a:pos x="9" y="343"/>
                </a:cxn>
                <a:cxn ang="0">
                  <a:pos x="0" y="279"/>
                </a:cxn>
                <a:cxn ang="0">
                  <a:pos x="12" y="203"/>
                </a:cxn>
                <a:cxn ang="0">
                  <a:pos x="44" y="131"/>
                </a:cxn>
                <a:cxn ang="0">
                  <a:pos x="96" y="70"/>
                </a:cxn>
                <a:cxn ang="0">
                  <a:pos x="163" y="25"/>
                </a:cxn>
                <a:cxn ang="0">
                  <a:pos x="241" y="2"/>
                </a:cxn>
              </a:cxnLst>
              <a:rect l="0" t="0" r="r" b="b"/>
              <a:pathLst>
                <a:path w="564" h="1014">
                  <a:moveTo>
                    <a:pt x="284" y="73"/>
                  </a:moveTo>
                  <a:lnTo>
                    <a:pt x="246" y="76"/>
                  </a:lnTo>
                  <a:lnTo>
                    <a:pt x="211" y="86"/>
                  </a:lnTo>
                  <a:lnTo>
                    <a:pt x="179" y="101"/>
                  </a:lnTo>
                  <a:lnTo>
                    <a:pt x="149" y="121"/>
                  </a:lnTo>
                  <a:lnTo>
                    <a:pt x="124" y="146"/>
                  </a:lnTo>
                  <a:lnTo>
                    <a:pt x="103" y="175"/>
                  </a:lnTo>
                  <a:lnTo>
                    <a:pt x="88" y="207"/>
                  </a:lnTo>
                  <a:lnTo>
                    <a:pt x="77" y="242"/>
                  </a:lnTo>
                  <a:lnTo>
                    <a:pt x="74" y="280"/>
                  </a:lnTo>
                  <a:lnTo>
                    <a:pt x="76" y="318"/>
                  </a:lnTo>
                  <a:lnTo>
                    <a:pt x="85" y="353"/>
                  </a:lnTo>
                  <a:lnTo>
                    <a:pt x="100" y="386"/>
                  </a:lnTo>
                  <a:lnTo>
                    <a:pt x="120" y="415"/>
                  </a:lnTo>
                  <a:lnTo>
                    <a:pt x="146" y="440"/>
                  </a:lnTo>
                  <a:lnTo>
                    <a:pt x="174" y="461"/>
                  </a:lnTo>
                  <a:lnTo>
                    <a:pt x="207" y="478"/>
                  </a:lnTo>
                  <a:lnTo>
                    <a:pt x="241" y="488"/>
                  </a:lnTo>
                  <a:lnTo>
                    <a:pt x="279" y="491"/>
                  </a:lnTo>
                  <a:lnTo>
                    <a:pt x="316" y="488"/>
                  </a:lnTo>
                  <a:lnTo>
                    <a:pt x="352" y="479"/>
                  </a:lnTo>
                  <a:lnTo>
                    <a:pt x="385" y="464"/>
                  </a:lnTo>
                  <a:lnTo>
                    <a:pt x="413" y="444"/>
                  </a:lnTo>
                  <a:lnTo>
                    <a:pt x="439" y="418"/>
                  </a:lnTo>
                  <a:lnTo>
                    <a:pt x="460" y="389"/>
                  </a:lnTo>
                  <a:lnTo>
                    <a:pt x="476" y="358"/>
                  </a:lnTo>
                  <a:lnTo>
                    <a:pt x="486" y="322"/>
                  </a:lnTo>
                  <a:lnTo>
                    <a:pt x="490" y="285"/>
                  </a:lnTo>
                  <a:lnTo>
                    <a:pt x="486" y="247"/>
                  </a:lnTo>
                  <a:lnTo>
                    <a:pt x="477" y="212"/>
                  </a:lnTo>
                  <a:lnTo>
                    <a:pt x="462" y="178"/>
                  </a:lnTo>
                  <a:lnTo>
                    <a:pt x="442" y="150"/>
                  </a:lnTo>
                  <a:lnTo>
                    <a:pt x="417" y="124"/>
                  </a:lnTo>
                  <a:lnTo>
                    <a:pt x="388" y="103"/>
                  </a:lnTo>
                  <a:lnTo>
                    <a:pt x="357" y="87"/>
                  </a:lnTo>
                  <a:lnTo>
                    <a:pt x="321" y="76"/>
                  </a:lnTo>
                  <a:lnTo>
                    <a:pt x="284" y="73"/>
                  </a:lnTo>
                  <a:close/>
                  <a:moveTo>
                    <a:pt x="284" y="0"/>
                  </a:moveTo>
                  <a:lnTo>
                    <a:pt x="326" y="3"/>
                  </a:lnTo>
                  <a:lnTo>
                    <a:pt x="365" y="13"/>
                  </a:lnTo>
                  <a:lnTo>
                    <a:pt x="403" y="27"/>
                  </a:lnTo>
                  <a:lnTo>
                    <a:pt x="438" y="46"/>
                  </a:lnTo>
                  <a:lnTo>
                    <a:pt x="469" y="71"/>
                  </a:lnTo>
                  <a:lnTo>
                    <a:pt x="497" y="99"/>
                  </a:lnTo>
                  <a:lnTo>
                    <a:pt x="520" y="131"/>
                  </a:lnTo>
                  <a:lnTo>
                    <a:pt x="538" y="166"/>
                  </a:lnTo>
                  <a:lnTo>
                    <a:pt x="552" y="203"/>
                  </a:lnTo>
                  <a:lnTo>
                    <a:pt x="561" y="243"/>
                  </a:lnTo>
                  <a:lnTo>
                    <a:pt x="564" y="285"/>
                  </a:lnTo>
                  <a:lnTo>
                    <a:pt x="560" y="315"/>
                  </a:lnTo>
                  <a:lnTo>
                    <a:pt x="553" y="347"/>
                  </a:lnTo>
                  <a:lnTo>
                    <a:pt x="542" y="380"/>
                  </a:lnTo>
                  <a:lnTo>
                    <a:pt x="524" y="414"/>
                  </a:lnTo>
                  <a:lnTo>
                    <a:pt x="506" y="444"/>
                  </a:lnTo>
                  <a:lnTo>
                    <a:pt x="486" y="476"/>
                  </a:lnTo>
                  <a:lnTo>
                    <a:pt x="463" y="513"/>
                  </a:lnTo>
                  <a:lnTo>
                    <a:pt x="440" y="554"/>
                  </a:lnTo>
                  <a:lnTo>
                    <a:pt x="416" y="598"/>
                  </a:lnTo>
                  <a:lnTo>
                    <a:pt x="392" y="644"/>
                  </a:lnTo>
                  <a:lnTo>
                    <a:pt x="367" y="695"/>
                  </a:lnTo>
                  <a:lnTo>
                    <a:pt x="344" y="750"/>
                  </a:lnTo>
                  <a:lnTo>
                    <a:pt x="323" y="809"/>
                  </a:lnTo>
                  <a:lnTo>
                    <a:pt x="304" y="873"/>
                  </a:lnTo>
                  <a:lnTo>
                    <a:pt x="288" y="941"/>
                  </a:lnTo>
                  <a:lnTo>
                    <a:pt x="274" y="1014"/>
                  </a:lnTo>
                  <a:lnTo>
                    <a:pt x="274" y="1010"/>
                  </a:lnTo>
                  <a:lnTo>
                    <a:pt x="273" y="998"/>
                  </a:lnTo>
                  <a:lnTo>
                    <a:pt x="269" y="979"/>
                  </a:lnTo>
                  <a:lnTo>
                    <a:pt x="266" y="953"/>
                  </a:lnTo>
                  <a:lnTo>
                    <a:pt x="260" y="921"/>
                  </a:lnTo>
                  <a:lnTo>
                    <a:pt x="252" y="884"/>
                  </a:lnTo>
                  <a:lnTo>
                    <a:pt x="241" y="844"/>
                  </a:lnTo>
                  <a:lnTo>
                    <a:pt x="228" y="799"/>
                  </a:lnTo>
                  <a:lnTo>
                    <a:pt x="211" y="750"/>
                  </a:lnTo>
                  <a:lnTo>
                    <a:pt x="192" y="700"/>
                  </a:lnTo>
                  <a:lnTo>
                    <a:pt x="169" y="647"/>
                  </a:lnTo>
                  <a:lnTo>
                    <a:pt x="142" y="593"/>
                  </a:lnTo>
                  <a:lnTo>
                    <a:pt x="111" y="539"/>
                  </a:lnTo>
                  <a:lnTo>
                    <a:pt x="87" y="500"/>
                  </a:lnTo>
                  <a:lnTo>
                    <a:pt x="66" y="464"/>
                  </a:lnTo>
                  <a:lnTo>
                    <a:pt x="47" y="429"/>
                  </a:lnTo>
                  <a:lnTo>
                    <a:pt x="31" y="398"/>
                  </a:lnTo>
                  <a:lnTo>
                    <a:pt x="18" y="370"/>
                  </a:lnTo>
                  <a:lnTo>
                    <a:pt x="9" y="343"/>
                  </a:lnTo>
                  <a:lnTo>
                    <a:pt x="2" y="319"/>
                  </a:lnTo>
                  <a:lnTo>
                    <a:pt x="0" y="279"/>
                  </a:lnTo>
                  <a:lnTo>
                    <a:pt x="3" y="240"/>
                  </a:lnTo>
                  <a:lnTo>
                    <a:pt x="12" y="203"/>
                  </a:lnTo>
                  <a:lnTo>
                    <a:pt x="25" y="166"/>
                  </a:lnTo>
                  <a:lnTo>
                    <a:pt x="44" y="131"/>
                  </a:lnTo>
                  <a:lnTo>
                    <a:pt x="67" y="99"/>
                  </a:lnTo>
                  <a:lnTo>
                    <a:pt x="96" y="70"/>
                  </a:lnTo>
                  <a:lnTo>
                    <a:pt x="128" y="45"/>
                  </a:lnTo>
                  <a:lnTo>
                    <a:pt x="163" y="25"/>
                  </a:lnTo>
                  <a:lnTo>
                    <a:pt x="201" y="12"/>
                  </a:lnTo>
                  <a:lnTo>
                    <a:pt x="241" y="2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u="sng"/>
            </a:p>
          </p:txBody>
        </p:sp>
        <p:sp>
          <p:nvSpPr>
            <p:cNvPr id="276" name="Oval 275"/>
            <p:cNvSpPr/>
            <p:nvPr/>
          </p:nvSpPr>
          <p:spPr>
            <a:xfrm>
              <a:off x="4805138" y="4030418"/>
              <a:ext cx="732262" cy="73226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</p:grpSp>
      <p:sp>
        <p:nvSpPr>
          <p:cNvPr id="273" name="Freeform 22"/>
          <p:cNvSpPr>
            <a:spLocks/>
          </p:cNvSpPr>
          <p:nvPr/>
        </p:nvSpPr>
        <p:spPr bwMode="auto">
          <a:xfrm>
            <a:off x="5220632" y="2854900"/>
            <a:ext cx="154924" cy="281947"/>
          </a:xfrm>
          <a:custGeom>
            <a:avLst/>
            <a:gdLst/>
            <a:ahLst/>
            <a:cxnLst>
              <a:cxn ang="0">
                <a:pos x="307" y="0"/>
              </a:cxn>
              <a:cxn ang="0">
                <a:pos x="349" y="4"/>
              </a:cxn>
              <a:cxn ang="0">
                <a:pos x="397" y="11"/>
              </a:cxn>
              <a:cxn ang="0">
                <a:pos x="402" y="153"/>
              </a:cxn>
              <a:cxn ang="0">
                <a:pos x="400" y="152"/>
              </a:cxn>
              <a:cxn ang="0">
                <a:pos x="393" y="149"/>
              </a:cxn>
              <a:cxn ang="0">
                <a:pos x="383" y="146"/>
              </a:cxn>
              <a:cxn ang="0">
                <a:pos x="370" y="142"/>
              </a:cxn>
              <a:cxn ang="0">
                <a:pos x="355" y="140"/>
              </a:cxn>
              <a:cxn ang="0">
                <a:pos x="331" y="137"/>
              </a:cxn>
              <a:cxn ang="0">
                <a:pos x="315" y="139"/>
              </a:cxn>
              <a:cxn ang="0">
                <a:pos x="299" y="142"/>
              </a:cxn>
              <a:cxn ang="0">
                <a:pos x="285" y="149"/>
              </a:cxn>
              <a:cxn ang="0">
                <a:pos x="273" y="160"/>
              </a:cxn>
              <a:cxn ang="0">
                <a:pos x="264" y="176"/>
              </a:cxn>
              <a:cxn ang="0">
                <a:pos x="260" y="197"/>
              </a:cxn>
              <a:cxn ang="0">
                <a:pos x="400" y="284"/>
              </a:cxn>
              <a:cxn ang="0">
                <a:pos x="259" y="417"/>
              </a:cxn>
              <a:cxn ang="0">
                <a:pos x="86" y="768"/>
              </a:cxn>
              <a:cxn ang="0">
                <a:pos x="0" y="416"/>
              </a:cxn>
              <a:cxn ang="0">
                <a:pos x="86" y="284"/>
              </a:cxn>
              <a:cxn ang="0">
                <a:pos x="86" y="133"/>
              </a:cxn>
              <a:cxn ang="0">
                <a:pos x="87" y="128"/>
              </a:cxn>
              <a:cxn ang="0">
                <a:pos x="89" y="119"/>
              </a:cxn>
              <a:cxn ang="0">
                <a:pos x="92" y="110"/>
              </a:cxn>
              <a:cxn ang="0">
                <a:pos x="96" y="98"/>
              </a:cxn>
              <a:cxn ang="0">
                <a:pos x="103" y="85"/>
              </a:cxn>
              <a:cxn ang="0">
                <a:pos x="111" y="72"/>
              </a:cxn>
              <a:cxn ang="0">
                <a:pos x="122" y="59"/>
              </a:cxn>
              <a:cxn ang="0">
                <a:pos x="135" y="47"/>
              </a:cxn>
              <a:cxn ang="0">
                <a:pos x="151" y="34"/>
              </a:cxn>
              <a:cxn ang="0">
                <a:pos x="171" y="23"/>
              </a:cxn>
              <a:cxn ang="0">
                <a:pos x="194" y="14"/>
              </a:cxn>
              <a:cxn ang="0">
                <a:pos x="221" y="7"/>
              </a:cxn>
              <a:cxn ang="0">
                <a:pos x="252" y="2"/>
              </a:cxn>
              <a:cxn ang="0">
                <a:pos x="287" y="0"/>
              </a:cxn>
            </a:cxnLst>
            <a:rect l="0" t="0" r="r" b="b"/>
            <a:pathLst>
              <a:path w="422" h="768">
                <a:moveTo>
                  <a:pt x="287" y="0"/>
                </a:moveTo>
                <a:lnTo>
                  <a:pt x="307" y="0"/>
                </a:lnTo>
                <a:lnTo>
                  <a:pt x="327" y="2"/>
                </a:lnTo>
                <a:lnTo>
                  <a:pt x="349" y="4"/>
                </a:lnTo>
                <a:lnTo>
                  <a:pt x="372" y="7"/>
                </a:lnTo>
                <a:lnTo>
                  <a:pt x="397" y="11"/>
                </a:lnTo>
                <a:lnTo>
                  <a:pt x="422" y="16"/>
                </a:lnTo>
                <a:lnTo>
                  <a:pt x="402" y="153"/>
                </a:lnTo>
                <a:lnTo>
                  <a:pt x="401" y="152"/>
                </a:lnTo>
                <a:lnTo>
                  <a:pt x="400" y="152"/>
                </a:lnTo>
                <a:lnTo>
                  <a:pt x="397" y="151"/>
                </a:lnTo>
                <a:lnTo>
                  <a:pt x="393" y="149"/>
                </a:lnTo>
                <a:lnTo>
                  <a:pt x="388" y="148"/>
                </a:lnTo>
                <a:lnTo>
                  <a:pt x="383" y="146"/>
                </a:lnTo>
                <a:lnTo>
                  <a:pt x="377" y="144"/>
                </a:lnTo>
                <a:lnTo>
                  <a:pt x="370" y="142"/>
                </a:lnTo>
                <a:lnTo>
                  <a:pt x="363" y="141"/>
                </a:lnTo>
                <a:lnTo>
                  <a:pt x="355" y="140"/>
                </a:lnTo>
                <a:lnTo>
                  <a:pt x="339" y="138"/>
                </a:lnTo>
                <a:lnTo>
                  <a:pt x="331" y="137"/>
                </a:lnTo>
                <a:lnTo>
                  <a:pt x="323" y="138"/>
                </a:lnTo>
                <a:lnTo>
                  <a:pt x="315" y="139"/>
                </a:lnTo>
                <a:lnTo>
                  <a:pt x="307" y="140"/>
                </a:lnTo>
                <a:lnTo>
                  <a:pt x="299" y="142"/>
                </a:lnTo>
                <a:lnTo>
                  <a:pt x="292" y="145"/>
                </a:lnTo>
                <a:lnTo>
                  <a:pt x="285" y="149"/>
                </a:lnTo>
                <a:lnTo>
                  <a:pt x="279" y="154"/>
                </a:lnTo>
                <a:lnTo>
                  <a:pt x="273" y="160"/>
                </a:lnTo>
                <a:lnTo>
                  <a:pt x="268" y="168"/>
                </a:lnTo>
                <a:lnTo>
                  <a:pt x="264" y="176"/>
                </a:lnTo>
                <a:lnTo>
                  <a:pt x="262" y="186"/>
                </a:lnTo>
                <a:lnTo>
                  <a:pt x="260" y="197"/>
                </a:lnTo>
                <a:lnTo>
                  <a:pt x="260" y="283"/>
                </a:lnTo>
                <a:lnTo>
                  <a:pt x="400" y="284"/>
                </a:lnTo>
                <a:lnTo>
                  <a:pt x="387" y="416"/>
                </a:lnTo>
                <a:lnTo>
                  <a:pt x="259" y="417"/>
                </a:lnTo>
                <a:lnTo>
                  <a:pt x="257" y="767"/>
                </a:lnTo>
                <a:lnTo>
                  <a:pt x="86" y="768"/>
                </a:lnTo>
                <a:lnTo>
                  <a:pt x="86" y="416"/>
                </a:lnTo>
                <a:lnTo>
                  <a:pt x="0" y="416"/>
                </a:lnTo>
                <a:lnTo>
                  <a:pt x="0" y="284"/>
                </a:lnTo>
                <a:lnTo>
                  <a:pt x="86" y="284"/>
                </a:lnTo>
                <a:lnTo>
                  <a:pt x="86" y="135"/>
                </a:lnTo>
                <a:lnTo>
                  <a:pt x="86" y="133"/>
                </a:lnTo>
                <a:lnTo>
                  <a:pt x="86" y="131"/>
                </a:lnTo>
                <a:lnTo>
                  <a:pt x="87" y="128"/>
                </a:lnTo>
                <a:lnTo>
                  <a:pt x="88" y="124"/>
                </a:lnTo>
                <a:lnTo>
                  <a:pt x="89" y="119"/>
                </a:lnTo>
                <a:lnTo>
                  <a:pt x="90" y="115"/>
                </a:lnTo>
                <a:lnTo>
                  <a:pt x="92" y="110"/>
                </a:lnTo>
                <a:lnTo>
                  <a:pt x="94" y="104"/>
                </a:lnTo>
                <a:lnTo>
                  <a:pt x="96" y="98"/>
                </a:lnTo>
                <a:lnTo>
                  <a:pt x="99" y="92"/>
                </a:lnTo>
                <a:lnTo>
                  <a:pt x="103" y="85"/>
                </a:lnTo>
                <a:lnTo>
                  <a:pt x="106" y="79"/>
                </a:lnTo>
                <a:lnTo>
                  <a:pt x="111" y="72"/>
                </a:lnTo>
                <a:lnTo>
                  <a:pt x="116" y="66"/>
                </a:lnTo>
                <a:lnTo>
                  <a:pt x="122" y="59"/>
                </a:lnTo>
                <a:lnTo>
                  <a:pt x="128" y="53"/>
                </a:lnTo>
                <a:lnTo>
                  <a:pt x="135" y="47"/>
                </a:lnTo>
                <a:lnTo>
                  <a:pt x="143" y="40"/>
                </a:lnTo>
                <a:lnTo>
                  <a:pt x="151" y="34"/>
                </a:lnTo>
                <a:lnTo>
                  <a:pt x="161" y="29"/>
                </a:lnTo>
                <a:lnTo>
                  <a:pt x="171" y="23"/>
                </a:lnTo>
                <a:lnTo>
                  <a:pt x="182" y="18"/>
                </a:lnTo>
                <a:lnTo>
                  <a:pt x="194" y="14"/>
                </a:lnTo>
                <a:lnTo>
                  <a:pt x="207" y="10"/>
                </a:lnTo>
                <a:lnTo>
                  <a:pt x="221" y="7"/>
                </a:lnTo>
                <a:lnTo>
                  <a:pt x="236" y="4"/>
                </a:lnTo>
                <a:lnTo>
                  <a:pt x="252" y="2"/>
                </a:lnTo>
                <a:lnTo>
                  <a:pt x="269" y="1"/>
                </a:lnTo>
                <a:lnTo>
                  <a:pt x="28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u="sng"/>
          </a:p>
        </p:txBody>
      </p:sp>
      <p:grpSp>
        <p:nvGrpSpPr>
          <p:cNvPr id="279" name="Group 161"/>
          <p:cNvGrpSpPr/>
          <p:nvPr/>
        </p:nvGrpSpPr>
        <p:grpSpPr>
          <a:xfrm>
            <a:off x="4113212" y="2192132"/>
            <a:ext cx="536076" cy="963794"/>
            <a:chOff x="4722813" y="3952875"/>
            <a:chExt cx="895350" cy="1609725"/>
          </a:xfrm>
          <a:effectLst>
            <a:outerShdw blurRad="76200" dir="18900000" sy="23000" kx="-1200000" algn="bl" rotWithShape="0">
              <a:prstClr val="black">
                <a:alpha val="25000"/>
              </a:prstClr>
            </a:outerShdw>
          </a:effectLst>
        </p:grpSpPr>
        <p:sp>
          <p:nvSpPr>
            <p:cNvPr id="281" name="Freeform 280"/>
            <p:cNvSpPr>
              <a:spLocks noEditPoints="1"/>
            </p:cNvSpPr>
            <p:nvPr/>
          </p:nvSpPr>
          <p:spPr bwMode="auto">
            <a:xfrm>
              <a:off x="4722813" y="3952875"/>
              <a:ext cx="895350" cy="1609725"/>
            </a:xfrm>
            <a:custGeom>
              <a:avLst/>
              <a:gdLst/>
              <a:ahLst/>
              <a:cxnLst>
                <a:cxn ang="0">
                  <a:pos x="246" y="76"/>
                </a:cxn>
                <a:cxn ang="0">
                  <a:pos x="179" y="101"/>
                </a:cxn>
                <a:cxn ang="0">
                  <a:pos x="124" y="146"/>
                </a:cxn>
                <a:cxn ang="0">
                  <a:pos x="88" y="207"/>
                </a:cxn>
                <a:cxn ang="0">
                  <a:pos x="74" y="280"/>
                </a:cxn>
                <a:cxn ang="0">
                  <a:pos x="85" y="353"/>
                </a:cxn>
                <a:cxn ang="0">
                  <a:pos x="120" y="415"/>
                </a:cxn>
                <a:cxn ang="0">
                  <a:pos x="174" y="461"/>
                </a:cxn>
                <a:cxn ang="0">
                  <a:pos x="241" y="488"/>
                </a:cxn>
                <a:cxn ang="0">
                  <a:pos x="316" y="488"/>
                </a:cxn>
                <a:cxn ang="0">
                  <a:pos x="385" y="464"/>
                </a:cxn>
                <a:cxn ang="0">
                  <a:pos x="439" y="418"/>
                </a:cxn>
                <a:cxn ang="0">
                  <a:pos x="476" y="358"/>
                </a:cxn>
                <a:cxn ang="0">
                  <a:pos x="490" y="285"/>
                </a:cxn>
                <a:cxn ang="0">
                  <a:pos x="477" y="212"/>
                </a:cxn>
                <a:cxn ang="0">
                  <a:pos x="442" y="150"/>
                </a:cxn>
                <a:cxn ang="0">
                  <a:pos x="388" y="103"/>
                </a:cxn>
                <a:cxn ang="0">
                  <a:pos x="321" y="76"/>
                </a:cxn>
                <a:cxn ang="0">
                  <a:pos x="284" y="0"/>
                </a:cxn>
                <a:cxn ang="0">
                  <a:pos x="365" y="13"/>
                </a:cxn>
                <a:cxn ang="0">
                  <a:pos x="438" y="46"/>
                </a:cxn>
                <a:cxn ang="0">
                  <a:pos x="497" y="99"/>
                </a:cxn>
                <a:cxn ang="0">
                  <a:pos x="538" y="166"/>
                </a:cxn>
                <a:cxn ang="0">
                  <a:pos x="561" y="243"/>
                </a:cxn>
                <a:cxn ang="0">
                  <a:pos x="560" y="315"/>
                </a:cxn>
                <a:cxn ang="0">
                  <a:pos x="542" y="380"/>
                </a:cxn>
                <a:cxn ang="0">
                  <a:pos x="506" y="444"/>
                </a:cxn>
                <a:cxn ang="0">
                  <a:pos x="463" y="513"/>
                </a:cxn>
                <a:cxn ang="0">
                  <a:pos x="416" y="598"/>
                </a:cxn>
                <a:cxn ang="0">
                  <a:pos x="367" y="695"/>
                </a:cxn>
                <a:cxn ang="0">
                  <a:pos x="323" y="809"/>
                </a:cxn>
                <a:cxn ang="0">
                  <a:pos x="288" y="941"/>
                </a:cxn>
                <a:cxn ang="0">
                  <a:pos x="274" y="1010"/>
                </a:cxn>
                <a:cxn ang="0">
                  <a:pos x="269" y="979"/>
                </a:cxn>
                <a:cxn ang="0">
                  <a:pos x="260" y="921"/>
                </a:cxn>
                <a:cxn ang="0">
                  <a:pos x="241" y="844"/>
                </a:cxn>
                <a:cxn ang="0">
                  <a:pos x="211" y="750"/>
                </a:cxn>
                <a:cxn ang="0">
                  <a:pos x="169" y="647"/>
                </a:cxn>
                <a:cxn ang="0">
                  <a:pos x="111" y="539"/>
                </a:cxn>
                <a:cxn ang="0">
                  <a:pos x="66" y="464"/>
                </a:cxn>
                <a:cxn ang="0">
                  <a:pos x="31" y="398"/>
                </a:cxn>
                <a:cxn ang="0">
                  <a:pos x="9" y="343"/>
                </a:cxn>
                <a:cxn ang="0">
                  <a:pos x="0" y="279"/>
                </a:cxn>
                <a:cxn ang="0">
                  <a:pos x="12" y="203"/>
                </a:cxn>
                <a:cxn ang="0">
                  <a:pos x="44" y="131"/>
                </a:cxn>
                <a:cxn ang="0">
                  <a:pos x="96" y="70"/>
                </a:cxn>
                <a:cxn ang="0">
                  <a:pos x="163" y="25"/>
                </a:cxn>
                <a:cxn ang="0">
                  <a:pos x="241" y="2"/>
                </a:cxn>
              </a:cxnLst>
              <a:rect l="0" t="0" r="r" b="b"/>
              <a:pathLst>
                <a:path w="564" h="1014">
                  <a:moveTo>
                    <a:pt x="284" y="73"/>
                  </a:moveTo>
                  <a:lnTo>
                    <a:pt x="246" y="76"/>
                  </a:lnTo>
                  <a:lnTo>
                    <a:pt x="211" y="86"/>
                  </a:lnTo>
                  <a:lnTo>
                    <a:pt x="179" y="101"/>
                  </a:lnTo>
                  <a:lnTo>
                    <a:pt x="149" y="121"/>
                  </a:lnTo>
                  <a:lnTo>
                    <a:pt x="124" y="146"/>
                  </a:lnTo>
                  <a:lnTo>
                    <a:pt x="103" y="175"/>
                  </a:lnTo>
                  <a:lnTo>
                    <a:pt x="88" y="207"/>
                  </a:lnTo>
                  <a:lnTo>
                    <a:pt x="77" y="242"/>
                  </a:lnTo>
                  <a:lnTo>
                    <a:pt x="74" y="280"/>
                  </a:lnTo>
                  <a:lnTo>
                    <a:pt x="76" y="318"/>
                  </a:lnTo>
                  <a:lnTo>
                    <a:pt x="85" y="353"/>
                  </a:lnTo>
                  <a:lnTo>
                    <a:pt x="100" y="386"/>
                  </a:lnTo>
                  <a:lnTo>
                    <a:pt x="120" y="415"/>
                  </a:lnTo>
                  <a:lnTo>
                    <a:pt x="146" y="440"/>
                  </a:lnTo>
                  <a:lnTo>
                    <a:pt x="174" y="461"/>
                  </a:lnTo>
                  <a:lnTo>
                    <a:pt x="207" y="478"/>
                  </a:lnTo>
                  <a:lnTo>
                    <a:pt x="241" y="488"/>
                  </a:lnTo>
                  <a:lnTo>
                    <a:pt x="279" y="491"/>
                  </a:lnTo>
                  <a:lnTo>
                    <a:pt x="316" y="488"/>
                  </a:lnTo>
                  <a:lnTo>
                    <a:pt x="352" y="479"/>
                  </a:lnTo>
                  <a:lnTo>
                    <a:pt x="385" y="464"/>
                  </a:lnTo>
                  <a:lnTo>
                    <a:pt x="413" y="444"/>
                  </a:lnTo>
                  <a:lnTo>
                    <a:pt x="439" y="418"/>
                  </a:lnTo>
                  <a:lnTo>
                    <a:pt x="460" y="389"/>
                  </a:lnTo>
                  <a:lnTo>
                    <a:pt x="476" y="358"/>
                  </a:lnTo>
                  <a:lnTo>
                    <a:pt x="486" y="322"/>
                  </a:lnTo>
                  <a:lnTo>
                    <a:pt x="490" y="285"/>
                  </a:lnTo>
                  <a:lnTo>
                    <a:pt x="486" y="247"/>
                  </a:lnTo>
                  <a:lnTo>
                    <a:pt x="477" y="212"/>
                  </a:lnTo>
                  <a:lnTo>
                    <a:pt x="462" y="178"/>
                  </a:lnTo>
                  <a:lnTo>
                    <a:pt x="442" y="150"/>
                  </a:lnTo>
                  <a:lnTo>
                    <a:pt x="417" y="124"/>
                  </a:lnTo>
                  <a:lnTo>
                    <a:pt x="388" y="103"/>
                  </a:lnTo>
                  <a:lnTo>
                    <a:pt x="357" y="87"/>
                  </a:lnTo>
                  <a:lnTo>
                    <a:pt x="321" y="76"/>
                  </a:lnTo>
                  <a:lnTo>
                    <a:pt x="284" y="73"/>
                  </a:lnTo>
                  <a:close/>
                  <a:moveTo>
                    <a:pt x="284" y="0"/>
                  </a:moveTo>
                  <a:lnTo>
                    <a:pt x="326" y="3"/>
                  </a:lnTo>
                  <a:lnTo>
                    <a:pt x="365" y="13"/>
                  </a:lnTo>
                  <a:lnTo>
                    <a:pt x="403" y="27"/>
                  </a:lnTo>
                  <a:lnTo>
                    <a:pt x="438" y="46"/>
                  </a:lnTo>
                  <a:lnTo>
                    <a:pt x="469" y="71"/>
                  </a:lnTo>
                  <a:lnTo>
                    <a:pt x="497" y="99"/>
                  </a:lnTo>
                  <a:lnTo>
                    <a:pt x="520" y="131"/>
                  </a:lnTo>
                  <a:lnTo>
                    <a:pt x="538" y="166"/>
                  </a:lnTo>
                  <a:lnTo>
                    <a:pt x="552" y="203"/>
                  </a:lnTo>
                  <a:lnTo>
                    <a:pt x="561" y="243"/>
                  </a:lnTo>
                  <a:lnTo>
                    <a:pt x="564" y="285"/>
                  </a:lnTo>
                  <a:lnTo>
                    <a:pt x="560" y="315"/>
                  </a:lnTo>
                  <a:lnTo>
                    <a:pt x="553" y="347"/>
                  </a:lnTo>
                  <a:lnTo>
                    <a:pt x="542" y="380"/>
                  </a:lnTo>
                  <a:lnTo>
                    <a:pt x="524" y="414"/>
                  </a:lnTo>
                  <a:lnTo>
                    <a:pt x="506" y="444"/>
                  </a:lnTo>
                  <a:lnTo>
                    <a:pt x="486" y="476"/>
                  </a:lnTo>
                  <a:lnTo>
                    <a:pt x="463" y="513"/>
                  </a:lnTo>
                  <a:lnTo>
                    <a:pt x="440" y="554"/>
                  </a:lnTo>
                  <a:lnTo>
                    <a:pt x="416" y="598"/>
                  </a:lnTo>
                  <a:lnTo>
                    <a:pt x="392" y="644"/>
                  </a:lnTo>
                  <a:lnTo>
                    <a:pt x="367" y="695"/>
                  </a:lnTo>
                  <a:lnTo>
                    <a:pt x="344" y="750"/>
                  </a:lnTo>
                  <a:lnTo>
                    <a:pt x="323" y="809"/>
                  </a:lnTo>
                  <a:lnTo>
                    <a:pt x="304" y="873"/>
                  </a:lnTo>
                  <a:lnTo>
                    <a:pt x="288" y="941"/>
                  </a:lnTo>
                  <a:lnTo>
                    <a:pt x="274" y="1014"/>
                  </a:lnTo>
                  <a:lnTo>
                    <a:pt x="274" y="1010"/>
                  </a:lnTo>
                  <a:lnTo>
                    <a:pt x="273" y="998"/>
                  </a:lnTo>
                  <a:lnTo>
                    <a:pt x="269" y="979"/>
                  </a:lnTo>
                  <a:lnTo>
                    <a:pt x="266" y="953"/>
                  </a:lnTo>
                  <a:lnTo>
                    <a:pt x="260" y="921"/>
                  </a:lnTo>
                  <a:lnTo>
                    <a:pt x="252" y="884"/>
                  </a:lnTo>
                  <a:lnTo>
                    <a:pt x="241" y="844"/>
                  </a:lnTo>
                  <a:lnTo>
                    <a:pt x="228" y="799"/>
                  </a:lnTo>
                  <a:lnTo>
                    <a:pt x="211" y="750"/>
                  </a:lnTo>
                  <a:lnTo>
                    <a:pt x="192" y="700"/>
                  </a:lnTo>
                  <a:lnTo>
                    <a:pt x="169" y="647"/>
                  </a:lnTo>
                  <a:lnTo>
                    <a:pt x="142" y="593"/>
                  </a:lnTo>
                  <a:lnTo>
                    <a:pt x="111" y="539"/>
                  </a:lnTo>
                  <a:lnTo>
                    <a:pt x="87" y="500"/>
                  </a:lnTo>
                  <a:lnTo>
                    <a:pt x="66" y="464"/>
                  </a:lnTo>
                  <a:lnTo>
                    <a:pt x="47" y="429"/>
                  </a:lnTo>
                  <a:lnTo>
                    <a:pt x="31" y="398"/>
                  </a:lnTo>
                  <a:lnTo>
                    <a:pt x="18" y="370"/>
                  </a:lnTo>
                  <a:lnTo>
                    <a:pt x="9" y="343"/>
                  </a:lnTo>
                  <a:lnTo>
                    <a:pt x="2" y="319"/>
                  </a:lnTo>
                  <a:lnTo>
                    <a:pt x="0" y="279"/>
                  </a:lnTo>
                  <a:lnTo>
                    <a:pt x="3" y="240"/>
                  </a:lnTo>
                  <a:lnTo>
                    <a:pt x="12" y="203"/>
                  </a:lnTo>
                  <a:lnTo>
                    <a:pt x="25" y="166"/>
                  </a:lnTo>
                  <a:lnTo>
                    <a:pt x="44" y="131"/>
                  </a:lnTo>
                  <a:lnTo>
                    <a:pt x="67" y="99"/>
                  </a:lnTo>
                  <a:lnTo>
                    <a:pt x="96" y="70"/>
                  </a:lnTo>
                  <a:lnTo>
                    <a:pt x="128" y="45"/>
                  </a:lnTo>
                  <a:lnTo>
                    <a:pt x="163" y="25"/>
                  </a:lnTo>
                  <a:lnTo>
                    <a:pt x="201" y="12"/>
                  </a:lnTo>
                  <a:lnTo>
                    <a:pt x="241" y="2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92D05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u="sng"/>
            </a:p>
          </p:txBody>
        </p:sp>
        <p:sp>
          <p:nvSpPr>
            <p:cNvPr id="283" name="Oval 282"/>
            <p:cNvSpPr/>
            <p:nvPr/>
          </p:nvSpPr>
          <p:spPr>
            <a:xfrm>
              <a:off x="4805138" y="4030417"/>
              <a:ext cx="732262" cy="73226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</p:grpSp>
      <p:sp>
        <p:nvSpPr>
          <p:cNvPr id="280" name="Freeform 45"/>
          <p:cNvSpPr>
            <a:spLocks noEditPoints="1"/>
          </p:cNvSpPr>
          <p:nvPr/>
        </p:nvSpPr>
        <p:spPr bwMode="auto">
          <a:xfrm>
            <a:off x="4258844" y="2337764"/>
            <a:ext cx="227139" cy="229630"/>
          </a:xfrm>
          <a:custGeom>
            <a:avLst/>
            <a:gdLst/>
            <a:ahLst/>
            <a:cxnLst>
              <a:cxn ang="0">
                <a:pos x="68" y="550"/>
              </a:cxn>
              <a:cxn ang="0">
                <a:pos x="81" y="566"/>
              </a:cxn>
              <a:cxn ang="0">
                <a:pos x="544" y="569"/>
              </a:cxn>
              <a:cxn ang="0">
                <a:pos x="563" y="561"/>
              </a:cxn>
              <a:cxn ang="0">
                <a:pos x="571" y="542"/>
              </a:cxn>
              <a:cxn ang="0">
                <a:pos x="521" y="294"/>
              </a:cxn>
              <a:cxn ang="0">
                <a:pos x="522" y="344"/>
              </a:cxn>
              <a:cxn ang="0">
                <a:pos x="507" y="403"/>
              </a:cxn>
              <a:cxn ang="0">
                <a:pos x="476" y="454"/>
              </a:cxn>
              <a:cxn ang="0">
                <a:pos x="433" y="493"/>
              </a:cxn>
              <a:cxn ang="0">
                <a:pos x="379" y="519"/>
              </a:cxn>
              <a:cxn ang="0">
                <a:pos x="318" y="528"/>
              </a:cxn>
              <a:cxn ang="0">
                <a:pos x="257" y="519"/>
              </a:cxn>
              <a:cxn ang="0">
                <a:pos x="203" y="493"/>
              </a:cxn>
              <a:cxn ang="0">
                <a:pos x="160" y="454"/>
              </a:cxn>
              <a:cxn ang="0">
                <a:pos x="129" y="403"/>
              </a:cxn>
              <a:cxn ang="0">
                <a:pos x="114" y="344"/>
              </a:cxn>
              <a:cxn ang="0">
                <a:pos x="115" y="294"/>
              </a:cxn>
              <a:cxn ang="0">
                <a:pos x="318" y="204"/>
              </a:cxn>
              <a:cxn ang="0">
                <a:pos x="275" y="212"/>
              </a:cxn>
              <a:cxn ang="0">
                <a:pos x="239" y="234"/>
              </a:cxn>
              <a:cxn ang="0">
                <a:pos x="213" y="268"/>
              </a:cxn>
              <a:cxn ang="0">
                <a:pos x="200" y="308"/>
              </a:cxn>
              <a:cxn ang="0">
                <a:pos x="202" y="352"/>
              </a:cxn>
              <a:cxn ang="0">
                <a:pos x="220" y="391"/>
              </a:cxn>
              <a:cxn ang="0">
                <a:pos x="250" y="421"/>
              </a:cxn>
              <a:cxn ang="0">
                <a:pos x="289" y="439"/>
              </a:cxn>
              <a:cxn ang="0">
                <a:pos x="333" y="442"/>
              </a:cxn>
              <a:cxn ang="0">
                <a:pos x="374" y="428"/>
              </a:cxn>
              <a:cxn ang="0">
                <a:pos x="407" y="402"/>
              </a:cxn>
              <a:cxn ang="0">
                <a:pos x="429" y="366"/>
              </a:cxn>
              <a:cxn ang="0">
                <a:pos x="437" y="323"/>
              </a:cxn>
              <a:cxn ang="0">
                <a:pos x="430" y="281"/>
              </a:cxn>
              <a:cxn ang="0">
                <a:pos x="408" y="244"/>
              </a:cxn>
              <a:cxn ang="0">
                <a:pos x="374" y="218"/>
              </a:cxn>
              <a:cxn ang="0">
                <a:pos x="333" y="205"/>
              </a:cxn>
              <a:cxn ang="0">
                <a:pos x="459" y="79"/>
              </a:cxn>
              <a:cxn ang="0">
                <a:pos x="443" y="92"/>
              </a:cxn>
              <a:cxn ang="0">
                <a:pos x="439" y="186"/>
              </a:cxn>
              <a:cxn ang="0">
                <a:pos x="447" y="205"/>
              </a:cxn>
              <a:cxn ang="0">
                <a:pos x="466" y="213"/>
              </a:cxn>
              <a:cxn ang="0">
                <a:pos x="557" y="209"/>
              </a:cxn>
              <a:cxn ang="0">
                <a:pos x="570" y="193"/>
              </a:cxn>
              <a:cxn ang="0">
                <a:pos x="570" y="98"/>
              </a:cxn>
              <a:cxn ang="0">
                <a:pos x="557" y="82"/>
              </a:cxn>
              <a:cxn ang="0">
                <a:pos x="466" y="78"/>
              </a:cxn>
              <a:cxn ang="0">
                <a:pos x="571" y="1"/>
              </a:cxn>
              <a:cxn ang="0">
                <a:pos x="605" y="16"/>
              </a:cxn>
              <a:cxn ang="0">
                <a:pos x="629" y="44"/>
              </a:cxn>
              <a:cxn ang="0">
                <a:pos x="638" y="81"/>
              </a:cxn>
              <a:cxn ang="0">
                <a:pos x="634" y="589"/>
              </a:cxn>
              <a:cxn ang="0">
                <a:pos x="614" y="621"/>
              </a:cxn>
              <a:cxn ang="0">
                <a:pos x="583" y="641"/>
              </a:cxn>
              <a:cxn ang="0">
                <a:pos x="81" y="645"/>
              </a:cxn>
              <a:cxn ang="0">
                <a:pos x="43" y="636"/>
              </a:cxn>
              <a:cxn ang="0">
                <a:pos x="16" y="612"/>
              </a:cxn>
              <a:cxn ang="0">
                <a:pos x="1" y="577"/>
              </a:cxn>
              <a:cxn ang="0">
                <a:pos x="1" y="68"/>
              </a:cxn>
              <a:cxn ang="0">
                <a:pos x="16" y="33"/>
              </a:cxn>
              <a:cxn ang="0">
                <a:pos x="43" y="9"/>
              </a:cxn>
              <a:cxn ang="0">
                <a:pos x="81" y="0"/>
              </a:cxn>
            </a:cxnLst>
            <a:rect l="0" t="0" r="r" b="b"/>
            <a:pathLst>
              <a:path w="638" h="645">
                <a:moveTo>
                  <a:pt x="67" y="281"/>
                </a:moveTo>
                <a:lnTo>
                  <a:pt x="67" y="542"/>
                </a:lnTo>
                <a:lnTo>
                  <a:pt x="68" y="550"/>
                </a:lnTo>
                <a:lnTo>
                  <a:pt x="71" y="556"/>
                </a:lnTo>
                <a:lnTo>
                  <a:pt x="75" y="561"/>
                </a:lnTo>
                <a:lnTo>
                  <a:pt x="81" y="566"/>
                </a:lnTo>
                <a:lnTo>
                  <a:pt x="87" y="568"/>
                </a:lnTo>
                <a:lnTo>
                  <a:pt x="94" y="569"/>
                </a:lnTo>
                <a:lnTo>
                  <a:pt x="544" y="569"/>
                </a:lnTo>
                <a:lnTo>
                  <a:pt x="551" y="568"/>
                </a:lnTo>
                <a:lnTo>
                  <a:pt x="557" y="566"/>
                </a:lnTo>
                <a:lnTo>
                  <a:pt x="563" y="561"/>
                </a:lnTo>
                <a:lnTo>
                  <a:pt x="567" y="556"/>
                </a:lnTo>
                <a:lnTo>
                  <a:pt x="570" y="550"/>
                </a:lnTo>
                <a:lnTo>
                  <a:pt x="571" y="542"/>
                </a:lnTo>
                <a:lnTo>
                  <a:pt x="571" y="281"/>
                </a:lnTo>
                <a:lnTo>
                  <a:pt x="519" y="281"/>
                </a:lnTo>
                <a:lnTo>
                  <a:pt x="521" y="294"/>
                </a:lnTo>
                <a:lnTo>
                  <a:pt x="522" y="308"/>
                </a:lnTo>
                <a:lnTo>
                  <a:pt x="523" y="323"/>
                </a:lnTo>
                <a:lnTo>
                  <a:pt x="522" y="344"/>
                </a:lnTo>
                <a:lnTo>
                  <a:pt x="519" y="364"/>
                </a:lnTo>
                <a:lnTo>
                  <a:pt x="514" y="384"/>
                </a:lnTo>
                <a:lnTo>
                  <a:pt x="507" y="403"/>
                </a:lnTo>
                <a:lnTo>
                  <a:pt x="498" y="421"/>
                </a:lnTo>
                <a:lnTo>
                  <a:pt x="488" y="438"/>
                </a:lnTo>
                <a:lnTo>
                  <a:pt x="476" y="454"/>
                </a:lnTo>
                <a:lnTo>
                  <a:pt x="463" y="468"/>
                </a:lnTo>
                <a:lnTo>
                  <a:pt x="448" y="481"/>
                </a:lnTo>
                <a:lnTo>
                  <a:pt x="433" y="493"/>
                </a:lnTo>
                <a:lnTo>
                  <a:pt x="416" y="504"/>
                </a:lnTo>
                <a:lnTo>
                  <a:pt x="398" y="512"/>
                </a:lnTo>
                <a:lnTo>
                  <a:pt x="379" y="519"/>
                </a:lnTo>
                <a:lnTo>
                  <a:pt x="359" y="524"/>
                </a:lnTo>
                <a:lnTo>
                  <a:pt x="339" y="527"/>
                </a:lnTo>
                <a:lnTo>
                  <a:pt x="318" y="528"/>
                </a:lnTo>
                <a:lnTo>
                  <a:pt x="297" y="527"/>
                </a:lnTo>
                <a:lnTo>
                  <a:pt x="277" y="524"/>
                </a:lnTo>
                <a:lnTo>
                  <a:pt x="257" y="519"/>
                </a:lnTo>
                <a:lnTo>
                  <a:pt x="238" y="512"/>
                </a:lnTo>
                <a:lnTo>
                  <a:pt x="220" y="504"/>
                </a:lnTo>
                <a:lnTo>
                  <a:pt x="203" y="493"/>
                </a:lnTo>
                <a:lnTo>
                  <a:pt x="188" y="481"/>
                </a:lnTo>
                <a:lnTo>
                  <a:pt x="173" y="468"/>
                </a:lnTo>
                <a:lnTo>
                  <a:pt x="160" y="454"/>
                </a:lnTo>
                <a:lnTo>
                  <a:pt x="148" y="438"/>
                </a:lnTo>
                <a:lnTo>
                  <a:pt x="138" y="421"/>
                </a:lnTo>
                <a:lnTo>
                  <a:pt x="129" y="403"/>
                </a:lnTo>
                <a:lnTo>
                  <a:pt x="122" y="384"/>
                </a:lnTo>
                <a:lnTo>
                  <a:pt x="117" y="364"/>
                </a:lnTo>
                <a:lnTo>
                  <a:pt x="114" y="344"/>
                </a:lnTo>
                <a:lnTo>
                  <a:pt x="113" y="323"/>
                </a:lnTo>
                <a:lnTo>
                  <a:pt x="114" y="308"/>
                </a:lnTo>
                <a:lnTo>
                  <a:pt x="115" y="294"/>
                </a:lnTo>
                <a:lnTo>
                  <a:pt x="118" y="281"/>
                </a:lnTo>
                <a:lnTo>
                  <a:pt x="67" y="281"/>
                </a:lnTo>
                <a:close/>
                <a:moveTo>
                  <a:pt x="318" y="204"/>
                </a:moveTo>
                <a:lnTo>
                  <a:pt x="303" y="205"/>
                </a:lnTo>
                <a:lnTo>
                  <a:pt x="289" y="207"/>
                </a:lnTo>
                <a:lnTo>
                  <a:pt x="275" y="212"/>
                </a:lnTo>
                <a:lnTo>
                  <a:pt x="262" y="218"/>
                </a:lnTo>
                <a:lnTo>
                  <a:pt x="250" y="225"/>
                </a:lnTo>
                <a:lnTo>
                  <a:pt x="239" y="234"/>
                </a:lnTo>
                <a:lnTo>
                  <a:pt x="229" y="244"/>
                </a:lnTo>
                <a:lnTo>
                  <a:pt x="220" y="255"/>
                </a:lnTo>
                <a:lnTo>
                  <a:pt x="213" y="268"/>
                </a:lnTo>
                <a:lnTo>
                  <a:pt x="207" y="281"/>
                </a:lnTo>
                <a:lnTo>
                  <a:pt x="202" y="294"/>
                </a:lnTo>
                <a:lnTo>
                  <a:pt x="200" y="308"/>
                </a:lnTo>
                <a:lnTo>
                  <a:pt x="199" y="323"/>
                </a:lnTo>
                <a:lnTo>
                  <a:pt x="200" y="338"/>
                </a:lnTo>
                <a:lnTo>
                  <a:pt x="202" y="352"/>
                </a:lnTo>
                <a:lnTo>
                  <a:pt x="207" y="366"/>
                </a:lnTo>
                <a:lnTo>
                  <a:pt x="213" y="379"/>
                </a:lnTo>
                <a:lnTo>
                  <a:pt x="220" y="391"/>
                </a:lnTo>
                <a:lnTo>
                  <a:pt x="229" y="402"/>
                </a:lnTo>
                <a:lnTo>
                  <a:pt x="239" y="412"/>
                </a:lnTo>
                <a:lnTo>
                  <a:pt x="250" y="421"/>
                </a:lnTo>
                <a:lnTo>
                  <a:pt x="262" y="428"/>
                </a:lnTo>
                <a:lnTo>
                  <a:pt x="275" y="435"/>
                </a:lnTo>
                <a:lnTo>
                  <a:pt x="289" y="439"/>
                </a:lnTo>
                <a:lnTo>
                  <a:pt x="303" y="442"/>
                </a:lnTo>
                <a:lnTo>
                  <a:pt x="318" y="443"/>
                </a:lnTo>
                <a:lnTo>
                  <a:pt x="333" y="442"/>
                </a:lnTo>
                <a:lnTo>
                  <a:pt x="347" y="439"/>
                </a:lnTo>
                <a:lnTo>
                  <a:pt x="361" y="435"/>
                </a:lnTo>
                <a:lnTo>
                  <a:pt x="374" y="428"/>
                </a:lnTo>
                <a:lnTo>
                  <a:pt x="386" y="421"/>
                </a:lnTo>
                <a:lnTo>
                  <a:pt x="397" y="412"/>
                </a:lnTo>
                <a:lnTo>
                  <a:pt x="407" y="402"/>
                </a:lnTo>
                <a:lnTo>
                  <a:pt x="416" y="391"/>
                </a:lnTo>
                <a:lnTo>
                  <a:pt x="423" y="379"/>
                </a:lnTo>
                <a:lnTo>
                  <a:pt x="429" y="366"/>
                </a:lnTo>
                <a:lnTo>
                  <a:pt x="434" y="352"/>
                </a:lnTo>
                <a:lnTo>
                  <a:pt x="436" y="338"/>
                </a:lnTo>
                <a:lnTo>
                  <a:pt x="437" y="323"/>
                </a:lnTo>
                <a:lnTo>
                  <a:pt x="436" y="308"/>
                </a:lnTo>
                <a:lnTo>
                  <a:pt x="434" y="294"/>
                </a:lnTo>
                <a:lnTo>
                  <a:pt x="430" y="281"/>
                </a:lnTo>
                <a:lnTo>
                  <a:pt x="424" y="268"/>
                </a:lnTo>
                <a:lnTo>
                  <a:pt x="416" y="255"/>
                </a:lnTo>
                <a:lnTo>
                  <a:pt x="408" y="244"/>
                </a:lnTo>
                <a:lnTo>
                  <a:pt x="398" y="234"/>
                </a:lnTo>
                <a:lnTo>
                  <a:pt x="386" y="225"/>
                </a:lnTo>
                <a:lnTo>
                  <a:pt x="374" y="218"/>
                </a:lnTo>
                <a:lnTo>
                  <a:pt x="361" y="212"/>
                </a:lnTo>
                <a:lnTo>
                  <a:pt x="348" y="207"/>
                </a:lnTo>
                <a:lnTo>
                  <a:pt x="333" y="205"/>
                </a:lnTo>
                <a:lnTo>
                  <a:pt x="318" y="204"/>
                </a:lnTo>
                <a:close/>
                <a:moveTo>
                  <a:pt x="466" y="78"/>
                </a:moveTo>
                <a:lnTo>
                  <a:pt x="459" y="79"/>
                </a:lnTo>
                <a:lnTo>
                  <a:pt x="452" y="82"/>
                </a:lnTo>
                <a:lnTo>
                  <a:pt x="447" y="86"/>
                </a:lnTo>
                <a:lnTo>
                  <a:pt x="443" y="92"/>
                </a:lnTo>
                <a:lnTo>
                  <a:pt x="440" y="98"/>
                </a:lnTo>
                <a:lnTo>
                  <a:pt x="439" y="105"/>
                </a:lnTo>
                <a:lnTo>
                  <a:pt x="439" y="186"/>
                </a:lnTo>
                <a:lnTo>
                  <a:pt x="440" y="193"/>
                </a:lnTo>
                <a:lnTo>
                  <a:pt x="443" y="199"/>
                </a:lnTo>
                <a:lnTo>
                  <a:pt x="447" y="205"/>
                </a:lnTo>
                <a:lnTo>
                  <a:pt x="452" y="209"/>
                </a:lnTo>
                <a:lnTo>
                  <a:pt x="459" y="212"/>
                </a:lnTo>
                <a:lnTo>
                  <a:pt x="466" y="213"/>
                </a:lnTo>
                <a:lnTo>
                  <a:pt x="544" y="213"/>
                </a:lnTo>
                <a:lnTo>
                  <a:pt x="551" y="212"/>
                </a:lnTo>
                <a:lnTo>
                  <a:pt x="557" y="209"/>
                </a:lnTo>
                <a:lnTo>
                  <a:pt x="563" y="205"/>
                </a:lnTo>
                <a:lnTo>
                  <a:pt x="567" y="199"/>
                </a:lnTo>
                <a:lnTo>
                  <a:pt x="570" y="193"/>
                </a:lnTo>
                <a:lnTo>
                  <a:pt x="571" y="186"/>
                </a:lnTo>
                <a:lnTo>
                  <a:pt x="571" y="105"/>
                </a:lnTo>
                <a:lnTo>
                  <a:pt x="570" y="98"/>
                </a:lnTo>
                <a:lnTo>
                  <a:pt x="567" y="92"/>
                </a:lnTo>
                <a:lnTo>
                  <a:pt x="563" y="86"/>
                </a:lnTo>
                <a:lnTo>
                  <a:pt x="557" y="82"/>
                </a:lnTo>
                <a:lnTo>
                  <a:pt x="551" y="79"/>
                </a:lnTo>
                <a:lnTo>
                  <a:pt x="544" y="78"/>
                </a:lnTo>
                <a:lnTo>
                  <a:pt x="466" y="78"/>
                </a:lnTo>
                <a:close/>
                <a:moveTo>
                  <a:pt x="81" y="0"/>
                </a:moveTo>
                <a:lnTo>
                  <a:pt x="557" y="0"/>
                </a:lnTo>
                <a:lnTo>
                  <a:pt x="571" y="1"/>
                </a:lnTo>
                <a:lnTo>
                  <a:pt x="583" y="4"/>
                </a:lnTo>
                <a:lnTo>
                  <a:pt x="595" y="9"/>
                </a:lnTo>
                <a:lnTo>
                  <a:pt x="605" y="16"/>
                </a:lnTo>
                <a:lnTo>
                  <a:pt x="614" y="24"/>
                </a:lnTo>
                <a:lnTo>
                  <a:pt x="622" y="33"/>
                </a:lnTo>
                <a:lnTo>
                  <a:pt x="629" y="44"/>
                </a:lnTo>
                <a:lnTo>
                  <a:pt x="634" y="55"/>
                </a:lnTo>
                <a:lnTo>
                  <a:pt x="637" y="68"/>
                </a:lnTo>
                <a:lnTo>
                  <a:pt x="638" y="81"/>
                </a:lnTo>
                <a:lnTo>
                  <a:pt x="638" y="564"/>
                </a:lnTo>
                <a:lnTo>
                  <a:pt x="637" y="577"/>
                </a:lnTo>
                <a:lnTo>
                  <a:pt x="634" y="589"/>
                </a:lnTo>
                <a:lnTo>
                  <a:pt x="629" y="601"/>
                </a:lnTo>
                <a:lnTo>
                  <a:pt x="622" y="612"/>
                </a:lnTo>
                <a:lnTo>
                  <a:pt x="614" y="621"/>
                </a:lnTo>
                <a:lnTo>
                  <a:pt x="605" y="629"/>
                </a:lnTo>
                <a:lnTo>
                  <a:pt x="595" y="636"/>
                </a:lnTo>
                <a:lnTo>
                  <a:pt x="583" y="641"/>
                </a:lnTo>
                <a:lnTo>
                  <a:pt x="571" y="644"/>
                </a:lnTo>
                <a:lnTo>
                  <a:pt x="557" y="645"/>
                </a:lnTo>
                <a:lnTo>
                  <a:pt x="81" y="645"/>
                </a:lnTo>
                <a:lnTo>
                  <a:pt x="68" y="644"/>
                </a:lnTo>
                <a:lnTo>
                  <a:pt x="55" y="641"/>
                </a:lnTo>
                <a:lnTo>
                  <a:pt x="43" y="636"/>
                </a:lnTo>
                <a:lnTo>
                  <a:pt x="33" y="629"/>
                </a:lnTo>
                <a:lnTo>
                  <a:pt x="24" y="621"/>
                </a:lnTo>
                <a:lnTo>
                  <a:pt x="16" y="612"/>
                </a:lnTo>
                <a:lnTo>
                  <a:pt x="9" y="601"/>
                </a:lnTo>
                <a:lnTo>
                  <a:pt x="4" y="589"/>
                </a:lnTo>
                <a:lnTo>
                  <a:pt x="1" y="577"/>
                </a:lnTo>
                <a:lnTo>
                  <a:pt x="0" y="564"/>
                </a:lnTo>
                <a:lnTo>
                  <a:pt x="0" y="81"/>
                </a:lnTo>
                <a:lnTo>
                  <a:pt x="1" y="68"/>
                </a:lnTo>
                <a:lnTo>
                  <a:pt x="4" y="55"/>
                </a:lnTo>
                <a:lnTo>
                  <a:pt x="9" y="44"/>
                </a:lnTo>
                <a:lnTo>
                  <a:pt x="16" y="33"/>
                </a:lnTo>
                <a:lnTo>
                  <a:pt x="24" y="24"/>
                </a:lnTo>
                <a:lnTo>
                  <a:pt x="33" y="16"/>
                </a:lnTo>
                <a:lnTo>
                  <a:pt x="43" y="9"/>
                </a:lnTo>
                <a:lnTo>
                  <a:pt x="55" y="4"/>
                </a:lnTo>
                <a:lnTo>
                  <a:pt x="68" y="1"/>
                </a:lnTo>
                <a:lnTo>
                  <a:pt x="8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u="sng"/>
          </a:p>
        </p:txBody>
      </p:sp>
      <p:grpSp>
        <p:nvGrpSpPr>
          <p:cNvPr id="305" name="Group 161"/>
          <p:cNvGrpSpPr/>
          <p:nvPr/>
        </p:nvGrpSpPr>
        <p:grpSpPr>
          <a:xfrm>
            <a:off x="1522412" y="2192132"/>
            <a:ext cx="587128" cy="1055578"/>
            <a:chOff x="4722813" y="3952875"/>
            <a:chExt cx="895350" cy="1609725"/>
          </a:xfrm>
          <a:effectLst>
            <a:outerShdw blurRad="76200" dir="18900000" sy="23000" kx="-1200000" algn="bl" rotWithShape="0">
              <a:prstClr val="black">
                <a:alpha val="25000"/>
              </a:prstClr>
            </a:outerShdw>
          </a:effectLst>
        </p:grpSpPr>
        <p:sp>
          <p:nvSpPr>
            <p:cNvPr id="307" name="Freeform 306"/>
            <p:cNvSpPr>
              <a:spLocks noEditPoints="1"/>
            </p:cNvSpPr>
            <p:nvPr/>
          </p:nvSpPr>
          <p:spPr bwMode="auto">
            <a:xfrm>
              <a:off x="4722813" y="3952875"/>
              <a:ext cx="895350" cy="1609725"/>
            </a:xfrm>
            <a:custGeom>
              <a:avLst/>
              <a:gdLst/>
              <a:ahLst/>
              <a:cxnLst>
                <a:cxn ang="0">
                  <a:pos x="246" y="76"/>
                </a:cxn>
                <a:cxn ang="0">
                  <a:pos x="179" y="101"/>
                </a:cxn>
                <a:cxn ang="0">
                  <a:pos x="124" y="146"/>
                </a:cxn>
                <a:cxn ang="0">
                  <a:pos x="88" y="207"/>
                </a:cxn>
                <a:cxn ang="0">
                  <a:pos x="74" y="280"/>
                </a:cxn>
                <a:cxn ang="0">
                  <a:pos x="85" y="353"/>
                </a:cxn>
                <a:cxn ang="0">
                  <a:pos x="120" y="415"/>
                </a:cxn>
                <a:cxn ang="0">
                  <a:pos x="174" y="461"/>
                </a:cxn>
                <a:cxn ang="0">
                  <a:pos x="241" y="488"/>
                </a:cxn>
                <a:cxn ang="0">
                  <a:pos x="316" y="488"/>
                </a:cxn>
                <a:cxn ang="0">
                  <a:pos x="385" y="464"/>
                </a:cxn>
                <a:cxn ang="0">
                  <a:pos x="439" y="418"/>
                </a:cxn>
                <a:cxn ang="0">
                  <a:pos x="476" y="358"/>
                </a:cxn>
                <a:cxn ang="0">
                  <a:pos x="490" y="285"/>
                </a:cxn>
                <a:cxn ang="0">
                  <a:pos x="477" y="212"/>
                </a:cxn>
                <a:cxn ang="0">
                  <a:pos x="442" y="150"/>
                </a:cxn>
                <a:cxn ang="0">
                  <a:pos x="388" y="103"/>
                </a:cxn>
                <a:cxn ang="0">
                  <a:pos x="321" y="76"/>
                </a:cxn>
                <a:cxn ang="0">
                  <a:pos x="284" y="0"/>
                </a:cxn>
                <a:cxn ang="0">
                  <a:pos x="365" y="13"/>
                </a:cxn>
                <a:cxn ang="0">
                  <a:pos x="438" y="46"/>
                </a:cxn>
                <a:cxn ang="0">
                  <a:pos x="497" y="99"/>
                </a:cxn>
                <a:cxn ang="0">
                  <a:pos x="538" y="166"/>
                </a:cxn>
                <a:cxn ang="0">
                  <a:pos x="561" y="243"/>
                </a:cxn>
                <a:cxn ang="0">
                  <a:pos x="560" y="315"/>
                </a:cxn>
                <a:cxn ang="0">
                  <a:pos x="542" y="380"/>
                </a:cxn>
                <a:cxn ang="0">
                  <a:pos x="506" y="444"/>
                </a:cxn>
                <a:cxn ang="0">
                  <a:pos x="463" y="513"/>
                </a:cxn>
                <a:cxn ang="0">
                  <a:pos x="416" y="598"/>
                </a:cxn>
                <a:cxn ang="0">
                  <a:pos x="367" y="695"/>
                </a:cxn>
                <a:cxn ang="0">
                  <a:pos x="323" y="809"/>
                </a:cxn>
                <a:cxn ang="0">
                  <a:pos x="288" y="941"/>
                </a:cxn>
                <a:cxn ang="0">
                  <a:pos x="274" y="1010"/>
                </a:cxn>
                <a:cxn ang="0">
                  <a:pos x="269" y="979"/>
                </a:cxn>
                <a:cxn ang="0">
                  <a:pos x="260" y="921"/>
                </a:cxn>
                <a:cxn ang="0">
                  <a:pos x="241" y="844"/>
                </a:cxn>
                <a:cxn ang="0">
                  <a:pos x="211" y="750"/>
                </a:cxn>
                <a:cxn ang="0">
                  <a:pos x="169" y="647"/>
                </a:cxn>
                <a:cxn ang="0">
                  <a:pos x="111" y="539"/>
                </a:cxn>
                <a:cxn ang="0">
                  <a:pos x="66" y="464"/>
                </a:cxn>
                <a:cxn ang="0">
                  <a:pos x="31" y="398"/>
                </a:cxn>
                <a:cxn ang="0">
                  <a:pos x="9" y="343"/>
                </a:cxn>
                <a:cxn ang="0">
                  <a:pos x="0" y="279"/>
                </a:cxn>
                <a:cxn ang="0">
                  <a:pos x="12" y="203"/>
                </a:cxn>
                <a:cxn ang="0">
                  <a:pos x="44" y="131"/>
                </a:cxn>
                <a:cxn ang="0">
                  <a:pos x="96" y="70"/>
                </a:cxn>
                <a:cxn ang="0">
                  <a:pos x="163" y="25"/>
                </a:cxn>
                <a:cxn ang="0">
                  <a:pos x="241" y="2"/>
                </a:cxn>
              </a:cxnLst>
              <a:rect l="0" t="0" r="r" b="b"/>
              <a:pathLst>
                <a:path w="564" h="1014">
                  <a:moveTo>
                    <a:pt x="284" y="73"/>
                  </a:moveTo>
                  <a:lnTo>
                    <a:pt x="246" y="76"/>
                  </a:lnTo>
                  <a:lnTo>
                    <a:pt x="211" y="86"/>
                  </a:lnTo>
                  <a:lnTo>
                    <a:pt x="179" y="101"/>
                  </a:lnTo>
                  <a:lnTo>
                    <a:pt x="149" y="121"/>
                  </a:lnTo>
                  <a:lnTo>
                    <a:pt x="124" y="146"/>
                  </a:lnTo>
                  <a:lnTo>
                    <a:pt x="103" y="175"/>
                  </a:lnTo>
                  <a:lnTo>
                    <a:pt x="88" y="207"/>
                  </a:lnTo>
                  <a:lnTo>
                    <a:pt x="77" y="242"/>
                  </a:lnTo>
                  <a:lnTo>
                    <a:pt x="74" y="280"/>
                  </a:lnTo>
                  <a:lnTo>
                    <a:pt x="76" y="318"/>
                  </a:lnTo>
                  <a:lnTo>
                    <a:pt x="85" y="353"/>
                  </a:lnTo>
                  <a:lnTo>
                    <a:pt x="100" y="386"/>
                  </a:lnTo>
                  <a:lnTo>
                    <a:pt x="120" y="415"/>
                  </a:lnTo>
                  <a:lnTo>
                    <a:pt x="146" y="440"/>
                  </a:lnTo>
                  <a:lnTo>
                    <a:pt x="174" y="461"/>
                  </a:lnTo>
                  <a:lnTo>
                    <a:pt x="207" y="478"/>
                  </a:lnTo>
                  <a:lnTo>
                    <a:pt x="241" y="488"/>
                  </a:lnTo>
                  <a:lnTo>
                    <a:pt x="279" y="491"/>
                  </a:lnTo>
                  <a:lnTo>
                    <a:pt x="316" y="488"/>
                  </a:lnTo>
                  <a:lnTo>
                    <a:pt x="352" y="479"/>
                  </a:lnTo>
                  <a:lnTo>
                    <a:pt x="385" y="464"/>
                  </a:lnTo>
                  <a:lnTo>
                    <a:pt x="413" y="444"/>
                  </a:lnTo>
                  <a:lnTo>
                    <a:pt x="439" y="418"/>
                  </a:lnTo>
                  <a:lnTo>
                    <a:pt x="460" y="389"/>
                  </a:lnTo>
                  <a:lnTo>
                    <a:pt x="476" y="358"/>
                  </a:lnTo>
                  <a:lnTo>
                    <a:pt x="486" y="322"/>
                  </a:lnTo>
                  <a:lnTo>
                    <a:pt x="490" y="285"/>
                  </a:lnTo>
                  <a:lnTo>
                    <a:pt x="486" y="247"/>
                  </a:lnTo>
                  <a:lnTo>
                    <a:pt x="477" y="212"/>
                  </a:lnTo>
                  <a:lnTo>
                    <a:pt x="462" y="178"/>
                  </a:lnTo>
                  <a:lnTo>
                    <a:pt x="442" y="150"/>
                  </a:lnTo>
                  <a:lnTo>
                    <a:pt x="417" y="124"/>
                  </a:lnTo>
                  <a:lnTo>
                    <a:pt x="388" y="103"/>
                  </a:lnTo>
                  <a:lnTo>
                    <a:pt x="357" y="87"/>
                  </a:lnTo>
                  <a:lnTo>
                    <a:pt x="321" y="76"/>
                  </a:lnTo>
                  <a:lnTo>
                    <a:pt x="284" y="73"/>
                  </a:lnTo>
                  <a:close/>
                  <a:moveTo>
                    <a:pt x="284" y="0"/>
                  </a:moveTo>
                  <a:lnTo>
                    <a:pt x="326" y="3"/>
                  </a:lnTo>
                  <a:lnTo>
                    <a:pt x="365" y="13"/>
                  </a:lnTo>
                  <a:lnTo>
                    <a:pt x="403" y="27"/>
                  </a:lnTo>
                  <a:lnTo>
                    <a:pt x="438" y="46"/>
                  </a:lnTo>
                  <a:lnTo>
                    <a:pt x="469" y="71"/>
                  </a:lnTo>
                  <a:lnTo>
                    <a:pt x="497" y="99"/>
                  </a:lnTo>
                  <a:lnTo>
                    <a:pt x="520" y="131"/>
                  </a:lnTo>
                  <a:lnTo>
                    <a:pt x="538" y="166"/>
                  </a:lnTo>
                  <a:lnTo>
                    <a:pt x="552" y="203"/>
                  </a:lnTo>
                  <a:lnTo>
                    <a:pt x="561" y="243"/>
                  </a:lnTo>
                  <a:lnTo>
                    <a:pt x="564" y="285"/>
                  </a:lnTo>
                  <a:lnTo>
                    <a:pt x="560" y="315"/>
                  </a:lnTo>
                  <a:lnTo>
                    <a:pt x="553" y="347"/>
                  </a:lnTo>
                  <a:lnTo>
                    <a:pt x="542" y="380"/>
                  </a:lnTo>
                  <a:lnTo>
                    <a:pt x="524" y="414"/>
                  </a:lnTo>
                  <a:lnTo>
                    <a:pt x="506" y="444"/>
                  </a:lnTo>
                  <a:lnTo>
                    <a:pt x="486" y="476"/>
                  </a:lnTo>
                  <a:lnTo>
                    <a:pt x="463" y="513"/>
                  </a:lnTo>
                  <a:lnTo>
                    <a:pt x="440" y="554"/>
                  </a:lnTo>
                  <a:lnTo>
                    <a:pt x="416" y="598"/>
                  </a:lnTo>
                  <a:lnTo>
                    <a:pt x="392" y="644"/>
                  </a:lnTo>
                  <a:lnTo>
                    <a:pt x="367" y="695"/>
                  </a:lnTo>
                  <a:lnTo>
                    <a:pt x="344" y="750"/>
                  </a:lnTo>
                  <a:lnTo>
                    <a:pt x="323" y="809"/>
                  </a:lnTo>
                  <a:lnTo>
                    <a:pt x="304" y="873"/>
                  </a:lnTo>
                  <a:lnTo>
                    <a:pt x="288" y="941"/>
                  </a:lnTo>
                  <a:lnTo>
                    <a:pt x="274" y="1014"/>
                  </a:lnTo>
                  <a:lnTo>
                    <a:pt x="274" y="1010"/>
                  </a:lnTo>
                  <a:lnTo>
                    <a:pt x="273" y="998"/>
                  </a:lnTo>
                  <a:lnTo>
                    <a:pt x="269" y="979"/>
                  </a:lnTo>
                  <a:lnTo>
                    <a:pt x="266" y="953"/>
                  </a:lnTo>
                  <a:lnTo>
                    <a:pt x="260" y="921"/>
                  </a:lnTo>
                  <a:lnTo>
                    <a:pt x="252" y="884"/>
                  </a:lnTo>
                  <a:lnTo>
                    <a:pt x="241" y="844"/>
                  </a:lnTo>
                  <a:lnTo>
                    <a:pt x="228" y="799"/>
                  </a:lnTo>
                  <a:lnTo>
                    <a:pt x="211" y="750"/>
                  </a:lnTo>
                  <a:lnTo>
                    <a:pt x="192" y="700"/>
                  </a:lnTo>
                  <a:lnTo>
                    <a:pt x="169" y="647"/>
                  </a:lnTo>
                  <a:lnTo>
                    <a:pt x="142" y="593"/>
                  </a:lnTo>
                  <a:lnTo>
                    <a:pt x="111" y="539"/>
                  </a:lnTo>
                  <a:lnTo>
                    <a:pt x="87" y="500"/>
                  </a:lnTo>
                  <a:lnTo>
                    <a:pt x="66" y="464"/>
                  </a:lnTo>
                  <a:lnTo>
                    <a:pt x="47" y="429"/>
                  </a:lnTo>
                  <a:lnTo>
                    <a:pt x="31" y="398"/>
                  </a:lnTo>
                  <a:lnTo>
                    <a:pt x="18" y="370"/>
                  </a:lnTo>
                  <a:lnTo>
                    <a:pt x="9" y="343"/>
                  </a:lnTo>
                  <a:lnTo>
                    <a:pt x="2" y="319"/>
                  </a:lnTo>
                  <a:lnTo>
                    <a:pt x="0" y="279"/>
                  </a:lnTo>
                  <a:lnTo>
                    <a:pt x="3" y="240"/>
                  </a:lnTo>
                  <a:lnTo>
                    <a:pt x="12" y="203"/>
                  </a:lnTo>
                  <a:lnTo>
                    <a:pt x="25" y="166"/>
                  </a:lnTo>
                  <a:lnTo>
                    <a:pt x="44" y="131"/>
                  </a:lnTo>
                  <a:lnTo>
                    <a:pt x="67" y="99"/>
                  </a:lnTo>
                  <a:lnTo>
                    <a:pt x="96" y="70"/>
                  </a:lnTo>
                  <a:lnTo>
                    <a:pt x="128" y="45"/>
                  </a:lnTo>
                  <a:lnTo>
                    <a:pt x="163" y="25"/>
                  </a:lnTo>
                  <a:lnTo>
                    <a:pt x="201" y="12"/>
                  </a:lnTo>
                  <a:lnTo>
                    <a:pt x="241" y="2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8CABB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u="sng"/>
            </a:p>
          </p:txBody>
        </p:sp>
        <p:sp>
          <p:nvSpPr>
            <p:cNvPr id="309" name="Oval 308"/>
            <p:cNvSpPr/>
            <p:nvPr/>
          </p:nvSpPr>
          <p:spPr>
            <a:xfrm>
              <a:off x="4805138" y="4030418"/>
              <a:ext cx="732263" cy="732262"/>
            </a:xfrm>
            <a:prstGeom prst="ellipse">
              <a:avLst/>
            </a:prstGeom>
            <a:solidFill>
              <a:srgbClr val="8CABB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</p:grpSp>
      <p:sp>
        <p:nvSpPr>
          <p:cNvPr id="306" name="Freeform 38"/>
          <p:cNvSpPr>
            <a:spLocks noEditPoints="1"/>
          </p:cNvSpPr>
          <p:nvPr/>
        </p:nvSpPr>
        <p:spPr bwMode="auto">
          <a:xfrm>
            <a:off x="1673077" y="2336584"/>
            <a:ext cx="272021" cy="273371"/>
          </a:xfrm>
          <a:custGeom>
            <a:avLst/>
            <a:gdLst/>
            <a:ahLst/>
            <a:cxnLst>
              <a:cxn ang="0">
                <a:pos x="210" y="119"/>
              </a:cxn>
              <a:cxn ang="0">
                <a:pos x="149" y="180"/>
              </a:cxn>
              <a:cxn ang="0">
                <a:pos x="140" y="251"/>
              </a:cxn>
              <a:cxn ang="0">
                <a:pos x="161" y="292"/>
              </a:cxn>
              <a:cxn ang="0">
                <a:pos x="230" y="335"/>
              </a:cxn>
              <a:cxn ang="0">
                <a:pos x="341" y="364"/>
              </a:cxn>
              <a:cxn ang="0">
                <a:pos x="380" y="396"/>
              </a:cxn>
              <a:cxn ang="0">
                <a:pos x="367" y="428"/>
              </a:cxn>
              <a:cxn ang="0">
                <a:pos x="349" y="444"/>
              </a:cxn>
              <a:cxn ang="0">
                <a:pos x="312" y="459"/>
              </a:cxn>
              <a:cxn ang="0">
                <a:pos x="244" y="437"/>
              </a:cxn>
              <a:cxn ang="0">
                <a:pos x="225" y="421"/>
              </a:cxn>
              <a:cxn ang="0">
                <a:pos x="182" y="383"/>
              </a:cxn>
              <a:cxn ang="0">
                <a:pos x="139" y="404"/>
              </a:cxn>
              <a:cxn ang="0">
                <a:pos x="146" y="458"/>
              </a:cxn>
              <a:cxn ang="0">
                <a:pos x="227" y="513"/>
              </a:cxn>
              <a:cxn ang="0">
                <a:pos x="327" y="522"/>
              </a:cxn>
              <a:cxn ang="0">
                <a:pos x="422" y="486"/>
              </a:cxn>
              <a:cxn ang="0">
                <a:pos x="470" y="410"/>
              </a:cxn>
              <a:cxn ang="0">
                <a:pos x="444" y="331"/>
              </a:cxn>
              <a:cxn ang="0">
                <a:pos x="364" y="286"/>
              </a:cxn>
              <a:cxn ang="0">
                <a:pos x="293" y="267"/>
              </a:cxn>
              <a:cxn ang="0">
                <a:pos x="234" y="245"/>
              </a:cxn>
              <a:cxn ang="0">
                <a:pos x="224" y="224"/>
              </a:cxn>
              <a:cxn ang="0">
                <a:pos x="249" y="182"/>
              </a:cxn>
              <a:cxn ang="0">
                <a:pos x="281" y="170"/>
              </a:cxn>
              <a:cxn ang="0">
                <a:pos x="350" y="188"/>
              </a:cxn>
              <a:cxn ang="0">
                <a:pos x="402" y="230"/>
              </a:cxn>
              <a:cxn ang="0">
                <a:pos x="436" y="229"/>
              </a:cxn>
              <a:cxn ang="0">
                <a:pos x="449" y="183"/>
              </a:cxn>
              <a:cxn ang="0">
                <a:pos x="388" y="123"/>
              </a:cxn>
              <a:cxn ang="0">
                <a:pos x="299" y="100"/>
              </a:cxn>
              <a:cxn ang="0">
                <a:pos x="240" y="19"/>
              </a:cxn>
              <a:cxn ang="0">
                <a:pos x="289" y="25"/>
              </a:cxn>
              <a:cxn ang="0">
                <a:pos x="400" y="43"/>
              </a:cxn>
              <a:cxn ang="0">
                <a:pos x="502" y="111"/>
              </a:cxn>
              <a:cxn ang="0">
                <a:pos x="536" y="153"/>
              </a:cxn>
              <a:cxn ang="0">
                <a:pos x="574" y="247"/>
              </a:cxn>
              <a:cxn ang="0">
                <a:pos x="578" y="347"/>
              </a:cxn>
              <a:cxn ang="0">
                <a:pos x="599" y="397"/>
              </a:cxn>
              <a:cxn ang="0">
                <a:pos x="597" y="488"/>
              </a:cxn>
              <a:cxn ang="0">
                <a:pos x="560" y="553"/>
              </a:cxn>
              <a:cxn ang="0">
                <a:pos x="512" y="590"/>
              </a:cxn>
              <a:cxn ang="0">
                <a:pos x="430" y="606"/>
              </a:cxn>
              <a:cxn ang="0">
                <a:pos x="348" y="581"/>
              </a:cxn>
              <a:cxn ang="0">
                <a:pos x="286" y="583"/>
              </a:cxn>
              <a:cxn ang="0">
                <a:pos x="179" y="556"/>
              </a:cxn>
              <a:cxn ang="0">
                <a:pos x="89" y="485"/>
              </a:cxn>
              <a:cxn ang="0">
                <a:pos x="51" y="425"/>
              </a:cxn>
              <a:cxn ang="0">
                <a:pos x="24" y="318"/>
              </a:cxn>
              <a:cxn ang="0">
                <a:pos x="21" y="249"/>
              </a:cxn>
              <a:cxn ang="0">
                <a:pos x="1" y="186"/>
              </a:cxn>
              <a:cxn ang="0">
                <a:pos x="18" y="93"/>
              </a:cxn>
              <a:cxn ang="0">
                <a:pos x="47" y="53"/>
              </a:cxn>
              <a:cxn ang="0">
                <a:pos x="95" y="17"/>
              </a:cxn>
            </a:cxnLst>
            <a:rect l="0" t="0" r="r" b="b"/>
            <a:pathLst>
              <a:path w="604" h="607">
                <a:moveTo>
                  <a:pt x="286" y="100"/>
                </a:moveTo>
                <a:lnTo>
                  <a:pt x="273" y="101"/>
                </a:lnTo>
                <a:lnTo>
                  <a:pt x="260" y="103"/>
                </a:lnTo>
                <a:lnTo>
                  <a:pt x="247" y="106"/>
                </a:lnTo>
                <a:lnTo>
                  <a:pt x="234" y="109"/>
                </a:lnTo>
                <a:lnTo>
                  <a:pt x="222" y="113"/>
                </a:lnTo>
                <a:lnTo>
                  <a:pt x="210" y="119"/>
                </a:lnTo>
                <a:lnTo>
                  <a:pt x="199" y="125"/>
                </a:lnTo>
                <a:lnTo>
                  <a:pt x="188" y="132"/>
                </a:lnTo>
                <a:lnTo>
                  <a:pt x="179" y="140"/>
                </a:lnTo>
                <a:lnTo>
                  <a:pt x="170" y="148"/>
                </a:lnTo>
                <a:lnTo>
                  <a:pt x="162" y="158"/>
                </a:lnTo>
                <a:lnTo>
                  <a:pt x="155" y="168"/>
                </a:lnTo>
                <a:lnTo>
                  <a:pt x="149" y="180"/>
                </a:lnTo>
                <a:lnTo>
                  <a:pt x="144" y="193"/>
                </a:lnTo>
                <a:lnTo>
                  <a:pt x="141" y="206"/>
                </a:lnTo>
                <a:lnTo>
                  <a:pt x="139" y="220"/>
                </a:lnTo>
                <a:lnTo>
                  <a:pt x="139" y="236"/>
                </a:lnTo>
                <a:lnTo>
                  <a:pt x="139" y="243"/>
                </a:lnTo>
                <a:lnTo>
                  <a:pt x="140" y="247"/>
                </a:lnTo>
                <a:lnTo>
                  <a:pt x="140" y="251"/>
                </a:lnTo>
                <a:lnTo>
                  <a:pt x="141" y="256"/>
                </a:lnTo>
                <a:lnTo>
                  <a:pt x="143" y="261"/>
                </a:lnTo>
                <a:lnTo>
                  <a:pt x="145" y="267"/>
                </a:lnTo>
                <a:lnTo>
                  <a:pt x="148" y="273"/>
                </a:lnTo>
                <a:lnTo>
                  <a:pt x="152" y="279"/>
                </a:lnTo>
                <a:lnTo>
                  <a:pt x="156" y="286"/>
                </a:lnTo>
                <a:lnTo>
                  <a:pt x="161" y="292"/>
                </a:lnTo>
                <a:lnTo>
                  <a:pt x="167" y="299"/>
                </a:lnTo>
                <a:lnTo>
                  <a:pt x="175" y="306"/>
                </a:lnTo>
                <a:lnTo>
                  <a:pt x="183" y="312"/>
                </a:lnTo>
                <a:lnTo>
                  <a:pt x="193" y="318"/>
                </a:lnTo>
                <a:lnTo>
                  <a:pt x="204" y="324"/>
                </a:lnTo>
                <a:lnTo>
                  <a:pt x="216" y="330"/>
                </a:lnTo>
                <a:lnTo>
                  <a:pt x="230" y="335"/>
                </a:lnTo>
                <a:lnTo>
                  <a:pt x="245" y="340"/>
                </a:lnTo>
                <a:lnTo>
                  <a:pt x="262" y="344"/>
                </a:lnTo>
                <a:lnTo>
                  <a:pt x="281" y="348"/>
                </a:lnTo>
                <a:lnTo>
                  <a:pt x="299" y="352"/>
                </a:lnTo>
                <a:lnTo>
                  <a:pt x="315" y="356"/>
                </a:lnTo>
                <a:lnTo>
                  <a:pt x="329" y="360"/>
                </a:lnTo>
                <a:lnTo>
                  <a:pt x="341" y="364"/>
                </a:lnTo>
                <a:lnTo>
                  <a:pt x="351" y="368"/>
                </a:lnTo>
                <a:lnTo>
                  <a:pt x="360" y="373"/>
                </a:lnTo>
                <a:lnTo>
                  <a:pt x="366" y="377"/>
                </a:lnTo>
                <a:lnTo>
                  <a:pt x="372" y="382"/>
                </a:lnTo>
                <a:lnTo>
                  <a:pt x="376" y="386"/>
                </a:lnTo>
                <a:lnTo>
                  <a:pt x="378" y="391"/>
                </a:lnTo>
                <a:lnTo>
                  <a:pt x="380" y="396"/>
                </a:lnTo>
                <a:lnTo>
                  <a:pt x="380" y="400"/>
                </a:lnTo>
                <a:lnTo>
                  <a:pt x="380" y="405"/>
                </a:lnTo>
                <a:lnTo>
                  <a:pt x="379" y="409"/>
                </a:lnTo>
                <a:lnTo>
                  <a:pt x="378" y="414"/>
                </a:lnTo>
                <a:lnTo>
                  <a:pt x="375" y="418"/>
                </a:lnTo>
                <a:lnTo>
                  <a:pt x="373" y="421"/>
                </a:lnTo>
                <a:lnTo>
                  <a:pt x="367" y="428"/>
                </a:lnTo>
                <a:lnTo>
                  <a:pt x="364" y="431"/>
                </a:lnTo>
                <a:lnTo>
                  <a:pt x="362" y="433"/>
                </a:lnTo>
                <a:lnTo>
                  <a:pt x="360" y="435"/>
                </a:lnTo>
                <a:lnTo>
                  <a:pt x="358" y="437"/>
                </a:lnTo>
                <a:lnTo>
                  <a:pt x="355" y="439"/>
                </a:lnTo>
                <a:lnTo>
                  <a:pt x="352" y="441"/>
                </a:lnTo>
                <a:lnTo>
                  <a:pt x="349" y="444"/>
                </a:lnTo>
                <a:lnTo>
                  <a:pt x="346" y="447"/>
                </a:lnTo>
                <a:lnTo>
                  <a:pt x="341" y="449"/>
                </a:lnTo>
                <a:lnTo>
                  <a:pt x="337" y="452"/>
                </a:lnTo>
                <a:lnTo>
                  <a:pt x="331" y="455"/>
                </a:lnTo>
                <a:lnTo>
                  <a:pt x="326" y="457"/>
                </a:lnTo>
                <a:lnTo>
                  <a:pt x="319" y="458"/>
                </a:lnTo>
                <a:lnTo>
                  <a:pt x="312" y="459"/>
                </a:lnTo>
                <a:lnTo>
                  <a:pt x="305" y="459"/>
                </a:lnTo>
                <a:lnTo>
                  <a:pt x="296" y="459"/>
                </a:lnTo>
                <a:lnTo>
                  <a:pt x="287" y="457"/>
                </a:lnTo>
                <a:lnTo>
                  <a:pt x="278" y="454"/>
                </a:lnTo>
                <a:lnTo>
                  <a:pt x="267" y="450"/>
                </a:lnTo>
                <a:lnTo>
                  <a:pt x="256" y="444"/>
                </a:lnTo>
                <a:lnTo>
                  <a:pt x="244" y="437"/>
                </a:lnTo>
                <a:lnTo>
                  <a:pt x="243" y="436"/>
                </a:lnTo>
                <a:lnTo>
                  <a:pt x="241" y="435"/>
                </a:lnTo>
                <a:lnTo>
                  <a:pt x="239" y="433"/>
                </a:lnTo>
                <a:lnTo>
                  <a:pt x="236" y="432"/>
                </a:lnTo>
                <a:lnTo>
                  <a:pt x="233" y="429"/>
                </a:lnTo>
                <a:lnTo>
                  <a:pt x="229" y="425"/>
                </a:lnTo>
                <a:lnTo>
                  <a:pt x="225" y="421"/>
                </a:lnTo>
                <a:lnTo>
                  <a:pt x="220" y="414"/>
                </a:lnTo>
                <a:lnTo>
                  <a:pt x="216" y="410"/>
                </a:lnTo>
                <a:lnTo>
                  <a:pt x="212" y="404"/>
                </a:lnTo>
                <a:lnTo>
                  <a:pt x="201" y="394"/>
                </a:lnTo>
                <a:lnTo>
                  <a:pt x="195" y="390"/>
                </a:lnTo>
                <a:lnTo>
                  <a:pt x="188" y="386"/>
                </a:lnTo>
                <a:lnTo>
                  <a:pt x="182" y="383"/>
                </a:lnTo>
                <a:lnTo>
                  <a:pt x="175" y="382"/>
                </a:lnTo>
                <a:lnTo>
                  <a:pt x="168" y="381"/>
                </a:lnTo>
                <a:lnTo>
                  <a:pt x="161" y="383"/>
                </a:lnTo>
                <a:lnTo>
                  <a:pt x="154" y="386"/>
                </a:lnTo>
                <a:lnTo>
                  <a:pt x="147" y="392"/>
                </a:lnTo>
                <a:lnTo>
                  <a:pt x="143" y="397"/>
                </a:lnTo>
                <a:lnTo>
                  <a:pt x="139" y="404"/>
                </a:lnTo>
                <a:lnTo>
                  <a:pt x="137" y="411"/>
                </a:lnTo>
                <a:lnTo>
                  <a:pt x="135" y="418"/>
                </a:lnTo>
                <a:lnTo>
                  <a:pt x="135" y="425"/>
                </a:lnTo>
                <a:lnTo>
                  <a:pt x="136" y="433"/>
                </a:lnTo>
                <a:lnTo>
                  <a:pt x="138" y="442"/>
                </a:lnTo>
                <a:lnTo>
                  <a:pt x="141" y="450"/>
                </a:lnTo>
                <a:lnTo>
                  <a:pt x="146" y="458"/>
                </a:lnTo>
                <a:lnTo>
                  <a:pt x="153" y="467"/>
                </a:lnTo>
                <a:lnTo>
                  <a:pt x="161" y="476"/>
                </a:lnTo>
                <a:lnTo>
                  <a:pt x="171" y="484"/>
                </a:lnTo>
                <a:lnTo>
                  <a:pt x="182" y="492"/>
                </a:lnTo>
                <a:lnTo>
                  <a:pt x="195" y="499"/>
                </a:lnTo>
                <a:lnTo>
                  <a:pt x="210" y="506"/>
                </a:lnTo>
                <a:lnTo>
                  <a:pt x="227" y="513"/>
                </a:lnTo>
                <a:lnTo>
                  <a:pt x="240" y="517"/>
                </a:lnTo>
                <a:lnTo>
                  <a:pt x="253" y="520"/>
                </a:lnTo>
                <a:lnTo>
                  <a:pt x="268" y="522"/>
                </a:lnTo>
                <a:lnTo>
                  <a:pt x="282" y="524"/>
                </a:lnTo>
                <a:lnTo>
                  <a:pt x="297" y="524"/>
                </a:lnTo>
                <a:lnTo>
                  <a:pt x="312" y="523"/>
                </a:lnTo>
                <a:lnTo>
                  <a:pt x="327" y="522"/>
                </a:lnTo>
                <a:lnTo>
                  <a:pt x="342" y="519"/>
                </a:lnTo>
                <a:lnTo>
                  <a:pt x="357" y="516"/>
                </a:lnTo>
                <a:lnTo>
                  <a:pt x="371" y="511"/>
                </a:lnTo>
                <a:lnTo>
                  <a:pt x="385" y="506"/>
                </a:lnTo>
                <a:lnTo>
                  <a:pt x="398" y="500"/>
                </a:lnTo>
                <a:lnTo>
                  <a:pt x="410" y="494"/>
                </a:lnTo>
                <a:lnTo>
                  <a:pt x="422" y="486"/>
                </a:lnTo>
                <a:lnTo>
                  <a:pt x="433" y="478"/>
                </a:lnTo>
                <a:lnTo>
                  <a:pt x="442" y="468"/>
                </a:lnTo>
                <a:lnTo>
                  <a:pt x="451" y="458"/>
                </a:lnTo>
                <a:lnTo>
                  <a:pt x="458" y="447"/>
                </a:lnTo>
                <a:lnTo>
                  <a:pt x="463" y="435"/>
                </a:lnTo>
                <a:lnTo>
                  <a:pt x="467" y="423"/>
                </a:lnTo>
                <a:lnTo>
                  <a:pt x="470" y="410"/>
                </a:lnTo>
                <a:lnTo>
                  <a:pt x="470" y="396"/>
                </a:lnTo>
                <a:lnTo>
                  <a:pt x="469" y="383"/>
                </a:lnTo>
                <a:lnTo>
                  <a:pt x="467" y="370"/>
                </a:lnTo>
                <a:lnTo>
                  <a:pt x="463" y="359"/>
                </a:lnTo>
                <a:lnTo>
                  <a:pt x="458" y="349"/>
                </a:lnTo>
                <a:lnTo>
                  <a:pt x="451" y="339"/>
                </a:lnTo>
                <a:lnTo>
                  <a:pt x="444" y="331"/>
                </a:lnTo>
                <a:lnTo>
                  <a:pt x="436" y="323"/>
                </a:lnTo>
                <a:lnTo>
                  <a:pt x="427" y="316"/>
                </a:lnTo>
                <a:lnTo>
                  <a:pt x="418" y="310"/>
                </a:lnTo>
                <a:lnTo>
                  <a:pt x="408" y="304"/>
                </a:lnTo>
                <a:lnTo>
                  <a:pt x="397" y="299"/>
                </a:lnTo>
                <a:lnTo>
                  <a:pt x="386" y="294"/>
                </a:lnTo>
                <a:lnTo>
                  <a:pt x="364" y="286"/>
                </a:lnTo>
                <a:lnTo>
                  <a:pt x="353" y="283"/>
                </a:lnTo>
                <a:lnTo>
                  <a:pt x="342" y="280"/>
                </a:lnTo>
                <a:lnTo>
                  <a:pt x="331" y="277"/>
                </a:lnTo>
                <a:lnTo>
                  <a:pt x="321" y="274"/>
                </a:lnTo>
                <a:lnTo>
                  <a:pt x="311" y="272"/>
                </a:lnTo>
                <a:lnTo>
                  <a:pt x="301" y="270"/>
                </a:lnTo>
                <a:lnTo>
                  <a:pt x="293" y="267"/>
                </a:lnTo>
                <a:lnTo>
                  <a:pt x="284" y="265"/>
                </a:lnTo>
                <a:lnTo>
                  <a:pt x="266" y="259"/>
                </a:lnTo>
                <a:lnTo>
                  <a:pt x="257" y="256"/>
                </a:lnTo>
                <a:lnTo>
                  <a:pt x="249" y="253"/>
                </a:lnTo>
                <a:lnTo>
                  <a:pt x="243" y="250"/>
                </a:lnTo>
                <a:lnTo>
                  <a:pt x="238" y="248"/>
                </a:lnTo>
                <a:lnTo>
                  <a:pt x="234" y="245"/>
                </a:lnTo>
                <a:lnTo>
                  <a:pt x="230" y="243"/>
                </a:lnTo>
                <a:lnTo>
                  <a:pt x="228" y="241"/>
                </a:lnTo>
                <a:lnTo>
                  <a:pt x="226" y="238"/>
                </a:lnTo>
                <a:lnTo>
                  <a:pt x="225" y="235"/>
                </a:lnTo>
                <a:lnTo>
                  <a:pt x="224" y="232"/>
                </a:lnTo>
                <a:lnTo>
                  <a:pt x="224" y="228"/>
                </a:lnTo>
                <a:lnTo>
                  <a:pt x="224" y="224"/>
                </a:lnTo>
                <a:lnTo>
                  <a:pt x="224" y="216"/>
                </a:lnTo>
                <a:lnTo>
                  <a:pt x="226" y="209"/>
                </a:lnTo>
                <a:lnTo>
                  <a:pt x="230" y="202"/>
                </a:lnTo>
                <a:lnTo>
                  <a:pt x="234" y="195"/>
                </a:lnTo>
                <a:lnTo>
                  <a:pt x="239" y="190"/>
                </a:lnTo>
                <a:lnTo>
                  <a:pt x="245" y="185"/>
                </a:lnTo>
                <a:lnTo>
                  <a:pt x="249" y="182"/>
                </a:lnTo>
                <a:lnTo>
                  <a:pt x="253" y="179"/>
                </a:lnTo>
                <a:lnTo>
                  <a:pt x="256" y="178"/>
                </a:lnTo>
                <a:lnTo>
                  <a:pt x="259" y="176"/>
                </a:lnTo>
                <a:lnTo>
                  <a:pt x="263" y="175"/>
                </a:lnTo>
                <a:lnTo>
                  <a:pt x="268" y="173"/>
                </a:lnTo>
                <a:lnTo>
                  <a:pt x="274" y="171"/>
                </a:lnTo>
                <a:lnTo>
                  <a:pt x="281" y="170"/>
                </a:lnTo>
                <a:lnTo>
                  <a:pt x="289" y="169"/>
                </a:lnTo>
                <a:lnTo>
                  <a:pt x="298" y="169"/>
                </a:lnTo>
                <a:lnTo>
                  <a:pt x="307" y="170"/>
                </a:lnTo>
                <a:lnTo>
                  <a:pt x="317" y="172"/>
                </a:lnTo>
                <a:lnTo>
                  <a:pt x="328" y="176"/>
                </a:lnTo>
                <a:lnTo>
                  <a:pt x="339" y="181"/>
                </a:lnTo>
                <a:lnTo>
                  <a:pt x="350" y="188"/>
                </a:lnTo>
                <a:lnTo>
                  <a:pt x="361" y="196"/>
                </a:lnTo>
                <a:lnTo>
                  <a:pt x="370" y="203"/>
                </a:lnTo>
                <a:lnTo>
                  <a:pt x="379" y="210"/>
                </a:lnTo>
                <a:lnTo>
                  <a:pt x="386" y="216"/>
                </a:lnTo>
                <a:lnTo>
                  <a:pt x="392" y="221"/>
                </a:lnTo>
                <a:lnTo>
                  <a:pt x="397" y="226"/>
                </a:lnTo>
                <a:lnTo>
                  <a:pt x="402" y="230"/>
                </a:lnTo>
                <a:lnTo>
                  <a:pt x="406" y="233"/>
                </a:lnTo>
                <a:lnTo>
                  <a:pt x="410" y="235"/>
                </a:lnTo>
                <a:lnTo>
                  <a:pt x="414" y="236"/>
                </a:lnTo>
                <a:lnTo>
                  <a:pt x="419" y="236"/>
                </a:lnTo>
                <a:lnTo>
                  <a:pt x="424" y="235"/>
                </a:lnTo>
                <a:lnTo>
                  <a:pt x="429" y="233"/>
                </a:lnTo>
                <a:lnTo>
                  <a:pt x="436" y="229"/>
                </a:lnTo>
                <a:lnTo>
                  <a:pt x="441" y="224"/>
                </a:lnTo>
                <a:lnTo>
                  <a:pt x="446" y="219"/>
                </a:lnTo>
                <a:lnTo>
                  <a:pt x="449" y="213"/>
                </a:lnTo>
                <a:lnTo>
                  <a:pt x="452" y="206"/>
                </a:lnTo>
                <a:lnTo>
                  <a:pt x="452" y="199"/>
                </a:lnTo>
                <a:lnTo>
                  <a:pt x="451" y="191"/>
                </a:lnTo>
                <a:lnTo>
                  <a:pt x="449" y="183"/>
                </a:lnTo>
                <a:lnTo>
                  <a:pt x="446" y="174"/>
                </a:lnTo>
                <a:lnTo>
                  <a:pt x="440" y="165"/>
                </a:lnTo>
                <a:lnTo>
                  <a:pt x="433" y="157"/>
                </a:lnTo>
                <a:lnTo>
                  <a:pt x="425" y="148"/>
                </a:lnTo>
                <a:lnTo>
                  <a:pt x="414" y="139"/>
                </a:lnTo>
                <a:lnTo>
                  <a:pt x="402" y="131"/>
                </a:lnTo>
                <a:lnTo>
                  <a:pt x="388" y="123"/>
                </a:lnTo>
                <a:lnTo>
                  <a:pt x="372" y="115"/>
                </a:lnTo>
                <a:lnTo>
                  <a:pt x="361" y="110"/>
                </a:lnTo>
                <a:lnTo>
                  <a:pt x="349" y="107"/>
                </a:lnTo>
                <a:lnTo>
                  <a:pt x="337" y="104"/>
                </a:lnTo>
                <a:lnTo>
                  <a:pt x="325" y="102"/>
                </a:lnTo>
                <a:lnTo>
                  <a:pt x="312" y="100"/>
                </a:lnTo>
                <a:lnTo>
                  <a:pt x="299" y="100"/>
                </a:lnTo>
                <a:lnTo>
                  <a:pt x="286" y="100"/>
                </a:lnTo>
                <a:close/>
                <a:moveTo>
                  <a:pt x="164" y="0"/>
                </a:moveTo>
                <a:lnTo>
                  <a:pt x="178" y="1"/>
                </a:lnTo>
                <a:lnTo>
                  <a:pt x="193" y="4"/>
                </a:lnTo>
                <a:lnTo>
                  <a:pt x="208" y="7"/>
                </a:lnTo>
                <a:lnTo>
                  <a:pt x="224" y="12"/>
                </a:lnTo>
                <a:lnTo>
                  <a:pt x="240" y="19"/>
                </a:lnTo>
                <a:lnTo>
                  <a:pt x="257" y="28"/>
                </a:lnTo>
                <a:lnTo>
                  <a:pt x="258" y="28"/>
                </a:lnTo>
                <a:lnTo>
                  <a:pt x="261" y="28"/>
                </a:lnTo>
                <a:lnTo>
                  <a:pt x="266" y="27"/>
                </a:lnTo>
                <a:lnTo>
                  <a:pt x="272" y="26"/>
                </a:lnTo>
                <a:lnTo>
                  <a:pt x="280" y="26"/>
                </a:lnTo>
                <a:lnTo>
                  <a:pt x="289" y="25"/>
                </a:lnTo>
                <a:lnTo>
                  <a:pt x="312" y="25"/>
                </a:lnTo>
                <a:lnTo>
                  <a:pt x="324" y="26"/>
                </a:lnTo>
                <a:lnTo>
                  <a:pt x="338" y="27"/>
                </a:lnTo>
                <a:lnTo>
                  <a:pt x="352" y="30"/>
                </a:lnTo>
                <a:lnTo>
                  <a:pt x="367" y="33"/>
                </a:lnTo>
                <a:lnTo>
                  <a:pt x="383" y="37"/>
                </a:lnTo>
                <a:lnTo>
                  <a:pt x="400" y="43"/>
                </a:lnTo>
                <a:lnTo>
                  <a:pt x="416" y="50"/>
                </a:lnTo>
                <a:lnTo>
                  <a:pt x="433" y="58"/>
                </a:lnTo>
                <a:lnTo>
                  <a:pt x="449" y="68"/>
                </a:lnTo>
                <a:lnTo>
                  <a:pt x="467" y="80"/>
                </a:lnTo>
                <a:lnTo>
                  <a:pt x="483" y="93"/>
                </a:lnTo>
                <a:lnTo>
                  <a:pt x="499" y="109"/>
                </a:lnTo>
                <a:lnTo>
                  <a:pt x="502" y="111"/>
                </a:lnTo>
                <a:lnTo>
                  <a:pt x="505" y="114"/>
                </a:lnTo>
                <a:lnTo>
                  <a:pt x="508" y="118"/>
                </a:lnTo>
                <a:lnTo>
                  <a:pt x="513" y="123"/>
                </a:lnTo>
                <a:lnTo>
                  <a:pt x="518" y="129"/>
                </a:lnTo>
                <a:lnTo>
                  <a:pt x="524" y="136"/>
                </a:lnTo>
                <a:lnTo>
                  <a:pt x="530" y="144"/>
                </a:lnTo>
                <a:lnTo>
                  <a:pt x="536" y="153"/>
                </a:lnTo>
                <a:lnTo>
                  <a:pt x="543" y="163"/>
                </a:lnTo>
                <a:lnTo>
                  <a:pt x="549" y="175"/>
                </a:lnTo>
                <a:lnTo>
                  <a:pt x="555" y="187"/>
                </a:lnTo>
                <a:lnTo>
                  <a:pt x="561" y="201"/>
                </a:lnTo>
                <a:lnTo>
                  <a:pt x="566" y="215"/>
                </a:lnTo>
                <a:lnTo>
                  <a:pt x="570" y="230"/>
                </a:lnTo>
                <a:lnTo>
                  <a:pt x="574" y="247"/>
                </a:lnTo>
                <a:lnTo>
                  <a:pt x="577" y="264"/>
                </a:lnTo>
                <a:lnTo>
                  <a:pt x="578" y="283"/>
                </a:lnTo>
                <a:lnTo>
                  <a:pt x="579" y="302"/>
                </a:lnTo>
                <a:lnTo>
                  <a:pt x="578" y="323"/>
                </a:lnTo>
                <a:lnTo>
                  <a:pt x="576" y="344"/>
                </a:lnTo>
                <a:lnTo>
                  <a:pt x="577" y="345"/>
                </a:lnTo>
                <a:lnTo>
                  <a:pt x="578" y="347"/>
                </a:lnTo>
                <a:lnTo>
                  <a:pt x="580" y="351"/>
                </a:lnTo>
                <a:lnTo>
                  <a:pt x="583" y="356"/>
                </a:lnTo>
                <a:lnTo>
                  <a:pt x="586" y="362"/>
                </a:lnTo>
                <a:lnTo>
                  <a:pt x="589" y="369"/>
                </a:lnTo>
                <a:lnTo>
                  <a:pt x="592" y="377"/>
                </a:lnTo>
                <a:lnTo>
                  <a:pt x="596" y="386"/>
                </a:lnTo>
                <a:lnTo>
                  <a:pt x="599" y="397"/>
                </a:lnTo>
                <a:lnTo>
                  <a:pt x="601" y="408"/>
                </a:lnTo>
                <a:lnTo>
                  <a:pt x="603" y="420"/>
                </a:lnTo>
                <a:lnTo>
                  <a:pt x="604" y="432"/>
                </a:lnTo>
                <a:lnTo>
                  <a:pt x="604" y="445"/>
                </a:lnTo>
                <a:lnTo>
                  <a:pt x="603" y="459"/>
                </a:lnTo>
                <a:lnTo>
                  <a:pt x="601" y="473"/>
                </a:lnTo>
                <a:lnTo>
                  <a:pt x="597" y="488"/>
                </a:lnTo>
                <a:lnTo>
                  <a:pt x="592" y="502"/>
                </a:lnTo>
                <a:lnTo>
                  <a:pt x="585" y="517"/>
                </a:lnTo>
                <a:lnTo>
                  <a:pt x="575" y="533"/>
                </a:lnTo>
                <a:lnTo>
                  <a:pt x="564" y="548"/>
                </a:lnTo>
                <a:lnTo>
                  <a:pt x="564" y="549"/>
                </a:lnTo>
                <a:lnTo>
                  <a:pt x="562" y="550"/>
                </a:lnTo>
                <a:lnTo>
                  <a:pt x="560" y="553"/>
                </a:lnTo>
                <a:lnTo>
                  <a:pt x="557" y="556"/>
                </a:lnTo>
                <a:lnTo>
                  <a:pt x="548" y="565"/>
                </a:lnTo>
                <a:lnTo>
                  <a:pt x="543" y="570"/>
                </a:lnTo>
                <a:lnTo>
                  <a:pt x="536" y="575"/>
                </a:lnTo>
                <a:lnTo>
                  <a:pt x="529" y="580"/>
                </a:lnTo>
                <a:lnTo>
                  <a:pt x="521" y="585"/>
                </a:lnTo>
                <a:lnTo>
                  <a:pt x="512" y="590"/>
                </a:lnTo>
                <a:lnTo>
                  <a:pt x="503" y="594"/>
                </a:lnTo>
                <a:lnTo>
                  <a:pt x="493" y="598"/>
                </a:lnTo>
                <a:lnTo>
                  <a:pt x="482" y="602"/>
                </a:lnTo>
                <a:lnTo>
                  <a:pt x="470" y="604"/>
                </a:lnTo>
                <a:lnTo>
                  <a:pt x="458" y="606"/>
                </a:lnTo>
                <a:lnTo>
                  <a:pt x="444" y="607"/>
                </a:lnTo>
                <a:lnTo>
                  <a:pt x="430" y="606"/>
                </a:lnTo>
                <a:lnTo>
                  <a:pt x="416" y="604"/>
                </a:lnTo>
                <a:lnTo>
                  <a:pt x="401" y="601"/>
                </a:lnTo>
                <a:lnTo>
                  <a:pt x="385" y="596"/>
                </a:lnTo>
                <a:lnTo>
                  <a:pt x="369" y="589"/>
                </a:lnTo>
                <a:lnTo>
                  <a:pt x="352" y="580"/>
                </a:lnTo>
                <a:lnTo>
                  <a:pt x="351" y="580"/>
                </a:lnTo>
                <a:lnTo>
                  <a:pt x="348" y="581"/>
                </a:lnTo>
                <a:lnTo>
                  <a:pt x="343" y="581"/>
                </a:lnTo>
                <a:lnTo>
                  <a:pt x="337" y="582"/>
                </a:lnTo>
                <a:lnTo>
                  <a:pt x="329" y="583"/>
                </a:lnTo>
                <a:lnTo>
                  <a:pt x="320" y="584"/>
                </a:lnTo>
                <a:lnTo>
                  <a:pt x="310" y="584"/>
                </a:lnTo>
                <a:lnTo>
                  <a:pt x="298" y="584"/>
                </a:lnTo>
                <a:lnTo>
                  <a:pt x="286" y="583"/>
                </a:lnTo>
                <a:lnTo>
                  <a:pt x="272" y="582"/>
                </a:lnTo>
                <a:lnTo>
                  <a:pt x="258" y="580"/>
                </a:lnTo>
                <a:lnTo>
                  <a:pt x="243" y="578"/>
                </a:lnTo>
                <a:lnTo>
                  <a:pt x="227" y="574"/>
                </a:lnTo>
                <a:lnTo>
                  <a:pt x="212" y="569"/>
                </a:lnTo>
                <a:lnTo>
                  <a:pt x="195" y="563"/>
                </a:lnTo>
                <a:lnTo>
                  <a:pt x="179" y="556"/>
                </a:lnTo>
                <a:lnTo>
                  <a:pt x="162" y="547"/>
                </a:lnTo>
                <a:lnTo>
                  <a:pt x="146" y="537"/>
                </a:lnTo>
                <a:lnTo>
                  <a:pt x="129" y="525"/>
                </a:lnTo>
                <a:lnTo>
                  <a:pt x="113" y="511"/>
                </a:lnTo>
                <a:lnTo>
                  <a:pt x="95" y="493"/>
                </a:lnTo>
                <a:lnTo>
                  <a:pt x="92" y="489"/>
                </a:lnTo>
                <a:lnTo>
                  <a:pt x="89" y="485"/>
                </a:lnTo>
                <a:lnTo>
                  <a:pt x="85" y="480"/>
                </a:lnTo>
                <a:lnTo>
                  <a:pt x="80" y="473"/>
                </a:lnTo>
                <a:lnTo>
                  <a:pt x="74" y="466"/>
                </a:lnTo>
                <a:lnTo>
                  <a:pt x="69" y="457"/>
                </a:lnTo>
                <a:lnTo>
                  <a:pt x="63" y="447"/>
                </a:lnTo>
                <a:lnTo>
                  <a:pt x="57" y="436"/>
                </a:lnTo>
                <a:lnTo>
                  <a:pt x="51" y="425"/>
                </a:lnTo>
                <a:lnTo>
                  <a:pt x="46" y="412"/>
                </a:lnTo>
                <a:lnTo>
                  <a:pt x="41" y="398"/>
                </a:lnTo>
                <a:lnTo>
                  <a:pt x="36" y="384"/>
                </a:lnTo>
                <a:lnTo>
                  <a:pt x="32" y="369"/>
                </a:lnTo>
                <a:lnTo>
                  <a:pt x="28" y="353"/>
                </a:lnTo>
                <a:lnTo>
                  <a:pt x="26" y="335"/>
                </a:lnTo>
                <a:lnTo>
                  <a:pt x="24" y="318"/>
                </a:lnTo>
                <a:lnTo>
                  <a:pt x="24" y="300"/>
                </a:lnTo>
                <a:lnTo>
                  <a:pt x="25" y="280"/>
                </a:lnTo>
                <a:lnTo>
                  <a:pt x="28" y="261"/>
                </a:lnTo>
                <a:lnTo>
                  <a:pt x="27" y="260"/>
                </a:lnTo>
                <a:lnTo>
                  <a:pt x="26" y="258"/>
                </a:lnTo>
                <a:lnTo>
                  <a:pt x="24" y="254"/>
                </a:lnTo>
                <a:lnTo>
                  <a:pt x="21" y="249"/>
                </a:lnTo>
                <a:lnTo>
                  <a:pt x="18" y="243"/>
                </a:lnTo>
                <a:lnTo>
                  <a:pt x="15" y="236"/>
                </a:lnTo>
                <a:lnTo>
                  <a:pt x="12" y="227"/>
                </a:lnTo>
                <a:lnTo>
                  <a:pt x="9" y="218"/>
                </a:lnTo>
                <a:lnTo>
                  <a:pt x="6" y="208"/>
                </a:lnTo>
                <a:lnTo>
                  <a:pt x="3" y="197"/>
                </a:lnTo>
                <a:lnTo>
                  <a:pt x="1" y="186"/>
                </a:lnTo>
                <a:lnTo>
                  <a:pt x="0" y="174"/>
                </a:lnTo>
                <a:lnTo>
                  <a:pt x="0" y="161"/>
                </a:lnTo>
                <a:lnTo>
                  <a:pt x="1" y="148"/>
                </a:lnTo>
                <a:lnTo>
                  <a:pt x="3" y="134"/>
                </a:lnTo>
                <a:lnTo>
                  <a:pt x="6" y="121"/>
                </a:lnTo>
                <a:lnTo>
                  <a:pt x="11" y="107"/>
                </a:lnTo>
                <a:lnTo>
                  <a:pt x="18" y="93"/>
                </a:lnTo>
                <a:lnTo>
                  <a:pt x="26" y="79"/>
                </a:lnTo>
                <a:lnTo>
                  <a:pt x="36" y="65"/>
                </a:lnTo>
                <a:lnTo>
                  <a:pt x="37" y="65"/>
                </a:lnTo>
                <a:lnTo>
                  <a:pt x="38" y="63"/>
                </a:lnTo>
                <a:lnTo>
                  <a:pt x="40" y="61"/>
                </a:lnTo>
                <a:lnTo>
                  <a:pt x="43" y="57"/>
                </a:lnTo>
                <a:lnTo>
                  <a:pt x="47" y="53"/>
                </a:lnTo>
                <a:lnTo>
                  <a:pt x="52" y="48"/>
                </a:lnTo>
                <a:lnTo>
                  <a:pt x="57" y="43"/>
                </a:lnTo>
                <a:lnTo>
                  <a:pt x="63" y="38"/>
                </a:lnTo>
                <a:lnTo>
                  <a:pt x="70" y="33"/>
                </a:lnTo>
                <a:lnTo>
                  <a:pt x="77" y="27"/>
                </a:lnTo>
                <a:lnTo>
                  <a:pt x="86" y="22"/>
                </a:lnTo>
                <a:lnTo>
                  <a:pt x="95" y="17"/>
                </a:lnTo>
                <a:lnTo>
                  <a:pt x="105" y="13"/>
                </a:lnTo>
                <a:lnTo>
                  <a:pt x="115" y="9"/>
                </a:lnTo>
                <a:lnTo>
                  <a:pt x="127" y="5"/>
                </a:lnTo>
                <a:lnTo>
                  <a:pt x="139" y="3"/>
                </a:lnTo>
                <a:lnTo>
                  <a:pt x="151" y="1"/>
                </a:lnTo>
                <a:lnTo>
                  <a:pt x="16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u="sng"/>
          </a:p>
        </p:txBody>
      </p:sp>
      <p:grpSp>
        <p:nvGrpSpPr>
          <p:cNvPr id="322" name="Group 161"/>
          <p:cNvGrpSpPr/>
          <p:nvPr/>
        </p:nvGrpSpPr>
        <p:grpSpPr>
          <a:xfrm>
            <a:off x="2208212" y="2573132"/>
            <a:ext cx="565134" cy="1016037"/>
            <a:chOff x="4722813" y="3952875"/>
            <a:chExt cx="895350" cy="1609725"/>
          </a:xfrm>
          <a:effectLst>
            <a:outerShdw blurRad="76200" dir="18900000" sy="23000" kx="-1200000" algn="bl" rotWithShape="0">
              <a:prstClr val="black">
                <a:alpha val="25000"/>
              </a:prstClr>
            </a:outerShdw>
          </a:effectLst>
        </p:grpSpPr>
        <p:sp>
          <p:nvSpPr>
            <p:cNvPr id="324" name="Freeform 323"/>
            <p:cNvSpPr>
              <a:spLocks noEditPoints="1"/>
            </p:cNvSpPr>
            <p:nvPr/>
          </p:nvSpPr>
          <p:spPr bwMode="auto">
            <a:xfrm>
              <a:off x="4722813" y="3952875"/>
              <a:ext cx="895350" cy="1609725"/>
            </a:xfrm>
            <a:custGeom>
              <a:avLst/>
              <a:gdLst/>
              <a:ahLst/>
              <a:cxnLst>
                <a:cxn ang="0">
                  <a:pos x="246" y="76"/>
                </a:cxn>
                <a:cxn ang="0">
                  <a:pos x="179" y="101"/>
                </a:cxn>
                <a:cxn ang="0">
                  <a:pos x="124" y="146"/>
                </a:cxn>
                <a:cxn ang="0">
                  <a:pos x="88" y="207"/>
                </a:cxn>
                <a:cxn ang="0">
                  <a:pos x="74" y="280"/>
                </a:cxn>
                <a:cxn ang="0">
                  <a:pos x="85" y="353"/>
                </a:cxn>
                <a:cxn ang="0">
                  <a:pos x="120" y="415"/>
                </a:cxn>
                <a:cxn ang="0">
                  <a:pos x="174" y="461"/>
                </a:cxn>
                <a:cxn ang="0">
                  <a:pos x="241" y="488"/>
                </a:cxn>
                <a:cxn ang="0">
                  <a:pos x="316" y="488"/>
                </a:cxn>
                <a:cxn ang="0">
                  <a:pos x="385" y="464"/>
                </a:cxn>
                <a:cxn ang="0">
                  <a:pos x="439" y="418"/>
                </a:cxn>
                <a:cxn ang="0">
                  <a:pos x="476" y="358"/>
                </a:cxn>
                <a:cxn ang="0">
                  <a:pos x="490" y="285"/>
                </a:cxn>
                <a:cxn ang="0">
                  <a:pos x="477" y="212"/>
                </a:cxn>
                <a:cxn ang="0">
                  <a:pos x="442" y="150"/>
                </a:cxn>
                <a:cxn ang="0">
                  <a:pos x="388" y="103"/>
                </a:cxn>
                <a:cxn ang="0">
                  <a:pos x="321" y="76"/>
                </a:cxn>
                <a:cxn ang="0">
                  <a:pos x="284" y="0"/>
                </a:cxn>
                <a:cxn ang="0">
                  <a:pos x="365" y="13"/>
                </a:cxn>
                <a:cxn ang="0">
                  <a:pos x="438" y="46"/>
                </a:cxn>
                <a:cxn ang="0">
                  <a:pos x="497" y="99"/>
                </a:cxn>
                <a:cxn ang="0">
                  <a:pos x="538" y="166"/>
                </a:cxn>
                <a:cxn ang="0">
                  <a:pos x="561" y="243"/>
                </a:cxn>
                <a:cxn ang="0">
                  <a:pos x="560" y="315"/>
                </a:cxn>
                <a:cxn ang="0">
                  <a:pos x="542" y="380"/>
                </a:cxn>
                <a:cxn ang="0">
                  <a:pos x="506" y="444"/>
                </a:cxn>
                <a:cxn ang="0">
                  <a:pos x="463" y="513"/>
                </a:cxn>
                <a:cxn ang="0">
                  <a:pos x="416" y="598"/>
                </a:cxn>
                <a:cxn ang="0">
                  <a:pos x="367" y="695"/>
                </a:cxn>
                <a:cxn ang="0">
                  <a:pos x="323" y="809"/>
                </a:cxn>
                <a:cxn ang="0">
                  <a:pos x="288" y="941"/>
                </a:cxn>
                <a:cxn ang="0">
                  <a:pos x="274" y="1010"/>
                </a:cxn>
                <a:cxn ang="0">
                  <a:pos x="269" y="979"/>
                </a:cxn>
                <a:cxn ang="0">
                  <a:pos x="260" y="921"/>
                </a:cxn>
                <a:cxn ang="0">
                  <a:pos x="241" y="844"/>
                </a:cxn>
                <a:cxn ang="0">
                  <a:pos x="211" y="750"/>
                </a:cxn>
                <a:cxn ang="0">
                  <a:pos x="169" y="647"/>
                </a:cxn>
                <a:cxn ang="0">
                  <a:pos x="111" y="539"/>
                </a:cxn>
                <a:cxn ang="0">
                  <a:pos x="66" y="464"/>
                </a:cxn>
                <a:cxn ang="0">
                  <a:pos x="31" y="398"/>
                </a:cxn>
                <a:cxn ang="0">
                  <a:pos x="9" y="343"/>
                </a:cxn>
                <a:cxn ang="0">
                  <a:pos x="0" y="279"/>
                </a:cxn>
                <a:cxn ang="0">
                  <a:pos x="12" y="203"/>
                </a:cxn>
                <a:cxn ang="0">
                  <a:pos x="44" y="131"/>
                </a:cxn>
                <a:cxn ang="0">
                  <a:pos x="96" y="70"/>
                </a:cxn>
                <a:cxn ang="0">
                  <a:pos x="163" y="25"/>
                </a:cxn>
                <a:cxn ang="0">
                  <a:pos x="241" y="2"/>
                </a:cxn>
              </a:cxnLst>
              <a:rect l="0" t="0" r="r" b="b"/>
              <a:pathLst>
                <a:path w="564" h="1014">
                  <a:moveTo>
                    <a:pt x="284" y="73"/>
                  </a:moveTo>
                  <a:lnTo>
                    <a:pt x="246" y="76"/>
                  </a:lnTo>
                  <a:lnTo>
                    <a:pt x="211" y="86"/>
                  </a:lnTo>
                  <a:lnTo>
                    <a:pt x="179" y="101"/>
                  </a:lnTo>
                  <a:lnTo>
                    <a:pt x="149" y="121"/>
                  </a:lnTo>
                  <a:lnTo>
                    <a:pt x="124" y="146"/>
                  </a:lnTo>
                  <a:lnTo>
                    <a:pt x="103" y="175"/>
                  </a:lnTo>
                  <a:lnTo>
                    <a:pt x="88" y="207"/>
                  </a:lnTo>
                  <a:lnTo>
                    <a:pt x="77" y="242"/>
                  </a:lnTo>
                  <a:lnTo>
                    <a:pt x="74" y="280"/>
                  </a:lnTo>
                  <a:lnTo>
                    <a:pt x="76" y="318"/>
                  </a:lnTo>
                  <a:lnTo>
                    <a:pt x="85" y="353"/>
                  </a:lnTo>
                  <a:lnTo>
                    <a:pt x="100" y="386"/>
                  </a:lnTo>
                  <a:lnTo>
                    <a:pt x="120" y="415"/>
                  </a:lnTo>
                  <a:lnTo>
                    <a:pt x="146" y="440"/>
                  </a:lnTo>
                  <a:lnTo>
                    <a:pt x="174" y="461"/>
                  </a:lnTo>
                  <a:lnTo>
                    <a:pt x="207" y="478"/>
                  </a:lnTo>
                  <a:lnTo>
                    <a:pt x="241" y="488"/>
                  </a:lnTo>
                  <a:lnTo>
                    <a:pt x="279" y="491"/>
                  </a:lnTo>
                  <a:lnTo>
                    <a:pt x="316" y="488"/>
                  </a:lnTo>
                  <a:lnTo>
                    <a:pt x="352" y="479"/>
                  </a:lnTo>
                  <a:lnTo>
                    <a:pt x="385" y="464"/>
                  </a:lnTo>
                  <a:lnTo>
                    <a:pt x="413" y="444"/>
                  </a:lnTo>
                  <a:lnTo>
                    <a:pt x="439" y="418"/>
                  </a:lnTo>
                  <a:lnTo>
                    <a:pt x="460" y="389"/>
                  </a:lnTo>
                  <a:lnTo>
                    <a:pt x="476" y="358"/>
                  </a:lnTo>
                  <a:lnTo>
                    <a:pt x="486" y="322"/>
                  </a:lnTo>
                  <a:lnTo>
                    <a:pt x="490" y="285"/>
                  </a:lnTo>
                  <a:lnTo>
                    <a:pt x="486" y="247"/>
                  </a:lnTo>
                  <a:lnTo>
                    <a:pt x="477" y="212"/>
                  </a:lnTo>
                  <a:lnTo>
                    <a:pt x="462" y="178"/>
                  </a:lnTo>
                  <a:lnTo>
                    <a:pt x="442" y="150"/>
                  </a:lnTo>
                  <a:lnTo>
                    <a:pt x="417" y="124"/>
                  </a:lnTo>
                  <a:lnTo>
                    <a:pt x="388" y="103"/>
                  </a:lnTo>
                  <a:lnTo>
                    <a:pt x="357" y="87"/>
                  </a:lnTo>
                  <a:lnTo>
                    <a:pt x="321" y="76"/>
                  </a:lnTo>
                  <a:lnTo>
                    <a:pt x="284" y="73"/>
                  </a:lnTo>
                  <a:close/>
                  <a:moveTo>
                    <a:pt x="284" y="0"/>
                  </a:moveTo>
                  <a:lnTo>
                    <a:pt x="326" y="3"/>
                  </a:lnTo>
                  <a:lnTo>
                    <a:pt x="365" y="13"/>
                  </a:lnTo>
                  <a:lnTo>
                    <a:pt x="403" y="27"/>
                  </a:lnTo>
                  <a:lnTo>
                    <a:pt x="438" y="46"/>
                  </a:lnTo>
                  <a:lnTo>
                    <a:pt x="469" y="71"/>
                  </a:lnTo>
                  <a:lnTo>
                    <a:pt x="497" y="99"/>
                  </a:lnTo>
                  <a:lnTo>
                    <a:pt x="520" y="131"/>
                  </a:lnTo>
                  <a:lnTo>
                    <a:pt x="538" y="166"/>
                  </a:lnTo>
                  <a:lnTo>
                    <a:pt x="552" y="203"/>
                  </a:lnTo>
                  <a:lnTo>
                    <a:pt x="561" y="243"/>
                  </a:lnTo>
                  <a:lnTo>
                    <a:pt x="564" y="285"/>
                  </a:lnTo>
                  <a:lnTo>
                    <a:pt x="560" y="315"/>
                  </a:lnTo>
                  <a:lnTo>
                    <a:pt x="553" y="347"/>
                  </a:lnTo>
                  <a:lnTo>
                    <a:pt x="542" y="380"/>
                  </a:lnTo>
                  <a:lnTo>
                    <a:pt x="524" y="414"/>
                  </a:lnTo>
                  <a:lnTo>
                    <a:pt x="506" y="444"/>
                  </a:lnTo>
                  <a:lnTo>
                    <a:pt x="486" y="476"/>
                  </a:lnTo>
                  <a:lnTo>
                    <a:pt x="463" y="513"/>
                  </a:lnTo>
                  <a:lnTo>
                    <a:pt x="440" y="554"/>
                  </a:lnTo>
                  <a:lnTo>
                    <a:pt x="416" y="598"/>
                  </a:lnTo>
                  <a:lnTo>
                    <a:pt x="392" y="644"/>
                  </a:lnTo>
                  <a:lnTo>
                    <a:pt x="367" y="695"/>
                  </a:lnTo>
                  <a:lnTo>
                    <a:pt x="344" y="750"/>
                  </a:lnTo>
                  <a:lnTo>
                    <a:pt x="323" y="809"/>
                  </a:lnTo>
                  <a:lnTo>
                    <a:pt x="304" y="873"/>
                  </a:lnTo>
                  <a:lnTo>
                    <a:pt x="288" y="941"/>
                  </a:lnTo>
                  <a:lnTo>
                    <a:pt x="274" y="1014"/>
                  </a:lnTo>
                  <a:lnTo>
                    <a:pt x="274" y="1010"/>
                  </a:lnTo>
                  <a:lnTo>
                    <a:pt x="273" y="998"/>
                  </a:lnTo>
                  <a:lnTo>
                    <a:pt x="269" y="979"/>
                  </a:lnTo>
                  <a:lnTo>
                    <a:pt x="266" y="953"/>
                  </a:lnTo>
                  <a:lnTo>
                    <a:pt x="260" y="921"/>
                  </a:lnTo>
                  <a:lnTo>
                    <a:pt x="252" y="884"/>
                  </a:lnTo>
                  <a:lnTo>
                    <a:pt x="241" y="844"/>
                  </a:lnTo>
                  <a:lnTo>
                    <a:pt x="228" y="799"/>
                  </a:lnTo>
                  <a:lnTo>
                    <a:pt x="211" y="750"/>
                  </a:lnTo>
                  <a:lnTo>
                    <a:pt x="192" y="700"/>
                  </a:lnTo>
                  <a:lnTo>
                    <a:pt x="169" y="647"/>
                  </a:lnTo>
                  <a:lnTo>
                    <a:pt x="142" y="593"/>
                  </a:lnTo>
                  <a:lnTo>
                    <a:pt x="111" y="539"/>
                  </a:lnTo>
                  <a:lnTo>
                    <a:pt x="87" y="500"/>
                  </a:lnTo>
                  <a:lnTo>
                    <a:pt x="66" y="464"/>
                  </a:lnTo>
                  <a:lnTo>
                    <a:pt x="47" y="429"/>
                  </a:lnTo>
                  <a:lnTo>
                    <a:pt x="31" y="398"/>
                  </a:lnTo>
                  <a:lnTo>
                    <a:pt x="18" y="370"/>
                  </a:lnTo>
                  <a:lnTo>
                    <a:pt x="9" y="343"/>
                  </a:lnTo>
                  <a:lnTo>
                    <a:pt x="2" y="319"/>
                  </a:lnTo>
                  <a:lnTo>
                    <a:pt x="0" y="279"/>
                  </a:lnTo>
                  <a:lnTo>
                    <a:pt x="3" y="240"/>
                  </a:lnTo>
                  <a:lnTo>
                    <a:pt x="12" y="203"/>
                  </a:lnTo>
                  <a:lnTo>
                    <a:pt x="25" y="166"/>
                  </a:lnTo>
                  <a:lnTo>
                    <a:pt x="44" y="131"/>
                  </a:lnTo>
                  <a:lnTo>
                    <a:pt x="67" y="99"/>
                  </a:lnTo>
                  <a:lnTo>
                    <a:pt x="96" y="70"/>
                  </a:lnTo>
                  <a:lnTo>
                    <a:pt x="128" y="45"/>
                  </a:lnTo>
                  <a:lnTo>
                    <a:pt x="163" y="25"/>
                  </a:lnTo>
                  <a:lnTo>
                    <a:pt x="201" y="12"/>
                  </a:lnTo>
                  <a:lnTo>
                    <a:pt x="241" y="2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8CABB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u="sng"/>
            </a:p>
          </p:txBody>
        </p:sp>
        <p:sp>
          <p:nvSpPr>
            <p:cNvPr id="326" name="Oval 325"/>
            <p:cNvSpPr/>
            <p:nvPr/>
          </p:nvSpPr>
          <p:spPr>
            <a:xfrm>
              <a:off x="4805139" y="4030418"/>
              <a:ext cx="732262" cy="732262"/>
            </a:xfrm>
            <a:prstGeom prst="ellipse">
              <a:avLst/>
            </a:prstGeom>
            <a:solidFill>
              <a:srgbClr val="8CABB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</p:grpSp>
      <p:sp>
        <p:nvSpPr>
          <p:cNvPr id="323" name="Freeform 15"/>
          <p:cNvSpPr>
            <a:spLocks/>
          </p:cNvSpPr>
          <p:nvPr/>
        </p:nvSpPr>
        <p:spPr bwMode="auto">
          <a:xfrm>
            <a:off x="2369679" y="2694232"/>
            <a:ext cx="242200" cy="313633"/>
          </a:xfrm>
          <a:custGeom>
            <a:avLst/>
            <a:gdLst/>
            <a:ahLst/>
            <a:cxnLst>
              <a:cxn ang="0">
                <a:pos x="381" y="12"/>
              </a:cxn>
              <a:cxn ang="0">
                <a:pos x="472" y="54"/>
              </a:cxn>
              <a:cxn ang="0">
                <a:pos x="538" y="122"/>
              </a:cxn>
              <a:cxn ang="0">
                <a:pos x="570" y="215"/>
              </a:cxn>
              <a:cxn ang="0">
                <a:pos x="565" y="330"/>
              </a:cxn>
              <a:cxn ang="0">
                <a:pos x="528" y="427"/>
              </a:cxn>
              <a:cxn ang="0">
                <a:pos x="470" y="494"/>
              </a:cxn>
              <a:cxn ang="0">
                <a:pos x="398" y="530"/>
              </a:cxn>
              <a:cxn ang="0">
                <a:pos x="323" y="535"/>
              </a:cxn>
              <a:cxn ang="0">
                <a:pos x="273" y="519"/>
              </a:cxn>
              <a:cxn ang="0">
                <a:pos x="247" y="496"/>
              </a:cxn>
              <a:cxn ang="0">
                <a:pos x="209" y="605"/>
              </a:cxn>
              <a:cxn ang="0">
                <a:pos x="189" y="655"/>
              </a:cxn>
              <a:cxn ang="0">
                <a:pos x="162" y="703"/>
              </a:cxn>
              <a:cxn ang="0">
                <a:pos x="140" y="733"/>
              </a:cxn>
              <a:cxn ang="0">
                <a:pos x="129" y="742"/>
              </a:cxn>
              <a:cxn ang="0">
                <a:pos x="123" y="734"/>
              </a:cxn>
              <a:cxn ang="0">
                <a:pos x="118" y="663"/>
              </a:cxn>
              <a:cxn ang="0">
                <a:pos x="121" y="605"/>
              </a:cxn>
              <a:cxn ang="0">
                <a:pos x="181" y="344"/>
              </a:cxn>
              <a:cxn ang="0">
                <a:pos x="164" y="267"/>
              </a:cxn>
              <a:cxn ang="0">
                <a:pos x="178" y="213"/>
              </a:cxn>
              <a:cxn ang="0">
                <a:pos x="210" y="181"/>
              </a:cxn>
              <a:cxn ang="0">
                <a:pos x="249" y="169"/>
              </a:cxn>
              <a:cxn ang="0">
                <a:pos x="282" y="176"/>
              </a:cxn>
              <a:cxn ang="0">
                <a:pos x="302" y="213"/>
              </a:cxn>
              <a:cxn ang="0">
                <a:pos x="299" y="273"/>
              </a:cxn>
              <a:cxn ang="0">
                <a:pos x="270" y="368"/>
              </a:cxn>
              <a:cxn ang="0">
                <a:pos x="270" y="421"/>
              </a:cxn>
              <a:cxn ang="0">
                <a:pos x="299" y="454"/>
              </a:cxn>
              <a:cxn ang="0">
                <a:pos x="340" y="464"/>
              </a:cxn>
              <a:cxn ang="0">
                <a:pos x="379" y="452"/>
              </a:cxn>
              <a:cxn ang="0">
                <a:pos x="416" y="419"/>
              </a:cxn>
              <a:cxn ang="0">
                <a:pos x="449" y="357"/>
              </a:cxn>
              <a:cxn ang="0">
                <a:pos x="468" y="260"/>
              </a:cxn>
              <a:cxn ang="0">
                <a:pos x="458" y="178"/>
              </a:cxn>
              <a:cxn ang="0">
                <a:pos x="417" y="119"/>
              </a:cxn>
              <a:cxn ang="0">
                <a:pos x="356" y="84"/>
              </a:cxn>
              <a:cxn ang="0">
                <a:pos x="285" y="74"/>
              </a:cxn>
              <a:cxn ang="0">
                <a:pos x="208" y="91"/>
              </a:cxn>
              <a:cxn ang="0">
                <a:pos x="140" y="136"/>
              </a:cxn>
              <a:cxn ang="0">
                <a:pos x="102" y="193"/>
              </a:cxn>
              <a:cxn ang="0">
                <a:pos x="86" y="251"/>
              </a:cxn>
              <a:cxn ang="0">
                <a:pos x="86" y="310"/>
              </a:cxn>
              <a:cxn ang="0">
                <a:pos x="103" y="351"/>
              </a:cxn>
              <a:cxn ang="0">
                <a:pos x="119" y="374"/>
              </a:cxn>
              <a:cxn ang="0">
                <a:pos x="118" y="387"/>
              </a:cxn>
              <a:cxn ang="0">
                <a:pos x="90" y="432"/>
              </a:cxn>
              <a:cxn ang="0">
                <a:pos x="63" y="416"/>
              </a:cxn>
              <a:cxn ang="0">
                <a:pos x="37" y="390"/>
              </a:cxn>
              <a:cxn ang="0">
                <a:pos x="7" y="328"/>
              </a:cxn>
              <a:cxn ang="0">
                <a:pos x="0" y="270"/>
              </a:cxn>
              <a:cxn ang="0">
                <a:pos x="3" y="235"/>
              </a:cxn>
              <a:cxn ang="0">
                <a:pos x="23" y="169"/>
              </a:cxn>
              <a:cxn ang="0">
                <a:pos x="81" y="85"/>
              </a:cxn>
              <a:cxn ang="0">
                <a:pos x="163" y="28"/>
              </a:cxn>
              <a:cxn ang="0">
                <a:pos x="258" y="1"/>
              </a:cxn>
            </a:cxnLst>
            <a:rect l="0" t="0" r="r" b="b"/>
            <a:pathLst>
              <a:path w="573" h="742">
                <a:moveTo>
                  <a:pt x="298" y="0"/>
                </a:moveTo>
                <a:lnTo>
                  <a:pt x="318" y="1"/>
                </a:lnTo>
                <a:lnTo>
                  <a:pt x="338" y="3"/>
                </a:lnTo>
                <a:lnTo>
                  <a:pt x="360" y="7"/>
                </a:lnTo>
                <a:lnTo>
                  <a:pt x="381" y="12"/>
                </a:lnTo>
                <a:lnTo>
                  <a:pt x="401" y="18"/>
                </a:lnTo>
                <a:lnTo>
                  <a:pt x="420" y="25"/>
                </a:lnTo>
                <a:lnTo>
                  <a:pt x="438" y="34"/>
                </a:lnTo>
                <a:lnTo>
                  <a:pt x="456" y="43"/>
                </a:lnTo>
                <a:lnTo>
                  <a:pt x="472" y="54"/>
                </a:lnTo>
                <a:lnTo>
                  <a:pt x="487" y="66"/>
                </a:lnTo>
                <a:lnTo>
                  <a:pt x="502" y="78"/>
                </a:lnTo>
                <a:lnTo>
                  <a:pt x="515" y="92"/>
                </a:lnTo>
                <a:lnTo>
                  <a:pt x="527" y="107"/>
                </a:lnTo>
                <a:lnTo>
                  <a:pt x="538" y="122"/>
                </a:lnTo>
                <a:lnTo>
                  <a:pt x="547" y="139"/>
                </a:lnTo>
                <a:lnTo>
                  <a:pt x="555" y="156"/>
                </a:lnTo>
                <a:lnTo>
                  <a:pt x="561" y="175"/>
                </a:lnTo>
                <a:lnTo>
                  <a:pt x="567" y="195"/>
                </a:lnTo>
                <a:lnTo>
                  <a:pt x="570" y="215"/>
                </a:lnTo>
                <a:lnTo>
                  <a:pt x="572" y="237"/>
                </a:lnTo>
                <a:lnTo>
                  <a:pt x="573" y="259"/>
                </a:lnTo>
                <a:lnTo>
                  <a:pt x="572" y="283"/>
                </a:lnTo>
                <a:lnTo>
                  <a:pt x="569" y="307"/>
                </a:lnTo>
                <a:lnTo>
                  <a:pt x="565" y="330"/>
                </a:lnTo>
                <a:lnTo>
                  <a:pt x="560" y="352"/>
                </a:lnTo>
                <a:lnTo>
                  <a:pt x="553" y="373"/>
                </a:lnTo>
                <a:lnTo>
                  <a:pt x="546" y="392"/>
                </a:lnTo>
                <a:lnTo>
                  <a:pt x="538" y="410"/>
                </a:lnTo>
                <a:lnTo>
                  <a:pt x="528" y="427"/>
                </a:lnTo>
                <a:lnTo>
                  <a:pt x="518" y="443"/>
                </a:lnTo>
                <a:lnTo>
                  <a:pt x="507" y="458"/>
                </a:lnTo>
                <a:lnTo>
                  <a:pt x="495" y="471"/>
                </a:lnTo>
                <a:lnTo>
                  <a:pt x="483" y="483"/>
                </a:lnTo>
                <a:lnTo>
                  <a:pt x="470" y="494"/>
                </a:lnTo>
                <a:lnTo>
                  <a:pt x="456" y="503"/>
                </a:lnTo>
                <a:lnTo>
                  <a:pt x="442" y="512"/>
                </a:lnTo>
                <a:lnTo>
                  <a:pt x="427" y="519"/>
                </a:lnTo>
                <a:lnTo>
                  <a:pt x="413" y="525"/>
                </a:lnTo>
                <a:lnTo>
                  <a:pt x="398" y="530"/>
                </a:lnTo>
                <a:lnTo>
                  <a:pt x="382" y="533"/>
                </a:lnTo>
                <a:lnTo>
                  <a:pt x="367" y="535"/>
                </a:lnTo>
                <a:lnTo>
                  <a:pt x="351" y="536"/>
                </a:lnTo>
                <a:lnTo>
                  <a:pt x="336" y="536"/>
                </a:lnTo>
                <a:lnTo>
                  <a:pt x="323" y="535"/>
                </a:lnTo>
                <a:lnTo>
                  <a:pt x="311" y="533"/>
                </a:lnTo>
                <a:lnTo>
                  <a:pt x="300" y="531"/>
                </a:lnTo>
                <a:lnTo>
                  <a:pt x="290" y="527"/>
                </a:lnTo>
                <a:lnTo>
                  <a:pt x="281" y="523"/>
                </a:lnTo>
                <a:lnTo>
                  <a:pt x="273" y="519"/>
                </a:lnTo>
                <a:lnTo>
                  <a:pt x="266" y="514"/>
                </a:lnTo>
                <a:lnTo>
                  <a:pt x="260" y="510"/>
                </a:lnTo>
                <a:lnTo>
                  <a:pt x="255" y="505"/>
                </a:lnTo>
                <a:lnTo>
                  <a:pt x="250" y="500"/>
                </a:lnTo>
                <a:lnTo>
                  <a:pt x="247" y="496"/>
                </a:lnTo>
                <a:lnTo>
                  <a:pt x="244" y="493"/>
                </a:lnTo>
                <a:lnTo>
                  <a:pt x="242" y="489"/>
                </a:lnTo>
                <a:lnTo>
                  <a:pt x="240" y="487"/>
                </a:lnTo>
                <a:lnTo>
                  <a:pt x="239" y="485"/>
                </a:lnTo>
                <a:lnTo>
                  <a:pt x="209" y="605"/>
                </a:lnTo>
                <a:lnTo>
                  <a:pt x="206" y="614"/>
                </a:lnTo>
                <a:lnTo>
                  <a:pt x="203" y="625"/>
                </a:lnTo>
                <a:lnTo>
                  <a:pt x="199" y="635"/>
                </a:lnTo>
                <a:lnTo>
                  <a:pt x="195" y="645"/>
                </a:lnTo>
                <a:lnTo>
                  <a:pt x="189" y="655"/>
                </a:lnTo>
                <a:lnTo>
                  <a:pt x="184" y="666"/>
                </a:lnTo>
                <a:lnTo>
                  <a:pt x="179" y="675"/>
                </a:lnTo>
                <a:lnTo>
                  <a:pt x="173" y="685"/>
                </a:lnTo>
                <a:lnTo>
                  <a:pt x="167" y="694"/>
                </a:lnTo>
                <a:lnTo>
                  <a:pt x="162" y="703"/>
                </a:lnTo>
                <a:lnTo>
                  <a:pt x="156" y="710"/>
                </a:lnTo>
                <a:lnTo>
                  <a:pt x="152" y="717"/>
                </a:lnTo>
                <a:lnTo>
                  <a:pt x="147" y="724"/>
                </a:lnTo>
                <a:lnTo>
                  <a:pt x="143" y="729"/>
                </a:lnTo>
                <a:lnTo>
                  <a:pt x="140" y="733"/>
                </a:lnTo>
                <a:lnTo>
                  <a:pt x="137" y="737"/>
                </a:lnTo>
                <a:lnTo>
                  <a:pt x="136" y="739"/>
                </a:lnTo>
                <a:lnTo>
                  <a:pt x="135" y="740"/>
                </a:lnTo>
                <a:lnTo>
                  <a:pt x="132" y="741"/>
                </a:lnTo>
                <a:lnTo>
                  <a:pt x="129" y="742"/>
                </a:lnTo>
                <a:lnTo>
                  <a:pt x="127" y="742"/>
                </a:lnTo>
                <a:lnTo>
                  <a:pt x="125" y="741"/>
                </a:lnTo>
                <a:lnTo>
                  <a:pt x="124" y="739"/>
                </a:lnTo>
                <a:lnTo>
                  <a:pt x="123" y="737"/>
                </a:lnTo>
                <a:lnTo>
                  <a:pt x="123" y="734"/>
                </a:lnTo>
                <a:lnTo>
                  <a:pt x="123" y="732"/>
                </a:lnTo>
                <a:lnTo>
                  <a:pt x="121" y="713"/>
                </a:lnTo>
                <a:lnTo>
                  <a:pt x="119" y="696"/>
                </a:lnTo>
                <a:lnTo>
                  <a:pt x="119" y="678"/>
                </a:lnTo>
                <a:lnTo>
                  <a:pt x="118" y="663"/>
                </a:lnTo>
                <a:lnTo>
                  <a:pt x="118" y="648"/>
                </a:lnTo>
                <a:lnTo>
                  <a:pt x="119" y="635"/>
                </a:lnTo>
                <a:lnTo>
                  <a:pt x="119" y="624"/>
                </a:lnTo>
                <a:lnTo>
                  <a:pt x="120" y="613"/>
                </a:lnTo>
                <a:lnTo>
                  <a:pt x="121" y="605"/>
                </a:lnTo>
                <a:lnTo>
                  <a:pt x="121" y="598"/>
                </a:lnTo>
                <a:lnTo>
                  <a:pt x="122" y="593"/>
                </a:lnTo>
                <a:lnTo>
                  <a:pt x="123" y="590"/>
                </a:lnTo>
                <a:lnTo>
                  <a:pt x="123" y="589"/>
                </a:lnTo>
                <a:lnTo>
                  <a:pt x="181" y="344"/>
                </a:lnTo>
                <a:lnTo>
                  <a:pt x="175" y="327"/>
                </a:lnTo>
                <a:lnTo>
                  <a:pt x="170" y="310"/>
                </a:lnTo>
                <a:lnTo>
                  <a:pt x="167" y="295"/>
                </a:lnTo>
                <a:lnTo>
                  <a:pt x="165" y="281"/>
                </a:lnTo>
                <a:lnTo>
                  <a:pt x="164" y="267"/>
                </a:lnTo>
                <a:lnTo>
                  <a:pt x="165" y="255"/>
                </a:lnTo>
                <a:lnTo>
                  <a:pt x="167" y="243"/>
                </a:lnTo>
                <a:lnTo>
                  <a:pt x="169" y="233"/>
                </a:lnTo>
                <a:lnTo>
                  <a:pt x="173" y="223"/>
                </a:lnTo>
                <a:lnTo>
                  <a:pt x="178" y="213"/>
                </a:lnTo>
                <a:lnTo>
                  <a:pt x="183" y="205"/>
                </a:lnTo>
                <a:lnTo>
                  <a:pt x="189" y="198"/>
                </a:lnTo>
                <a:lnTo>
                  <a:pt x="196" y="192"/>
                </a:lnTo>
                <a:lnTo>
                  <a:pt x="203" y="186"/>
                </a:lnTo>
                <a:lnTo>
                  <a:pt x="210" y="181"/>
                </a:lnTo>
                <a:lnTo>
                  <a:pt x="218" y="177"/>
                </a:lnTo>
                <a:lnTo>
                  <a:pt x="226" y="174"/>
                </a:lnTo>
                <a:lnTo>
                  <a:pt x="233" y="172"/>
                </a:lnTo>
                <a:lnTo>
                  <a:pt x="241" y="170"/>
                </a:lnTo>
                <a:lnTo>
                  <a:pt x="249" y="169"/>
                </a:lnTo>
                <a:lnTo>
                  <a:pt x="256" y="169"/>
                </a:lnTo>
                <a:lnTo>
                  <a:pt x="263" y="170"/>
                </a:lnTo>
                <a:lnTo>
                  <a:pt x="270" y="171"/>
                </a:lnTo>
                <a:lnTo>
                  <a:pt x="276" y="173"/>
                </a:lnTo>
                <a:lnTo>
                  <a:pt x="282" y="176"/>
                </a:lnTo>
                <a:lnTo>
                  <a:pt x="286" y="180"/>
                </a:lnTo>
                <a:lnTo>
                  <a:pt x="290" y="184"/>
                </a:lnTo>
                <a:lnTo>
                  <a:pt x="296" y="193"/>
                </a:lnTo>
                <a:lnTo>
                  <a:pt x="300" y="203"/>
                </a:lnTo>
                <a:lnTo>
                  <a:pt x="302" y="213"/>
                </a:lnTo>
                <a:lnTo>
                  <a:pt x="304" y="224"/>
                </a:lnTo>
                <a:lnTo>
                  <a:pt x="304" y="236"/>
                </a:lnTo>
                <a:lnTo>
                  <a:pt x="303" y="248"/>
                </a:lnTo>
                <a:lnTo>
                  <a:pt x="301" y="260"/>
                </a:lnTo>
                <a:lnTo>
                  <a:pt x="299" y="273"/>
                </a:lnTo>
                <a:lnTo>
                  <a:pt x="295" y="286"/>
                </a:lnTo>
                <a:lnTo>
                  <a:pt x="292" y="299"/>
                </a:lnTo>
                <a:lnTo>
                  <a:pt x="288" y="313"/>
                </a:lnTo>
                <a:lnTo>
                  <a:pt x="284" y="326"/>
                </a:lnTo>
                <a:lnTo>
                  <a:pt x="270" y="368"/>
                </a:lnTo>
                <a:lnTo>
                  <a:pt x="267" y="380"/>
                </a:lnTo>
                <a:lnTo>
                  <a:pt x="266" y="391"/>
                </a:lnTo>
                <a:lnTo>
                  <a:pt x="266" y="402"/>
                </a:lnTo>
                <a:lnTo>
                  <a:pt x="268" y="412"/>
                </a:lnTo>
                <a:lnTo>
                  <a:pt x="270" y="421"/>
                </a:lnTo>
                <a:lnTo>
                  <a:pt x="274" y="430"/>
                </a:lnTo>
                <a:lnTo>
                  <a:pt x="280" y="437"/>
                </a:lnTo>
                <a:lnTo>
                  <a:pt x="285" y="443"/>
                </a:lnTo>
                <a:lnTo>
                  <a:pt x="292" y="449"/>
                </a:lnTo>
                <a:lnTo>
                  <a:pt x="299" y="454"/>
                </a:lnTo>
                <a:lnTo>
                  <a:pt x="307" y="458"/>
                </a:lnTo>
                <a:lnTo>
                  <a:pt x="315" y="461"/>
                </a:lnTo>
                <a:lnTo>
                  <a:pt x="323" y="463"/>
                </a:lnTo>
                <a:lnTo>
                  <a:pt x="332" y="464"/>
                </a:lnTo>
                <a:lnTo>
                  <a:pt x="340" y="464"/>
                </a:lnTo>
                <a:lnTo>
                  <a:pt x="349" y="463"/>
                </a:lnTo>
                <a:lnTo>
                  <a:pt x="356" y="461"/>
                </a:lnTo>
                <a:lnTo>
                  <a:pt x="364" y="459"/>
                </a:lnTo>
                <a:lnTo>
                  <a:pt x="371" y="456"/>
                </a:lnTo>
                <a:lnTo>
                  <a:pt x="379" y="452"/>
                </a:lnTo>
                <a:lnTo>
                  <a:pt x="386" y="447"/>
                </a:lnTo>
                <a:lnTo>
                  <a:pt x="394" y="442"/>
                </a:lnTo>
                <a:lnTo>
                  <a:pt x="402" y="435"/>
                </a:lnTo>
                <a:lnTo>
                  <a:pt x="409" y="427"/>
                </a:lnTo>
                <a:lnTo>
                  <a:pt x="416" y="419"/>
                </a:lnTo>
                <a:lnTo>
                  <a:pt x="423" y="409"/>
                </a:lnTo>
                <a:lnTo>
                  <a:pt x="430" y="398"/>
                </a:lnTo>
                <a:lnTo>
                  <a:pt x="437" y="385"/>
                </a:lnTo>
                <a:lnTo>
                  <a:pt x="443" y="372"/>
                </a:lnTo>
                <a:lnTo>
                  <a:pt x="449" y="357"/>
                </a:lnTo>
                <a:lnTo>
                  <a:pt x="454" y="340"/>
                </a:lnTo>
                <a:lnTo>
                  <a:pt x="458" y="322"/>
                </a:lnTo>
                <a:lnTo>
                  <a:pt x="462" y="303"/>
                </a:lnTo>
                <a:lnTo>
                  <a:pt x="465" y="282"/>
                </a:lnTo>
                <a:lnTo>
                  <a:pt x="468" y="260"/>
                </a:lnTo>
                <a:lnTo>
                  <a:pt x="469" y="242"/>
                </a:lnTo>
                <a:lnTo>
                  <a:pt x="468" y="225"/>
                </a:lnTo>
                <a:lnTo>
                  <a:pt x="466" y="208"/>
                </a:lnTo>
                <a:lnTo>
                  <a:pt x="463" y="193"/>
                </a:lnTo>
                <a:lnTo>
                  <a:pt x="458" y="178"/>
                </a:lnTo>
                <a:lnTo>
                  <a:pt x="452" y="165"/>
                </a:lnTo>
                <a:lnTo>
                  <a:pt x="445" y="152"/>
                </a:lnTo>
                <a:lnTo>
                  <a:pt x="437" y="140"/>
                </a:lnTo>
                <a:lnTo>
                  <a:pt x="427" y="129"/>
                </a:lnTo>
                <a:lnTo>
                  <a:pt x="417" y="119"/>
                </a:lnTo>
                <a:lnTo>
                  <a:pt x="406" y="110"/>
                </a:lnTo>
                <a:lnTo>
                  <a:pt x="395" y="102"/>
                </a:lnTo>
                <a:lnTo>
                  <a:pt x="383" y="95"/>
                </a:lnTo>
                <a:lnTo>
                  <a:pt x="370" y="89"/>
                </a:lnTo>
                <a:lnTo>
                  <a:pt x="356" y="84"/>
                </a:lnTo>
                <a:lnTo>
                  <a:pt x="342" y="80"/>
                </a:lnTo>
                <a:lnTo>
                  <a:pt x="328" y="77"/>
                </a:lnTo>
                <a:lnTo>
                  <a:pt x="314" y="75"/>
                </a:lnTo>
                <a:lnTo>
                  <a:pt x="299" y="74"/>
                </a:lnTo>
                <a:lnTo>
                  <a:pt x="285" y="74"/>
                </a:lnTo>
                <a:lnTo>
                  <a:pt x="270" y="75"/>
                </a:lnTo>
                <a:lnTo>
                  <a:pt x="255" y="77"/>
                </a:lnTo>
                <a:lnTo>
                  <a:pt x="241" y="80"/>
                </a:lnTo>
                <a:lnTo>
                  <a:pt x="226" y="84"/>
                </a:lnTo>
                <a:lnTo>
                  <a:pt x="208" y="91"/>
                </a:lnTo>
                <a:lnTo>
                  <a:pt x="192" y="99"/>
                </a:lnTo>
                <a:lnTo>
                  <a:pt x="177" y="107"/>
                </a:lnTo>
                <a:lnTo>
                  <a:pt x="163" y="117"/>
                </a:lnTo>
                <a:lnTo>
                  <a:pt x="151" y="126"/>
                </a:lnTo>
                <a:lnTo>
                  <a:pt x="140" y="136"/>
                </a:lnTo>
                <a:lnTo>
                  <a:pt x="130" y="147"/>
                </a:lnTo>
                <a:lnTo>
                  <a:pt x="122" y="158"/>
                </a:lnTo>
                <a:lnTo>
                  <a:pt x="114" y="170"/>
                </a:lnTo>
                <a:lnTo>
                  <a:pt x="108" y="181"/>
                </a:lnTo>
                <a:lnTo>
                  <a:pt x="102" y="193"/>
                </a:lnTo>
                <a:lnTo>
                  <a:pt x="98" y="205"/>
                </a:lnTo>
                <a:lnTo>
                  <a:pt x="94" y="217"/>
                </a:lnTo>
                <a:lnTo>
                  <a:pt x="90" y="229"/>
                </a:lnTo>
                <a:lnTo>
                  <a:pt x="88" y="240"/>
                </a:lnTo>
                <a:lnTo>
                  <a:pt x="86" y="251"/>
                </a:lnTo>
                <a:lnTo>
                  <a:pt x="85" y="262"/>
                </a:lnTo>
                <a:lnTo>
                  <a:pt x="84" y="272"/>
                </a:lnTo>
                <a:lnTo>
                  <a:pt x="83" y="286"/>
                </a:lnTo>
                <a:lnTo>
                  <a:pt x="84" y="299"/>
                </a:lnTo>
                <a:lnTo>
                  <a:pt x="86" y="310"/>
                </a:lnTo>
                <a:lnTo>
                  <a:pt x="89" y="320"/>
                </a:lnTo>
                <a:lnTo>
                  <a:pt x="92" y="329"/>
                </a:lnTo>
                <a:lnTo>
                  <a:pt x="96" y="338"/>
                </a:lnTo>
                <a:lnTo>
                  <a:pt x="99" y="345"/>
                </a:lnTo>
                <a:lnTo>
                  <a:pt x="103" y="351"/>
                </a:lnTo>
                <a:lnTo>
                  <a:pt x="107" y="356"/>
                </a:lnTo>
                <a:lnTo>
                  <a:pt x="110" y="360"/>
                </a:lnTo>
                <a:lnTo>
                  <a:pt x="115" y="365"/>
                </a:lnTo>
                <a:lnTo>
                  <a:pt x="118" y="369"/>
                </a:lnTo>
                <a:lnTo>
                  <a:pt x="119" y="374"/>
                </a:lnTo>
                <a:lnTo>
                  <a:pt x="120" y="378"/>
                </a:lnTo>
                <a:lnTo>
                  <a:pt x="119" y="382"/>
                </a:lnTo>
                <a:lnTo>
                  <a:pt x="119" y="385"/>
                </a:lnTo>
                <a:lnTo>
                  <a:pt x="118" y="387"/>
                </a:lnTo>
                <a:lnTo>
                  <a:pt x="118" y="387"/>
                </a:lnTo>
                <a:lnTo>
                  <a:pt x="105" y="430"/>
                </a:lnTo>
                <a:lnTo>
                  <a:pt x="102" y="432"/>
                </a:lnTo>
                <a:lnTo>
                  <a:pt x="99" y="433"/>
                </a:lnTo>
                <a:lnTo>
                  <a:pt x="94" y="433"/>
                </a:lnTo>
                <a:lnTo>
                  <a:pt x="90" y="432"/>
                </a:lnTo>
                <a:lnTo>
                  <a:pt x="85" y="430"/>
                </a:lnTo>
                <a:lnTo>
                  <a:pt x="80" y="428"/>
                </a:lnTo>
                <a:lnTo>
                  <a:pt x="75" y="425"/>
                </a:lnTo>
                <a:lnTo>
                  <a:pt x="66" y="419"/>
                </a:lnTo>
                <a:lnTo>
                  <a:pt x="63" y="416"/>
                </a:lnTo>
                <a:lnTo>
                  <a:pt x="60" y="414"/>
                </a:lnTo>
                <a:lnTo>
                  <a:pt x="59" y="413"/>
                </a:lnTo>
                <a:lnTo>
                  <a:pt x="58" y="412"/>
                </a:lnTo>
                <a:lnTo>
                  <a:pt x="47" y="402"/>
                </a:lnTo>
                <a:lnTo>
                  <a:pt x="37" y="390"/>
                </a:lnTo>
                <a:lnTo>
                  <a:pt x="29" y="379"/>
                </a:lnTo>
                <a:lnTo>
                  <a:pt x="22" y="366"/>
                </a:lnTo>
                <a:lnTo>
                  <a:pt x="16" y="354"/>
                </a:lnTo>
                <a:lnTo>
                  <a:pt x="11" y="341"/>
                </a:lnTo>
                <a:lnTo>
                  <a:pt x="7" y="328"/>
                </a:lnTo>
                <a:lnTo>
                  <a:pt x="5" y="316"/>
                </a:lnTo>
                <a:lnTo>
                  <a:pt x="3" y="304"/>
                </a:lnTo>
                <a:lnTo>
                  <a:pt x="1" y="292"/>
                </a:lnTo>
                <a:lnTo>
                  <a:pt x="1" y="281"/>
                </a:lnTo>
                <a:lnTo>
                  <a:pt x="0" y="270"/>
                </a:lnTo>
                <a:lnTo>
                  <a:pt x="1" y="261"/>
                </a:lnTo>
                <a:lnTo>
                  <a:pt x="1" y="252"/>
                </a:lnTo>
                <a:lnTo>
                  <a:pt x="2" y="245"/>
                </a:lnTo>
                <a:lnTo>
                  <a:pt x="2" y="239"/>
                </a:lnTo>
                <a:lnTo>
                  <a:pt x="3" y="235"/>
                </a:lnTo>
                <a:lnTo>
                  <a:pt x="3" y="232"/>
                </a:lnTo>
                <a:lnTo>
                  <a:pt x="3" y="231"/>
                </a:lnTo>
                <a:lnTo>
                  <a:pt x="8" y="209"/>
                </a:lnTo>
                <a:lnTo>
                  <a:pt x="15" y="189"/>
                </a:lnTo>
                <a:lnTo>
                  <a:pt x="23" y="169"/>
                </a:lnTo>
                <a:lnTo>
                  <a:pt x="33" y="150"/>
                </a:lnTo>
                <a:lnTo>
                  <a:pt x="43" y="132"/>
                </a:lnTo>
                <a:lnTo>
                  <a:pt x="55" y="115"/>
                </a:lnTo>
                <a:lnTo>
                  <a:pt x="67" y="99"/>
                </a:lnTo>
                <a:lnTo>
                  <a:pt x="81" y="85"/>
                </a:lnTo>
                <a:lnTo>
                  <a:pt x="96" y="71"/>
                </a:lnTo>
                <a:lnTo>
                  <a:pt x="112" y="59"/>
                </a:lnTo>
                <a:lnTo>
                  <a:pt x="128" y="47"/>
                </a:lnTo>
                <a:lnTo>
                  <a:pt x="145" y="37"/>
                </a:lnTo>
                <a:lnTo>
                  <a:pt x="163" y="28"/>
                </a:lnTo>
                <a:lnTo>
                  <a:pt x="181" y="20"/>
                </a:lnTo>
                <a:lnTo>
                  <a:pt x="200" y="14"/>
                </a:lnTo>
                <a:lnTo>
                  <a:pt x="219" y="8"/>
                </a:lnTo>
                <a:lnTo>
                  <a:pt x="238" y="4"/>
                </a:lnTo>
                <a:lnTo>
                  <a:pt x="258" y="1"/>
                </a:lnTo>
                <a:lnTo>
                  <a:pt x="278" y="0"/>
                </a:lnTo>
                <a:lnTo>
                  <a:pt x="29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u="sng"/>
          </a:p>
        </p:txBody>
      </p:sp>
      <p:grpSp>
        <p:nvGrpSpPr>
          <p:cNvPr id="344" name="Group 343"/>
          <p:cNvGrpSpPr/>
          <p:nvPr/>
        </p:nvGrpSpPr>
        <p:grpSpPr>
          <a:xfrm>
            <a:off x="5942012" y="3563732"/>
            <a:ext cx="569496" cy="1023878"/>
            <a:chOff x="6246812" y="3657600"/>
            <a:chExt cx="569496" cy="1023878"/>
          </a:xfrm>
        </p:grpSpPr>
        <p:grpSp>
          <p:nvGrpSpPr>
            <p:cNvPr id="329" name="Group 161"/>
            <p:cNvGrpSpPr/>
            <p:nvPr/>
          </p:nvGrpSpPr>
          <p:grpSpPr>
            <a:xfrm>
              <a:off x="6246812" y="3657600"/>
              <a:ext cx="569496" cy="1023878"/>
              <a:chOff x="4722813" y="3952875"/>
              <a:chExt cx="895350" cy="1609725"/>
            </a:xfrm>
            <a:effectLst>
              <a:outerShdw blurRad="76200" dir="18900000" sy="23000" kx="-1200000" algn="bl" rotWithShape="0">
                <a:prstClr val="black">
                  <a:alpha val="25000"/>
                </a:prstClr>
              </a:outerShdw>
            </a:effectLst>
          </p:grpSpPr>
          <p:sp>
            <p:nvSpPr>
              <p:cNvPr id="333" name="Freeform 332"/>
              <p:cNvSpPr>
                <a:spLocks noEditPoints="1"/>
              </p:cNvSpPr>
              <p:nvPr/>
            </p:nvSpPr>
            <p:spPr bwMode="auto">
              <a:xfrm>
                <a:off x="4722813" y="3952875"/>
                <a:ext cx="895350" cy="1609725"/>
              </a:xfrm>
              <a:custGeom>
                <a:avLst/>
                <a:gdLst/>
                <a:ahLst/>
                <a:cxnLst>
                  <a:cxn ang="0">
                    <a:pos x="246" y="76"/>
                  </a:cxn>
                  <a:cxn ang="0">
                    <a:pos x="179" y="101"/>
                  </a:cxn>
                  <a:cxn ang="0">
                    <a:pos x="124" y="146"/>
                  </a:cxn>
                  <a:cxn ang="0">
                    <a:pos x="88" y="207"/>
                  </a:cxn>
                  <a:cxn ang="0">
                    <a:pos x="74" y="280"/>
                  </a:cxn>
                  <a:cxn ang="0">
                    <a:pos x="85" y="353"/>
                  </a:cxn>
                  <a:cxn ang="0">
                    <a:pos x="120" y="415"/>
                  </a:cxn>
                  <a:cxn ang="0">
                    <a:pos x="174" y="461"/>
                  </a:cxn>
                  <a:cxn ang="0">
                    <a:pos x="241" y="488"/>
                  </a:cxn>
                  <a:cxn ang="0">
                    <a:pos x="316" y="488"/>
                  </a:cxn>
                  <a:cxn ang="0">
                    <a:pos x="385" y="464"/>
                  </a:cxn>
                  <a:cxn ang="0">
                    <a:pos x="439" y="418"/>
                  </a:cxn>
                  <a:cxn ang="0">
                    <a:pos x="476" y="358"/>
                  </a:cxn>
                  <a:cxn ang="0">
                    <a:pos x="490" y="285"/>
                  </a:cxn>
                  <a:cxn ang="0">
                    <a:pos x="477" y="212"/>
                  </a:cxn>
                  <a:cxn ang="0">
                    <a:pos x="442" y="150"/>
                  </a:cxn>
                  <a:cxn ang="0">
                    <a:pos x="388" y="103"/>
                  </a:cxn>
                  <a:cxn ang="0">
                    <a:pos x="321" y="76"/>
                  </a:cxn>
                  <a:cxn ang="0">
                    <a:pos x="284" y="0"/>
                  </a:cxn>
                  <a:cxn ang="0">
                    <a:pos x="365" y="13"/>
                  </a:cxn>
                  <a:cxn ang="0">
                    <a:pos x="438" y="46"/>
                  </a:cxn>
                  <a:cxn ang="0">
                    <a:pos x="497" y="99"/>
                  </a:cxn>
                  <a:cxn ang="0">
                    <a:pos x="538" y="166"/>
                  </a:cxn>
                  <a:cxn ang="0">
                    <a:pos x="561" y="243"/>
                  </a:cxn>
                  <a:cxn ang="0">
                    <a:pos x="560" y="315"/>
                  </a:cxn>
                  <a:cxn ang="0">
                    <a:pos x="542" y="380"/>
                  </a:cxn>
                  <a:cxn ang="0">
                    <a:pos x="506" y="444"/>
                  </a:cxn>
                  <a:cxn ang="0">
                    <a:pos x="463" y="513"/>
                  </a:cxn>
                  <a:cxn ang="0">
                    <a:pos x="416" y="598"/>
                  </a:cxn>
                  <a:cxn ang="0">
                    <a:pos x="367" y="695"/>
                  </a:cxn>
                  <a:cxn ang="0">
                    <a:pos x="323" y="809"/>
                  </a:cxn>
                  <a:cxn ang="0">
                    <a:pos x="288" y="941"/>
                  </a:cxn>
                  <a:cxn ang="0">
                    <a:pos x="274" y="1010"/>
                  </a:cxn>
                  <a:cxn ang="0">
                    <a:pos x="269" y="979"/>
                  </a:cxn>
                  <a:cxn ang="0">
                    <a:pos x="260" y="921"/>
                  </a:cxn>
                  <a:cxn ang="0">
                    <a:pos x="241" y="844"/>
                  </a:cxn>
                  <a:cxn ang="0">
                    <a:pos x="211" y="750"/>
                  </a:cxn>
                  <a:cxn ang="0">
                    <a:pos x="169" y="647"/>
                  </a:cxn>
                  <a:cxn ang="0">
                    <a:pos x="111" y="539"/>
                  </a:cxn>
                  <a:cxn ang="0">
                    <a:pos x="66" y="464"/>
                  </a:cxn>
                  <a:cxn ang="0">
                    <a:pos x="31" y="398"/>
                  </a:cxn>
                  <a:cxn ang="0">
                    <a:pos x="9" y="343"/>
                  </a:cxn>
                  <a:cxn ang="0">
                    <a:pos x="0" y="279"/>
                  </a:cxn>
                  <a:cxn ang="0">
                    <a:pos x="12" y="203"/>
                  </a:cxn>
                  <a:cxn ang="0">
                    <a:pos x="44" y="131"/>
                  </a:cxn>
                  <a:cxn ang="0">
                    <a:pos x="96" y="70"/>
                  </a:cxn>
                  <a:cxn ang="0">
                    <a:pos x="163" y="25"/>
                  </a:cxn>
                  <a:cxn ang="0">
                    <a:pos x="241" y="2"/>
                  </a:cxn>
                </a:cxnLst>
                <a:rect l="0" t="0" r="r" b="b"/>
                <a:pathLst>
                  <a:path w="564" h="1014">
                    <a:moveTo>
                      <a:pt x="284" y="73"/>
                    </a:moveTo>
                    <a:lnTo>
                      <a:pt x="246" y="76"/>
                    </a:lnTo>
                    <a:lnTo>
                      <a:pt x="211" y="86"/>
                    </a:lnTo>
                    <a:lnTo>
                      <a:pt x="179" y="101"/>
                    </a:lnTo>
                    <a:lnTo>
                      <a:pt x="149" y="121"/>
                    </a:lnTo>
                    <a:lnTo>
                      <a:pt x="124" y="146"/>
                    </a:lnTo>
                    <a:lnTo>
                      <a:pt x="103" y="175"/>
                    </a:lnTo>
                    <a:lnTo>
                      <a:pt x="88" y="207"/>
                    </a:lnTo>
                    <a:lnTo>
                      <a:pt x="77" y="242"/>
                    </a:lnTo>
                    <a:lnTo>
                      <a:pt x="74" y="280"/>
                    </a:lnTo>
                    <a:lnTo>
                      <a:pt x="76" y="318"/>
                    </a:lnTo>
                    <a:lnTo>
                      <a:pt x="85" y="353"/>
                    </a:lnTo>
                    <a:lnTo>
                      <a:pt x="100" y="386"/>
                    </a:lnTo>
                    <a:lnTo>
                      <a:pt x="120" y="415"/>
                    </a:lnTo>
                    <a:lnTo>
                      <a:pt x="146" y="440"/>
                    </a:lnTo>
                    <a:lnTo>
                      <a:pt x="174" y="461"/>
                    </a:lnTo>
                    <a:lnTo>
                      <a:pt x="207" y="478"/>
                    </a:lnTo>
                    <a:lnTo>
                      <a:pt x="241" y="488"/>
                    </a:lnTo>
                    <a:lnTo>
                      <a:pt x="279" y="491"/>
                    </a:lnTo>
                    <a:lnTo>
                      <a:pt x="316" y="488"/>
                    </a:lnTo>
                    <a:lnTo>
                      <a:pt x="352" y="479"/>
                    </a:lnTo>
                    <a:lnTo>
                      <a:pt x="385" y="464"/>
                    </a:lnTo>
                    <a:lnTo>
                      <a:pt x="413" y="444"/>
                    </a:lnTo>
                    <a:lnTo>
                      <a:pt x="439" y="418"/>
                    </a:lnTo>
                    <a:lnTo>
                      <a:pt x="460" y="389"/>
                    </a:lnTo>
                    <a:lnTo>
                      <a:pt x="476" y="358"/>
                    </a:lnTo>
                    <a:lnTo>
                      <a:pt x="486" y="322"/>
                    </a:lnTo>
                    <a:lnTo>
                      <a:pt x="490" y="285"/>
                    </a:lnTo>
                    <a:lnTo>
                      <a:pt x="486" y="247"/>
                    </a:lnTo>
                    <a:lnTo>
                      <a:pt x="477" y="212"/>
                    </a:lnTo>
                    <a:lnTo>
                      <a:pt x="462" y="178"/>
                    </a:lnTo>
                    <a:lnTo>
                      <a:pt x="442" y="150"/>
                    </a:lnTo>
                    <a:lnTo>
                      <a:pt x="417" y="124"/>
                    </a:lnTo>
                    <a:lnTo>
                      <a:pt x="388" y="103"/>
                    </a:lnTo>
                    <a:lnTo>
                      <a:pt x="357" y="87"/>
                    </a:lnTo>
                    <a:lnTo>
                      <a:pt x="321" y="76"/>
                    </a:lnTo>
                    <a:lnTo>
                      <a:pt x="284" y="73"/>
                    </a:lnTo>
                    <a:close/>
                    <a:moveTo>
                      <a:pt x="284" y="0"/>
                    </a:moveTo>
                    <a:lnTo>
                      <a:pt x="326" y="3"/>
                    </a:lnTo>
                    <a:lnTo>
                      <a:pt x="365" y="13"/>
                    </a:lnTo>
                    <a:lnTo>
                      <a:pt x="403" y="27"/>
                    </a:lnTo>
                    <a:lnTo>
                      <a:pt x="438" y="46"/>
                    </a:lnTo>
                    <a:lnTo>
                      <a:pt x="469" y="71"/>
                    </a:lnTo>
                    <a:lnTo>
                      <a:pt x="497" y="99"/>
                    </a:lnTo>
                    <a:lnTo>
                      <a:pt x="520" y="131"/>
                    </a:lnTo>
                    <a:lnTo>
                      <a:pt x="538" y="166"/>
                    </a:lnTo>
                    <a:lnTo>
                      <a:pt x="552" y="203"/>
                    </a:lnTo>
                    <a:lnTo>
                      <a:pt x="561" y="243"/>
                    </a:lnTo>
                    <a:lnTo>
                      <a:pt x="564" y="285"/>
                    </a:lnTo>
                    <a:lnTo>
                      <a:pt x="560" y="315"/>
                    </a:lnTo>
                    <a:lnTo>
                      <a:pt x="553" y="347"/>
                    </a:lnTo>
                    <a:lnTo>
                      <a:pt x="542" y="380"/>
                    </a:lnTo>
                    <a:lnTo>
                      <a:pt x="524" y="414"/>
                    </a:lnTo>
                    <a:lnTo>
                      <a:pt x="506" y="444"/>
                    </a:lnTo>
                    <a:lnTo>
                      <a:pt x="486" y="476"/>
                    </a:lnTo>
                    <a:lnTo>
                      <a:pt x="463" y="513"/>
                    </a:lnTo>
                    <a:lnTo>
                      <a:pt x="440" y="554"/>
                    </a:lnTo>
                    <a:lnTo>
                      <a:pt x="416" y="598"/>
                    </a:lnTo>
                    <a:lnTo>
                      <a:pt x="392" y="644"/>
                    </a:lnTo>
                    <a:lnTo>
                      <a:pt x="367" y="695"/>
                    </a:lnTo>
                    <a:lnTo>
                      <a:pt x="344" y="750"/>
                    </a:lnTo>
                    <a:lnTo>
                      <a:pt x="323" y="809"/>
                    </a:lnTo>
                    <a:lnTo>
                      <a:pt x="304" y="873"/>
                    </a:lnTo>
                    <a:lnTo>
                      <a:pt x="288" y="941"/>
                    </a:lnTo>
                    <a:lnTo>
                      <a:pt x="274" y="1014"/>
                    </a:lnTo>
                    <a:lnTo>
                      <a:pt x="274" y="1010"/>
                    </a:lnTo>
                    <a:lnTo>
                      <a:pt x="273" y="998"/>
                    </a:lnTo>
                    <a:lnTo>
                      <a:pt x="269" y="979"/>
                    </a:lnTo>
                    <a:lnTo>
                      <a:pt x="266" y="953"/>
                    </a:lnTo>
                    <a:lnTo>
                      <a:pt x="260" y="921"/>
                    </a:lnTo>
                    <a:lnTo>
                      <a:pt x="252" y="884"/>
                    </a:lnTo>
                    <a:lnTo>
                      <a:pt x="241" y="844"/>
                    </a:lnTo>
                    <a:lnTo>
                      <a:pt x="228" y="799"/>
                    </a:lnTo>
                    <a:lnTo>
                      <a:pt x="211" y="750"/>
                    </a:lnTo>
                    <a:lnTo>
                      <a:pt x="192" y="700"/>
                    </a:lnTo>
                    <a:lnTo>
                      <a:pt x="169" y="647"/>
                    </a:lnTo>
                    <a:lnTo>
                      <a:pt x="142" y="593"/>
                    </a:lnTo>
                    <a:lnTo>
                      <a:pt x="111" y="539"/>
                    </a:lnTo>
                    <a:lnTo>
                      <a:pt x="87" y="500"/>
                    </a:lnTo>
                    <a:lnTo>
                      <a:pt x="66" y="464"/>
                    </a:lnTo>
                    <a:lnTo>
                      <a:pt x="47" y="429"/>
                    </a:lnTo>
                    <a:lnTo>
                      <a:pt x="31" y="398"/>
                    </a:lnTo>
                    <a:lnTo>
                      <a:pt x="18" y="370"/>
                    </a:lnTo>
                    <a:lnTo>
                      <a:pt x="9" y="343"/>
                    </a:lnTo>
                    <a:lnTo>
                      <a:pt x="2" y="319"/>
                    </a:lnTo>
                    <a:lnTo>
                      <a:pt x="0" y="279"/>
                    </a:lnTo>
                    <a:lnTo>
                      <a:pt x="3" y="240"/>
                    </a:lnTo>
                    <a:lnTo>
                      <a:pt x="12" y="203"/>
                    </a:lnTo>
                    <a:lnTo>
                      <a:pt x="25" y="166"/>
                    </a:lnTo>
                    <a:lnTo>
                      <a:pt x="44" y="131"/>
                    </a:lnTo>
                    <a:lnTo>
                      <a:pt x="67" y="99"/>
                    </a:lnTo>
                    <a:lnTo>
                      <a:pt x="96" y="70"/>
                    </a:lnTo>
                    <a:lnTo>
                      <a:pt x="128" y="45"/>
                    </a:lnTo>
                    <a:lnTo>
                      <a:pt x="163" y="25"/>
                    </a:lnTo>
                    <a:lnTo>
                      <a:pt x="201" y="12"/>
                    </a:lnTo>
                    <a:lnTo>
                      <a:pt x="241" y="2"/>
                    </a:lnTo>
                    <a:lnTo>
                      <a:pt x="284" y="0"/>
                    </a:lnTo>
                    <a:close/>
                  </a:path>
                </a:pathLst>
              </a:custGeom>
              <a:solidFill>
                <a:srgbClr val="FFC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335" name="Oval 334"/>
              <p:cNvSpPr/>
              <p:nvPr/>
            </p:nvSpPr>
            <p:spPr>
              <a:xfrm>
                <a:off x="4805139" y="4030418"/>
                <a:ext cx="732262" cy="732262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u="sng"/>
              </a:p>
            </p:txBody>
          </p:sp>
        </p:grpSp>
        <p:grpSp>
          <p:nvGrpSpPr>
            <p:cNvPr id="340" name="Group 339"/>
            <p:cNvGrpSpPr/>
            <p:nvPr/>
          </p:nvGrpSpPr>
          <p:grpSpPr>
            <a:xfrm>
              <a:off x="6396678" y="3801044"/>
              <a:ext cx="265231" cy="276073"/>
              <a:chOff x="6396678" y="3801044"/>
              <a:chExt cx="265231" cy="276073"/>
            </a:xfrm>
          </p:grpSpPr>
          <p:sp>
            <p:nvSpPr>
              <p:cNvPr id="331" name="Freeform 69"/>
              <p:cNvSpPr>
                <a:spLocks noEditPoints="1"/>
              </p:cNvSpPr>
              <p:nvPr/>
            </p:nvSpPr>
            <p:spPr bwMode="auto">
              <a:xfrm>
                <a:off x="6396678" y="3801044"/>
                <a:ext cx="177784" cy="276073"/>
              </a:xfrm>
              <a:custGeom>
                <a:avLst/>
                <a:gdLst/>
                <a:ahLst/>
                <a:cxnLst>
                  <a:cxn ang="0">
                    <a:pos x="90" y="246"/>
                  </a:cxn>
                  <a:cxn ang="0">
                    <a:pos x="59" y="266"/>
                  </a:cxn>
                  <a:cxn ang="0">
                    <a:pos x="43" y="296"/>
                  </a:cxn>
                  <a:cxn ang="0">
                    <a:pos x="55" y="334"/>
                  </a:cxn>
                  <a:cxn ang="0">
                    <a:pos x="87" y="356"/>
                  </a:cxn>
                  <a:cxn ang="0">
                    <a:pos x="132" y="362"/>
                  </a:cxn>
                  <a:cxn ang="0">
                    <a:pos x="175" y="353"/>
                  </a:cxn>
                  <a:cxn ang="0">
                    <a:pos x="203" y="326"/>
                  </a:cxn>
                  <a:cxn ang="0">
                    <a:pos x="206" y="293"/>
                  </a:cxn>
                  <a:cxn ang="0">
                    <a:pos x="194" y="271"/>
                  </a:cxn>
                  <a:cxn ang="0">
                    <a:pos x="185" y="263"/>
                  </a:cxn>
                  <a:cxn ang="0">
                    <a:pos x="166" y="249"/>
                  </a:cxn>
                  <a:cxn ang="0">
                    <a:pos x="148" y="241"/>
                  </a:cxn>
                  <a:cxn ang="0">
                    <a:pos x="102" y="20"/>
                  </a:cxn>
                  <a:cxn ang="0">
                    <a:pos x="88" y="26"/>
                  </a:cxn>
                  <a:cxn ang="0">
                    <a:pos x="71" y="49"/>
                  </a:cxn>
                  <a:cxn ang="0">
                    <a:pos x="67" y="81"/>
                  </a:cxn>
                  <a:cxn ang="0">
                    <a:pos x="78" y="120"/>
                  </a:cxn>
                  <a:cxn ang="0">
                    <a:pos x="109" y="153"/>
                  </a:cxn>
                  <a:cxn ang="0">
                    <a:pos x="142" y="160"/>
                  </a:cxn>
                  <a:cxn ang="0">
                    <a:pos x="166" y="145"/>
                  </a:cxn>
                  <a:cxn ang="0">
                    <a:pos x="177" y="119"/>
                  </a:cxn>
                  <a:cxn ang="0">
                    <a:pos x="179" y="105"/>
                  </a:cxn>
                  <a:cxn ang="0">
                    <a:pos x="173" y="71"/>
                  </a:cxn>
                  <a:cxn ang="0">
                    <a:pos x="157" y="43"/>
                  </a:cxn>
                  <a:cxn ang="0">
                    <a:pos x="143" y="30"/>
                  </a:cxn>
                  <a:cxn ang="0">
                    <a:pos x="116" y="19"/>
                  </a:cxn>
                  <a:cxn ang="0">
                    <a:pos x="184" y="18"/>
                  </a:cxn>
                  <a:cxn ang="0">
                    <a:pos x="208" y="40"/>
                  </a:cxn>
                  <a:cxn ang="0">
                    <a:pos x="219" y="74"/>
                  </a:cxn>
                  <a:cxn ang="0">
                    <a:pos x="214" y="116"/>
                  </a:cxn>
                  <a:cxn ang="0">
                    <a:pos x="195" y="143"/>
                  </a:cxn>
                  <a:cxn ang="0">
                    <a:pos x="178" y="157"/>
                  </a:cxn>
                  <a:cxn ang="0">
                    <a:pos x="165" y="174"/>
                  </a:cxn>
                  <a:cxn ang="0">
                    <a:pos x="171" y="195"/>
                  </a:cxn>
                  <a:cxn ang="0">
                    <a:pos x="184" y="209"/>
                  </a:cxn>
                  <a:cxn ang="0">
                    <a:pos x="201" y="222"/>
                  </a:cxn>
                  <a:cxn ang="0">
                    <a:pos x="227" y="250"/>
                  </a:cxn>
                  <a:cxn ang="0">
                    <a:pos x="238" y="286"/>
                  </a:cxn>
                  <a:cxn ang="0">
                    <a:pos x="227" y="329"/>
                  </a:cxn>
                  <a:cxn ang="0">
                    <a:pos x="190" y="365"/>
                  </a:cxn>
                  <a:cxn ang="0">
                    <a:pos x="139" y="381"/>
                  </a:cxn>
                  <a:cxn ang="0">
                    <a:pos x="81" y="378"/>
                  </a:cxn>
                  <a:cxn ang="0">
                    <a:pos x="29" y="358"/>
                  </a:cxn>
                  <a:cxn ang="0">
                    <a:pos x="2" y="326"/>
                  </a:cxn>
                  <a:cxn ang="0">
                    <a:pos x="4" y="289"/>
                  </a:cxn>
                  <a:cxn ang="0">
                    <a:pos x="35" y="252"/>
                  </a:cxn>
                  <a:cxn ang="0">
                    <a:pos x="80" y="231"/>
                  </a:cxn>
                  <a:cxn ang="0">
                    <a:pos x="119" y="226"/>
                  </a:cxn>
                  <a:cxn ang="0">
                    <a:pos x="136" y="226"/>
                  </a:cxn>
                  <a:cxn ang="0">
                    <a:pos x="120" y="198"/>
                  </a:cxn>
                  <a:cxn ang="0">
                    <a:pos x="122" y="178"/>
                  </a:cxn>
                  <a:cxn ang="0">
                    <a:pos x="118" y="172"/>
                  </a:cxn>
                  <a:cxn ang="0">
                    <a:pos x="86" y="168"/>
                  </a:cxn>
                  <a:cxn ang="0">
                    <a:pos x="74" y="163"/>
                  </a:cxn>
                  <a:cxn ang="0">
                    <a:pos x="41" y="135"/>
                  </a:cxn>
                  <a:cxn ang="0">
                    <a:pos x="26" y="94"/>
                  </a:cxn>
                  <a:cxn ang="0">
                    <a:pos x="35" y="53"/>
                  </a:cxn>
                  <a:cxn ang="0">
                    <a:pos x="73" y="15"/>
                  </a:cxn>
                  <a:cxn ang="0">
                    <a:pos x="109" y="1"/>
                  </a:cxn>
                </a:cxnLst>
                <a:rect l="0" t="0" r="r" b="b"/>
                <a:pathLst>
                  <a:path w="246" h="382">
                    <a:moveTo>
                      <a:pt x="125" y="240"/>
                    </a:moveTo>
                    <a:lnTo>
                      <a:pt x="116" y="240"/>
                    </a:lnTo>
                    <a:lnTo>
                      <a:pt x="108" y="242"/>
                    </a:lnTo>
                    <a:lnTo>
                      <a:pt x="99" y="244"/>
                    </a:lnTo>
                    <a:lnTo>
                      <a:pt x="90" y="246"/>
                    </a:lnTo>
                    <a:lnTo>
                      <a:pt x="82" y="250"/>
                    </a:lnTo>
                    <a:lnTo>
                      <a:pt x="75" y="253"/>
                    </a:lnTo>
                    <a:lnTo>
                      <a:pt x="69" y="257"/>
                    </a:lnTo>
                    <a:lnTo>
                      <a:pt x="64" y="261"/>
                    </a:lnTo>
                    <a:lnTo>
                      <a:pt x="59" y="266"/>
                    </a:lnTo>
                    <a:lnTo>
                      <a:pt x="54" y="271"/>
                    </a:lnTo>
                    <a:lnTo>
                      <a:pt x="50" y="277"/>
                    </a:lnTo>
                    <a:lnTo>
                      <a:pt x="47" y="283"/>
                    </a:lnTo>
                    <a:lnTo>
                      <a:pt x="45" y="289"/>
                    </a:lnTo>
                    <a:lnTo>
                      <a:pt x="43" y="296"/>
                    </a:lnTo>
                    <a:lnTo>
                      <a:pt x="43" y="303"/>
                    </a:lnTo>
                    <a:lnTo>
                      <a:pt x="44" y="311"/>
                    </a:lnTo>
                    <a:lnTo>
                      <a:pt x="46" y="318"/>
                    </a:lnTo>
                    <a:lnTo>
                      <a:pt x="50" y="326"/>
                    </a:lnTo>
                    <a:lnTo>
                      <a:pt x="55" y="334"/>
                    </a:lnTo>
                    <a:lnTo>
                      <a:pt x="60" y="339"/>
                    </a:lnTo>
                    <a:lnTo>
                      <a:pt x="65" y="344"/>
                    </a:lnTo>
                    <a:lnTo>
                      <a:pt x="72" y="349"/>
                    </a:lnTo>
                    <a:lnTo>
                      <a:pt x="80" y="353"/>
                    </a:lnTo>
                    <a:lnTo>
                      <a:pt x="87" y="356"/>
                    </a:lnTo>
                    <a:lnTo>
                      <a:pt x="96" y="358"/>
                    </a:lnTo>
                    <a:lnTo>
                      <a:pt x="105" y="360"/>
                    </a:lnTo>
                    <a:lnTo>
                      <a:pt x="114" y="361"/>
                    </a:lnTo>
                    <a:lnTo>
                      <a:pt x="123" y="362"/>
                    </a:lnTo>
                    <a:lnTo>
                      <a:pt x="132" y="362"/>
                    </a:lnTo>
                    <a:lnTo>
                      <a:pt x="141" y="361"/>
                    </a:lnTo>
                    <a:lnTo>
                      <a:pt x="151" y="360"/>
                    </a:lnTo>
                    <a:lnTo>
                      <a:pt x="159" y="358"/>
                    </a:lnTo>
                    <a:lnTo>
                      <a:pt x="167" y="356"/>
                    </a:lnTo>
                    <a:lnTo>
                      <a:pt x="175" y="353"/>
                    </a:lnTo>
                    <a:lnTo>
                      <a:pt x="182" y="349"/>
                    </a:lnTo>
                    <a:lnTo>
                      <a:pt x="189" y="345"/>
                    </a:lnTo>
                    <a:lnTo>
                      <a:pt x="194" y="340"/>
                    </a:lnTo>
                    <a:lnTo>
                      <a:pt x="199" y="334"/>
                    </a:lnTo>
                    <a:lnTo>
                      <a:pt x="203" y="326"/>
                    </a:lnTo>
                    <a:lnTo>
                      <a:pt x="206" y="319"/>
                    </a:lnTo>
                    <a:lnTo>
                      <a:pt x="207" y="312"/>
                    </a:lnTo>
                    <a:lnTo>
                      <a:pt x="208" y="306"/>
                    </a:lnTo>
                    <a:lnTo>
                      <a:pt x="207" y="299"/>
                    </a:lnTo>
                    <a:lnTo>
                      <a:pt x="206" y="293"/>
                    </a:lnTo>
                    <a:lnTo>
                      <a:pt x="204" y="288"/>
                    </a:lnTo>
                    <a:lnTo>
                      <a:pt x="202" y="283"/>
                    </a:lnTo>
                    <a:lnTo>
                      <a:pt x="199" y="279"/>
                    </a:lnTo>
                    <a:lnTo>
                      <a:pt x="197" y="275"/>
                    </a:lnTo>
                    <a:lnTo>
                      <a:pt x="194" y="271"/>
                    </a:lnTo>
                    <a:lnTo>
                      <a:pt x="192" y="269"/>
                    </a:lnTo>
                    <a:lnTo>
                      <a:pt x="189" y="265"/>
                    </a:lnTo>
                    <a:lnTo>
                      <a:pt x="188" y="265"/>
                    </a:lnTo>
                    <a:lnTo>
                      <a:pt x="187" y="264"/>
                    </a:lnTo>
                    <a:lnTo>
                      <a:pt x="185" y="263"/>
                    </a:lnTo>
                    <a:lnTo>
                      <a:pt x="182" y="261"/>
                    </a:lnTo>
                    <a:lnTo>
                      <a:pt x="179" y="259"/>
                    </a:lnTo>
                    <a:lnTo>
                      <a:pt x="173" y="254"/>
                    </a:lnTo>
                    <a:lnTo>
                      <a:pt x="169" y="252"/>
                    </a:lnTo>
                    <a:lnTo>
                      <a:pt x="166" y="249"/>
                    </a:lnTo>
                    <a:lnTo>
                      <a:pt x="163" y="247"/>
                    </a:lnTo>
                    <a:lnTo>
                      <a:pt x="161" y="245"/>
                    </a:lnTo>
                    <a:lnTo>
                      <a:pt x="158" y="243"/>
                    </a:lnTo>
                    <a:lnTo>
                      <a:pt x="153" y="242"/>
                    </a:lnTo>
                    <a:lnTo>
                      <a:pt x="148" y="241"/>
                    </a:lnTo>
                    <a:lnTo>
                      <a:pt x="141" y="240"/>
                    </a:lnTo>
                    <a:lnTo>
                      <a:pt x="133" y="240"/>
                    </a:lnTo>
                    <a:lnTo>
                      <a:pt x="125" y="240"/>
                    </a:lnTo>
                    <a:close/>
                    <a:moveTo>
                      <a:pt x="109" y="19"/>
                    </a:moveTo>
                    <a:lnTo>
                      <a:pt x="102" y="20"/>
                    </a:lnTo>
                    <a:lnTo>
                      <a:pt x="95" y="22"/>
                    </a:lnTo>
                    <a:lnTo>
                      <a:pt x="95" y="22"/>
                    </a:lnTo>
                    <a:lnTo>
                      <a:pt x="93" y="23"/>
                    </a:lnTo>
                    <a:lnTo>
                      <a:pt x="91" y="24"/>
                    </a:lnTo>
                    <a:lnTo>
                      <a:pt x="88" y="26"/>
                    </a:lnTo>
                    <a:lnTo>
                      <a:pt x="84" y="29"/>
                    </a:lnTo>
                    <a:lnTo>
                      <a:pt x="81" y="33"/>
                    </a:lnTo>
                    <a:lnTo>
                      <a:pt x="77" y="38"/>
                    </a:lnTo>
                    <a:lnTo>
                      <a:pt x="73" y="45"/>
                    </a:lnTo>
                    <a:lnTo>
                      <a:pt x="71" y="49"/>
                    </a:lnTo>
                    <a:lnTo>
                      <a:pt x="69" y="54"/>
                    </a:lnTo>
                    <a:lnTo>
                      <a:pt x="68" y="60"/>
                    </a:lnTo>
                    <a:lnTo>
                      <a:pt x="67" y="67"/>
                    </a:lnTo>
                    <a:lnTo>
                      <a:pt x="67" y="74"/>
                    </a:lnTo>
                    <a:lnTo>
                      <a:pt x="67" y="81"/>
                    </a:lnTo>
                    <a:lnTo>
                      <a:pt x="68" y="88"/>
                    </a:lnTo>
                    <a:lnTo>
                      <a:pt x="69" y="96"/>
                    </a:lnTo>
                    <a:lnTo>
                      <a:pt x="71" y="104"/>
                    </a:lnTo>
                    <a:lnTo>
                      <a:pt x="74" y="112"/>
                    </a:lnTo>
                    <a:lnTo>
                      <a:pt x="78" y="120"/>
                    </a:lnTo>
                    <a:lnTo>
                      <a:pt x="83" y="127"/>
                    </a:lnTo>
                    <a:lnTo>
                      <a:pt x="88" y="135"/>
                    </a:lnTo>
                    <a:lnTo>
                      <a:pt x="94" y="142"/>
                    </a:lnTo>
                    <a:lnTo>
                      <a:pt x="102" y="148"/>
                    </a:lnTo>
                    <a:lnTo>
                      <a:pt x="109" y="153"/>
                    </a:lnTo>
                    <a:lnTo>
                      <a:pt x="116" y="157"/>
                    </a:lnTo>
                    <a:lnTo>
                      <a:pt x="124" y="159"/>
                    </a:lnTo>
                    <a:lnTo>
                      <a:pt x="130" y="161"/>
                    </a:lnTo>
                    <a:lnTo>
                      <a:pt x="136" y="161"/>
                    </a:lnTo>
                    <a:lnTo>
                      <a:pt x="142" y="160"/>
                    </a:lnTo>
                    <a:lnTo>
                      <a:pt x="148" y="158"/>
                    </a:lnTo>
                    <a:lnTo>
                      <a:pt x="153" y="156"/>
                    </a:lnTo>
                    <a:lnTo>
                      <a:pt x="158" y="153"/>
                    </a:lnTo>
                    <a:lnTo>
                      <a:pt x="162" y="149"/>
                    </a:lnTo>
                    <a:lnTo>
                      <a:pt x="166" y="145"/>
                    </a:lnTo>
                    <a:lnTo>
                      <a:pt x="170" y="140"/>
                    </a:lnTo>
                    <a:lnTo>
                      <a:pt x="172" y="135"/>
                    </a:lnTo>
                    <a:lnTo>
                      <a:pt x="175" y="130"/>
                    </a:lnTo>
                    <a:lnTo>
                      <a:pt x="176" y="124"/>
                    </a:lnTo>
                    <a:lnTo>
                      <a:pt x="177" y="119"/>
                    </a:lnTo>
                    <a:lnTo>
                      <a:pt x="177" y="118"/>
                    </a:lnTo>
                    <a:lnTo>
                      <a:pt x="178" y="116"/>
                    </a:lnTo>
                    <a:lnTo>
                      <a:pt x="178" y="114"/>
                    </a:lnTo>
                    <a:lnTo>
                      <a:pt x="179" y="110"/>
                    </a:lnTo>
                    <a:lnTo>
                      <a:pt x="179" y="105"/>
                    </a:lnTo>
                    <a:lnTo>
                      <a:pt x="179" y="100"/>
                    </a:lnTo>
                    <a:lnTo>
                      <a:pt x="178" y="93"/>
                    </a:lnTo>
                    <a:lnTo>
                      <a:pt x="177" y="86"/>
                    </a:lnTo>
                    <a:lnTo>
                      <a:pt x="175" y="79"/>
                    </a:lnTo>
                    <a:lnTo>
                      <a:pt x="173" y="71"/>
                    </a:lnTo>
                    <a:lnTo>
                      <a:pt x="169" y="63"/>
                    </a:lnTo>
                    <a:lnTo>
                      <a:pt x="164" y="54"/>
                    </a:lnTo>
                    <a:lnTo>
                      <a:pt x="159" y="45"/>
                    </a:lnTo>
                    <a:lnTo>
                      <a:pt x="158" y="45"/>
                    </a:lnTo>
                    <a:lnTo>
                      <a:pt x="157" y="43"/>
                    </a:lnTo>
                    <a:lnTo>
                      <a:pt x="156" y="41"/>
                    </a:lnTo>
                    <a:lnTo>
                      <a:pt x="153" y="39"/>
                    </a:lnTo>
                    <a:lnTo>
                      <a:pt x="151" y="36"/>
                    </a:lnTo>
                    <a:lnTo>
                      <a:pt x="147" y="33"/>
                    </a:lnTo>
                    <a:lnTo>
                      <a:pt x="143" y="30"/>
                    </a:lnTo>
                    <a:lnTo>
                      <a:pt x="139" y="27"/>
                    </a:lnTo>
                    <a:lnTo>
                      <a:pt x="134" y="24"/>
                    </a:lnTo>
                    <a:lnTo>
                      <a:pt x="128" y="22"/>
                    </a:lnTo>
                    <a:lnTo>
                      <a:pt x="122" y="20"/>
                    </a:lnTo>
                    <a:lnTo>
                      <a:pt x="116" y="19"/>
                    </a:lnTo>
                    <a:lnTo>
                      <a:pt x="109" y="19"/>
                    </a:lnTo>
                    <a:close/>
                    <a:moveTo>
                      <a:pt x="117" y="0"/>
                    </a:moveTo>
                    <a:lnTo>
                      <a:pt x="246" y="0"/>
                    </a:lnTo>
                    <a:lnTo>
                      <a:pt x="220" y="19"/>
                    </a:lnTo>
                    <a:lnTo>
                      <a:pt x="184" y="18"/>
                    </a:lnTo>
                    <a:lnTo>
                      <a:pt x="190" y="22"/>
                    </a:lnTo>
                    <a:lnTo>
                      <a:pt x="195" y="26"/>
                    </a:lnTo>
                    <a:lnTo>
                      <a:pt x="200" y="31"/>
                    </a:lnTo>
                    <a:lnTo>
                      <a:pt x="204" y="35"/>
                    </a:lnTo>
                    <a:lnTo>
                      <a:pt x="208" y="40"/>
                    </a:lnTo>
                    <a:lnTo>
                      <a:pt x="211" y="46"/>
                    </a:lnTo>
                    <a:lnTo>
                      <a:pt x="214" y="52"/>
                    </a:lnTo>
                    <a:lnTo>
                      <a:pt x="216" y="59"/>
                    </a:lnTo>
                    <a:lnTo>
                      <a:pt x="218" y="66"/>
                    </a:lnTo>
                    <a:lnTo>
                      <a:pt x="219" y="74"/>
                    </a:lnTo>
                    <a:lnTo>
                      <a:pt x="219" y="83"/>
                    </a:lnTo>
                    <a:lnTo>
                      <a:pt x="219" y="93"/>
                    </a:lnTo>
                    <a:lnTo>
                      <a:pt x="218" y="101"/>
                    </a:lnTo>
                    <a:lnTo>
                      <a:pt x="216" y="109"/>
                    </a:lnTo>
                    <a:lnTo>
                      <a:pt x="214" y="116"/>
                    </a:lnTo>
                    <a:lnTo>
                      <a:pt x="211" y="123"/>
                    </a:lnTo>
                    <a:lnTo>
                      <a:pt x="207" y="129"/>
                    </a:lnTo>
                    <a:lnTo>
                      <a:pt x="203" y="134"/>
                    </a:lnTo>
                    <a:lnTo>
                      <a:pt x="200" y="138"/>
                    </a:lnTo>
                    <a:lnTo>
                      <a:pt x="195" y="143"/>
                    </a:lnTo>
                    <a:lnTo>
                      <a:pt x="191" y="146"/>
                    </a:lnTo>
                    <a:lnTo>
                      <a:pt x="187" y="150"/>
                    </a:lnTo>
                    <a:lnTo>
                      <a:pt x="184" y="153"/>
                    </a:lnTo>
                    <a:lnTo>
                      <a:pt x="180" y="155"/>
                    </a:lnTo>
                    <a:lnTo>
                      <a:pt x="178" y="157"/>
                    </a:lnTo>
                    <a:lnTo>
                      <a:pt x="175" y="159"/>
                    </a:lnTo>
                    <a:lnTo>
                      <a:pt x="172" y="162"/>
                    </a:lnTo>
                    <a:lnTo>
                      <a:pt x="169" y="166"/>
                    </a:lnTo>
                    <a:lnTo>
                      <a:pt x="166" y="170"/>
                    </a:lnTo>
                    <a:lnTo>
                      <a:pt x="165" y="174"/>
                    </a:lnTo>
                    <a:lnTo>
                      <a:pt x="164" y="179"/>
                    </a:lnTo>
                    <a:lnTo>
                      <a:pt x="164" y="183"/>
                    </a:lnTo>
                    <a:lnTo>
                      <a:pt x="166" y="188"/>
                    </a:lnTo>
                    <a:lnTo>
                      <a:pt x="168" y="192"/>
                    </a:lnTo>
                    <a:lnTo>
                      <a:pt x="171" y="195"/>
                    </a:lnTo>
                    <a:lnTo>
                      <a:pt x="173" y="199"/>
                    </a:lnTo>
                    <a:lnTo>
                      <a:pt x="176" y="202"/>
                    </a:lnTo>
                    <a:lnTo>
                      <a:pt x="179" y="205"/>
                    </a:lnTo>
                    <a:lnTo>
                      <a:pt x="182" y="207"/>
                    </a:lnTo>
                    <a:lnTo>
                      <a:pt x="184" y="209"/>
                    </a:lnTo>
                    <a:lnTo>
                      <a:pt x="186" y="210"/>
                    </a:lnTo>
                    <a:lnTo>
                      <a:pt x="188" y="212"/>
                    </a:lnTo>
                    <a:lnTo>
                      <a:pt x="188" y="212"/>
                    </a:lnTo>
                    <a:lnTo>
                      <a:pt x="195" y="217"/>
                    </a:lnTo>
                    <a:lnTo>
                      <a:pt x="201" y="222"/>
                    </a:lnTo>
                    <a:lnTo>
                      <a:pt x="207" y="227"/>
                    </a:lnTo>
                    <a:lnTo>
                      <a:pt x="212" y="232"/>
                    </a:lnTo>
                    <a:lnTo>
                      <a:pt x="218" y="238"/>
                    </a:lnTo>
                    <a:lnTo>
                      <a:pt x="223" y="244"/>
                    </a:lnTo>
                    <a:lnTo>
                      <a:pt x="227" y="250"/>
                    </a:lnTo>
                    <a:lnTo>
                      <a:pt x="230" y="257"/>
                    </a:lnTo>
                    <a:lnTo>
                      <a:pt x="234" y="264"/>
                    </a:lnTo>
                    <a:lnTo>
                      <a:pt x="236" y="271"/>
                    </a:lnTo>
                    <a:lnTo>
                      <a:pt x="238" y="278"/>
                    </a:lnTo>
                    <a:lnTo>
                      <a:pt x="238" y="286"/>
                    </a:lnTo>
                    <a:lnTo>
                      <a:pt x="238" y="294"/>
                    </a:lnTo>
                    <a:lnTo>
                      <a:pt x="237" y="302"/>
                    </a:lnTo>
                    <a:lnTo>
                      <a:pt x="235" y="311"/>
                    </a:lnTo>
                    <a:lnTo>
                      <a:pt x="231" y="320"/>
                    </a:lnTo>
                    <a:lnTo>
                      <a:pt x="227" y="329"/>
                    </a:lnTo>
                    <a:lnTo>
                      <a:pt x="221" y="338"/>
                    </a:lnTo>
                    <a:lnTo>
                      <a:pt x="214" y="346"/>
                    </a:lnTo>
                    <a:lnTo>
                      <a:pt x="207" y="353"/>
                    </a:lnTo>
                    <a:lnTo>
                      <a:pt x="199" y="360"/>
                    </a:lnTo>
                    <a:lnTo>
                      <a:pt x="190" y="365"/>
                    </a:lnTo>
                    <a:lnTo>
                      <a:pt x="181" y="370"/>
                    </a:lnTo>
                    <a:lnTo>
                      <a:pt x="171" y="374"/>
                    </a:lnTo>
                    <a:lnTo>
                      <a:pt x="161" y="377"/>
                    </a:lnTo>
                    <a:lnTo>
                      <a:pt x="150" y="379"/>
                    </a:lnTo>
                    <a:lnTo>
                      <a:pt x="139" y="381"/>
                    </a:lnTo>
                    <a:lnTo>
                      <a:pt x="128" y="382"/>
                    </a:lnTo>
                    <a:lnTo>
                      <a:pt x="116" y="382"/>
                    </a:lnTo>
                    <a:lnTo>
                      <a:pt x="105" y="381"/>
                    </a:lnTo>
                    <a:lnTo>
                      <a:pt x="93" y="380"/>
                    </a:lnTo>
                    <a:lnTo>
                      <a:pt x="81" y="378"/>
                    </a:lnTo>
                    <a:lnTo>
                      <a:pt x="70" y="375"/>
                    </a:lnTo>
                    <a:lnTo>
                      <a:pt x="58" y="372"/>
                    </a:lnTo>
                    <a:lnTo>
                      <a:pt x="47" y="367"/>
                    </a:lnTo>
                    <a:lnTo>
                      <a:pt x="37" y="363"/>
                    </a:lnTo>
                    <a:lnTo>
                      <a:pt x="29" y="358"/>
                    </a:lnTo>
                    <a:lnTo>
                      <a:pt x="21" y="352"/>
                    </a:lnTo>
                    <a:lnTo>
                      <a:pt x="15" y="346"/>
                    </a:lnTo>
                    <a:lnTo>
                      <a:pt x="9" y="340"/>
                    </a:lnTo>
                    <a:lnTo>
                      <a:pt x="5" y="333"/>
                    </a:lnTo>
                    <a:lnTo>
                      <a:pt x="2" y="326"/>
                    </a:lnTo>
                    <a:lnTo>
                      <a:pt x="1" y="319"/>
                    </a:lnTo>
                    <a:lnTo>
                      <a:pt x="0" y="312"/>
                    </a:lnTo>
                    <a:lnTo>
                      <a:pt x="0" y="304"/>
                    </a:lnTo>
                    <a:lnTo>
                      <a:pt x="2" y="297"/>
                    </a:lnTo>
                    <a:lnTo>
                      <a:pt x="4" y="289"/>
                    </a:lnTo>
                    <a:lnTo>
                      <a:pt x="8" y="281"/>
                    </a:lnTo>
                    <a:lnTo>
                      <a:pt x="13" y="274"/>
                    </a:lnTo>
                    <a:lnTo>
                      <a:pt x="19" y="266"/>
                    </a:lnTo>
                    <a:lnTo>
                      <a:pt x="26" y="259"/>
                    </a:lnTo>
                    <a:lnTo>
                      <a:pt x="35" y="252"/>
                    </a:lnTo>
                    <a:lnTo>
                      <a:pt x="43" y="246"/>
                    </a:lnTo>
                    <a:lnTo>
                      <a:pt x="52" y="241"/>
                    </a:lnTo>
                    <a:lnTo>
                      <a:pt x="62" y="237"/>
                    </a:lnTo>
                    <a:lnTo>
                      <a:pt x="71" y="233"/>
                    </a:lnTo>
                    <a:lnTo>
                      <a:pt x="80" y="231"/>
                    </a:lnTo>
                    <a:lnTo>
                      <a:pt x="89" y="229"/>
                    </a:lnTo>
                    <a:lnTo>
                      <a:pt x="97" y="227"/>
                    </a:lnTo>
                    <a:lnTo>
                      <a:pt x="105" y="226"/>
                    </a:lnTo>
                    <a:lnTo>
                      <a:pt x="113" y="226"/>
                    </a:lnTo>
                    <a:lnTo>
                      <a:pt x="119" y="226"/>
                    </a:lnTo>
                    <a:lnTo>
                      <a:pt x="125" y="226"/>
                    </a:lnTo>
                    <a:lnTo>
                      <a:pt x="130" y="226"/>
                    </a:lnTo>
                    <a:lnTo>
                      <a:pt x="133" y="226"/>
                    </a:lnTo>
                    <a:lnTo>
                      <a:pt x="135" y="226"/>
                    </a:lnTo>
                    <a:lnTo>
                      <a:pt x="136" y="226"/>
                    </a:lnTo>
                    <a:lnTo>
                      <a:pt x="130" y="220"/>
                    </a:lnTo>
                    <a:lnTo>
                      <a:pt x="126" y="214"/>
                    </a:lnTo>
                    <a:lnTo>
                      <a:pt x="123" y="208"/>
                    </a:lnTo>
                    <a:lnTo>
                      <a:pt x="121" y="203"/>
                    </a:lnTo>
                    <a:lnTo>
                      <a:pt x="120" y="198"/>
                    </a:lnTo>
                    <a:lnTo>
                      <a:pt x="119" y="193"/>
                    </a:lnTo>
                    <a:lnTo>
                      <a:pt x="119" y="188"/>
                    </a:lnTo>
                    <a:lnTo>
                      <a:pt x="120" y="184"/>
                    </a:lnTo>
                    <a:lnTo>
                      <a:pt x="121" y="181"/>
                    </a:lnTo>
                    <a:lnTo>
                      <a:pt x="122" y="178"/>
                    </a:lnTo>
                    <a:lnTo>
                      <a:pt x="124" y="175"/>
                    </a:lnTo>
                    <a:lnTo>
                      <a:pt x="125" y="174"/>
                    </a:lnTo>
                    <a:lnTo>
                      <a:pt x="125" y="172"/>
                    </a:lnTo>
                    <a:lnTo>
                      <a:pt x="126" y="172"/>
                    </a:lnTo>
                    <a:lnTo>
                      <a:pt x="118" y="172"/>
                    </a:lnTo>
                    <a:lnTo>
                      <a:pt x="110" y="172"/>
                    </a:lnTo>
                    <a:lnTo>
                      <a:pt x="103" y="171"/>
                    </a:lnTo>
                    <a:lnTo>
                      <a:pt x="97" y="171"/>
                    </a:lnTo>
                    <a:lnTo>
                      <a:pt x="91" y="169"/>
                    </a:lnTo>
                    <a:lnTo>
                      <a:pt x="86" y="168"/>
                    </a:lnTo>
                    <a:lnTo>
                      <a:pt x="82" y="167"/>
                    </a:lnTo>
                    <a:lnTo>
                      <a:pt x="78" y="166"/>
                    </a:lnTo>
                    <a:lnTo>
                      <a:pt x="76" y="164"/>
                    </a:lnTo>
                    <a:lnTo>
                      <a:pt x="74" y="164"/>
                    </a:lnTo>
                    <a:lnTo>
                      <a:pt x="74" y="163"/>
                    </a:lnTo>
                    <a:lnTo>
                      <a:pt x="66" y="159"/>
                    </a:lnTo>
                    <a:lnTo>
                      <a:pt x="59" y="154"/>
                    </a:lnTo>
                    <a:lnTo>
                      <a:pt x="52" y="148"/>
                    </a:lnTo>
                    <a:lnTo>
                      <a:pt x="46" y="142"/>
                    </a:lnTo>
                    <a:lnTo>
                      <a:pt x="41" y="135"/>
                    </a:lnTo>
                    <a:lnTo>
                      <a:pt x="37" y="127"/>
                    </a:lnTo>
                    <a:lnTo>
                      <a:pt x="33" y="119"/>
                    </a:lnTo>
                    <a:lnTo>
                      <a:pt x="30" y="111"/>
                    </a:lnTo>
                    <a:lnTo>
                      <a:pt x="28" y="103"/>
                    </a:lnTo>
                    <a:lnTo>
                      <a:pt x="26" y="94"/>
                    </a:lnTo>
                    <a:lnTo>
                      <a:pt x="26" y="86"/>
                    </a:lnTo>
                    <a:lnTo>
                      <a:pt x="27" y="77"/>
                    </a:lnTo>
                    <a:lnTo>
                      <a:pt x="28" y="69"/>
                    </a:lnTo>
                    <a:lnTo>
                      <a:pt x="31" y="61"/>
                    </a:lnTo>
                    <a:lnTo>
                      <a:pt x="35" y="53"/>
                    </a:lnTo>
                    <a:lnTo>
                      <a:pt x="40" y="45"/>
                    </a:lnTo>
                    <a:lnTo>
                      <a:pt x="45" y="38"/>
                    </a:lnTo>
                    <a:lnTo>
                      <a:pt x="55" y="29"/>
                    </a:lnTo>
                    <a:lnTo>
                      <a:pt x="64" y="21"/>
                    </a:lnTo>
                    <a:lnTo>
                      <a:pt x="73" y="15"/>
                    </a:lnTo>
                    <a:lnTo>
                      <a:pt x="81" y="10"/>
                    </a:lnTo>
                    <a:lnTo>
                      <a:pt x="89" y="7"/>
                    </a:lnTo>
                    <a:lnTo>
                      <a:pt x="97" y="4"/>
                    </a:lnTo>
                    <a:lnTo>
                      <a:pt x="103" y="2"/>
                    </a:lnTo>
                    <a:lnTo>
                      <a:pt x="109" y="1"/>
                    </a:lnTo>
                    <a:lnTo>
                      <a:pt x="113" y="0"/>
                    </a:lnTo>
                    <a:lnTo>
                      <a:pt x="117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332" name="Freeform 68"/>
              <p:cNvSpPr>
                <a:spLocks/>
              </p:cNvSpPr>
              <p:nvPr/>
            </p:nvSpPr>
            <p:spPr bwMode="auto">
              <a:xfrm>
                <a:off x="6568681" y="3887046"/>
                <a:ext cx="93228" cy="93229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83" y="0"/>
                  </a:cxn>
                  <a:cxn ang="0">
                    <a:pos x="83" y="44"/>
                  </a:cxn>
                  <a:cxn ang="0">
                    <a:pos x="129" y="44"/>
                  </a:cxn>
                  <a:cxn ang="0">
                    <a:pos x="129" y="82"/>
                  </a:cxn>
                  <a:cxn ang="0">
                    <a:pos x="83" y="82"/>
                  </a:cxn>
                  <a:cxn ang="0">
                    <a:pos x="83" y="129"/>
                  </a:cxn>
                  <a:cxn ang="0">
                    <a:pos x="45" y="129"/>
                  </a:cxn>
                  <a:cxn ang="0">
                    <a:pos x="45" y="82"/>
                  </a:cxn>
                  <a:cxn ang="0">
                    <a:pos x="0" y="82"/>
                  </a:cxn>
                  <a:cxn ang="0">
                    <a:pos x="0" y="44"/>
                  </a:cxn>
                  <a:cxn ang="0">
                    <a:pos x="45" y="44"/>
                  </a:cxn>
                  <a:cxn ang="0">
                    <a:pos x="45" y="0"/>
                  </a:cxn>
                </a:cxnLst>
                <a:rect l="0" t="0" r="r" b="b"/>
                <a:pathLst>
                  <a:path w="129" h="129">
                    <a:moveTo>
                      <a:pt x="45" y="0"/>
                    </a:moveTo>
                    <a:lnTo>
                      <a:pt x="83" y="0"/>
                    </a:lnTo>
                    <a:lnTo>
                      <a:pt x="83" y="44"/>
                    </a:lnTo>
                    <a:lnTo>
                      <a:pt x="129" y="44"/>
                    </a:lnTo>
                    <a:lnTo>
                      <a:pt x="129" y="82"/>
                    </a:lnTo>
                    <a:lnTo>
                      <a:pt x="83" y="82"/>
                    </a:lnTo>
                    <a:lnTo>
                      <a:pt x="83" y="129"/>
                    </a:lnTo>
                    <a:lnTo>
                      <a:pt x="45" y="129"/>
                    </a:lnTo>
                    <a:lnTo>
                      <a:pt x="45" y="82"/>
                    </a:lnTo>
                    <a:lnTo>
                      <a:pt x="0" y="82"/>
                    </a:lnTo>
                    <a:lnTo>
                      <a:pt x="0" y="44"/>
                    </a:lnTo>
                    <a:lnTo>
                      <a:pt x="45" y="44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</p:grpSp>
      </p:grpSp>
      <p:grpSp>
        <p:nvGrpSpPr>
          <p:cNvPr id="345" name="Group 344"/>
          <p:cNvGrpSpPr/>
          <p:nvPr/>
        </p:nvGrpSpPr>
        <p:grpSpPr>
          <a:xfrm>
            <a:off x="3884612" y="3411332"/>
            <a:ext cx="569496" cy="1023878"/>
            <a:chOff x="6246812" y="3657600"/>
            <a:chExt cx="569496" cy="1023878"/>
          </a:xfrm>
        </p:grpSpPr>
        <p:grpSp>
          <p:nvGrpSpPr>
            <p:cNvPr id="346" name="Group 161"/>
            <p:cNvGrpSpPr/>
            <p:nvPr/>
          </p:nvGrpSpPr>
          <p:grpSpPr>
            <a:xfrm>
              <a:off x="6246812" y="3657600"/>
              <a:ext cx="569496" cy="1023878"/>
              <a:chOff x="4722813" y="3952875"/>
              <a:chExt cx="895350" cy="1609725"/>
            </a:xfrm>
            <a:effectLst>
              <a:outerShdw blurRad="76200" dir="18900000" sy="23000" kx="-1200000" algn="bl" rotWithShape="0">
                <a:prstClr val="black">
                  <a:alpha val="25000"/>
                </a:prstClr>
              </a:outerShdw>
            </a:effectLst>
          </p:grpSpPr>
          <p:sp>
            <p:nvSpPr>
              <p:cNvPr id="350" name="Freeform 349"/>
              <p:cNvSpPr>
                <a:spLocks noEditPoints="1"/>
              </p:cNvSpPr>
              <p:nvPr/>
            </p:nvSpPr>
            <p:spPr bwMode="auto">
              <a:xfrm>
                <a:off x="4722813" y="3952875"/>
                <a:ext cx="895350" cy="1609725"/>
              </a:xfrm>
              <a:custGeom>
                <a:avLst/>
                <a:gdLst/>
                <a:ahLst/>
                <a:cxnLst>
                  <a:cxn ang="0">
                    <a:pos x="246" y="76"/>
                  </a:cxn>
                  <a:cxn ang="0">
                    <a:pos x="179" y="101"/>
                  </a:cxn>
                  <a:cxn ang="0">
                    <a:pos x="124" y="146"/>
                  </a:cxn>
                  <a:cxn ang="0">
                    <a:pos x="88" y="207"/>
                  </a:cxn>
                  <a:cxn ang="0">
                    <a:pos x="74" y="280"/>
                  </a:cxn>
                  <a:cxn ang="0">
                    <a:pos x="85" y="353"/>
                  </a:cxn>
                  <a:cxn ang="0">
                    <a:pos x="120" y="415"/>
                  </a:cxn>
                  <a:cxn ang="0">
                    <a:pos x="174" y="461"/>
                  </a:cxn>
                  <a:cxn ang="0">
                    <a:pos x="241" y="488"/>
                  </a:cxn>
                  <a:cxn ang="0">
                    <a:pos x="316" y="488"/>
                  </a:cxn>
                  <a:cxn ang="0">
                    <a:pos x="385" y="464"/>
                  </a:cxn>
                  <a:cxn ang="0">
                    <a:pos x="439" y="418"/>
                  </a:cxn>
                  <a:cxn ang="0">
                    <a:pos x="476" y="358"/>
                  </a:cxn>
                  <a:cxn ang="0">
                    <a:pos x="490" y="285"/>
                  </a:cxn>
                  <a:cxn ang="0">
                    <a:pos x="477" y="212"/>
                  </a:cxn>
                  <a:cxn ang="0">
                    <a:pos x="442" y="150"/>
                  </a:cxn>
                  <a:cxn ang="0">
                    <a:pos x="388" y="103"/>
                  </a:cxn>
                  <a:cxn ang="0">
                    <a:pos x="321" y="76"/>
                  </a:cxn>
                  <a:cxn ang="0">
                    <a:pos x="284" y="0"/>
                  </a:cxn>
                  <a:cxn ang="0">
                    <a:pos x="365" y="13"/>
                  </a:cxn>
                  <a:cxn ang="0">
                    <a:pos x="438" y="46"/>
                  </a:cxn>
                  <a:cxn ang="0">
                    <a:pos x="497" y="99"/>
                  </a:cxn>
                  <a:cxn ang="0">
                    <a:pos x="538" y="166"/>
                  </a:cxn>
                  <a:cxn ang="0">
                    <a:pos x="561" y="243"/>
                  </a:cxn>
                  <a:cxn ang="0">
                    <a:pos x="560" y="315"/>
                  </a:cxn>
                  <a:cxn ang="0">
                    <a:pos x="542" y="380"/>
                  </a:cxn>
                  <a:cxn ang="0">
                    <a:pos x="506" y="444"/>
                  </a:cxn>
                  <a:cxn ang="0">
                    <a:pos x="463" y="513"/>
                  </a:cxn>
                  <a:cxn ang="0">
                    <a:pos x="416" y="598"/>
                  </a:cxn>
                  <a:cxn ang="0">
                    <a:pos x="367" y="695"/>
                  </a:cxn>
                  <a:cxn ang="0">
                    <a:pos x="323" y="809"/>
                  </a:cxn>
                  <a:cxn ang="0">
                    <a:pos x="288" y="941"/>
                  </a:cxn>
                  <a:cxn ang="0">
                    <a:pos x="274" y="1010"/>
                  </a:cxn>
                  <a:cxn ang="0">
                    <a:pos x="269" y="979"/>
                  </a:cxn>
                  <a:cxn ang="0">
                    <a:pos x="260" y="921"/>
                  </a:cxn>
                  <a:cxn ang="0">
                    <a:pos x="241" y="844"/>
                  </a:cxn>
                  <a:cxn ang="0">
                    <a:pos x="211" y="750"/>
                  </a:cxn>
                  <a:cxn ang="0">
                    <a:pos x="169" y="647"/>
                  </a:cxn>
                  <a:cxn ang="0">
                    <a:pos x="111" y="539"/>
                  </a:cxn>
                  <a:cxn ang="0">
                    <a:pos x="66" y="464"/>
                  </a:cxn>
                  <a:cxn ang="0">
                    <a:pos x="31" y="398"/>
                  </a:cxn>
                  <a:cxn ang="0">
                    <a:pos x="9" y="343"/>
                  </a:cxn>
                  <a:cxn ang="0">
                    <a:pos x="0" y="279"/>
                  </a:cxn>
                  <a:cxn ang="0">
                    <a:pos x="12" y="203"/>
                  </a:cxn>
                  <a:cxn ang="0">
                    <a:pos x="44" y="131"/>
                  </a:cxn>
                  <a:cxn ang="0">
                    <a:pos x="96" y="70"/>
                  </a:cxn>
                  <a:cxn ang="0">
                    <a:pos x="163" y="25"/>
                  </a:cxn>
                  <a:cxn ang="0">
                    <a:pos x="241" y="2"/>
                  </a:cxn>
                </a:cxnLst>
                <a:rect l="0" t="0" r="r" b="b"/>
                <a:pathLst>
                  <a:path w="564" h="1014">
                    <a:moveTo>
                      <a:pt x="284" y="73"/>
                    </a:moveTo>
                    <a:lnTo>
                      <a:pt x="246" y="76"/>
                    </a:lnTo>
                    <a:lnTo>
                      <a:pt x="211" y="86"/>
                    </a:lnTo>
                    <a:lnTo>
                      <a:pt x="179" y="101"/>
                    </a:lnTo>
                    <a:lnTo>
                      <a:pt x="149" y="121"/>
                    </a:lnTo>
                    <a:lnTo>
                      <a:pt x="124" y="146"/>
                    </a:lnTo>
                    <a:lnTo>
                      <a:pt x="103" y="175"/>
                    </a:lnTo>
                    <a:lnTo>
                      <a:pt x="88" y="207"/>
                    </a:lnTo>
                    <a:lnTo>
                      <a:pt x="77" y="242"/>
                    </a:lnTo>
                    <a:lnTo>
                      <a:pt x="74" y="280"/>
                    </a:lnTo>
                    <a:lnTo>
                      <a:pt x="76" y="318"/>
                    </a:lnTo>
                    <a:lnTo>
                      <a:pt x="85" y="353"/>
                    </a:lnTo>
                    <a:lnTo>
                      <a:pt x="100" y="386"/>
                    </a:lnTo>
                    <a:lnTo>
                      <a:pt x="120" y="415"/>
                    </a:lnTo>
                    <a:lnTo>
                      <a:pt x="146" y="440"/>
                    </a:lnTo>
                    <a:lnTo>
                      <a:pt x="174" y="461"/>
                    </a:lnTo>
                    <a:lnTo>
                      <a:pt x="207" y="478"/>
                    </a:lnTo>
                    <a:lnTo>
                      <a:pt x="241" y="488"/>
                    </a:lnTo>
                    <a:lnTo>
                      <a:pt x="279" y="491"/>
                    </a:lnTo>
                    <a:lnTo>
                      <a:pt x="316" y="488"/>
                    </a:lnTo>
                    <a:lnTo>
                      <a:pt x="352" y="479"/>
                    </a:lnTo>
                    <a:lnTo>
                      <a:pt x="385" y="464"/>
                    </a:lnTo>
                    <a:lnTo>
                      <a:pt x="413" y="444"/>
                    </a:lnTo>
                    <a:lnTo>
                      <a:pt x="439" y="418"/>
                    </a:lnTo>
                    <a:lnTo>
                      <a:pt x="460" y="389"/>
                    </a:lnTo>
                    <a:lnTo>
                      <a:pt x="476" y="358"/>
                    </a:lnTo>
                    <a:lnTo>
                      <a:pt x="486" y="322"/>
                    </a:lnTo>
                    <a:lnTo>
                      <a:pt x="490" y="285"/>
                    </a:lnTo>
                    <a:lnTo>
                      <a:pt x="486" y="247"/>
                    </a:lnTo>
                    <a:lnTo>
                      <a:pt x="477" y="212"/>
                    </a:lnTo>
                    <a:lnTo>
                      <a:pt x="462" y="178"/>
                    </a:lnTo>
                    <a:lnTo>
                      <a:pt x="442" y="150"/>
                    </a:lnTo>
                    <a:lnTo>
                      <a:pt x="417" y="124"/>
                    </a:lnTo>
                    <a:lnTo>
                      <a:pt x="388" y="103"/>
                    </a:lnTo>
                    <a:lnTo>
                      <a:pt x="357" y="87"/>
                    </a:lnTo>
                    <a:lnTo>
                      <a:pt x="321" y="76"/>
                    </a:lnTo>
                    <a:lnTo>
                      <a:pt x="284" y="73"/>
                    </a:lnTo>
                    <a:close/>
                    <a:moveTo>
                      <a:pt x="284" y="0"/>
                    </a:moveTo>
                    <a:lnTo>
                      <a:pt x="326" y="3"/>
                    </a:lnTo>
                    <a:lnTo>
                      <a:pt x="365" y="13"/>
                    </a:lnTo>
                    <a:lnTo>
                      <a:pt x="403" y="27"/>
                    </a:lnTo>
                    <a:lnTo>
                      <a:pt x="438" y="46"/>
                    </a:lnTo>
                    <a:lnTo>
                      <a:pt x="469" y="71"/>
                    </a:lnTo>
                    <a:lnTo>
                      <a:pt x="497" y="99"/>
                    </a:lnTo>
                    <a:lnTo>
                      <a:pt x="520" y="131"/>
                    </a:lnTo>
                    <a:lnTo>
                      <a:pt x="538" y="166"/>
                    </a:lnTo>
                    <a:lnTo>
                      <a:pt x="552" y="203"/>
                    </a:lnTo>
                    <a:lnTo>
                      <a:pt x="561" y="243"/>
                    </a:lnTo>
                    <a:lnTo>
                      <a:pt x="564" y="285"/>
                    </a:lnTo>
                    <a:lnTo>
                      <a:pt x="560" y="315"/>
                    </a:lnTo>
                    <a:lnTo>
                      <a:pt x="553" y="347"/>
                    </a:lnTo>
                    <a:lnTo>
                      <a:pt x="542" y="380"/>
                    </a:lnTo>
                    <a:lnTo>
                      <a:pt x="524" y="414"/>
                    </a:lnTo>
                    <a:lnTo>
                      <a:pt x="506" y="444"/>
                    </a:lnTo>
                    <a:lnTo>
                      <a:pt x="486" y="476"/>
                    </a:lnTo>
                    <a:lnTo>
                      <a:pt x="463" y="513"/>
                    </a:lnTo>
                    <a:lnTo>
                      <a:pt x="440" y="554"/>
                    </a:lnTo>
                    <a:lnTo>
                      <a:pt x="416" y="598"/>
                    </a:lnTo>
                    <a:lnTo>
                      <a:pt x="392" y="644"/>
                    </a:lnTo>
                    <a:lnTo>
                      <a:pt x="367" y="695"/>
                    </a:lnTo>
                    <a:lnTo>
                      <a:pt x="344" y="750"/>
                    </a:lnTo>
                    <a:lnTo>
                      <a:pt x="323" y="809"/>
                    </a:lnTo>
                    <a:lnTo>
                      <a:pt x="304" y="873"/>
                    </a:lnTo>
                    <a:lnTo>
                      <a:pt x="288" y="941"/>
                    </a:lnTo>
                    <a:lnTo>
                      <a:pt x="274" y="1014"/>
                    </a:lnTo>
                    <a:lnTo>
                      <a:pt x="274" y="1010"/>
                    </a:lnTo>
                    <a:lnTo>
                      <a:pt x="273" y="998"/>
                    </a:lnTo>
                    <a:lnTo>
                      <a:pt x="269" y="979"/>
                    </a:lnTo>
                    <a:lnTo>
                      <a:pt x="266" y="953"/>
                    </a:lnTo>
                    <a:lnTo>
                      <a:pt x="260" y="921"/>
                    </a:lnTo>
                    <a:lnTo>
                      <a:pt x="252" y="884"/>
                    </a:lnTo>
                    <a:lnTo>
                      <a:pt x="241" y="844"/>
                    </a:lnTo>
                    <a:lnTo>
                      <a:pt x="228" y="799"/>
                    </a:lnTo>
                    <a:lnTo>
                      <a:pt x="211" y="750"/>
                    </a:lnTo>
                    <a:lnTo>
                      <a:pt x="192" y="700"/>
                    </a:lnTo>
                    <a:lnTo>
                      <a:pt x="169" y="647"/>
                    </a:lnTo>
                    <a:lnTo>
                      <a:pt x="142" y="593"/>
                    </a:lnTo>
                    <a:lnTo>
                      <a:pt x="111" y="539"/>
                    </a:lnTo>
                    <a:lnTo>
                      <a:pt x="87" y="500"/>
                    </a:lnTo>
                    <a:lnTo>
                      <a:pt x="66" y="464"/>
                    </a:lnTo>
                    <a:lnTo>
                      <a:pt x="47" y="429"/>
                    </a:lnTo>
                    <a:lnTo>
                      <a:pt x="31" y="398"/>
                    </a:lnTo>
                    <a:lnTo>
                      <a:pt x="18" y="370"/>
                    </a:lnTo>
                    <a:lnTo>
                      <a:pt x="9" y="343"/>
                    </a:lnTo>
                    <a:lnTo>
                      <a:pt x="2" y="319"/>
                    </a:lnTo>
                    <a:lnTo>
                      <a:pt x="0" y="279"/>
                    </a:lnTo>
                    <a:lnTo>
                      <a:pt x="3" y="240"/>
                    </a:lnTo>
                    <a:lnTo>
                      <a:pt x="12" y="203"/>
                    </a:lnTo>
                    <a:lnTo>
                      <a:pt x="25" y="166"/>
                    </a:lnTo>
                    <a:lnTo>
                      <a:pt x="44" y="131"/>
                    </a:lnTo>
                    <a:lnTo>
                      <a:pt x="67" y="99"/>
                    </a:lnTo>
                    <a:lnTo>
                      <a:pt x="96" y="70"/>
                    </a:lnTo>
                    <a:lnTo>
                      <a:pt x="128" y="45"/>
                    </a:lnTo>
                    <a:lnTo>
                      <a:pt x="163" y="25"/>
                    </a:lnTo>
                    <a:lnTo>
                      <a:pt x="201" y="12"/>
                    </a:lnTo>
                    <a:lnTo>
                      <a:pt x="241" y="2"/>
                    </a:lnTo>
                    <a:lnTo>
                      <a:pt x="284" y="0"/>
                    </a:lnTo>
                    <a:close/>
                  </a:path>
                </a:pathLst>
              </a:custGeom>
              <a:solidFill>
                <a:schemeClr val="tx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351" name="Oval 350"/>
              <p:cNvSpPr/>
              <p:nvPr/>
            </p:nvSpPr>
            <p:spPr>
              <a:xfrm>
                <a:off x="4805139" y="4030418"/>
                <a:ext cx="732262" cy="732262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u="sng"/>
              </a:p>
            </p:txBody>
          </p:sp>
        </p:grpSp>
        <p:grpSp>
          <p:nvGrpSpPr>
            <p:cNvPr id="347" name="Group 346"/>
            <p:cNvGrpSpPr/>
            <p:nvPr/>
          </p:nvGrpSpPr>
          <p:grpSpPr>
            <a:xfrm>
              <a:off x="6396678" y="3801044"/>
              <a:ext cx="265231" cy="276073"/>
              <a:chOff x="6396678" y="3801044"/>
              <a:chExt cx="265231" cy="276073"/>
            </a:xfrm>
          </p:grpSpPr>
          <p:sp>
            <p:nvSpPr>
              <p:cNvPr id="348" name="Freeform 69"/>
              <p:cNvSpPr>
                <a:spLocks noEditPoints="1"/>
              </p:cNvSpPr>
              <p:nvPr/>
            </p:nvSpPr>
            <p:spPr bwMode="auto">
              <a:xfrm>
                <a:off x="6396678" y="3801044"/>
                <a:ext cx="177784" cy="276073"/>
              </a:xfrm>
              <a:custGeom>
                <a:avLst/>
                <a:gdLst/>
                <a:ahLst/>
                <a:cxnLst>
                  <a:cxn ang="0">
                    <a:pos x="90" y="246"/>
                  </a:cxn>
                  <a:cxn ang="0">
                    <a:pos x="59" y="266"/>
                  </a:cxn>
                  <a:cxn ang="0">
                    <a:pos x="43" y="296"/>
                  </a:cxn>
                  <a:cxn ang="0">
                    <a:pos x="55" y="334"/>
                  </a:cxn>
                  <a:cxn ang="0">
                    <a:pos x="87" y="356"/>
                  </a:cxn>
                  <a:cxn ang="0">
                    <a:pos x="132" y="362"/>
                  </a:cxn>
                  <a:cxn ang="0">
                    <a:pos x="175" y="353"/>
                  </a:cxn>
                  <a:cxn ang="0">
                    <a:pos x="203" y="326"/>
                  </a:cxn>
                  <a:cxn ang="0">
                    <a:pos x="206" y="293"/>
                  </a:cxn>
                  <a:cxn ang="0">
                    <a:pos x="194" y="271"/>
                  </a:cxn>
                  <a:cxn ang="0">
                    <a:pos x="185" y="263"/>
                  </a:cxn>
                  <a:cxn ang="0">
                    <a:pos x="166" y="249"/>
                  </a:cxn>
                  <a:cxn ang="0">
                    <a:pos x="148" y="241"/>
                  </a:cxn>
                  <a:cxn ang="0">
                    <a:pos x="102" y="20"/>
                  </a:cxn>
                  <a:cxn ang="0">
                    <a:pos x="88" y="26"/>
                  </a:cxn>
                  <a:cxn ang="0">
                    <a:pos x="71" y="49"/>
                  </a:cxn>
                  <a:cxn ang="0">
                    <a:pos x="67" y="81"/>
                  </a:cxn>
                  <a:cxn ang="0">
                    <a:pos x="78" y="120"/>
                  </a:cxn>
                  <a:cxn ang="0">
                    <a:pos x="109" y="153"/>
                  </a:cxn>
                  <a:cxn ang="0">
                    <a:pos x="142" y="160"/>
                  </a:cxn>
                  <a:cxn ang="0">
                    <a:pos x="166" y="145"/>
                  </a:cxn>
                  <a:cxn ang="0">
                    <a:pos x="177" y="119"/>
                  </a:cxn>
                  <a:cxn ang="0">
                    <a:pos x="179" y="105"/>
                  </a:cxn>
                  <a:cxn ang="0">
                    <a:pos x="173" y="71"/>
                  </a:cxn>
                  <a:cxn ang="0">
                    <a:pos x="157" y="43"/>
                  </a:cxn>
                  <a:cxn ang="0">
                    <a:pos x="143" y="30"/>
                  </a:cxn>
                  <a:cxn ang="0">
                    <a:pos x="116" y="19"/>
                  </a:cxn>
                  <a:cxn ang="0">
                    <a:pos x="184" y="18"/>
                  </a:cxn>
                  <a:cxn ang="0">
                    <a:pos x="208" y="40"/>
                  </a:cxn>
                  <a:cxn ang="0">
                    <a:pos x="219" y="74"/>
                  </a:cxn>
                  <a:cxn ang="0">
                    <a:pos x="214" y="116"/>
                  </a:cxn>
                  <a:cxn ang="0">
                    <a:pos x="195" y="143"/>
                  </a:cxn>
                  <a:cxn ang="0">
                    <a:pos x="178" y="157"/>
                  </a:cxn>
                  <a:cxn ang="0">
                    <a:pos x="165" y="174"/>
                  </a:cxn>
                  <a:cxn ang="0">
                    <a:pos x="171" y="195"/>
                  </a:cxn>
                  <a:cxn ang="0">
                    <a:pos x="184" y="209"/>
                  </a:cxn>
                  <a:cxn ang="0">
                    <a:pos x="201" y="222"/>
                  </a:cxn>
                  <a:cxn ang="0">
                    <a:pos x="227" y="250"/>
                  </a:cxn>
                  <a:cxn ang="0">
                    <a:pos x="238" y="286"/>
                  </a:cxn>
                  <a:cxn ang="0">
                    <a:pos x="227" y="329"/>
                  </a:cxn>
                  <a:cxn ang="0">
                    <a:pos x="190" y="365"/>
                  </a:cxn>
                  <a:cxn ang="0">
                    <a:pos x="139" y="381"/>
                  </a:cxn>
                  <a:cxn ang="0">
                    <a:pos x="81" y="378"/>
                  </a:cxn>
                  <a:cxn ang="0">
                    <a:pos x="29" y="358"/>
                  </a:cxn>
                  <a:cxn ang="0">
                    <a:pos x="2" y="326"/>
                  </a:cxn>
                  <a:cxn ang="0">
                    <a:pos x="4" y="289"/>
                  </a:cxn>
                  <a:cxn ang="0">
                    <a:pos x="35" y="252"/>
                  </a:cxn>
                  <a:cxn ang="0">
                    <a:pos x="80" y="231"/>
                  </a:cxn>
                  <a:cxn ang="0">
                    <a:pos x="119" y="226"/>
                  </a:cxn>
                  <a:cxn ang="0">
                    <a:pos x="136" y="226"/>
                  </a:cxn>
                  <a:cxn ang="0">
                    <a:pos x="120" y="198"/>
                  </a:cxn>
                  <a:cxn ang="0">
                    <a:pos x="122" y="178"/>
                  </a:cxn>
                  <a:cxn ang="0">
                    <a:pos x="118" y="172"/>
                  </a:cxn>
                  <a:cxn ang="0">
                    <a:pos x="86" y="168"/>
                  </a:cxn>
                  <a:cxn ang="0">
                    <a:pos x="74" y="163"/>
                  </a:cxn>
                  <a:cxn ang="0">
                    <a:pos x="41" y="135"/>
                  </a:cxn>
                  <a:cxn ang="0">
                    <a:pos x="26" y="94"/>
                  </a:cxn>
                  <a:cxn ang="0">
                    <a:pos x="35" y="53"/>
                  </a:cxn>
                  <a:cxn ang="0">
                    <a:pos x="73" y="15"/>
                  </a:cxn>
                  <a:cxn ang="0">
                    <a:pos x="109" y="1"/>
                  </a:cxn>
                </a:cxnLst>
                <a:rect l="0" t="0" r="r" b="b"/>
                <a:pathLst>
                  <a:path w="246" h="382">
                    <a:moveTo>
                      <a:pt x="125" y="240"/>
                    </a:moveTo>
                    <a:lnTo>
                      <a:pt x="116" y="240"/>
                    </a:lnTo>
                    <a:lnTo>
                      <a:pt x="108" y="242"/>
                    </a:lnTo>
                    <a:lnTo>
                      <a:pt x="99" y="244"/>
                    </a:lnTo>
                    <a:lnTo>
                      <a:pt x="90" y="246"/>
                    </a:lnTo>
                    <a:lnTo>
                      <a:pt x="82" y="250"/>
                    </a:lnTo>
                    <a:lnTo>
                      <a:pt x="75" y="253"/>
                    </a:lnTo>
                    <a:lnTo>
                      <a:pt x="69" y="257"/>
                    </a:lnTo>
                    <a:lnTo>
                      <a:pt x="64" y="261"/>
                    </a:lnTo>
                    <a:lnTo>
                      <a:pt x="59" y="266"/>
                    </a:lnTo>
                    <a:lnTo>
                      <a:pt x="54" y="271"/>
                    </a:lnTo>
                    <a:lnTo>
                      <a:pt x="50" y="277"/>
                    </a:lnTo>
                    <a:lnTo>
                      <a:pt x="47" y="283"/>
                    </a:lnTo>
                    <a:lnTo>
                      <a:pt x="45" y="289"/>
                    </a:lnTo>
                    <a:lnTo>
                      <a:pt x="43" y="296"/>
                    </a:lnTo>
                    <a:lnTo>
                      <a:pt x="43" y="303"/>
                    </a:lnTo>
                    <a:lnTo>
                      <a:pt x="44" y="311"/>
                    </a:lnTo>
                    <a:lnTo>
                      <a:pt x="46" y="318"/>
                    </a:lnTo>
                    <a:lnTo>
                      <a:pt x="50" y="326"/>
                    </a:lnTo>
                    <a:lnTo>
                      <a:pt x="55" y="334"/>
                    </a:lnTo>
                    <a:lnTo>
                      <a:pt x="60" y="339"/>
                    </a:lnTo>
                    <a:lnTo>
                      <a:pt x="65" y="344"/>
                    </a:lnTo>
                    <a:lnTo>
                      <a:pt x="72" y="349"/>
                    </a:lnTo>
                    <a:lnTo>
                      <a:pt x="80" y="353"/>
                    </a:lnTo>
                    <a:lnTo>
                      <a:pt x="87" y="356"/>
                    </a:lnTo>
                    <a:lnTo>
                      <a:pt x="96" y="358"/>
                    </a:lnTo>
                    <a:lnTo>
                      <a:pt x="105" y="360"/>
                    </a:lnTo>
                    <a:lnTo>
                      <a:pt x="114" y="361"/>
                    </a:lnTo>
                    <a:lnTo>
                      <a:pt x="123" y="362"/>
                    </a:lnTo>
                    <a:lnTo>
                      <a:pt x="132" y="362"/>
                    </a:lnTo>
                    <a:lnTo>
                      <a:pt x="141" y="361"/>
                    </a:lnTo>
                    <a:lnTo>
                      <a:pt x="151" y="360"/>
                    </a:lnTo>
                    <a:lnTo>
                      <a:pt x="159" y="358"/>
                    </a:lnTo>
                    <a:lnTo>
                      <a:pt x="167" y="356"/>
                    </a:lnTo>
                    <a:lnTo>
                      <a:pt x="175" y="353"/>
                    </a:lnTo>
                    <a:lnTo>
                      <a:pt x="182" y="349"/>
                    </a:lnTo>
                    <a:lnTo>
                      <a:pt x="189" y="345"/>
                    </a:lnTo>
                    <a:lnTo>
                      <a:pt x="194" y="340"/>
                    </a:lnTo>
                    <a:lnTo>
                      <a:pt x="199" y="334"/>
                    </a:lnTo>
                    <a:lnTo>
                      <a:pt x="203" y="326"/>
                    </a:lnTo>
                    <a:lnTo>
                      <a:pt x="206" y="319"/>
                    </a:lnTo>
                    <a:lnTo>
                      <a:pt x="207" y="312"/>
                    </a:lnTo>
                    <a:lnTo>
                      <a:pt x="208" y="306"/>
                    </a:lnTo>
                    <a:lnTo>
                      <a:pt x="207" y="299"/>
                    </a:lnTo>
                    <a:lnTo>
                      <a:pt x="206" y="293"/>
                    </a:lnTo>
                    <a:lnTo>
                      <a:pt x="204" y="288"/>
                    </a:lnTo>
                    <a:lnTo>
                      <a:pt x="202" y="283"/>
                    </a:lnTo>
                    <a:lnTo>
                      <a:pt x="199" y="279"/>
                    </a:lnTo>
                    <a:lnTo>
                      <a:pt x="197" y="275"/>
                    </a:lnTo>
                    <a:lnTo>
                      <a:pt x="194" y="271"/>
                    </a:lnTo>
                    <a:lnTo>
                      <a:pt x="192" y="269"/>
                    </a:lnTo>
                    <a:lnTo>
                      <a:pt x="189" y="265"/>
                    </a:lnTo>
                    <a:lnTo>
                      <a:pt x="188" y="265"/>
                    </a:lnTo>
                    <a:lnTo>
                      <a:pt x="187" y="264"/>
                    </a:lnTo>
                    <a:lnTo>
                      <a:pt x="185" y="263"/>
                    </a:lnTo>
                    <a:lnTo>
                      <a:pt x="182" y="261"/>
                    </a:lnTo>
                    <a:lnTo>
                      <a:pt x="179" y="259"/>
                    </a:lnTo>
                    <a:lnTo>
                      <a:pt x="173" y="254"/>
                    </a:lnTo>
                    <a:lnTo>
                      <a:pt x="169" y="252"/>
                    </a:lnTo>
                    <a:lnTo>
                      <a:pt x="166" y="249"/>
                    </a:lnTo>
                    <a:lnTo>
                      <a:pt x="163" y="247"/>
                    </a:lnTo>
                    <a:lnTo>
                      <a:pt x="161" y="245"/>
                    </a:lnTo>
                    <a:lnTo>
                      <a:pt x="158" y="243"/>
                    </a:lnTo>
                    <a:lnTo>
                      <a:pt x="153" y="242"/>
                    </a:lnTo>
                    <a:lnTo>
                      <a:pt x="148" y="241"/>
                    </a:lnTo>
                    <a:lnTo>
                      <a:pt x="141" y="240"/>
                    </a:lnTo>
                    <a:lnTo>
                      <a:pt x="133" y="240"/>
                    </a:lnTo>
                    <a:lnTo>
                      <a:pt x="125" y="240"/>
                    </a:lnTo>
                    <a:close/>
                    <a:moveTo>
                      <a:pt x="109" y="19"/>
                    </a:moveTo>
                    <a:lnTo>
                      <a:pt x="102" y="20"/>
                    </a:lnTo>
                    <a:lnTo>
                      <a:pt x="95" y="22"/>
                    </a:lnTo>
                    <a:lnTo>
                      <a:pt x="95" y="22"/>
                    </a:lnTo>
                    <a:lnTo>
                      <a:pt x="93" y="23"/>
                    </a:lnTo>
                    <a:lnTo>
                      <a:pt x="91" y="24"/>
                    </a:lnTo>
                    <a:lnTo>
                      <a:pt x="88" y="26"/>
                    </a:lnTo>
                    <a:lnTo>
                      <a:pt x="84" y="29"/>
                    </a:lnTo>
                    <a:lnTo>
                      <a:pt x="81" y="33"/>
                    </a:lnTo>
                    <a:lnTo>
                      <a:pt x="77" y="38"/>
                    </a:lnTo>
                    <a:lnTo>
                      <a:pt x="73" y="45"/>
                    </a:lnTo>
                    <a:lnTo>
                      <a:pt x="71" y="49"/>
                    </a:lnTo>
                    <a:lnTo>
                      <a:pt x="69" y="54"/>
                    </a:lnTo>
                    <a:lnTo>
                      <a:pt x="68" y="60"/>
                    </a:lnTo>
                    <a:lnTo>
                      <a:pt x="67" y="67"/>
                    </a:lnTo>
                    <a:lnTo>
                      <a:pt x="67" y="74"/>
                    </a:lnTo>
                    <a:lnTo>
                      <a:pt x="67" y="81"/>
                    </a:lnTo>
                    <a:lnTo>
                      <a:pt x="68" y="88"/>
                    </a:lnTo>
                    <a:lnTo>
                      <a:pt x="69" y="96"/>
                    </a:lnTo>
                    <a:lnTo>
                      <a:pt x="71" y="104"/>
                    </a:lnTo>
                    <a:lnTo>
                      <a:pt x="74" y="112"/>
                    </a:lnTo>
                    <a:lnTo>
                      <a:pt x="78" y="120"/>
                    </a:lnTo>
                    <a:lnTo>
                      <a:pt x="83" y="127"/>
                    </a:lnTo>
                    <a:lnTo>
                      <a:pt x="88" y="135"/>
                    </a:lnTo>
                    <a:lnTo>
                      <a:pt x="94" y="142"/>
                    </a:lnTo>
                    <a:lnTo>
                      <a:pt x="102" y="148"/>
                    </a:lnTo>
                    <a:lnTo>
                      <a:pt x="109" y="153"/>
                    </a:lnTo>
                    <a:lnTo>
                      <a:pt x="116" y="157"/>
                    </a:lnTo>
                    <a:lnTo>
                      <a:pt x="124" y="159"/>
                    </a:lnTo>
                    <a:lnTo>
                      <a:pt x="130" y="161"/>
                    </a:lnTo>
                    <a:lnTo>
                      <a:pt x="136" y="161"/>
                    </a:lnTo>
                    <a:lnTo>
                      <a:pt x="142" y="160"/>
                    </a:lnTo>
                    <a:lnTo>
                      <a:pt x="148" y="158"/>
                    </a:lnTo>
                    <a:lnTo>
                      <a:pt x="153" y="156"/>
                    </a:lnTo>
                    <a:lnTo>
                      <a:pt x="158" y="153"/>
                    </a:lnTo>
                    <a:lnTo>
                      <a:pt x="162" y="149"/>
                    </a:lnTo>
                    <a:lnTo>
                      <a:pt x="166" y="145"/>
                    </a:lnTo>
                    <a:lnTo>
                      <a:pt x="170" y="140"/>
                    </a:lnTo>
                    <a:lnTo>
                      <a:pt x="172" y="135"/>
                    </a:lnTo>
                    <a:lnTo>
                      <a:pt x="175" y="130"/>
                    </a:lnTo>
                    <a:lnTo>
                      <a:pt x="176" y="124"/>
                    </a:lnTo>
                    <a:lnTo>
                      <a:pt x="177" y="119"/>
                    </a:lnTo>
                    <a:lnTo>
                      <a:pt x="177" y="118"/>
                    </a:lnTo>
                    <a:lnTo>
                      <a:pt x="178" y="116"/>
                    </a:lnTo>
                    <a:lnTo>
                      <a:pt x="178" y="114"/>
                    </a:lnTo>
                    <a:lnTo>
                      <a:pt x="179" y="110"/>
                    </a:lnTo>
                    <a:lnTo>
                      <a:pt x="179" y="105"/>
                    </a:lnTo>
                    <a:lnTo>
                      <a:pt x="179" y="100"/>
                    </a:lnTo>
                    <a:lnTo>
                      <a:pt x="178" y="93"/>
                    </a:lnTo>
                    <a:lnTo>
                      <a:pt x="177" y="86"/>
                    </a:lnTo>
                    <a:lnTo>
                      <a:pt x="175" y="79"/>
                    </a:lnTo>
                    <a:lnTo>
                      <a:pt x="173" y="71"/>
                    </a:lnTo>
                    <a:lnTo>
                      <a:pt x="169" y="63"/>
                    </a:lnTo>
                    <a:lnTo>
                      <a:pt x="164" y="54"/>
                    </a:lnTo>
                    <a:lnTo>
                      <a:pt x="159" y="45"/>
                    </a:lnTo>
                    <a:lnTo>
                      <a:pt x="158" y="45"/>
                    </a:lnTo>
                    <a:lnTo>
                      <a:pt x="157" y="43"/>
                    </a:lnTo>
                    <a:lnTo>
                      <a:pt x="156" y="41"/>
                    </a:lnTo>
                    <a:lnTo>
                      <a:pt x="153" y="39"/>
                    </a:lnTo>
                    <a:lnTo>
                      <a:pt x="151" y="36"/>
                    </a:lnTo>
                    <a:lnTo>
                      <a:pt x="147" y="33"/>
                    </a:lnTo>
                    <a:lnTo>
                      <a:pt x="143" y="30"/>
                    </a:lnTo>
                    <a:lnTo>
                      <a:pt x="139" y="27"/>
                    </a:lnTo>
                    <a:lnTo>
                      <a:pt x="134" y="24"/>
                    </a:lnTo>
                    <a:lnTo>
                      <a:pt x="128" y="22"/>
                    </a:lnTo>
                    <a:lnTo>
                      <a:pt x="122" y="20"/>
                    </a:lnTo>
                    <a:lnTo>
                      <a:pt x="116" y="19"/>
                    </a:lnTo>
                    <a:lnTo>
                      <a:pt x="109" y="19"/>
                    </a:lnTo>
                    <a:close/>
                    <a:moveTo>
                      <a:pt x="117" y="0"/>
                    </a:moveTo>
                    <a:lnTo>
                      <a:pt x="246" y="0"/>
                    </a:lnTo>
                    <a:lnTo>
                      <a:pt x="220" y="19"/>
                    </a:lnTo>
                    <a:lnTo>
                      <a:pt x="184" y="18"/>
                    </a:lnTo>
                    <a:lnTo>
                      <a:pt x="190" y="22"/>
                    </a:lnTo>
                    <a:lnTo>
                      <a:pt x="195" y="26"/>
                    </a:lnTo>
                    <a:lnTo>
                      <a:pt x="200" y="31"/>
                    </a:lnTo>
                    <a:lnTo>
                      <a:pt x="204" y="35"/>
                    </a:lnTo>
                    <a:lnTo>
                      <a:pt x="208" y="40"/>
                    </a:lnTo>
                    <a:lnTo>
                      <a:pt x="211" y="46"/>
                    </a:lnTo>
                    <a:lnTo>
                      <a:pt x="214" y="52"/>
                    </a:lnTo>
                    <a:lnTo>
                      <a:pt x="216" y="59"/>
                    </a:lnTo>
                    <a:lnTo>
                      <a:pt x="218" y="66"/>
                    </a:lnTo>
                    <a:lnTo>
                      <a:pt x="219" y="74"/>
                    </a:lnTo>
                    <a:lnTo>
                      <a:pt x="219" y="83"/>
                    </a:lnTo>
                    <a:lnTo>
                      <a:pt x="219" y="93"/>
                    </a:lnTo>
                    <a:lnTo>
                      <a:pt x="218" y="101"/>
                    </a:lnTo>
                    <a:lnTo>
                      <a:pt x="216" y="109"/>
                    </a:lnTo>
                    <a:lnTo>
                      <a:pt x="214" y="116"/>
                    </a:lnTo>
                    <a:lnTo>
                      <a:pt x="211" y="123"/>
                    </a:lnTo>
                    <a:lnTo>
                      <a:pt x="207" y="129"/>
                    </a:lnTo>
                    <a:lnTo>
                      <a:pt x="203" y="134"/>
                    </a:lnTo>
                    <a:lnTo>
                      <a:pt x="200" y="138"/>
                    </a:lnTo>
                    <a:lnTo>
                      <a:pt x="195" y="143"/>
                    </a:lnTo>
                    <a:lnTo>
                      <a:pt x="191" y="146"/>
                    </a:lnTo>
                    <a:lnTo>
                      <a:pt x="187" y="150"/>
                    </a:lnTo>
                    <a:lnTo>
                      <a:pt x="184" y="153"/>
                    </a:lnTo>
                    <a:lnTo>
                      <a:pt x="180" y="155"/>
                    </a:lnTo>
                    <a:lnTo>
                      <a:pt x="178" y="157"/>
                    </a:lnTo>
                    <a:lnTo>
                      <a:pt x="175" y="159"/>
                    </a:lnTo>
                    <a:lnTo>
                      <a:pt x="172" y="162"/>
                    </a:lnTo>
                    <a:lnTo>
                      <a:pt x="169" y="166"/>
                    </a:lnTo>
                    <a:lnTo>
                      <a:pt x="166" y="170"/>
                    </a:lnTo>
                    <a:lnTo>
                      <a:pt x="165" y="174"/>
                    </a:lnTo>
                    <a:lnTo>
                      <a:pt x="164" y="179"/>
                    </a:lnTo>
                    <a:lnTo>
                      <a:pt x="164" y="183"/>
                    </a:lnTo>
                    <a:lnTo>
                      <a:pt x="166" y="188"/>
                    </a:lnTo>
                    <a:lnTo>
                      <a:pt x="168" y="192"/>
                    </a:lnTo>
                    <a:lnTo>
                      <a:pt x="171" y="195"/>
                    </a:lnTo>
                    <a:lnTo>
                      <a:pt x="173" y="199"/>
                    </a:lnTo>
                    <a:lnTo>
                      <a:pt x="176" y="202"/>
                    </a:lnTo>
                    <a:lnTo>
                      <a:pt x="179" y="205"/>
                    </a:lnTo>
                    <a:lnTo>
                      <a:pt x="182" y="207"/>
                    </a:lnTo>
                    <a:lnTo>
                      <a:pt x="184" y="209"/>
                    </a:lnTo>
                    <a:lnTo>
                      <a:pt x="186" y="210"/>
                    </a:lnTo>
                    <a:lnTo>
                      <a:pt x="188" y="212"/>
                    </a:lnTo>
                    <a:lnTo>
                      <a:pt x="188" y="212"/>
                    </a:lnTo>
                    <a:lnTo>
                      <a:pt x="195" y="217"/>
                    </a:lnTo>
                    <a:lnTo>
                      <a:pt x="201" y="222"/>
                    </a:lnTo>
                    <a:lnTo>
                      <a:pt x="207" y="227"/>
                    </a:lnTo>
                    <a:lnTo>
                      <a:pt x="212" y="232"/>
                    </a:lnTo>
                    <a:lnTo>
                      <a:pt x="218" y="238"/>
                    </a:lnTo>
                    <a:lnTo>
                      <a:pt x="223" y="244"/>
                    </a:lnTo>
                    <a:lnTo>
                      <a:pt x="227" y="250"/>
                    </a:lnTo>
                    <a:lnTo>
                      <a:pt x="230" y="257"/>
                    </a:lnTo>
                    <a:lnTo>
                      <a:pt x="234" y="264"/>
                    </a:lnTo>
                    <a:lnTo>
                      <a:pt x="236" y="271"/>
                    </a:lnTo>
                    <a:lnTo>
                      <a:pt x="238" y="278"/>
                    </a:lnTo>
                    <a:lnTo>
                      <a:pt x="238" y="286"/>
                    </a:lnTo>
                    <a:lnTo>
                      <a:pt x="238" y="294"/>
                    </a:lnTo>
                    <a:lnTo>
                      <a:pt x="237" y="302"/>
                    </a:lnTo>
                    <a:lnTo>
                      <a:pt x="235" y="311"/>
                    </a:lnTo>
                    <a:lnTo>
                      <a:pt x="231" y="320"/>
                    </a:lnTo>
                    <a:lnTo>
                      <a:pt x="227" y="329"/>
                    </a:lnTo>
                    <a:lnTo>
                      <a:pt x="221" y="338"/>
                    </a:lnTo>
                    <a:lnTo>
                      <a:pt x="214" y="346"/>
                    </a:lnTo>
                    <a:lnTo>
                      <a:pt x="207" y="353"/>
                    </a:lnTo>
                    <a:lnTo>
                      <a:pt x="199" y="360"/>
                    </a:lnTo>
                    <a:lnTo>
                      <a:pt x="190" y="365"/>
                    </a:lnTo>
                    <a:lnTo>
                      <a:pt x="181" y="370"/>
                    </a:lnTo>
                    <a:lnTo>
                      <a:pt x="171" y="374"/>
                    </a:lnTo>
                    <a:lnTo>
                      <a:pt x="161" y="377"/>
                    </a:lnTo>
                    <a:lnTo>
                      <a:pt x="150" y="379"/>
                    </a:lnTo>
                    <a:lnTo>
                      <a:pt x="139" y="381"/>
                    </a:lnTo>
                    <a:lnTo>
                      <a:pt x="128" y="382"/>
                    </a:lnTo>
                    <a:lnTo>
                      <a:pt x="116" y="382"/>
                    </a:lnTo>
                    <a:lnTo>
                      <a:pt x="105" y="381"/>
                    </a:lnTo>
                    <a:lnTo>
                      <a:pt x="93" y="380"/>
                    </a:lnTo>
                    <a:lnTo>
                      <a:pt x="81" y="378"/>
                    </a:lnTo>
                    <a:lnTo>
                      <a:pt x="70" y="375"/>
                    </a:lnTo>
                    <a:lnTo>
                      <a:pt x="58" y="372"/>
                    </a:lnTo>
                    <a:lnTo>
                      <a:pt x="47" y="367"/>
                    </a:lnTo>
                    <a:lnTo>
                      <a:pt x="37" y="363"/>
                    </a:lnTo>
                    <a:lnTo>
                      <a:pt x="29" y="358"/>
                    </a:lnTo>
                    <a:lnTo>
                      <a:pt x="21" y="352"/>
                    </a:lnTo>
                    <a:lnTo>
                      <a:pt x="15" y="346"/>
                    </a:lnTo>
                    <a:lnTo>
                      <a:pt x="9" y="340"/>
                    </a:lnTo>
                    <a:lnTo>
                      <a:pt x="5" y="333"/>
                    </a:lnTo>
                    <a:lnTo>
                      <a:pt x="2" y="326"/>
                    </a:lnTo>
                    <a:lnTo>
                      <a:pt x="1" y="319"/>
                    </a:lnTo>
                    <a:lnTo>
                      <a:pt x="0" y="312"/>
                    </a:lnTo>
                    <a:lnTo>
                      <a:pt x="0" y="304"/>
                    </a:lnTo>
                    <a:lnTo>
                      <a:pt x="2" y="297"/>
                    </a:lnTo>
                    <a:lnTo>
                      <a:pt x="4" y="289"/>
                    </a:lnTo>
                    <a:lnTo>
                      <a:pt x="8" y="281"/>
                    </a:lnTo>
                    <a:lnTo>
                      <a:pt x="13" y="274"/>
                    </a:lnTo>
                    <a:lnTo>
                      <a:pt x="19" y="266"/>
                    </a:lnTo>
                    <a:lnTo>
                      <a:pt x="26" y="259"/>
                    </a:lnTo>
                    <a:lnTo>
                      <a:pt x="35" y="252"/>
                    </a:lnTo>
                    <a:lnTo>
                      <a:pt x="43" y="246"/>
                    </a:lnTo>
                    <a:lnTo>
                      <a:pt x="52" y="241"/>
                    </a:lnTo>
                    <a:lnTo>
                      <a:pt x="62" y="237"/>
                    </a:lnTo>
                    <a:lnTo>
                      <a:pt x="71" y="233"/>
                    </a:lnTo>
                    <a:lnTo>
                      <a:pt x="80" y="231"/>
                    </a:lnTo>
                    <a:lnTo>
                      <a:pt x="89" y="229"/>
                    </a:lnTo>
                    <a:lnTo>
                      <a:pt x="97" y="227"/>
                    </a:lnTo>
                    <a:lnTo>
                      <a:pt x="105" y="226"/>
                    </a:lnTo>
                    <a:lnTo>
                      <a:pt x="113" y="226"/>
                    </a:lnTo>
                    <a:lnTo>
                      <a:pt x="119" y="226"/>
                    </a:lnTo>
                    <a:lnTo>
                      <a:pt x="125" y="226"/>
                    </a:lnTo>
                    <a:lnTo>
                      <a:pt x="130" y="226"/>
                    </a:lnTo>
                    <a:lnTo>
                      <a:pt x="133" y="226"/>
                    </a:lnTo>
                    <a:lnTo>
                      <a:pt x="135" y="226"/>
                    </a:lnTo>
                    <a:lnTo>
                      <a:pt x="136" y="226"/>
                    </a:lnTo>
                    <a:lnTo>
                      <a:pt x="130" y="220"/>
                    </a:lnTo>
                    <a:lnTo>
                      <a:pt x="126" y="214"/>
                    </a:lnTo>
                    <a:lnTo>
                      <a:pt x="123" y="208"/>
                    </a:lnTo>
                    <a:lnTo>
                      <a:pt x="121" y="203"/>
                    </a:lnTo>
                    <a:lnTo>
                      <a:pt x="120" y="198"/>
                    </a:lnTo>
                    <a:lnTo>
                      <a:pt x="119" y="193"/>
                    </a:lnTo>
                    <a:lnTo>
                      <a:pt x="119" y="188"/>
                    </a:lnTo>
                    <a:lnTo>
                      <a:pt x="120" y="184"/>
                    </a:lnTo>
                    <a:lnTo>
                      <a:pt x="121" y="181"/>
                    </a:lnTo>
                    <a:lnTo>
                      <a:pt x="122" y="178"/>
                    </a:lnTo>
                    <a:lnTo>
                      <a:pt x="124" y="175"/>
                    </a:lnTo>
                    <a:lnTo>
                      <a:pt x="125" y="174"/>
                    </a:lnTo>
                    <a:lnTo>
                      <a:pt x="125" y="172"/>
                    </a:lnTo>
                    <a:lnTo>
                      <a:pt x="126" y="172"/>
                    </a:lnTo>
                    <a:lnTo>
                      <a:pt x="118" y="172"/>
                    </a:lnTo>
                    <a:lnTo>
                      <a:pt x="110" y="172"/>
                    </a:lnTo>
                    <a:lnTo>
                      <a:pt x="103" y="171"/>
                    </a:lnTo>
                    <a:lnTo>
                      <a:pt x="97" y="171"/>
                    </a:lnTo>
                    <a:lnTo>
                      <a:pt x="91" y="169"/>
                    </a:lnTo>
                    <a:lnTo>
                      <a:pt x="86" y="168"/>
                    </a:lnTo>
                    <a:lnTo>
                      <a:pt x="82" y="167"/>
                    </a:lnTo>
                    <a:lnTo>
                      <a:pt x="78" y="166"/>
                    </a:lnTo>
                    <a:lnTo>
                      <a:pt x="76" y="164"/>
                    </a:lnTo>
                    <a:lnTo>
                      <a:pt x="74" y="164"/>
                    </a:lnTo>
                    <a:lnTo>
                      <a:pt x="74" y="163"/>
                    </a:lnTo>
                    <a:lnTo>
                      <a:pt x="66" y="159"/>
                    </a:lnTo>
                    <a:lnTo>
                      <a:pt x="59" y="154"/>
                    </a:lnTo>
                    <a:lnTo>
                      <a:pt x="52" y="148"/>
                    </a:lnTo>
                    <a:lnTo>
                      <a:pt x="46" y="142"/>
                    </a:lnTo>
                    <a:lnTo>
                      <a:pt x="41" y="135"/>
                    </a:lnTo>
                    <a:lnTo>
                      <a:pt x="37" y="127"/>
                    </a:lnTo>
                    <a:lnTo>
                      <a:pt x="33" y="119"/>
                    </a:lnTo>
                    <a:lnTo>
                      <a:pt x="30" y="111"/>
                    </a:lnTo>
                    <a:lnTo>
                      <a:pt x="28" y="103"/>
                    </a:lnTo>
                    <a:lnTo>
                      <a:pt x="26" y="94"/>
                    </a:lnTo>
                    <a:lnTo>
                      <a:pt x="26" y="86"/>
                    </a:lnTo>
                    <a:lnTo>
                      <a:pt x="27" y="77"/>
                    </a:lnTo>
                    <a:lnTo>
                      <a:pt x="28" y="69"/>
                    </a:lnTo>
                    <a:lnTo>
                      <a:pt x="31" y="61"/>
                    </a:lnTo>
                    <a:lnTo>
                      <a:pt x="35" y="53"/>
                    </a:lnTo>
                    <a:lnTo>
                      <a:pt x="40" y="45"/>
                    </a:lnTo>
                    <a:lnTo>
                      <a:pt x="45" y="38"/>
                    </a:lnTo>
                    <a:lnTo>
                      <a:pt x="55" y="29"/>
                    </a:lnTo>
                    <a:lnTo>
                      <a:pt x="64" y="21"/>
                    </a:lnTo>
                    <a:lnTo>
                      <a:pt x="73" y="15"/>
                    </a:lnTo>
                    <a:lnTo>
                      <a:pt x="81" y="10"/>
                    </a:lnTo>
                    <a:lnTo>
                      <a:pt x="89" y="7"/>
                    </a:lnTo>
                    <a:lnTo>
                      <a:pt x="97" y="4"/>
                    </a:lnTo>
                    <a:lnTo>
                      <a:pt x="103" y="2"/>
                    </a:lnTo>
                    <a:lnTo>
                      <a:pt x="109" y="1"/>
                    </a:lnTo>
                    <a:lnTo>
                      <a:pt x="113" y="0"/>
                    </a:lnTo>
                    <a:lnTo>
                      <a:pt x="117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  <p:sp>
            <p:nvSpPr>
              <p:cNvPr id="349" name="Freeform 68"/>
              <p:cNvSpPr>
                <a:spLocks/>
              </p:cNvSpPr>
              <p:nvPr/>
            </p:nvSpPr>
            <p:spPr bwMode="auto">
              <a:xfrm>
                <a:off x="6568681" y="3887046"/>
                <a:ext cx="93228" cy="93229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83" y="0"/>
                  </a:cxn>
                  <a:cxn ang="0">
                    <a:pos x="83" y="44"/>
                  </a:cxn>
                  <a:cxn ang="0">
                    <a:pos x="129" y="44"/>
                  </a:cxn>
                  <a:cxn ang="0">
                    <a:pos x="129" y="82"/>
                  </a:cxn>
                  <a:cxn ang="0">
                    <a:pos x="83" y="82"/>
                  </a:cxn>
                  <a:cxn ang="0">
                    <a:pos x="83" y="129"/>
                  </a:cxn>
                  <a:cxn ang="0">
                    <a:pos x="45" y="129"/>
                  </a:cxn>
                  <a:cxn ang="0">
                    <a:pos x="45" y="82"/>
                  </a:cxn>
                  <a:cxn ang="0">
                    <a:pos x="0" y="82"/>
                  </a:cxn>
                  <a:cxn ang="0">
                    <a:pos x="0" y="44"/>
                  </a:cxn>
                  <a:cxn ang="0">
                    <a:pos x="45" y="44"/>
                  </a:cxn>
                  <a:cxn ang="0">
                    <a:pos x="45" y="0"/>
                  </a:cxn>
                </a:cxnLst>
                <a:rect l="0" t="0" r="r" b="b"/>
                <a:pathLst>
                  <a:path w="129" h="129">
                    <a:moveTo>
                      <a:pt x="45" y="0"/>
                    </a:moveTo>
                    <a:lnTo>
                      <a:pt x="83" y="0"/>
                    </a:lnTo>
                    <a:lnTo>
                      <a:pt x="83" y="44"/>
                    </a:lnTo>
                    <a:lnTo>
                      <a:pt x="129" y="44"/>
                    </a:lnTo>
                    <a:lnTo>
                      <a:pt x="129" y="82"/>
                    </a:lnTo>
                    <a:lnTo>
                      <a:pt x="83" y="82"/>
                    </a:lnTo>
                    <a:lnTo>
                      <a:pt x="83" y="129"/>
                    </a:lnTo>
                    <a:lnTo>
                      <a:pt x="45" y="129"/>
                    </a:lnTo>
                    <a:lnTo>
                      <a:pt x="45" y="82"/>
                    </a:lnTo>
                    <a:lnTo>
                      <a:pt x="0" y="82"/>
                    </a:lnTo>
                    <a:lnTo>
                      <a:pt x="0" y="44"/>
                    </a:lnTo>
                    <a:lnTo>
                      <a:pt x="45" y="44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/>
              </a:p>
            </p:txBody>
          </p:sp>
        </p:grpSp>
      </p:grpSp>
      <p:grpSp>
        <p:nvGrpSpPr>
          <p:cNvPr id="363" name="Group 362"/>
          <p:cNvGrpSpPr/>
          <p:nvPr/>
        </p:nvGrpSpPr>
        <p:grpSpPr>
          <a:xfrm>
            <a:off x="7272880" y="1981200"/>
            <a:ext cx="3962400" cy="3480375"/>
            <a:chOff x="7161212" y="2158425"/>
            <a:chExt cx="3962400" cy="3480375"/>
          </a:xfrm>
        </p:grpSpPr>
        <p:graphicFrame>
          <p:nvGraphicFramePr>
            <p:cNvPr id="354" name="Chart 353"/>
            <p:cNvGraphicFramePr/>
            <p:nvPr/>
          </p:nvGraphicFramePr>
          <p:xfrm>
            <a:off x="7161212" y="2158425"/>
            <a:ext cx="3962400" cy="2667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55" name="TextBox 354"/>
            <p:cNvSpPr txBox="1"/>
            <p:nvPr/>
          </p:nvSpPr>
          <p:spPr>
            <a:xfrm flipH="1">
              <a:off x="7780910" y="5054025"/>
              <a:ext cx="2819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kern="0" dirty="0" smtClean="0">
                  <a:latin typeface="Arial" pitchFamily="34" charset="0"/>
                  <a:cs typeface="Arial" pitchFamily="34" charset="0"/>
                </a:rPr>
                <a:t>This is a sample text. </a:t>
              </a:r>
            </a:p>
            <a:p>
              <a:pPr algn="ctr"/>
              <a:r>
                <a:rPr lang="en-US" sz="1600" kern="0" dirty="0" smtClean="0">
                  <a:latin typeface="Arial" pitchFamily="34" charset="0"/>
                  <a:cs typeface="Arial" pitchFamily="34" charset="0"/>
                </a:rPr>
                <a:t>Insert your desired text here. </a:t>
              </a:r>
              <a:endParaRPr lang="en-US" sz="16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34318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 World Map Slides</a:t>
            </a:r>
            <a:endParaRPr lang="en-US" dirty="0"/>
          </a:p>
        </p:txBody>
      </p:sp>
      <p:grpSp>
        <p:nvGrpSpPr>
          <p:cNvPr id="1116" name="Group 1115"/>
          <p:cNvGrpSpPr/>
          <p:nvPr/>
        </p:nvGrpSpPr>
        <p:grpSpPr>
          <a:xfrm>
            <a:off x="2689934" y="1981200"/>
            <a:ext cx="6580190" cy="3282144"/>
            <a:chOff x="1751012" y="1676400"/>
            <a:chExt cx="8576143" cy="427771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930" name="Freeform 1208"/>
            <p:cNvSpPr>
              <a:spLocks/>
            </p:cNvSpPr>
            <p:nvPr/>
          </p:nvSpPr>
          <p:spPr bwMode="auto">
            <a:xfrm>
              <a:off x="5357220" y="3485722"/>
              <a:ext cx="1635229" cy="1832119"/>
            </a:xfrm>
            <a:custGeom>
              <a:avLst/>
              <a:gdLst/>
              <a:ahLst/>
              <a:cxnLst>
                <a:cxn ang="0">
                  <a:pos x="321" y="7"/>
                </a:cxn>
                <a:cxn ang="0">
                  <a:pos x="324" y="18"/>
                </a:cxn>
                <a:cxn ang="0">
                  <a:pos x="325" y="34"/>
                </a:cxn>
                <a:cxn ang="0">
                  <a:pos x="339" y="58"/>
                </a:cxn>
                <a:cxn ang="0">
                  <a:pos x="405" y="89"/>
                </a:cxn>
                <a:cxn ang="0">
                  <a:pos x="428" y="77"/>
                </a:cxn>
                <a:cxn ang="0">
                  <a:pos x="461" y="64"/>
                </a:cxn>
                <a:cxn ang="0">
                  <a:pos x="482" y="73"/>
                </a:cxn>
                <a:cxn ang="0">
                  <a:pos x="546" y="82"/>
                </a:cxn>
                <a:cxn ang="0">
                  <a:pos x="590" y="83"/>
                </a:cxn>
                <a:cxn ang="0">
                  <a:pos x="599" y="113"/>
                </a:cxn>
                <a:cxn ang="0">
                  <a:pos x="571" y="99"/>
                </a:cxn>
                <a:cxn ang="0">
                  <a:pos x="626" y="205"/>
                </a:cxn>
                <a:cxn ang="0">
                  <a:pos x="639" y="240"/>
                </a:cxn>
                <a:cxn ang="0">
                  <a:pos x="659" y="277"/>
                </a:cxn>
                <a:cxn ang="0">
                  <a:pos x="697" y="308"/>
                </a:cxn>
                <a:cxn ang="0">
                  <a:pos x="700" y="326"/>
                </a:cxn>
                <a:cxn ang="0">
                  <a:pos x="717" y="338"/>
                </a:cxn>
                <a:cxn ang="0">
                  <a:pos x="742" y="331"/>
                </a:cxn>
                <a:cxn ang="0">
                  <a:pos x="771" y="380"/>
                </a:cxn>
                <a:cxn ang="0">
                  <a:pos x="702" y="453"/>
                </a:cxn>
                <a:cxn ang="0">
                  <a:pos x="655" y="511"/>
                </a:cxn>
                <a:cxn ang="0">
                  <a:pos x="655" y="563"/>
                </a:cxn>
                <a:cxn ang="0">
                  <a:pos x="665" y="589"/>
                </a:cxn>
                <a:cxn ang="0">
                  <a:pos x="658" y="650"/>
                </a:cxn>
                <a:cxn ang="0">
                  <a:pos x="609" y="688"/>
                </a:cxn>
                <a:cxn ang="0">
                  <a:pos x="597" y="707"/>
                </a:cxn>
                <a:cxn ang="0">
                  <a:pos x="605" y="751"/>
                </a:cxn>
                <a:cxn ang="0">
                  <a:pos x="575" y="775"/>
                </a:cxn>
                <a:cxn ang="0">
                  <a:pos x="562" y="807"/>
                </a:cxn>
                <a:cxn ang="0">
                  <a:pos x="511" y="868"/>
                </a:cxn>
                <a:cxn ang="0">
                  <a:pos x="492" y="874"/>
                </a:cxn>
                <a:cxn ang="0">
                  <a:pos x="472" y="872"/>
                </a:cxn>
                <a:cxn ang="0">
                  <a:pos x="414" y="877"/>
                </a:cxn>
                <a:cxn ang="0">
                  <a:pos x="410" y="846"/>
                </a:cxn>
                <a:cxn ang="0">
                  <a:pos x="372" y="778"/>
                </a:cxn>
                <a:cxn ang="0">
                  <a:pos x="355" y="716"/>
                </a:cxn>
                <a:cxn ang="0">
                  <a:pos x="339" y="631"/>
                </a:cxn>
                <a:cxn ang="0">
                  <a:pos x="354" y="581"/>
                </a:cxn>
                <a:cxn ang="0">
                  <a:pos x="339" y="523"/>
                </a:cxn>
                <a:cxn ang="0">
                  <a:pos x="301" y="469"/>
                </a:cxn>
                <a:cxn ang="0">
                  <a:pos x="311" y="453"/>
                </a:cxn>
                <a:cxn ang="0">
                  <a:pos x="315" y="426"/>
                </a:cxn>
                <a:cxn ang="0">
                  <a:pos x="266" y="406"/>
                </a:cxn>
                <a:cxn ang="0">
                  <a:pos x="201" y="395"/>
                </a:cxn>
                <a:cxn ang="0">
                  <a:pos x="151" y="400"/>
                </a:cxn>
                <a:cxn ang="0">
                  <a:pos x="102" y="406"/>
                </a:cxn>
                <a:cxn ang="0">
                  <a:pos x="44" y="348"/>
                </a:cxn>
                <a:cxn ang="0">
                  <a:pos x="12" y="317"/>
                </a:cxn>
                <a:cxn ang="0">
                  <a:pos x="5" y="294"/>
                </a:cxn>
                <a:cxn ang="0">
                  <a:pos x="17" y="248"/>
                </a:cxn>
                <a:cxn ang="0">
                  <a:pos x="14" y="192"/>
                </a:cxn>
                <a:cxn ang="0">
                  <a:pos x="48" y="132"/>
                </a:cxn>
                <a:cxn ang="0">
                  <a:pos x="87" y="107"/>
                </a:cxn>
                <a:cxn ang="0">
                  <a:pos x="113" y="51"/>
                </a:cxn>
                <a:cxn ang="0">
                  <a:pos x="155" y="29"/>
                </a:cxn>
                <a:cxn ang="0">
                  <a:pos x="188" y="24"/>
                </a:cxn>
                <a:cxn ang="0">
                  <a:pos x="260" y="6"/>
                </a:cxn>
                <a:cxn ang="0">
                  <a:pos x="288" y="2"/>
                </a:cxn>
                <a:cxn ang="0">
                  <a:pos x="305" y="2"/>
                </a:cxn>
              </a:cxnLst>
              <a:rect l="0" t="0" r="r" b="b"/>
              <a:pathLst>
                <a:path w="789" h="884">
                  <a:moveTo>
                    <a:pt x="309" y="0"/>
                  </a:moveTo>
                  <a:lnTo>
                    <a:pt x="314" y="0"/>
                  </a:lnTo>
                  <a:lnTo>
                    <a:pt x="316" y="1"/>
                  </a:lnTo>
                  <a:lnTo>
                    <a:pt x="318" y="2"/>
                  </a:lnTo>
                  <a:lnTo>
                    <a:pt x="319" y="5"/>
                  </a:lnTo>
                  <a:lnTo>
                    <a:pt x="321" y="7"/>
                  </a:lnTo>
                  <a:lnTo>
                    <a:pt x="325" y="7"/>
                  </a:lnTo>
                  <a:lnTo>
                    <a:pt x="328" y="5"/>
                  </a:lnTo>
                  <a:lnTo>
                    <a:pt x="329" y="5"/>
                  </a:lnTo>
                  <a:lnTo>
                    <a:pt x="329" y="7"/>
                  </a:lnTo>
                  <a:lnTo>
                    <a:pt x="324" y="12"/>
                  </a:lnTo>
                  <a:lnTo>
                    <a:pt x="324" y="18"/>
                  </a:lnTo>
                  <a:lnTo>
                    <a:pt x="325" y="19"/>
                  </a:lnTo>
                  <a:lnTo>
                    <a:pt x="328" y="20"/>
                  </a:lnTo>
                  <a:lnTo>
                    <a:pt x="329" y="21"/>
                  </a:lnTo>
                  <a:lnTo>
                    <a:pt x="329" y="28"/>
                  </a:lnTo>
                  <a:lnTo>
                    <a:pt x="328" y="30"/>
                  </a:lnTo>
                  <a:lnTo>
                    <a:pt x="325" y="34"/>
                  </a:lnTo>
                  <a:lnTo>
                    <a:pt x="324" y="36"/>
                  </a:lnTo>
                  <a:lnTo>
                    <a:pt x="324" y="40"/>
                  </a:lnTo>
                  <a:lnTo>
                    <a:pt x="325" y="45"/>
                  </a:lnTo>
                  <a:lnTo>
                    <a:pt x="329" y="53"/>
                  </a:lnTo>
                  <a:lnTo>
                    <a:pt x="334" y="56"/>
                  </a:lnTo>
                  <a:lnTo>
                    <a:pt x="339" y="58"/>
                  </a:lnTo>
                  <a:lnTo>
                    <a:pt x="343" y="59"/>
                  </a:lnTo>
                  <a:lnTo>
                    <a:pt x="354" y="59"/>
                  </a:lnTo>
                  <a:lnTo>
                    <a:pt x="365" y="62"/>
                  </a:lnTo>
                  <a:lnTo>
                    <a:pt x="375" y="68"/>
                  </a:lnTo>
                  <a:lnTo>
                    <a:pt x="395" y="83"/>
                  </a:lnTo>
                  <a:lnTo>
                    <a:pt x="405" y="89"/>
                  </a:lnTo>
                  <a:lnTo>
                    <a:pt x="419" y="92"/>
                  </a:lnTo>
                  <a:lnTo>
                    <a:pt x="422" y="92"/>
                  </a:lnTo>
                  <a:lnTo>
                    <a:pt x="424" y="90"/>
                  </a:lnTo>
                  <a:lnTo>
                    <a:pt x="426" y="88"/>
                  </a:lnTo>
                  <a:lnTo>
                    <a:pt x="428" y="87"/>
                  </a:lnTo>
                  <a:lnTo>
                    <a:pt x="428" y="77"/>
                  </a:lnTo>
                  <a:lnTo>
                    <a:pt x="429" y="69"/>
                  </a:lnTo>
                  <a:lnTo>
                    <a:pt x="434" y="65"/>
                  </a:lnTo>
                  <a:lnTo>
                    <a:pt x="442" y="63"/>
                  </a:lnTo>
                  <a:lnTo>
                    <a:pt x="451" y="60"/>
                  </a:lnTo>
                  <a:lnTo>
                    <a:pt x="461" y="60"/>
                  </a:lnTo>
                  <a:lnTo>
                    <a:pt x="461" y="64"/>
                  </a:lnTo>
                  <a:lnTo>
                    <a:pt x="462" y="65"/>
                  </a:lnTo>
                  <a:lnTo>
                    <a:pt x="463" y="68"/>
                  </a:lnTo>
                  <a:lnTo>
                    <a:pt x="466" y="69"/>
                  </a:lnTo>
                  <a:lnTo>
                    <a:pt x="467" y="70"/>
                  </a:lnTo>
                  <a:lnTo>
                    <a:pt x="472" y="73"/>
                  </a:lnTo>
                  <a:lnTo>
                    <a:pt x="482" y="73"/>
                  </a:lnTo>
                  <a:lnTo>
                    <a:pt x="486" y="74"/>
                  </a:lnTo>
                  <a:lnTo>
                    <a:pt x="500" y="79"/>
                  </a:lnTo>
                  <a:lnTo>
                    <a:pt x="516" y="84"/>
                  </a:lnTo>
                  <a:lnTo>
                    <a:pt x="531" y="85"/>
                  </a:lnTo>
                  <a:lnTo>
                    <a:pt x="540" y="84"/>
                  </a:lnTo>
                  <a:lnTo>
                    <a:pt x="546" y="82"/>
                  </a:lnTo>
                  <a:lnTo>
                    <a:pt x="561" y="79"/>
                  </a:lnTo>
                  <a:lnTo>
                    <a:pt x="569" y="80"/>
                  </a:lnTo>
                  <a:lnTo>
                    <a:pt x="575" y="83"/>
                  </a:lnTo>
                  <a:lnTo>
                    <a:pt x="582" y="84"/>
                  </a:lnTo>
                  <a:lnTo>
                    <a:pt x="587" y="84"/>
                  </a:lnTo>
                  <a:lnTo>
                    <a:pt x="590" y="83"/>
                  </a:lnTo>
                  <a:lnTo>
                    <a:pt x="591" y="83"/>
                  </a:lnTo>
                  <a:lnTo>
                    <a:pt x="594" y="82"/>
                  </a:lnTo>
                  <a:lnTo>
                    <a:pt x="601" y="94"/>
                  </a:lnTo>
                  <a:lnTo>
                    <a:pt x="602" y="102"/>
                  </a:lnTo>
                  <a:lnTo>
                    <a:pt x="601" y="107"/>
                  </a:lnTo>
                  <a:lnTo>
                    <a:pt x="599" y="113"/>
                  </a:lnTo>
                  <a:lnTo>
                    <a:pt x="596" y="121"/>
                  </a:lnTo>
                  <a:lnTo>
                    <a:pt x="594" y="126"/>
                  </a:lnTo>
                  <a:lnTo>
                    <a:pt x="587" y="122"/>
                  </a:lnTo>
                  <a:lnTo>
                    <a:pt x="582" y="114"/>
                  </a:lnTo>
                  <a:lnTo>
                    <a:pt x="576" y="106"/>
                  </a:lnTo>
                  <a:lnTo>
                    <a:pt x="571" y="99"/>
                  </a:lnTo>
                  <a:lnTo>
                    <a:pt x="571" y="106"/>
                  </a:lnTo>
                  <a:lnTo>
                    <a:pt x="610" y="175"/>
                  </a:lnTo>
                  <a:lnTo>
                    <a:pt x="610" y="182"/>
                  </a:lnTo>
                  <a:lnTo>
                    <a:pt x="615" y="191"/>
                  </a:lnTo>
                  <a:lnTo>
                    <a:pt x="621" y="200"/>
                  </a:lnTo>
                  <a:lnTo>
                    <a:pt x="626" y="205"/>
                  </a:lnTo>
                  <a:lnTo>
                    <a:pt x="626" y="228"/>
                  </a:lnTo>
                  <a:lnTo>
                    <a:pt x="629" y="231"/>
                  </a:lnTo>
                  <a:lnTo>
                    <a:pt x="630" y="234"/>
                  </a:lnTo>
                  <a:lnTo>
                    <a:pt x="634" y="236"/>
                  </a:lnTo>
                  <a:lnTo>
                    <a:pt x="636" y="239"/>
                  </a:lnTo>
                  <a:lnTo>
                    <a:pt x="639" y="240"/>
                  </a:lnTo>
                  <a:lnTo>
                    <a:pt x="643" y="243"/>
                  </a:lnTo>
                  <a:lnTo>
                    <a:pt x="645" y="246"/>
                  </a:lnTo>
                  <a:lnTo>
                    <a:pt x="649" y="256"/>
                  </a:lnTo>
                  <a:lnTo>
                    <a:pt x="650" y="265"/>
                  </a:lnTo>
                  <a:lnTo>
                    <a:pt x="655" y="274"/>
                  </a:lnTo>
                  <a:lnTo>
                    <a:pt x="659" y="277"/>
                  </a:lnTo>
                  <a:lnTo>
                    <a:pt x="661" y="279"/>
                  </a:lnTo>
                  <a:lnTo>
                    <a:pt x="673" y="287"/>
                  </a:lnTo>
                  <a:lnTo>
                    <a:pt x="678" y="292"/>
                  </a:lnTo>
                  <a:lnTo>
                    <a:pt x="681" y="299"/>
                  </a:lnTo>
                  <a:lnTo>
                    <a:pt x="688" y="306"/>
                  </a:lnTo>
                  <a:lnTo>
                    <a:pt x="697" y="308"/>
                  </a:lnTo>
                  <a:lnTo>
                    <a:pt x="697" y="311"/>
                  </a:lnTo>
                  <a:lnTo>
                    <a:pt x="698" y="313"/>
                  </a:lnTo>
                  <a:lnTo>
                    <a:pt x="698" y="318"/>
                  </a:lnTo>
                  <a:lnTo>
                    <a:pt x="697" y="321"/>
                  </a:lnTo>
                  <a:lnTo>
                    <a:pt x="699" y="323"/>
                  </a:lnTo>
                  <a:lnTo>
                    <a:pt x="700" y="326"/>
                  </a:lnTo>
                  <a:lnTo>
                    <a:pt x="703" y="329"/>
                  </a:lnTo>
                  <a:lnTo>
                    <a:pt x="705" y="332"/>
                  </a:lnTo>
                  <a:lnTo>
                    <a:pt x="708" y="336"/>
                  </a:lnTo>
                  <a:lnTo>
                    <a:pt x="712" y="337"/>
                  </a:lnTo>
                  <a:lnTo>
                    <a:pt x="714" y="338"/>
                  </a:lnTo>
                  <a:lnTo>
                    <a:pt x="717" y="338"/>
                  </a:lnTo>
                  <a:lnTo>
                    <a:pt x="719" y="337"/>
                  </a:lnTo>
                  <a:lnTo>
                    <a:pt x="720" y="336"/>
                  </a:lnTo>
                  <a:lnTo>
                    <a:pt x="722" y="333"/>
                  </a:lnTo>
                  <a:lnTo>
                    <a:pt x="723" y="332"/>
                  </a:lnTo>
                  <a:lnTo>
                    <a:pt x="725" y="331"/>
                  </a:lnTo>
                  <a:lnTo>
                    <a:pt x="742" y="331"/>
                  </a:lnTo>
                  <a:lnTo>
                    <a:pt x="764" y="326"/>
                  </a:lnTo>
                  <a:lnTo>
                    <a:pt x="787" y="319"/>
                  </a:lnTo>
                  <a:lnTo>
                    <a:pt x="789" y="324"/>
                  </a:lnTo>
                  <a:lnTo>
                    <a:pt x="787" y="343"/>
                  </a:lnTo>
                  <a:lnTo>
                    <a:pt x="779" y="362"/>
                  </a:lnTo>
                  <a:lnTo>
                    <a:pt x="771" y="380"/>
                  </a:lnTo>
                  <a:lnTo>
                    <a:pt x="762" y="392"/>
                  </a:lnTo>
                  <a:lnTo>
                    <a:pt x="750" y="409"/>
                  </a:lnTo>
                  <a:lnTo>
                    <a:pt x="742" y="423"/>
                  </a:lnTo>
                  <a:lnTo>
                    <a:pt x="729" y="435"/>
                  </a:lnTo>
                  <a:lnTo>
                    <a:pt x="715" y="445"/>
                  </a:lnTo>
                  <a:lnTo>
                    <a:pt x="702" y="453"/>
                  </a:lnTo>
                  <a:lnTo>
                    <a:pt x="689" y="462"/>
                  </a:lnTo>
                  <a:lnTo>
                    <a:pt x="678" y="472"/>
                  </a:lnTo>
                  <a:lnTo>
                    <a:pt x="669" y="483"/>
                  </a:lnTo>
                  <a:lnTo>
                    <a:pt x="663" y="499"/>
                  </a:lnTo>
                  <a:lnTo>
                    <a:pt x="659" y="506"/>
                  </a:lnTo>
                  <a:lnTo>
                    <a:pt x="655" y="511"/>
                  </a:lnTo>
                  <a:lnTo>
                    <a:pt x="650" y="516"/>
                  </a:lnTo>
                  <a:lnTo>
                    <a:pt x="649" y="523"/>
                  </a:lnTo>
                  <a:lnTo>
                    <a:pt x="650" y="534"/>
                  </a:lnTo>
                  <a:lnTo>
                    <a:pt x="651" y="543"/>
                  </a:lnTo>
                  <a:lnTo>
                    <a:pt x="653" y="555"/>
                  </a:lnTo>
                  <a:lnTo>
                    <a:pt x="655" y="563"/>
                  </a:lnTo>
                  <a:lnTo>
                    <a:pt x="660" y="571"/>
                  </a:lnTo>
                  <a:lnTo>
                    <a:pt x="665" y="577"/>
                  </a:lnTo>
                  <a:lnTo>
                    <a:pt x="668" y="582"/>
                  </a:lnTo>
                  <a:lnTo>
                    <a:pt x="668" y="585"/>
                  </a:lnTo>
                  <a:lnTo>
                    <a:pt x="666" y="586"/>
                  </a:lnTo>
                  <a:lnTo>
                    <a:pt x="665" y="589"/>
                  </a:lnTo>
                  <a:lnTo>
                    <a:pt x="665" y="610"/>
                  </a:lnTo>
                  <a:lnTo>
                    <a:pt x="664" y="625"/>
                  </a:lnTo>
                  <a:lnTo>
                    <a:pt x="666" y="630"/>
                  </a:lnTo>
                  <a:lnTo>
                    <a:pt x="666" y="633"/>
                  </a:lnTo>
                  <a:lnTo>
                    <a:pt x="664" y="643"/>
                  </a:lnTo>
                  <a:lnTo>
                    <a:pt x="658" y="650"/>
                  </a:lnTo>
                  <a:lnTo>
                    <a:pt x="650" y="656"/>
                  </a:lnTo>
                  <a:lnTo>
                    <a:pt x="640" y="663"/>
                  </a:lnTo>
                  <a:lnTo>
                    <a:pt x="629" y="667"/>
                  </a:lnTo>
                  <a:lnTo>
                    <a:pt x="620" y="673"/>
                  </a:lnTo>
                  <a:lnTo>
                    <a:pt x="612" y="679"/>
                  </a:lnTo>
                  <a:lnTo>
                    <a:pt x="609" y="688"/>
                  </a:lnTo>
                  <a:lnTo>
                    <a:pt x="605" y="689"/>
                  </a:lnTo>
                  <a:lnTo>
                    <a:pt x="602" y="692"/>
                  </a:lnTo>
                  <a:lnTo>
                    <a:pt x="599" y="694"/>
                  </a:lnTo>
                  <a:lnTo>
                    <a:pt x="597" y="698"/>
                  </a:lnTo>
                  <a:lnTo>
                    <a:pt x="596" y="700"/>
                  </a:lnTo>
                  <a:lnTo>
                    <a:pt x="597" y="707"/>
                  </a:lnTo>
                  <a:lnTo>
                    <a:pt x="602" y="713"/>
                  </a:lnTo>
                  <a:lnTo>
                    <a:pt x="606" y="719"/>
                  </a:lnTo>
                  <a:lnTo>
                    <a:pt x="607" y="727"/>
                  </a:lnTo>
                  <a:lnTo>
                    <a:pt x="607" y="736"/>
                  </a:lnTo>
                  <a:lnTo>
                    <a:pt x="606" y="745"/>
                  </a:lnTo>
                  <a:lnTo>
                    <a:pt x="605" y="751"/>
                  </a:lnTo>
                  <a:lnTo>
                    <a:pt x="604" y="752"/>
                  </a:lnTo>
                  <a:lnTo>
                    <a:pt x="601" y="753"/>
                  </a:lnTo>
                  <a:lnTo>
                    <a:pt x="592" y="753"/>
                  </a:lnTo>
                  <a:lnTo>
                    <a:pt x="581" y="762"/>
                  </a:lnTo>
                  <a:lnTo>
                    <a:pt x="572" y="773"/>
                  </a:lnTo>
                  <a:lnTo>
                    <a:pt x="575" y="775"/>
                  </a:lnTo>
                  <a:lnTo>
                    <a:pt x="577" y="777"/>
                  </a:lnTo>
                  <a:lnTo>
                    <a:pt x="579" y="780"/>
                  </a:lnTo>
                  <a:lnTo>
                    <a:pt x="579" y="782"/>
                  </a:lnTo>
                  <a:lnTo>
                    <a:pt x="576" y="792"/>
                  </a:lnTo>
                  <a:lnTo>
                    <a:pt x="569" y="801"/>
                  </a:lnTo>
                  <a:lnTo>
                    <a:pt x="562" y="807"/>
                  </a:lnTo>
                  <a:lnTo>
                    <a:pt x="556" y="816"/>
                  </a:lnTo>
                  <a:lnTo>
                    <a:pt x="546" y="834"/>
                  </a:lnTo>
                  <a:lnTo>
                    <a:pt x="537" y="846"/>
                  </a:lnTo>
                  <a:lnTo>
                    <a:pt x="527" y="856"/>
                  </a:lnTo>
                  <a:lnTo>
                    <a:pt x="515" y="867"/>
                  </a:lnTo>
                  <a:lnTo>
                    <a:pt x="511" y="868"/>
                  </a:lnTo>
                  <a:lnTo>
                    <a:pt x="505" y="868"/>
                  </a:lnTo>
                  <a:lnTo>
                    <a:pt x="501" y="869"/>
                  </a:lnTo>
                  <a:lnTo>
                    <a:pt x="498" y="869"/>
                  </a:lnTo>
                  <a:lnTo>
                    <a:pt x="497" y="870"/>
                  </a:lnTo>
                  <a:lnTo>
                    <a:pt x="496" y="873"/>
                  </a:lnTo>
                  <a:lnTo>
                    <a:pt x="492" y="874"/>
                  </a:lnTo>
                  <a:lnTo>
                    <a:pt x="487" y="877"/>
                  </a:lnTo>
                  <a:lnTo>
                    <a:pt x="482" y="877"/>
                  </a:lnTo>
                  <a:lnTo>
                    <a:pt x="479" y="875"/>
                  </a:lnTo>
                  <a:lnTo>
                    <a:pt x="477" y="873"/>
                  </a:lnTo>
                  <a:lnTo>
                    <a:pt x="474" y="872"/>
                  </a:lnTo>
                  <a:lnTo>
                    <a:pt x="472" y="872"/>
                  </a:lnTo>
                  <a:lnTo>
                    <a:pt x="461" y="874"/>
                  </a:lnTo>
                  <a:lnTo>
                    <a:pt x="441" y="882"/>
                  </a:lnTo>
                  <a:lnTo>
                    <a:pt x="429" y="884"/>
                  </a:lnTo>
                  <a:lnTo>
                    <a:pt x="422" y="882"/>
                  </a:lnTo>
                  <a:lnTo>
                    <a:pt x="417" y="877"/>
                  </a:lnTo>
                  <a:lnTo>
                    <a:pt x="414" y="877"/>
                  </a:lnTo>
                  <a:lnTo>
                    <a:pt x="413" y="878"/>
                  </a:lnTo>
                  <a:lnTo>
                    <a:pt x="410" y="867"/>
                  </a:lnTo>
                  <a:lnTo>
                    <a:pt x="405" y="858"/>
                  </a:lnTo>
                  <a:lnTo>
                    <a:pt x="408" y="855"/>
                  </a:lnTo>
                  <a:lnTo>
                    <a:pt x="410" y="850"/>
                  </a:lnTo>
                  <a:lnTo>
                    <a:pt x="410" y="846"/>
                  </a:lnTo>
                  <a:lnTo>
                    <a:pt x="409" y="841"/>
                  </a:lnTo>
                  <a:lnTo>
                    <a:pt x="404" y="834"/>
                  </a:lnTo>
                  <a:lnTo>
                    <a:pt x="400" y="829"/>
                  </a:lnTo>
                  <a:lnTo>
                    <a:pt x="397" y="825"/>
                  </a:lnTo>
                  <a:lnTo>
                    <a:pt x="379" y="795"/>
                  </a:lnTo>
                  <a:lnTo>
                    <a:pt x="372" y="778"/>
                  </a:lnTo>
                  <a:lnTo>
                    <a:pt x="367" y="760"/>
                  </a:lnTo>
                  <a:lnTo>
                    <a:pt x="364" y="739"/>
                  </a:lnTo>
                  <a:lnTo>
                    <a:pt x="364" y="726"/>
                  </a:lnTo>
                  <a:lnTo>
                    <a:pt x="362" y="723"/>
                  </a:lnTo>
                  <a:lnTo>
                    <a:pt x="360" y="721"/>
                  </a:lnTo>
                  <a:lnTo>
                    <a:pt x="355" y="716"/>
                  </a:lnTo>
                  <a:lnTo>
                    <a:pt x="346" y="702"/>
                  </a:lnTo>
                  <a:lnTo>
                    <a:pt x="340" y="687"/>
                  </a:lnTo>
                  <a:lnTo>
                    <a:pt x="335" y="672"/>
                  </a:lnTo>
                  <a:lnTo>
                    <a:pt x="333" y="654"/>
                  </a:lnTo>
                  <a:lnTo>
                    <a:pt x="334" y="641"/>
                  </a:lnTo>
                  <a:lnTo>
                    <a:pt x="339" y="631"/>
                  </a:lnTo>
                  <a:lnTo>
                    <a:pt x="345" y="623"/>
                  </a:lnTo>
                  <a:lnTo>
                    <a:pt x="352" y="615"/>
                  </a:lnTo>
                  <a:lnTo>
                    <a:pt x="357" y="607"/>
                  </a:lnTo>
                  <a:lnTo>
                    <a:pt x="358" y="597"/>
                  </a:lnTo>
                  <a:lnTo>
                    <a:pt x="357" y="589"/>
                  </a:lnTo>
                  <a:lnTo>
                    <a:pt x="354" y="581"/>
                  </a:lnTo>
                  <a:lnTo>
                    <a:pt x="353" y="573"/>
                  </a:lnTo>
                  <a:lnTo>
                    <a:pt x="350" y="560"/>
                  </a:lnTo>
                  <a:lnTo>
                    <a:pt x="346" y="548"/>
                  </a:lnTo>
                  <a:lnTo>
                    <a:pt x="343" y="539"/>
                  </a:lnTo>
                  <a:lnTo>
                    <a:pt x="340" y="532"/>
                  </a:lnTo>
                  <a:lnTo>
                    <a:pt x="339" y="523"/>
                  </a:lnTo>
                  <a:lnTo>
                    <a:pt x="335" y="516"/>
                  </a:lnTo>
                  <a:lnTo>
                    <a:pt x="328" y="507"/>
                  </a:lnTo>
                  <a:lnTo>
                    <a:pt x="319" y="499"/>
                  </a:lnTo>
                  <a:lnTo>
                    <a:pt x="310" y="489"/>
                  </a:lnTo>
                  <a:lnTo>
                    <a:pt x="304" y="480"/>
                  </a:lnTo>
                  <a:lnTo>
                    <a:pt x="301" y="469"/>
                  </a:lnTo>
                  <a:lnTo>
                    <a:pt x="301" y="467"/>
                  </a:lnTo>
                  <a:lnTo>
                    <a:pt x="303" y="463"/>
                  </a:lnTo>
                  <a:lnTo>
                    <a:pt x="305" y="459"/>
                  </a:lnTo>
                  <a:lnTo>
                    <a:pt x="308" y="456"/>
                  </a:lnTo>
                  <a:lnTo>
                    <a:pt x="309" y="454"/>
                  </a:lnTo>
                  <a:lnTo>
                    <a:pt x="311" y="453"/>
                  </a:lnTo>
                  <a:lnTo>
                    <a:pt x="310" y="450"/>
                  </a:lnTo>
                  <a:lnTo>
                    <a:pt x="310" y="448"/>
                  </a:lnTo>
                  <a:lnTo>
                    <a:pt x="311" y="448"/>
                  </a:lnTo>
                  <a:lnTo>
                    <a:pt x="311" y="440"/>
                  </a:lnTo>
                  <a:lnTo>
                    <a:pt x="313" y="431"/>
                  </a:lnTo>
                  <a:lnTo>
                    <a:pt x="315" y="426"/>
                  </a:lnTo>
                  <a:lnTo>
                    <a:pt x="311" y="419"/>
                  </a:lnTo>
                  <a:lnTo>
                    <a:pt x="306" y="414"/>
                  </a:lnTo>
                  <a:lnTo>
                    <a:pt x="299" y="410"/>
                  </a:lnTo>
                  <a:lnTo>
                    <a:pt x="290" y="409"/>
                  </a:lnTo>
                  <a:lnTo>
                    <a:pt x="272" y="409"/>
                  </a:lnTo>
                  <a:lnTo>
                    <a:pt x="266" y="406"/>
                  </a:lnTo>
                  <a:lnTo>
                    <a:pt x="256" y="394"/>
                  </a:lnTo>
                  <a:lnTo>
                    <a:pt x="250" y="387"/>
                  </a:lnTo>
                  <a:lnTo>
                    <a:pt x="241" y="385"/>
                  </a:lnTo>
                  <a:lnTo>
                    <a:pt x="226" y="386"/>
                  </a:lnTo>
                  <a:lnTo>
                    <a:pt x="214" y="390"/>
                  </a:lnTo>
                  <a:lnTo>
                    <a:pt x="201" y="395"/>
                  </a:lnTo>
                  <a:lnTo>
                    <a:pt x="186" y="400"/>
                  </a:lnTo>
                  <a:lnTo>
                    <a:pt x="180" y="406"/>
                  </a:lnTo>
                  <a:lnTo>
                    <a:pt x="176" y="406"/>
                  </a:lnTo>
                  <a:lnTo>
                    <a:pt x="168" y="405"/>
                  </a:lnTo>
                  <a:lnTo>
                    <a:pt x="160" y="401"/>
                  </a:lnTo>
                  <a:lnTo>
                    <a:pt x="151" y="400"/>
                  </a:lnTo>
                  <a:lnTo>
                    <a:pt x="141" y="401"/>
                  </a:lnTo>
                  <a:lnTo>
                    <a:pt x="132" y="405"/>
                  </a:lnTo>
                  <a:lnTo>
                    <a:pt x="123" y="407"/>
                  </a:lnTo>
                  <a:lnTo>
                    <a:pt x="113" y="409"/>
                  </a:lnTo>
                  <a:lnTo>
                    <a:pt x="109" y="409"/>
                  </a:lnTo>
                  <a:lnTo>
                    <a:pt x="102" y="406"/>
                  </a:lnTo>
                  <a:lnTo>
                    <a:pt x="101" y="405"/>
                  </a:lnTo>
                  <a:lnTo>
                    <a:pt x="91" y="397"/>
                  </a:lnTo>
                  <a:lnTo>
                    <a:pt x="65" y="380"/>
                  </a:lnTo>
                  <a:lnTo>
                    <a:pt x="57" y="370"/>
                  </a:lnTo>
                  <a:lnTo>
                    <a:pt x="50" y="358"/>
                  </a:lnTo>
                  <a:lnTo>
                    <a:pt x="44" y="348"/>
                  </a:lnTo>
                  <a:lnTo>
                    <a:pt x="37" y="339"/>
                  </a:lnTo>
                  <a:lnTo>
                    <a:pt x="33" y="337"/>
                  </a:lnTo>
                  <a:lnTo>
                    <a:pt x="27" y="332"/>
                  </a:lnTo>
                  <a:lnTo>
                    <a:pt x="19" y="326"/>
                  </a:lnTo>
                  <a:lnTo>
                    <a:pt x="14" y="321"/>
                  </a:lnTo>
                  <a:lnTo>
                    <a:pt x="12" y="317"/>
                  </a:lnTo>
                  <a:lnTo>
                    <a:pt x="6" y="312"/>
                  </a:lnTo>
                  <a:lnTo>
                    <a:pt x="8" y="312"/>
                  </a:lnTo>
                  <a:lnTo>
                    <a:pt x="8" y="308"/>
                  </a:lnTo>
                  <a:lnTo>
                    <a:pt x="6" y="304"/>
                  </a:lnTo>
                  <a:lnTo>
                    <a:pt x="6" y="298"/>
                  </a:lnTo>
                  <a:lnTo>
                    <a:pt x="5" y="294"/>
                  </a:lnTo>
                  <a:lnTo>
                    <a:pt x="3" y="289"/>
                  </a:lnTo>
                  <a:lnTo>
                    <a:pt x="0" y="285"/>
                  </a:lnTo>
                  <a:lnTo>
                    <a:pt x="6" y="279"/>
                  </a:lnTo>
                  <a:lnTo>
                    <a:pt x="12" y="269"/>
                  </a:lnTo>
                  <a:lnTo>
                    <a:pt x="15" y="258"/>
                  </a:lnTo>
                  <a:lnTo>
                    <a:pt x="17" y="248"/>
                  </a:lnTo>
                  <a:lnTo>
                    <a:pt x="14" y="231"/>
                  </a:lnTo>
                  <a:lnTo>
                    <a:pt x="12" y="217"/>
                  </a:lnTo>
                  <a:lnTo>
                    <a:pt x="9" y="202"/>
                  </a:lnTo>
                  <a:lnTo>
                    <a:pt x="10" y="199"/>
                  </a:lnTo>
                  <a:lnTo>
                    <a:pt x="12" y="196"/>
                  </a:lnTo>
                  <a:lnTo>
                    <a:pt x="14" y="192"/>
                  </a:lnTo>
                  <a:lnTo>
                    <a:pt x="17" y="190"/>
                  </a:lnTo>
                  <a:lnTo>
                    <a:pt x="19" y="186"/>
                  </a:lnTo>
                  <a:lnTo>
                    <a:pt x="20" y="184"/>
                  </a:lnTo>
                  <a:lnTo>
                    <a:pt x="28" y="166"/>
                  </a:lnTo>
                  <a:lnTo>
                    <a:pt x="38" y="148"/>
                  </a:lnTo>
                  <a:lnTo>
                    <a:pt x="48" y="132"/>
                  </a:lnTo>
                  <a:lnTo>
                    <a:pt x="53" y="128"/>
                  </a:lnTo>
                  <a:lnTo>
                    <a:pt x="65" y="123"/>
                  </a:lnTo>
                  <a:lnTo>
                    <a:pt x="70" y="121"/>
                  </a:lnTo>
                  <a:lnTo>
                    <a:pt x="74" y="118"/>
                  </a:lnTo>
                  <a:lnTo>
                    <a:pt x="79" y="114"/>
                  </a:lnTo>
                  <a:lnTo>
                    <a:pt x="87" y="107"/>
                  </a:lnTo>
                  <a:lnTo>
                    <a:pt x="89" y="103"/>
                  </a:lnTo>
                  <a:lnTo>
                    <a:pt x="92" y="93"/>
                  </a:lnTo>
                  <a:lnTo>
                    <a:pt x="92" y="85"/>
                  </a:lnTo>
                  <a:lnTo>
                    <a:pt x="93" y="78"/>
                  </a:lnTo>
                  <a:lnTo>
                    <a:pt x="97" y="70"/>
                  </a:lnTo>
                  <a:lnTo>
                    <a:pt x="113" y="51"/>
                  </a:lnTo>
                  <a:lnTo>
                    <a:pt x="131" y="33"/>
                  </a:lnTo>
                  <a:lnTo>
                    <a:pt x="129" y="33"/>
                  </a:lnTo>
                  <a:lnTo>
                    <a:pt x="132" y="29"/>
                  </a:lnTo>
                  <a:lnTo>
                    <a:pt x="133" y="26"/>
                  </a:lnTo>
                  <a:lnTo>
                    <a:pt x="138" y="21"/>
                  </a:lnTo>
                  <a:lnTo>
                    <a:pt x="155" y="29"/>
                  </a:lnTo>
                  <a:lnTo>
                    <a:pt x="173" y="31"/>
                  </a:lnTo>
                  <a:lnTo>
                    <a:pt x="177" y="31"/>
                  </a:lnTo>
                  <a:lnTo>
                    <a:pt x="181" y="29"/>
                  </a:lnTo>
                  <a:lnTo>
                    <a:pt x="183" y="28"/>
                  </a:lnTo>
                  <a:lnTo>
                    <a:pt x="186" y="25"/>
                  </a:lnTo>
                  <a:lnTo>
                    <a:pt x="188" y="24"/>
                  </a:lnTo>
                  <a:lnTo>
                    <a:pt x="202" y="18"/>
                  </a:lnTo>
                  <a:lnTo>
                    <a:pt x="219" y="11"/>
                  </a:lnTo>
                  <a:lnTo>
                    <a:pt x="236" y="6"/>
                  </a:lnTo>
                  <a:lnTo>
                    <a:pt x="252" y="5"/>
                  </a:lnTo>
                  <a:lnTo>
                    <a:pt x="256" y="5"/>
                  </a:lnTo>
                  <a:lnTo>
                    <a:pt x="260" y="6"/>
                  </a:lnTo>
                  <a:lnTo>
                    <a:pt x="264" y="9"/>
                  </a:lnTo>
                  <a:lnTo>
                    <a:pt x="266" y="9"/>
                  </a:lnTo>
                  <a:lnTo>
                    <a:pt x="270" y="7"/>
                  </a:lnTo>
                  <a:lnTo>
                    <a:pt x="272" y="6"/>
                  </a:lnTo>
                  <a:lnTo>
                    <a:pt x="284" y="2"/>
                  </a:lnTo>
                  <a:lnTo>
                    <a:pt x="288" y="2"/>
                  </a:lnTo>
                  <a:lnTo>
                    <a:pt x="290" y="4"/>
                  </a:lnTo>
                  <a:lnTo>
                    <a:pt x="293" y="6"/>
                  </a:lnTo>
                  <a:lnTo>
                    <a:pt x="299" y="6"/>
                  </a:lnTo>
                  <a:lnTo>
                    <a:pt x="301" y="5"/>
                  </a:lnTo>
                  <a:lnTo>
                    <a:pt x="303" y="4"/>
                  </a:lnTo>
                  <a:lnTo>
                    <a:pt x="305" y="2"/>
                  </a:lnTo>
                  <a:lnTo>
                    <a:pt x="306" y="1"/>
                  </a:lnTo>
                  <a:lnTo>
                    <a:pt x="3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49" name="Freeform 1227"/>
            <p:cNvSpPr>
              <a:spLocks/>
            </p:cNvSpPr>
            <p:nvPr/>
          </p:nvSpPr>
          <p:spPr bwMode="auto">
            <a:xfrm>
              <a:off x="10049436" y="4828724"/>
              <a:ext cx="24870" cy="1658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8" y="5"/>
                </a:cxn>
                <a:cxn ang="0">
                  <a:pos x="5" y="8"/>
                </a:cxn>
                <a:cxn ang="0">
                  <a:pos x="2" y="8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2" y="1"/>
                </a:cxn>
                <a:cxn ang="0">
                  <a:pos x="3" y="1"/>
                </a:cxn>
                <a:cxn ang="0">
                  <a:pos x="6" y="0"/>
                </a:cxn>
              </a:cxnLst>
              <a:rect l="0" t="0" r="r" b="b"/>
              <a:pathLst>
                <a:path w="12" h="8">
                  <a:moveTo>
                    <a:pt x="6" y="0"/>
                  </a:moveTo>
                  <a:lnTo>
                    <a:pt x="12" y="0"/>
                  </a:lnTo>
                  <a:lnTo>
                    <a:pt x="12" y="3"/>
                  </a:lnTo>
                  <a:lnTo>
                    <a:pt x="8" y="5"/>
                  </a:lnTo>
                  <a:lnTo>
                    <a:pt x="5" y="8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3"/>
                  </a:lnTo>
                  <a:lnTo>
                    <a:pt x="2" y="1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11" name="Group 1110"/>
            <p:cNvGrpSpPr/>
            <p:nvPr/>
          </p:nvGrpSpPr>
          <p:grpSpPr>
            <a:xfrm>
              <a:off x="3823545" y="4144788"/>
              <a:ext cx="1121241" cy="1809322"/>
              <a:chOff x="3823545" y="4144788"/>
              <a:chExt cx="1121241" cy="1809322"/>
            </a:xfrm>
            <a:grpFill/>
          </p:grpSpPr>
          <p:sp>
            <p:nvSpPr>
              <p:cNvPr id="950" name="Freeform 1228"/>
              <p:cNvSpPr>
                <a:spLocks/>
              </p:cNvSpPr>
              <p:nvPr/>
            </p:nvSpPr>
            <p:spPr bwMode="auto">
              <a:xfrm>
                <a:off x="4296083" y="4184165"/>
                <a:ext cx="16580" cy="1865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8" y="0"/>
                  </a:cxn>
                  <a:cxn ang="0">
                    <a:pos x="8" y="5"/>
                  </a:cxn>
                  <a:cxn ang="0">
                    <a:pos x="7" y="6"/>
                  </a:cxn>
                  <a:cxn ang="0">
                    <a:pos x="5" y="9"/>
                  </a:cxn>
                  <a:cxn ang="0">
                    <a:pos x="0" y="9"/>
                  </a:cxn>
                  <a:cxn ang="0">
                    <a:pos x="0" y="5"/>
                  </a:cxn>
                  <a:cxn ang="0">
                    <a:pos x="2" y="2"/>
                  </a:cxn>
                  <a:cxn ang="0">
                    <a:pos x="4" y="1"/>
                  </a:cxn>
                  <a:cxn ang="0">
                    <a:pos x="5" y="0"/>
                  </a:cxn>
                </a:cxnLst>
                <a:rect l="0" t="0" r="r" b="b"/>
                <a:pathLst>
                  <a:path w="8" h="9">
                    <a:moveTo>
                      <a:pt x="5" y="0"/>
                    </a:moveTo>
                    <a:lnTo>
                      <a:pt x="8" y="0"/>
                    </a:lnTo>
                    <a:lnTo>
                      <a:pt x="8" y="5"/>
                    </a:lnTo>
                    <a:lnTo>
                      <a:pt x="7" y="6"/>
                    </a:lnTo>
                    <a:lnTo>
                      <a:pt x="5" y="9"/>
                    </a:lnTo>
                    <a:lnTo>
                      <a:pt x="0" y="9"/>
                    </a:lnTo>
                    <a:lnTo>
                      <a:pt x="0" y="5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" name="Freeform 1230"/>
              <p:cNvSpPr>
                <a:spLocks/>
              </p:cNvSpPr>
              <p:nvPr/>
            </p:nvSpPr>
            <p:spPr bwMode="auto">
              <a:xfrm>
                <a:off x="3997638" y="5527167"/>
                <a:ext cx="18653" cy="49741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6" y="1"/>
                  </a:cxn>
                  <a:cxn ang="0">
                    <a:pos x="9" y="4"/>
                  </a:cxn>
                  <a:cxn ang="0">
                    <a:pos x="9" y="9"/>
                  </a:cxn>
                  <a:cxn ang="0">
                    <a:pos x="8" y="10"/>
                  </a:cxn>
                  <a:cxn ang="0">
                    <a:pos x="8" y="24"/>
                  </a:cxn>
                  <a:cxn ang="0">
                    <a:pos x="4" y="24"/>
                  </a:cxn>
                  <a:cxn ang="0">
                    <a:pos x="1" y="21"/>
                  </a:cxn>
                  <a:cxn ang="0">
                    <a:pos x="0" y="19"/>
                  </a:cxn>
                  <a:cxn ang="0">
                    <a:pos x="0" y="10"/>
                  </a:cxn>
                  <a:cxn ang="0">
                    <a:pos x="1" y="7"/>
                  </a:cxn>
                  <a:cxn ang="0">
                    <a:pos x="1" y="5"/>
                  </a:cxn>
                  <a:cxn ang="0">
                    <a:pos x="3" y="2"/>
                  </a:cxn>
                  <a:cxn ang="0">
                    <a:pos x="4" y="1"/>
                  </a:cxn>
                  <a:cxn ang="0">
                    <a:pos x="4" y="0"/>
                  </a:cxn>
                </a:cxnLst>
                <a:rect l="0" t="0" r="r" b="b"/>
                <a:pathLst>
                  <a:path w="9" h="24">
                    <a:moveTo>
                      <a:pt x="4" y="0"/>
                    </a:moveTo>
                    <a:lnTo>
                      <a:pt x="6" y="1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8" y="10"/>
                    </a:lnTo>
                    <a:lnTo>
                      <a:pt x="8" y="24"/>
                    </a:lnTo>
                    <a:lnTo>
                      <a:pt x="4" y="24"/>
                    </a:lnTo>
                    <a:lnTo>
                      <a:pt x="1" y="21"/>
                    </a:lnTo>
                    <a:lnTo>
                      <a:pt x="0" y="19"/>
                    </a:lnTo>
                    <a:lnTo>
                      <a:pt x="0" y="10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3" name="Freeform 1231"/>
              <p:cNvSpPr>
                <a:spLocks/>
              </p:cNvSpPr>
              <p:nvPr/>
            </p:nvSpPr>
            <p:spPr bwMode="auto">
              <a:xfrm>
                <a:off x="3823545" y="4144788"/>
                <a:ext cx="1121241" cy="1809322"/>
              </a:xfrm>
              <a:custGeom>
                <a:avLst/>
                <a:gdLst/>
                <a:ahLst/>
                <a:cxnLst>
                  <a:cxn ang="0">
                    <a:pos x="110" y="23"/>
                  </a:cxn>
                  <a:cxn ang="0">
                    <a:pos x="120" y="28"/>
                  </a:cxn>
                  <a:cxn ang="0">
                    <a:pos x="134" y="9"/>
                  </a:cxn>
                  <a:cxn ang="0">
                    <a:pos x="146" y="13"/>
                  </a:cxn>
                  <a:cxn ang="0">
                    <a:pos x="182" y="24"/>
                  </a:cxn>
                  <a:cxn ang="0">
                    <a:pos x="218" y="19"/>
                  </a:cxn>
                  <a:cxn ang="0">
                    <a:pos x="233" y="33"/>
                  </a:cxn>
                  <a:cxn ang="0">
                    <a:pos x="261" y="54"/>
                  </a:cxn>
                  <a:cxn ang="0">
                    <a:pos x="324" y="81"/>
                  </a:cxn>
                  <a:cxn ang="0">
                    <a:pos x="356" y="112"/>
                  </a:cxn>
                  <a:cxn ang="0">
                    <a:pos x="348" y="152"/>
                  </a:cxn>
                  <a:cxn ang="0">
                    <a:pos x="376" y="166"/>
                  </a:cxn>
                  <a:cxn ang="0">
                    <a:pos x="427" y="165"/>
                  </a:cxn>
                  <a:cxn ang="0">
                    <a:pos x="452" y="176"/>
                  </a:cxn>
                  <a:cxn ang="0">
                    <a:pos x="516" y="203"/>
                  </a:cxn>
                  <a:cxn ang="0">
                    <a:pos x="513" y="278"/>
                  </a:cxn>
                  <a:cxn ang="0">
                    <a:pos x="494" y="326"/>
                  </a:cxn>
                  <a:cxn ang="0">
                    <a:pos x="484" y="366"/>
                  </a:cxn>
                  <a:cxn ang="0">
                    <a:pos x="465" y="403"/>
                  </a:cxn>
                  <a:cxn ang="0">
                    <a:pos x="424" y="421"/>
                  </a:cxn>
                  <a:cxn ang="0">
                    <a:pos x="370" y="492"/>
                  </a:cxn>
                  <a:cxn ang="0">
                    <a:pos x="322" y="564"/>
                  </a:cxn>
                  <a:cxn ang="0">
                    <a:pos x="275" y="564"/>
                  </a:cxn>
                  <a:cxn ang="0">
                    <a:pos x="281" y="588"/>
                  </a:cxn>
                  <a:cxn ang="0">
                    <a:pos x="267" y="620"/>
                  </a:cxn>
                  <a:cxn ang="0">
                    <a:pos x="222" y="643"/>
                  </a:cxn>
                  <a:cxn ang="0">
                    <a:pos x="197" y="652"/>
                  </a:cxn>
                  <a:cxn ang="0">
                    <a:pos x="198" y="673"/>
                  </a:cxn>
                  <a:cxn ang="0">
                    <a:pos x="201" y="679"/>
                  </a:cxn>
                  <a:cxn ang="0">
                    <a:pos x="189" y="698"/>
                  </a:cxn>
                  <a:cxn ang="0">
                    <a:pos x="164" y="727"/>
                  </a:cxn>
                  <a:cxn ang="0">
                    <a:pos x="173" y="764"/>
                  </a:cxn>
                  <a:cxn ang="0">
                    <a:pos x="149" y="789"/>
                  </a:cxn>
                  <a:cxn ang="0">
                    <a:pos x="161" y="844"/>
                  </a:cxn>
                  <a:cxn ang="0">
                    <a:pos x="158" y="873"/>
                  </a:cxn>
                  <a:cxn ang="0">
                    <a:pos x="122" y="857"/>
                  </a:cxn>
                  <a:cxn ang="0">
                    <a:pos x="82" y="830"/>
                  </a:cxn>
                  <a:cxn ang="0">
                    <a:pos x="89" y="814"/>
                  </a:cxn>
                  <a:cxn ang="0">
                    <a:pos x="73" y="770"/>
                  </a:cxn>
                  <a:cxn ang="0">
                    <a:pos x="77" y="733"/>
                  </a:cxn>
                  <a:cxn ang="0">
                    <a:pos x="85" y="727"/>
                  </a:cxn>
                  <a:cxn ang="0">
                    <a:pos x="94" y="668"/>
                  </a:cxn>
                  <a:cxn ang="0">
                    <a:pos x="93" y="635"/>
                  </a:cxn>
                  <a:cxn ang="0">
                    <a:pos x="92" y="619"/>
                  </a:cxn>
                  <a:cxn ang="0">
                    <a:pos x="109" y="575"/>
                  </a:cxn>
                  <a:cxn ang="0">
                    <a:pos x="124" y="469"/>
                  </a:cxn>
                  <a:cxn ang="0">
                    <a:pos x="132" y="400"/>
                  </a:cxn>
                  <a:cxn ang="0">
                    <a:pos x="103" y="345"/>
                  </a:cxn>
                  <a:cxn ang="0">
                    <a:pos x="58" y="305"/>
                  </a:cxn>
                  <a:cxn ang="0">
                    <a:pos x="25" y="239"/>
                  </a:cxn>
                  <a:cxn ang="0">
                    <a:pos x="4" y="214"/>
                  </a:cxn>
                  <a:cxn ang="0">
                    <a:pos x="16" y="175"/>
                  </a:cxn>
                  <a:cxn ang="0">
                    <a:pos x="13" y="145"/>
                  </a:cxn>
                  <a:cxn ang="0">
                    <a:pos x="33" y="115"/>
                  </a:cxn>
                  <a:cxn ang="0">
                    <a:pos x="45" y="94"/>
                  </a:cxn>
                  <a:cxn ang="0">
                    <a:pos x="43" y="66"/>
                  </a:cxn>
                  <a:cxn ang="0">
                    <a:pos x="50" y="48"/>
                  </a:cxn>
                  <a:cxn ang="0">
                    <a:pos x="63" y="34"/>
                  </a:cxn>
                  <a:cxn ang="0">
                    <a:pos x="105" y="6"/>
                  </a:cxn>
                </a:cxnLst>
                <a:rect l="0" t="0" r="r" b="b"/>
                <a:pathLst>
                  <a:path w="541" h="873">
                    <a:moveTo>
                      <a:pt x="112" y="0"/>
                    </a:moveTo>
                    <a:lnTo>
                      <a:pt x="115" y="0"/>
                    </a:lnTo>
                    <a:lnTo>
                      <a:pt x="117" y="3"/>
                    </a:lnTo>
                    <a:lnTo>
                      <a:pt x="118" y="4"/>
                    </a:lnTo>
                    <a:lnTo>
                      <a:pt x="118" y="6"/>
                    </a:lnTo>
                    <a:lnTo>
                      <a:pt x="115" y="9"/>
                    </a:lnTo>
                    <a:lnTo>
                      <a:pt x="114" y="9"/>
                    </a:lnTo>
                    <a:lnTo>
                      <a:pt x="112" y="19"/>
                    </a:lnTo>
                    <a:lnTo>
                      <a:pt x="110" y="23"/>
                    </a:lnTo>
                    <a:lnTo>
                      <a:pt x="110" y="29"/>
                    </a:lnTo>
                    <a:lnTo>
                      <a:pt x="112" y="32"/>
                    </a:lnTo>
                    <a:lnTo>
                      <a:pt x="113" y="35"/>
                    </a:lnTo>
                    <a:lnTo>
                      <a:pt x="114" y="37"/>
                    </a:lnTo>
                    <a:lnTo>
                      <a:pt x="117" y="38"/>
                    </a:lnTo>
                    <a:lnTo>
                      <a:pt x="118" y="38"/>
                    </a:lnTo>
                    <a:lnTo>
                      <a:pt x="119" y="35"/>
                    </a:lnTo>
                    <a:lnTo>
                      <a:pt x="120" y="34"/>
                    </a:lnTo>
                    <a:lnTo>
                      <a:pt x="120" y="28"/>
                    </a:lnTo>
                    <a:lnTo>
                      <a:pt x="118" y="25"/>
                    </a:lnTo>
                    <a:lnTo>
                      <a:pt x="117" y="23"/>
                    </a:lnTo>
                    <a:lnTo>
                      <a:pt x="117" y="16"/>
                    </a:lnTo>
                    <a:lnTo>
                      <a:pt x="118" y="15"/>
                    </a:lnTo>
                    <a:lnTo>
                      <a:pt x="123" y="13"/>
                    </a:lnTo>
                    <a:lnTo>
                      <a:pt x="124" y="13"/>
                    </a:lnTo>
                    <a:lnTo>
                      <a:pt x="127" y="11"/>
                    </a:lnTo>
                    <a:lnTo>
                      <a:pt x="135" y="11"/>
                    </a:lnTo>
                    <a:lnTo>
                      <a:pt x="134" y="9"/>
                    </a:lnTo>
                    <a:lnTo>
                      <a:pt x="133" y="9"/>
                    </a:lnTo>
                    <a:lnTo>
                      <a:pt x="132" y="8"/>
                    </a:lnTo>
                    <a:lnTo>
                      <a:pt x="129" y="6"/>
                    </a:lnTo>
                    <a:lnTo>
                      <a:pt x="128" y="6"/>
                    </a:lnTo>
                    <a:lnTo>
                      <a:pt x="128" y="4"/>
                    </a:lnTo>
                    <a:lnTo>
                      <a:pt x="135" y="4"/>
                    </a:lnTo>
                    <a:lnTo>
                      <a:pt x="137" y="6"/>
                    </a:lnTo>
                    <a:lnTo>
                      <a:pt x="142" y="11"/>
                    </a:lnTo>
                    <a:lnTo>
                      <a:pt x="146" y="13"/>
                    </a:lnTo>
                    <a:lnTo>
                      <a:pt x="148" y="13"/>
                    </a:lnTo>
                    <a:lnTo>
                      <a:pt x="152" y="14"/>
                    </a:lnTo>
                    <a:lnTo>
                      <a:pt x="152" y="16"/>
                    </a:lnTo>
                    <a:lnTo>
                      <a:pt x="153" y="19"/>
                    </a:lnTo>
                    <a:lnTo>
                      <a:pt x="156" y="20"/>
                    </a:lnTo>
                    <a:lnTo>
                      <a:pt x="157" y="21"/>
                    </a:lnTo>
                    <a:lnTo>
                      <a:pt x="179" y="21"/>
                    </a:lnTo>
                    <a:lnTo>
                      <a:pt x="179" y="23"/>
                    </a:lnTo>
                    <a:lnTo>
                      <a:pt x="182" y="24"/>
                    </a:lnTo>
                    <a:lnTo>
                      <a:pt x="183" y="25"/>
                    </a:lnTo>
                    <a:lnTo>
                      <a:pt x="194" y="25"/>
                    </a:lnTo>
                    <a:lnTo>
                      <a:pt x="199" y="20"/>
                    </a:lnTo>
                    <a:lnTo>
                      <a:pt x="201" y="20"/>
                    </a:lnTo>
                    <a:lnTo>
                      <a:pt x="203" y="19"/>
                    </a:lnTo>
                    <a:lnTo>
                      <a:pt x="206" y="19"/>
                    </a:lnTo>
                    <a:lnTo>
                      <a:pt x="208" y="18"/>
                    </a:lnTo>
                    <a:lnTo>
                      <a:pt x="216" y="18"/>
                    </a:lnTo>
                    <a:lnTo>
                      <a:pt x="218" y="19"/>
                    </a:lnTo>
                    <a:lnTo>
                      <a:pt x="221" y="19"/>
                    </a:lnTo>
                    <a:lnTo>
                      <a:pt x="220" y="20"/>
                    </a:lnTo>
                    <a:lnTo>
                      <a:pt x="216" y="20"/>
                    </a:lnTo>
                    <a:lnTo>
                      <a:pt x="216" y="23"/>
                    </a:lnTo>
                    <a:lnTo>
                      <a:pt x="217" y="25"/>
                    </a:lnTo>
                    <a:lnTo>
                      <a:pt x="220" y="28"/>
                    </a:lnTo>
                    <a:lnTo>
                      <a:pt x="227" y="30"/>
                    </a:lnTo>
                    <a:lnTo>
                      <a:pt x="230" y="32"/>
                    </a:lnTo>
                    <a:lnTo>
                      <a:pt x="233" y="33"/>
                    </a:lnTo>
                    <a:lnTo>
                      <a:pt x="236" y="34"/>
                    </a:lnTo>
                    <a:lnTo>
                      <a:pt x="237" y="35"/>
                    </a:lnTo>
                    <a:lnTo>
                      <a:pt x="237" y="40"/>
                    </a:lnTo>
                    <a:lnTo>
                      <a:pt x="238" y="43"/>
                    </a:lnTo>
                    <a:lnTo>
                      <a:pt x="238" y="45"/>
                    </a:lnTo>
                    <a:lnTo>
                      <a:pt x="250" y="45"/>
                    </a:lnTo>
                    <a:lnTo>
                      <a:pt x="253" y="48"/>
                    </a:lnTo>
                    <a:lnTo>
                      <a:pt x="258" y="53"/>
                    </a:lnTo>
                    <a:lnTo>
                      <a:pt x="261" y="54"/>
                    </a:lnTo>
                    <a:lnTo>
                      <a:pt x="266" y="62"/>
                    </a:lnTo>
                    <a:lnTo>
                      <a:pt x="268" y="63"/>
                    </a:lnTo>
                    <a:lnTo>
                      <a:pt x="272" y="64"/>
                    </a:lnTo>
                    <a:lnTo>
                      <a:pt x="276" y="69"/>
                    </a:lnTo>
                    <a:lnTo>
                      <a:pt x="281" y="73"/>
                    </a:lnTo>
                    <a:lnTo>
                      <a:pt x="304" y="77"/>
                    </a:lnTo>
                    <a:lnTo>
                      <a:pt x="314" y="77"/>
                    </a:lnTo>
                    <a:lnTo>
                      <a:pt x="316" y="78"/>
                    </a:lnTo>
                    <a:lnTo>
                      <a:pt x="324" y="81"/>
                    </a:lnTo>
                    <a:lnTo>
                      <a:pt x="327" y="81"/>
                    </a:lnTo>
                    <a:lnTo>
                      <a:pt x="327" y="82"/>
                    </a:lnTo>
                    <a:lnTo>
                      <a:pt x="330" y="82"/>
                    </a:lnTo>
                    <a:lnTo>
                      <a:pt x="335" y="84"/>
                    </a:lnTo>
                    <a:lnTo>
                      <a:pt x="340" y="89"/>
                    </a:lnTo>
                    <a:lnTo>
                      <a:pt x="346" y="94"/>
                    </a:lnTo>
                    <a:lnTo>
                      <a:pt x="351" y="97"/>
                    </a:lnTo>
                    <a:lnTo>
                      <a:pt x="353" y="105"/>
                    </a:lnTo>
                    <a:lnTo>
                      <a:pt x="356" y="112"/>
                    </a:lnTo>
                    <a:lnTo>
                      <a:pt x="359" y="120"/>
                    </a:lnTo>
                    <a:lnTo>
                      <a:pt x="363" y="123"/>
                    </a:lnTo>
                    <a:lnTo>
                      <a:pt x="364" y="123"/>
                    </a:lnTo>
                    <a:lnTo>
                      <a:pt x="366" y="126"/>
                    </a:lnTo>
                    <a:lnTo>
                      <a:pt x="366" y="127"/>
                    </a:lnTo>
                    <a:lnTo>
                      <a:pt x="361" y="133"/>
                    </a:lnTo>
                    <a:lnTo>
                      <a:pt x="355" y="138"/>
                    </a:lnTo>
                    <a:lnTo>
                      <a:pt x="350" y="145"/>
                    </a:lnTo>
                    <a:lnTo>
                      <a:pt x="348" y="152"/>
                    </a:lnTo>
                    <a:lnTo>
                      <a:pt x="348" y="154"/>
                    </a:lnTo>
                    <a:lnTo>
                      <a:pt x="350" y="156"/>
                    </a:lnTo>
                    <a:lnTo>
                      <a:pt x="354" y="156"/>
                    </a:lnTo>
                    <a:lnTo>
                      <a:pt x="358" y="159"/>
                    </a:lnTo>
                    <a:lnTo>
                      <a:pt x="360" y="166"/>
                    </a:lnTo>
                    <a:lnTo>
                      <a:pt x="370" y="166"/>
                    </a:lnTo>
                    <a:lnTo>
                      <a:pt x="370" y="167"/>
                    </a:lnTo>
                    <a:lnTo>
                      <a:pt x="373" y="170"/>
                    </a:lnTo>
                    <a:lnTo>
                      <a:pt x="376" y="166"/>
                    </a:lnTo>
                    <a:lnTo>
                      <a:pt x="381" y="159"/>
                    </a:lnTo>
                    <a:lnTo>
                      <a:pt x="389" y="151"/>
                    </a:lnTo>
                    <a:lnTo>
                      <a:pt x="393" y="151"/>
                    </a:lnTo>
                    <a:lnTo>
                      <a:pt x="399" y="152"/>
                    </a:lnTo>
                    <a:lnTo>
                      <a:pt x="406" y="155"/>
                    </a:lnTo>
                    <a:lnTo>
                      <a:pt x="422" y="162"/>
                    </a:lnTo>
                    <a:lnTo>
                      <a:pt x="423" y="162"/>
                    </a:lnTo>
                    <a:lnTo>
                      <a:pt x="425" y="164"/>
                    </a:lnTo>
                    <a:lnTo>
                      <a:pt x="427" y="165"/>
                    </a:lnTo>
                    <a:lnTo>
                      <a:pt x="427" y="166"/>
                    </a:lnTo>
                    <a:lnTo>
                      <a:pt x="428" y="170"/>
                    </a:lnTo>
                    <a:lnTo>
                      <a:pt x="428" y="176"/>
                    </a:lnTo>
                    <a:lnTo>
                      <a:pt x="430" y="176"/>
                    </a:lnTo>
                    <a:lnTo>
                      <a:pt x="435" y="174"/>
                    </a:lnTo>
                    <a:lnTo>
                      <a:pt x="438" y="171"/>
                    </a:lnTo>
                    <a:lnTo>
                      <a:pt x="444" y="171"/>
                    </a:lnTo>
                    <a:lnTo>
                      <a:pt x="447" y="174"/>
                    </a:lnTo>
                    <a:lnTo>
                      <a:pt x="452" y="176"/>
                    </a:lnTo>
                    <a:lnTo>
                      <a:pt x="454" y="179"/>
                    </a:lnTo>
                    <a:lnTo>
                      <a:pt x="458" y="179"/>
                    </a:lnTo>
                    <a:lnTo>
                      <a:pt x="473" y="176"/>
                    </a:lnTo>
                    <a:lnTo>
                      <a:pt x="484" y="180"/>
                    </a:lnTo>
                    <a:lnTo>
                      <a:pt x="493" y="182"/>
                    </a:lnTo>
                    <a:lnTo>
                      <a:pt x="497" y="188"/>
                    </a:lnTo>
                    <a:lnTo>
                      <a:pt x="503" y="194"/>
                    </a:lnTo>
                    <a:lnTo>
                      <a:pt x="509" y="199"/>
                    </a:lnTo>
                    <a:lnTo>
                      <a:pt x="516" y="203"/>
                    </a:lnTo>
                    <a:lnTo>
                      <a:pt x="531" y="203"/>
                    </a:lnTo>
                    <a:lnTo>
                      <a:pt x="537" y="206"/>
                    </a:lnTo>
                    <a:lnTo>
                      <a:pt x="539" y="214"/>
                    </a:lnTo>
                    <a:lnTo>
                      <a:pt x="541" y="223"/>
                    </a:lnTo>
                    <a:lnTo>
                      <a:pt x="539" y="238"/>
                    </a:lnTo>
                    <a:lnTo>
                      <a:pt x="534" y="250"/>
                    </a:lnTo>
                    <a:lnTo>
                      <a:pt x="528" y="259"/>
                    </a:lnTo>
                    <a:lnTo>
                      <a:pt x="521" y="268"/>
                    </a:lnTo>
                    <a:lnTo>
                      <a:pt x="513" y="278"/>
                    </a:lnTo>
                    <a:lnTo>
                      <a:pt x="508" y="283"/>
                    </a:lnTo>
                    <a:lnTo>
                      <a:pt x="507" y="286"/>
                    </a:lnTo>
                    <a:lnTo>
                      <a:pt x="501" y="292"/>
                    </a:lnTo>
                    <a:lnTo>
                      <a:pt x="497" y="294"/>
                    </a:lnTo>
                    <a:lnTo>
                      <a:pt x="494" y="297"/>
                    </a:lnTo>
                    <a:lnTo>
                      <a:pt x="492" y="303"/>
                    </a:lnTo>
                    <a:lnTo>
                      <a:pt x="492" y="310"/>
                    </a:lnTo>
                    <a:lnTo>
                      <a:pt x="493" y="318"/>
                    </a:lnTo>
                    <a:lnTo>
                      <a:pt x="494" y="326"/>
                    </a:lnTo>
                    <a:lnTo>
                      <a:pt x="494" y="331"/>
                    </a:lnTo>
                    <a:lnTo>
                      <a:pt x="492" y="336"/>
                    </a:lnTo>
                    <a:lnTo>
                      <a:pt x="491" y="341"/>
                    </a:lnTo>
                    <a:lnTo>
                      <a:pt x="491" y="347"/>
                    </a:lnTo>
                    <a:lnTo>
                      <a:pt x="489" y="349"/>
                    </a:lnTo>
                    <a:lnTo>
                      <a:pt x="489" y="350"/>
                    </a:lnTo>
                    <a:lnTo>
                      <a:pt x="487" y="352"/>
                    </a:lnTo>
                    <a:lnTo>
                      <a:pt x="484" y="360"/>
                    </a:lnTo>
                    <a:lnTo>
                      <a:pt x="484" y="366"/>
                    </a:lnTo>
                    <a:lnTo>
                      <a:pt x="483" y="370"/>
                    </a:lnTo>
                    <a:lnTo>
                      <a:pt x="483" y="372"/>
                    </a:lnTo>
                    <a:lnTo>
                      <a:pt x="482" y="374"/>
                    </a:lnTo>
                    <a:lnTo>
                      <a:pt x="477" y="381"/>
                    </a:lnTo>
                    <a:lnTo>
                      <a:pt x="473" y="388"/>
                    </a:lnTo>
                    <a:lnTo>
                      <a:pt x="468" y="395"/>
                    </a:lnTo>
                    <a:lnTo>
                      <a:pt x="467" y="398"/>
                    </a:lnTo>
                    <a:lnTo>
                      <a:pt x="467" y="400"/>
                    </a:lnTo>
                    <a:lnTo>
                      <a:pt x="465" y="403"/>
                    </a:lnTo>
                    <a:lnTo>
                      <a:pt x="465" y="404"/>
                    </a:lnTo>
                    <a:lnTo>
                      <a:pt x="463" y="406"/>
                    </a:lnTo>
                    <a:lnTo>
                      <a:pt x="460" y="410"/>
                    </a:lnTo>
                    <a:lnTo>
                      <a:pt x="457" y="413"/>
                    </a:lnTo>
                    <a:lnTo>
                      <a:pt x="452" y="414"/>
                    </a:lnTo>
                    <a:lnTo>
                      <a:pt x="448" y="415"/>
                    </a:lnTo>
                    <a:lnTo>
                      <a:pt x="438" y="415"/>
                    </a:lnTo>
                    <a:lnTo>
                      <a:pt x="428" y="418"/>
                    </a:lnTo>
                    <a:lnTo>
                      <a:pt x="424" y="421"/>
                    </a:lnTo>
                    <a:lnTo>
                      <a:pt x="417" y="427"/>
                    </a:lnTo>
                    <a:lnTo>
                      <a:pt x="409" y="429"/>
                    </a:lnTo>
                    <a:lnTo>
                      <a:pt x="403" y="430"/>
                    </a:lnTo>
                    <a:lnTo>
                      <a:pt x="391" y="442"/>
                    </a:lnTo>
                    <a:lnTo>
                      <a:pt x="384" y="445"/>
                    </a:lnTo>
                    <a:lnTo>
                      <a:pt x="381" y="449"/>
                    </a:lnTo>
                    <a:lnTo>
                      <a:pt x="380" y="452"/>
                    </a:lnTo>
                    <a:lnTo>
                      <a:pt x="380" y="483"/>
                    </a:lnTo>
                    <a:lnTo>
                      <a:pt x="370" y="492"/>
                    </a:lnTo>
                    <a:lnTo>
                      <a:pt x="364" y="503"/>
                    </a:lnTo>
                    <a:lnTo>
                      <a:pt x="363" y="507"/>
                    </a:lnTo>
                    <a:lnTo>
                      <a:pt x="360" y="512"/>
                    </a:lnTo>
                    <a:lnTo>
                      <a:pt x="358" y="516"/>
                    </a:lnTo>
                    <a:lnTo>
                      <a:pt x="350" y="525"/>
                    </a:lnTo>
                    <a:lnTo>
                      <a:pt x="336" y="538"/>
                    </a:lnTo>
                    <a:lnTo>
                      <a:pt x="331" y="547"/>
                    </a:lnTo>
                    <a:lnTo>
                      <a:pt x="327" y="555"/>
                    </a:lnTo>
                    <a:lnTo>
                      <a:pt x="322" y="564"/>
                    </a:lnTo>
                    <a:lnTo>
                      <a:pt x="316" y="569"/>
                    </a:lnTo>
                    <a:lnTo>
                      <a:pt x="306" y="571"/>
                    </a:lnTo>
                    <a:lnTo>
                      <a:pt x="301" y="571"/>
                    </a:lnTo>
                    <a:lnTo>
                      <a:pt x="297" y="570"/>
                    </a:lnTo>
                    <a:lnTo>
                      <a:pt x="292" y="569"/>
                    </a:lnTo>
                    <a:lnTo>
                      <a:pt x="290" y="567"/>
                    </a:lnTo>
                    <a:lnTo>
                      <a:pt x="287" y="567"/>
                    </a:lnTo>
                    <a:lnTo>
                      <a:pt x="282" y="566"/>
                    </a:lnTo>
                    <a:lnTo>
                      <a:pt x="275" y="564"/>
                    </a:lnTo>
                    <a:lnTo>
                      <a:pt x="270" y="562"/>
                    </a:lnTo>
                    <a:lnTo>
                      <a:pt x="267" y="565"/>
                    </a:lnTo>
                    <a:lnTo>
                      <a:pt x="271" y="569"/>
                    </a:lnTo>
                    <a:lnTo>
                      <a:pt x="273" y="570"/>
                    </a:lnTo>
                    <a:lnTo>
                      <a:pt x="275" y="571"/>
                    </a:lnTo>
                    <a:lnTo>
                      <a:pt x="277" y="579"/>
                    </a:lnTo>
                    <a:lnTo>
                      <a:pt x="279" y="584"/>
                    </a:lnTo>
                    <a:lnTo>
                      <a:pt x="280" y="586"/>
                    </a:lnTo>
                    <a:lnTo>
                      <a:pt x="281" y="588"/>
                    </a:lnTo>
                    <a:lnTo>
                      <a:pt x="284" y="589"/>
                    </a:lnTo>
                    <a:lnTo>
                      <a:pt x="285" y="590"/>
                    </a:lnTo>
                    <a:lnTo>
                      <a:pt x="287" y="591"/>
                    </a:lnTo>
                    <a:lnTo>
                      <a:pt x="287" y="599"/>
                    </a:lnTo>
                    <a:lnTo>
                      <a:pt x="285" y="604"/>
                    </a:lnTo>
                    <a:lnTo>
                      <a:pt x="282" y="608"/>
                    </a:lnTo>
                    <a:lnTo>
                      <a:pt x="277" y="613"/>
                    </a:lnTo>
                    <a:lnTo>
                      <a:pt x="275" y="616"/>
                    </a:lnTo>
                    <a:lnTo>
                      <a:pt x="267" y="620"/>
                    </a:lnTo>
                    <a:lnTo>
                      <a:pt x="258" y="623"/>
                    </a:lnTo>
                    <a:lnTo>
                      <a:pt x="248" y="624"/>
                    </a:lnTo>
                    <a:lnTo>
                      <a:pt x="242" y="625"/>
                    </a:lnTo>
                    <a:lnTo>
                      <a:pt x="236" y="624"/>
                    </a:lnTo>
                    <a:lnTo>
                      <a:pt x="230" y="624"/>
                    </a:lnTo>
                    <a:lnTo>
                      <a:pt x="226" y="625"/>
                    </a:lnTo>
                    <a:lnTo>
                      <a:pt x="223" y="630"/>
                    </a:lnTo>
                    <a:lnTo>
                      <a:pt x="222" y="637"/>
                    </a:lnTo>
                    <a:lnTo>
                      <a:pt x="222" y="643"/>
                    </a:lnTo>
                    <a:lnTo>
                      <a:pt x="221" y="649"/>
                    </a:lnTo>
                    <a:lnTo>
                      <a:pt x="221" y="653"/>
                    </a:lnTo>
                    <a:lnTo>
                      <a:pt x="217" y="657"/>
                    </a:lnTo>
                    <a:lnTo>
                      <a:pt x="215" y="658"/>
                    </a:lnTo>
                    <a:lnTo>
                      <a:pt x="208" y="658"/>
                    </a:lnTo>
                    <a:lnTo>
                      <a:pt x="206" y="657"/>
                    </a:lnTo>
                    <a:lnTo>
                      <a:pt x="202" y="655"/>
                    </a:lnTo>
                    <a:lnTo>
                      <a:pt x="199" y="653"/>
                    </a:lnTo>
                    <a:lnTo>
                      <a:pt x="197" y="652"/>
                    </a:lnTo>
                    <a:lnTo>
                      <a:pt x="192" y="652"/>
                    </a:lnTo>
                    <a:lnTo>
                      <a:pt x="191" y="654"/>
                    </a:lnTo>
                    <a:lnTo>
                      <a:pt x="189" y="655"/>
                    </a:lnTo>
                    <a:lnTo>
                      <a:pt x="189" y="660"/>
                    </a:lnTo>
                    <a:lnTo>
                      <a:pt x="191" y="664"/>
                    </a:lnTo>
                    <a:lnTo>
                      <a:pt x="192" y="667"/>
                    </a:lnTo>
                    <a:lnTo>
                      <a:pt x="194" y="671"/>
                    </a:lnTo>
                    <a:lnTo>
                      <a:pt x="196" y="672"/>
                    </a:lnTo>
                    <a:lnTo>
                      <a:pt x="198" y="673"/>
                    </a:lnTo>
                    <a:lnTo>
                      <a:pt x="199" y="673"/>
                    </a:lnTo>
                    <a:lnTo>
                      <a:pt x="202" y="672"/>
                    </a:lnTo>
                    <a:lnTo>
                      <a:pt x="203" y="671"/>
                    </a:lnTo>
                    <a:lnTo>
                      <a:pt x="204" y="671"/>
                    </a:lnTo>
                    <a:lnTo>
                      <a:pt x="207" y="673"/>
                    </a:lnTo>
                    <a:lnTo>
                      <a:pt x="207" y="676"/>
                    </a:lnTo>
                    <a:lnTo>
                      <a:pt x="206" y="678"/>
                    </a:lnTo>
                    <a:lnTo>
                      <a:pt x="204" y="679"/>
                    </a:lnTo>
                    <a:lnTo>
                      <a:pt x="201" y="679"/>
                    </a:lnTo>
                    <a:lnTo>
                      <a:pt x="198" y="678"/>
                    </a:lnTo>
                    <a:lnTo>
                      <a:pt x="196" y="676"/>
                    </a:lnTo>
                    <a:lnTo>
                      <a:pt x="193" y="676"/>
                    </a:lnTo>
                    <a:lnTo>
                      <a:pt x="193" y="678"/>
                    </a:lnTo>
                    <a:lnTo>
                      <a:pt x="194" y="681"/>
                    </a:lnTo>
                    <a:lnTo>
                      <a:pt x="196" y="682"/>
                    </a:lnTo>
                    <a:lnTo>
                      <a:pt x="197" y="682"/>
                    </a:lnTo>
                    <a:lnTo>
                      <a:pt x="192" y="689"/>
                    </a:lnTo>
                    <a:lnTo>
                      <a:pt x="189" y="698"/>
                    </a:lnTo>
                    <a:lnTo>
                      <a:pt x="188" y="707"/>
                    </a:lnTo>
                    <a:lnTo>
                      <a:pt x="187" y="710"/>
                    </a:lnTo>
                    <a:lnTo>
                      <a:pt x="186" y="711"/>
                    </a:lnTo>
                    <a:lnTo>
                      <a:pt x="183" y="712"/>
                    </a:lnTo>
                    <a:lnTo>
                      <a:pt x="177" y="712"/>
                    </a:lnTo>
                    <a:lnTo>
                      <a:pt x="173" y="713"/>
                    </a:lnTo>
                    <a:lnTo>
                      <a:pt x="169" y="716"/>
                    </a:lnTo>
                    <a:lnTo>
                      <a:pt x="167" y="720"/>
                    </a:lnTo>
                    <a:lnTo>
                      <a:pt x="164" y="727"/>
                    </a:lnTo>
                    <a:lnTo>
                      <a:pt x="167" y="735"/>
                    </a:lnTo>
                    <a:lnTo>
                      <a:pt x="171" y="738"/>
                    </a:lnTo>
                    <a:lnTo>
                      <a:pt x="177" y="741"/>
                    </a:lnTo>
                    <a:lnTo>
                      <a:pt x="181" y="743"/>
                    </a:lnTo>
                    <a:lnTo>
                      <a:pt x="183" y="750"/>
                    </a:lnTo>
                    <a:lnTo>
                      <a:pt x="183" y="754"/>
                    </a:lnTo>
                    <a:lnTo>
                      <a:pt x="181" y="757"/>
                    </a:lnTo>
                    <a:lnTo>
                      <a:pt x="176" y="762"/>
                    </a:lnTo>
                    <a:lnTo>
                      <a:pt x="173" y="764"/>
                    </a:lnTo>
                    <a:lnTo>
                      <a:pt x="169" y="765"/>
                    </a:lnTo>
                    <a:lnTo>
                      <a:pt x="164" y="770"/>
                    </a:lnTo>
                    <a:lnTo>
                      <a:pt x="164" y="774"/>
                    </a:lnTo>
                    <a:lnTo>
                      <a:pt x="162" y="781"/>
                    </a:lnTo>
                    <a:lnTo>
                      <a:pt x="161" y="784"/>
                    </a:lnTo>
                    <a:lnTo>
                      <a:pt x="156" y="786"/>
                    </a:lnTo>
                    <a:lnTo>
                      <a:pt x="153" y="786"/>
                    </a:lnTo>
                    <a:lnTo>
                      <a:pt x="152" y="788"/>
                    </a:lnTo>
                    <a:lnTo>
                      <a:pt x="149" y="789"/>
                    </a:lnTo>
                    <a:lnTo>
                      <a:pt x="144" y="796"/>
                    </a:lnTo>
                    <a:lnTo>
                      <a:pt x="143" y="801"/>
                    </a:lnTo>
                    <a:lnTo>
                      <a:pt x="143" y="810"/>
                    </a:lnTo>
                    <a:lnTo>
                      <a:pt x="144" y="814"/>
                    </a:lnTo>
                    <a:lnTo>
                      <a:pt x="147" y="815"/>
                    </a:lnTo>
                    <a:lnTo>
                      <a:pt x="153" y="821"/>
                    </a:lnTo>
                    <a:lnTo>
                      <a:pt x="156" y="830"/>
                    </a:lnTo>
                    <a:lnTo>
                      <a:pt x="158" y="838"/>
                    </a:lnTo>
                    <a:lnTo>
                      <a:pt x="161" y="844"/>
                    </a:lnTo>
                    <a:lnTo>
                      <a:pt x="171" y="852"/>
                    </a:lnTo>
                    <a:lnTo>
                      <a:pt x="181" y="857"/>
                    </a:lnTo>
                    <a:lnTo>
                      <a:pt x="192" y="863"/>
                    </a:lnTo>
                    <a:lnTo>
                      <a:pt x="189" y="864"/>
                    </a:lnTo>
                    <a:lnTo>
                      <a:pt x="186" y="864"/>
                    </a:lnTo>
                    <a:lnTo>
                      <a:pt x="171" y="869"/>
                    </a:lnTo>
                    <a:lnTo>
                      <a:pt x="166" y="872"/>
                    </a:lnTo>
                    <a:lnTo>
                      <a:pt x="161" y="872"/>
                    </a:lnTo>
                    <a:lnTo>
                      <a:pt x="158" y="873"/>
                    </a:lnTo>
                    <a:lnTo>
                      <a:pt x="142" y="873"/>
                    </a:lnTo>
                    <a:lnTo>
                      <a:pt x="140" y="872"/>
                    </a:lnTo>
                    <a:lnTo>
                      <a:pt x="138" y="867"/>
                    </a:lnTo>
                    <a:lnTo>
                      <a:pt x="137" y="865"/>
                    </a:lnTo>
                    <a:lnTo>
                      <a:pt x="137" y="863"/>
                    </a:lnTo>
                    <a:lnTo>
                      <a:pt x="135" y="862"/>
                    </a:lnTo>
                    <a:lnTo>
                      <a:pt x="130" y="859"/>
                    </a:lnTo>
                    <a:lnTo>
                      <a:pt x="127" y="859"/>
                    </a:lnTo>
                    <a:lnTo>
                      <a:pt x="122" y="857"/>
                    </a:lnTo>
                    <a:lnTo>
                      <a:pt x="118" y="853"/>
                    </a:lnTo>
                    <a:lnTo>
                      <a:pt x="118" y="850"/>
                    </a:lnTo>
                    <a:lnTo>
                      <a:pt x="108" y="850"/>
                    </a:lnTo>
                    <a:lnTo>
                      <a:pt x="107" y="849"/>
                    </a:lnTo>
                    <a:lnTo>
                      <a:pt x="105" y="847"/>
                    </a:lnTo>
                    <a:lnTo>
                      <a:pt x="105" y="845"/>
                    </a:lnTo>
                    <a:lnTo>
                      <a:pt x="97" y="844"/>
                    </a:lnTo>
                    <a:lnTo>
                      <a:pt x="90" y="839"/>
                    </a:lnTo>
                    <a:lnTo>
                      <a:pt x="82" y="830"/>
                    </a:lnTo>
                    <a:lnTo>
                      <a:pt x="82" y="829"/>
                    </a:lnTo>
                    <a:lnTo>
                      <a:pt x="84" y="828"/>
                    </a:lnTo>
                    <a:lnTo>
                      <a:pt x="87" y="825"/>
                    </a:lnTo>
                    <a:lnTo>
                      <a:pt x="89" y="824"/>
                    </a:lnTo>
                    <a:lnTo>
                      <a:pt x="89" y="823"/>
                    </a:lnTo>
                    <a:lnTo>
                      <a:pt x="88" y="823"/>
                    </a:lnTo>
                    <a:lnTo>
                      <a:pt x="88" y="821"/>
                    </a:lnTo>
                    <a:lnTo>
                      <a:pt x="87" y="821"/>
                    </a:lnTo>
                    <a:lnTo>
                      <a:pt x="89" y="814"/>
                    </a:lnTo>
                    <a:lnTo>
                      <a:pt x="89" y="811"/>
                    </a:lnTo>
                    <a:lnTo>
                      <a:pt x="88" y="809"/>
                    </a:lnTo>
                    <a:lnTo>
                      <a:pt x="83" y="806"/>
                    </a:lnTo>
                    <a:lnTo>
                      <a:pt x="82" y="804"/>
                    </a:lnTo>
                    <a:lnTo>
                      <a:pt x="79" y="803"/>
                    </a:lnTo>
                    <a:lnTo>
                      <a:pt x="78" y="800"/>
                    </a:lnTo>
                    <a:lnTo>
                      <a:pt x="78" y="791"/>
                    </a:lnTo>
                    <a:lnTo>
                      <a:pt x="77" y="781"/>
                    </a:lnTo>
                    <a:lnTo>
                      <a:pt x="73" y="770"/>
                    </a:lnTo>
                    <a:lnTo>
                      <a:pt x="71" y="761"/>
                    </a:lnTo>
                    <a:lnTo>
                      <a:pt x="74" y="756"/>
                    </a:lnTo>
                    <a:lnTo>
                      <a:pt x="77" y="754"/>
                    </a:lnTo>
                    <a:lnTo>
                      <a:pt x="79" y="750"/>
                    </a:lnTo>
                    <a:lnTo>
                      <a:pt x="82" y="745"/>
                    </a:lnTo>
                    <a:lnTo>
                      <a:pt x="82" y="742"/>
                    </a:lnTo>
                    <a:lnTo>
                      <a:pt x="80" y="740"/>
                    </a:lnTo>
                    <a:lnTo>
                      <a:pt x="78" y="737"/>
                    </a:lnTo>
                    <a:lnTo>
                      <a:pt x="77" y="733"/>
                    </a:lnTo>
                    <a:lnTo>
                      <a:pt x="75" y="731"/>
                    </a:lnTo>
                    <a:lnTo>
                      <a:pt x="75" y="727"/>
                    </a:lnTo>
                    <a:lnTo>
                      <a:pt x="77" y="727"/>
                    </a:lnTo>
                    <a:lnTo>
                      <a:pt x="77" y="726"/>
                    </a:lnTo>
                    <a:lnTo>
                      <a:pt x="78" y="723"/>
                    </a:lnTo>
                    <a:lnTo>
                      <a:pt x="79" y="722"/>
                    </a:lnTo>
                    <a:lnTo>
                      <a:pt x="83" y="722"/>
                    </a:lnTo>
                    <a:lnTo>
                      <a:pt x="85" y="725"/>
                    </a:lnTo>
                    <a:lnTo>
                      <a:pt x="85" y="727"/>
                    </a:lnTo>
                    <a:lnTo>
                      <a:pt x="88" y="730"/>
                    </a:lnTo>
                    <a:lnTo>
                      <a:pt x="90" y="730"/>
                    </a:lnTo>
                    <a:lnTo>
                      <a:pt x="104" y="669"/>
                    </a:lnTo>
                    <a:lnTo>
                      <a:pt x="104" y="663"/>
                    </a:lnTo>
                    <a:lnTo>
                      <a:pt x="100" y="663"/>
                    </a:lnTo>
                    <a:lnTo>
                      <a:pt x="99" y="664"/>
                    </a:lnTo>
                    <a:lnTo>
                      <a:pt x="97" y="665"/>
                    </a:lnTo>
                    <a:lnTo>
                      <a:pt x="95" y="668"/>
                    </a:lnTo>
                    <a:lnTo>
                      <a:pt x="94" y="668"/>
                    </a:lnTo>
                    <a:lnTo>
                      <a:pt x="93" y="667"/>
                    </a:lnTo>
                    <a:lnTo>
                      <a:pt x="90" y="665"/>
                    </a:lnTo>
                    <a:lnTo>
                      <a:pt x="89" y="663"/>
                    </a:lnTo>
                    <a:lnTo>
                      <a:pt x="89" y="659"/>
                    </a:lnTo>
                    <a:lnTo>
                      <a:pt x="88" y="657"/>
                    </a:lnTo>
                    <a:lnTo>
                      <a:pt x="88" y="649"/>
                    </a:lnTo>
                    <a:lnTo>
                      <a:pt x="89" y="645"/>
                    </a:lnTo>
                    <a:lnTo>
                      <a:pt x="90" y="643"/>
                    </a:lnTo>
                    <a:lnTo>
                      <a:pt x="93" y="635"/>
                    </a:lnTo>
                    <a:lnTo>
                      <a:pt x="95" y="635"/>
                    </a:lnTo>
                    <a:lnTo>
                      <a:pt x="97" y="634"/>
                    </a:lnTo>
                    <a:lnTo>
                      <a:pt x="97" y="632"/>
                    </a:lnTo>
                    <a:lnTo>
                      <a:pt x="95" y="629"/>
                    </a:lnTo>
                    <a:lnTo>
                      <a:pt x="94" y="628"/>
                    </a:lnTo>
                    <a:lnTo>
                      <a:pt x="94" y="627"/>
                    </a:lnTo>
                    <a:lnTo>
                      <a:pt x="93" y="625"/>
                    </a:lnTo>
                    <a:lnTo>
                      <a:pt x="93" y="621"/>
                    </a:lnTo>
                    <a:lnTo>
                      <a:pt x="92" y="619"/>
                    </a:lnTo>
                    <a:lnTo>
                      <a:pt x="92" y="614"/>
                    </a:lnTo>
                    <a:lnTo>
                      <a:pt x="93" y="605"/>
                    </a:lnTo>
                    <a:lnTo>
                      <a:pt x="98" y="596"/>
                    </a:lnTo>
                    <a:lnTo>
                      <a:pt x="102" y="590"/>
                    </a:lnTo>
                    <a:lnTo>
                      <a:pt x="105" y="579"/>
                    </a:lnTo>
                    <a:lnTo>
                      <a:pt x="107" y="577"/>
                    </a:lnTo>
                    <a:lnTo>
                      <a:pt x="108" y="577"/>
                    </a:lnTo>
                    <a:lnTo>
                      <a:pt x="109" y="576"/>
                    </a:lnTo>
                    <a:lnTo>
                      <a:pt x="109" y="575"/>
                    </a:lnTo>
                    <a:lnTo>
                      <a:pt x="113" y="562"/>
                    </a:lnTo>
                    <a:lnTo>
                      <a:pt x="115" y="550"/>
                    </a:lnTo>
                    <a:lnTo>
                      <a:pt x="114" y="518"/>
                    </a:lnTo>
                    <a:lnTo>
                      <a:pt x="113" y="515"/>
                    </a:lnTo>
                    <a:lnTo>
                      <a:pt x="117" y="503"/>
                    </a:lnTo>
                    <a:lnTo>
                      <a:pt x="117" y="499"/>
                    </a:lnTo>
                    <a:lnTo>
                      <a:pt x="118" y="488"/>
                    </a:lnTo>
                    <a:lnTo>
                      <a:pt x="120" y="478"/>
                    </a:lnTo>
                    <a:lnTo>
                      <a:pt x="124" y="469"/>
                    </a:lnTo>
                    <a:lnTo>
                      <a:pt x="125" y="459"/>
                    </a:lnTo>
                    <a:lnTo>
                      <a:pt x="125" y="453"/>
                    </a:lnTo>
                    <a:lnTo>
                      <a:pt x="128" y="448"/>
                    </a:lnTo>
                    <a:lnTo>
                      <a:pt x="128" y="444"/>
                    </a:lnTo>
                    <a:lnTo>
                      <a:pt x="129" y="442"/>
                    </a:lnTo>
                    <a:lnTo>
                      <a:pt x="129" y="424"/>
                    </a:lnTo>
                    <a:lnTo>
                      <a:pt x="130" y="416"/>
                    </a:lnTo>
                    <a:lnTo>
                      <a:pt x="130" y="408"/>
                    </a:lnTo>
                    <a:lnTo>
                      <a:pt x="132" y="400"/>
                    </a:lnTo>
                    <a:lnTo>
                      <a:pt x="132" y="394"/>
                    </a:lnTo>
                    <a:lnTo>
                      <a:pt x="130" y="384"/>
                    </a:lnTo>
                    <a:lnTo>
                      <a:pt x="130" y="374"/>
                    </a:lnTo>
                    <a:lnTo>
                      <a:pt x="129" y="367"/>
                    </a:lnTo>
                    <a:lnTo>
                      <a:pt x="125" y="361"/>
                    </a:lnTo>
                    <a:lnTo>
                      <a:pt x="122" y="356"/>
                    </a:lnTo>
                    <a:lnTo>
                      <a:pt x="112" y="349"/>
                    </a:lnTo>
                    <a:lnTo>
                      <a:pt x="108" y="347"/>
                    </a:lnTo>
                    <a:lnTo>
                      <a:pt x="103" y="345"/>
                    </a:lnTo>
                    <a:lnTo>
                      <a:pt x="99" y="343"/>
                    </a:lnTo>
                    <a:lnTo>
                      <a:pt x="97" y="342"/>
                    </a:lnTo>
                    <a:lnTo>
                      <a:pt x="90" y="336"/>
                    </a:lnTo>
                    <a:lnTo>
                      <a:pt x="88" y="335"/>
                    </a:lnTo>
                    <a:lnTo>
                      <a:pt x="84" y="333"/>
                    </a:lnTo>
                    <a:lnTo>
                      <a:pt x="74" y="330"/>
                    </a:lnTo>
                    <a:lnTo>
                      <a:pt x="59" y="317"/>
                    </a:lnTo>
                    <a:lnTo>
                      <a:pt x="58" y="315"/>
                    </a:lnTo>
                    <a:lnTo>
                      <a:pt x="58" y="305"/>
                    </a:lnTo>
                    <a:lnTo>
                      <a:pt x="56" y="301"/>
                    </a:lnTo>
                    <a:lnTo>
                      <a:pt x="55" y="298"/>
                    </a:lnTo>
                    <a:lnTo>
                      <a:pt x="54" y="294"/>
                    </a:lnTo>
                    <a:lnTo>
                      <a:pt x="51" y="292"/>
                    </a:lnTo>
                    <a:lnTo>
                      <a:pt x="50" y="288"/>
                    </a:lnTo>
                    <a:lnTo>
                      <a:pt x="35" y="263"/>
                    </a:lnTo>
                    <a:lnTo>
                      <a:pt x="31" y="250"/>
                    </a:lnTo>
                    <a:lnTo>
                      <a:pt x="26" y="240"/>
                    </a:lnTo>
                    <a:lnTo>
                      <a:pt x="25" y="239"/>
                    </a:lnTo>
                    <a:lnTo>
                      <a:pt x="24" y="239"/>
                    </a:lnTo>
                    <a:lnTo>
                      <a:pt x="23" y="238"/>
                    </a:lnTo>
                    <a:lnTo>
                      <a:pt x="21" y="238"/>
                    </a:lnTo>
                    <a:lnTo>
                      <a:pt x="19" y="234"/>
                    </a:lnTo>
                    <a:lnTo>
                      <a:pt x="16" y="227"/>
                    </a:lnTo>
                    <a:lnTo>
                      <a:pt x="14" y="224"/>
                    </a:lnTo>
                    <a:lnTo>
                      <a:pt x="11" y="224"/>
                    </a:lnTo>
                    <a:lnTo>
                      <a:pt x="10" y="223"/>
                    </a:lnTo>
                    <a:lnTo>
                      <a:pt x="4" y="214"/>
                    </a:lnTo>
                    <a:lnTo>
                      <a:pt x="0" y="203"/>
                    </a:lnTo>
                    <a:lnTo>
                      <a:pt x="1" y="198"/>
                    </a:lnTo>
                    <a:lnTo>
                      <a:pt x="2" y="194"/>
                    </a:lnTo>
                    <a:lnTo>
                      <a:pt x="7" y="186"/>
                    </a:lnTo>
                    <a:lnTo>
                      <a:pt x="10" y="184"/>
                    </a:lnTo>
                    <a:lnTo>
                      <a:pt x="13" y="182"/>
                    </a:lnTo>
                    <a:lnTo>
                      <a:pt x="15" y="180"/>
                    </a:lnTo>
                    <a:lnTo>
                      <a:pt x="18" y="176"/>
                    </a:lnTo>
                    <a:lnTo>
                      <a:pt x="16" y="175"/>
                    </a:lnTo>
                    <a:lnTo>
                      <a:pt x="14" y="175"/>
                    </a:lnTo>
                    <a:lnTo>
                      <a:pt x="13" y="176"/>
                    </a:lnTo>
                    <a:lnTo>
                      <a:pt x="9" y="176"/>
                    </a:lnTo>
                    <a:lnTo>
                      <a:pt x="7" y="175"/>
                    </a:lnTo>
                    <a:lnTo>
                      <a:pt x="5" y="170"/>
                    </a:lnTo>
                    <a:lnTo>
                      <a:pt x="5" y="162"/>
                    </a:lnTo>
                    <a:lnTo>
                      <a:pt x="6" y="157"/>
                    </a:lnTo>
                    <a:lnTo>
                      <a:pt x="11" y="150"/>
                    </a:lnTo>
                    <a:lnTo>
                      <a:pt x="13" y="145"/>
                    </a:lnTo>
                    <a:lnTo>
                      <a:pt x="13" y="136"/>
                    </a:lnTo>
                    <a:lnTo>
                      <a:pt x="18" y="135"/>
                    </a:lnTo>
                    <a:lnTo>
                      <a:pt x="20" y="133"/>
                    </a:lnTo>
                    <a:lnTo>
                      <a:pt x="24" y="131"/>
                    </a:lnTo>
                    <a:lnTo>
                      <a:pt x="25" y="128"/>
                    </a:lnTo>
                    <a:lnTo>
                      <a:pt x="28" y="125"/>
                    </a:lnTo>
                    <a:lnTo>
                      <a:pt x="29" y="121"/>
                    </a:lnTo>
                    <a:lnTo>
                      <a:pt x="30" y="118"/>
                    </a:lnTo>
                    <a:lnTo>
                      <a:pt x="33" y="115"/>
                    </a:lnTo>
                    <a:lnTo>
                      <a:pt x="35" y="113"/>
                    </a:lnTo>
                    <a:lnTo>
                      <a:pt x="39" y="111"/>
                    </a:lnTo>
                    <a:lnTo>
                      <a:pt x="44" y="108"/>
                    </a:lnTo>
                    <a:lnTo>
                      <a:pt x="46" y="106"/>
                    </a:lnTo>
                    <a:lnTo>
                      <a:pt x="48" y="102"/>
                    </a:lnTo>
                    <a:lnTo>
                      <a:pt x="45" y="101"/>
                    </a:lnTo>
                    <a:lnTo>
                      <a:pt x="44" y="98"/>
                    </a:lnTo>
                    <a:lnTo>
                      <a:pt x="44" y="97"/>
                    </a:lnTo>
                    <a:lnTo>
                      <a:pt x="45" y="94"/>
                    </a:lnTo>
                    <a:lnTo>
                      <a:pt x="45" y="89"/>
                    </a:lnTo>
                    <a:lnTo>
                      <a:pt x="44" y="88"/>
                    </a:lnTo>
                    <a:lnTo>
                      <a:pt x="43" y="86"/>
                    </a:lnTo>
                    <a:lnTo>
                      <a:pt x="43" y="79"/>
                    </a:lnTo>
                    <a:lnTo>
                      <a:pt x="44" y="78"/>
                    </a:lnTo>
                    <a:lnTo>
                      <a:pt x="45" y="76"/>
                    </a:lnTo>
                    <a:lnTo>
                      <a:pt x="45" y="69"/>
                    </a:lnTo>
                    <a:lnTo>
                      <a:pt x="44" y="68"/>
                    </a:lnTo>
                    <a:lnTo>
                      <a:pt x="43" y="66"/>
                    </a:lnTo>
                    <a:lnTo>
                      <a:pt x="40" y="64"/>
                    </a:lnTo>
                    <a:lnTo>
                      <a:pt x="39" y="63"/>
                    </a:lnTo>
                    <a:lnTo>
                      <a:pt x="38" y="60"/>
                    </a:lnTo>
                    <a:lnTo>
                      <a:pt x="38" y="55"/>
                    </a:lnTo>
                    <a:lnTo>
                      <a:pt x="40" y="53"/>
                    </a:lnTo>
                    <a:lnTo>
                      <a:pt x="41" y="50"/>
                    </a:lnTo>
                    <a:lnTo>
                      <a:pt x="46" y="48"/>
                    </a:lnTo>
                    <a:lnTo>
                      <a:pt x="48" y="47"/>
                    </a:lnTo>
                    <a:lnTo>
                      <a:pt x="50" y="48"/>
                    </a:lnTo>
                    <a:lnTo>
                      <a:pt x="51" y="48"/>
                    </a:lnTo>
                    <a:lnTo>
                      <a:pt x="53" y="47"/>
                    </a:lnTo>
                    <a:lnTo>
                      <a:pt x="53" y="44"/>
                    </a:lnTo>
                    <a:lnTo>
                      <a:pt x="55" y="42"/>
                    </a:lnTo>
                    <a:lnTo>
                      <a:pt x="55" y="39"/>
                    </a:lnTo>
                    <a:lnTo>
                      <a:pt x="58" y="38"/>
                    </a:lnTo>
                    <a:lnTo>
                      <a:pt x="59" y="37"/>
                    </a:lnTo>
                    <a:lnTo>
                      <a:pt x="61" y="35"/>
                    </a:lnTo>
                    <a:lnTo>
                      <a:pt x="63" y="34"/>
                    </a:lnTo>
                    <a:lnTo>
                      <a:pt x="64" y="32"/>
                    </a:lnTo>
                    <a:lnTo>
                      <a:pt x="64" y="28"/>
                    </a:lnTo>
                    <a:lnTo>
                      <a:pt x="65" y="25"/>
                    </a:lnTo>
                    <a:lnTo>
                      <a:pt x="68" y="21"/>
                    </a:lnTo>
                    <a:lnTo>
                      <a:pt x="73" y="16"/>
                    </a:lnTo>
                    <a:lnTo>
                      <a:pt x="77" y="15"/>
                    </a:lnTo>
                    <a:lnTo>
                      <a:pt x="89" y="11"/>
                    </a:lnTo>
                    <a:lnTo>
                      <a:pt x="103" y="8"/>
                    </a:lnTo>
                    <a:lnTo>
                      <a:pt x="105" y="6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10" name="Group 1109"/>
            <p:cNvGrpSpPr/>
            <p:nvPr/>
          </p:nvGrpSpPr>
          <p:grpSpPr>
            <a:xfrm>
              <a:off x="1751012" y="1676400"/>
              <a:ext cx="3720198" cy="2808284"/>
              <a:chOff x="1751012" y="1676400"/>
              <a:chExt cx="3720198" cy="2808284"/>
            </a:xfrm>
            <a:grpFill/>
          </p:grpSpPr>
          <p:sp>
            <p:nvSpPr>
              <p:cNvPr id="951" name="Freeform 1229"/>
              <p:cNvSpPr>
                <a:spLocks/>
              </p:cNvSpPr>
              <p:nvPr/>
            </p:nvSpPr>
            <p:spPr bwMode="auto">
              <a:xfrm>
                <a:off x="4557222" y="4439088"/>
                <a:ext cx="60104" cy="45596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0" y="0"/>
                  </a:cxn>
                  <a:cxn ang="0">
                    <a:pos x="12" y="2"/>
                  </a:cxn>
                  <a:cxn ang="0">
                    <a:pos x="14" y="3"/>
                  </a:cxn>
                  <a:cxn ang="0">
                    <a:pos x="16" y="4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7"/>
                  </a:cxn>
                  <a:cxn ang="0">
                    <a:pos x="24" y="5"/>
                  </a:cxn>
                  <a:cxn ang="0">
                    <a:pos x="26" y="5"/>
                  </a:cxn>
                  <a:cxn ang="0">
                    <a:pos x="29" y="8"/>
                  </a:cxn>
                  <a:cxn ang="0">
                    <a:pos x="29" y="10"/>
                  </a:cxn>
                  <a:cxn ang="0">
                    <a:pos x="27" y="13"/>
                  </a:cxn>
                  <a:cxn ang="0">
                    <a:pos x="25" y="17"/>
                  </a:cxn>
                  <a:cxn ang="0">
                    <a:pos x="22" y="19"/>
                  </a:cxn>
                  <a:cxn ang="0">
                    <a:pos x="17" y="22"/>
                  </a:cxn>
                  <a:cxn ang="0">
                    <a:pos x="15" y="22"/>
                  </a:cxn>
                  <a:cxn ang="0">
                    <a:pos x="11" y="20"/>
                  </a:cxn>
                  <a:cxn ang="0">
                    <a:pos x="7" y="18"/>
                  </a:cxn>
                  <a:cxn ang="0">
                    <a:pos x="5" y="17"/>
                  </a:cxn>
                  <a:cxn ang="0">
                    <a:pos x="2" y="14"/>
                  </a:cxn>
                  <a:cxn ang="0">
                    <a:pos x="1" y="12"/>
                  </a:cxn>
                  <a:cxn ang="0">
                    <a:pos x="0" y="10"/>
                  </a:cxn>
                  <a:cxn ang="0">
                    <a:pos x="2" y="3"/>
                  </a:cxn>
                  <a:cxn ang="0">
                    <a:pos x="5" y="2"/>
                  </a:cxn>
                  <a:cxn ang="0">
                    <a:pos x="9" y="0"/>
                  </a:cxn>
                </a:cxnLst>
                <a:rect l="0" t="0" r="r" b="b"/>
                <a:pathLst>
                  <a:path w="29" h="22">
                    <a:moveTo>
                      <a:pt x="9" y="0"/>
                    </a:moveTo>
                    <a:lnTo>
                      <a:pt x="10" y="0"/>
                    </a:lnTo>
                    <a:lnTo>
                      <a:pt x="12" y="2"/>
                    </a:lnTo>
                    <a:lnTo>
                      <a:pt x="14" y="3"/>
                    </a:lnTo>
                    <a:lnTo>
                      <a:pt x="16" y="4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7"/>
                    </a:lnTo>
                    <a:lnTo>
                      <a:pt x="24" y="5"/>
                    </a:lnTo>
                    <a:lnTo>
                      <a:pt x="26" y="5"/>
                    </a:lnTo>
                    <a:lnTo>
                      <a:pt x="29" y="8"/>
                    </a:lnTo>
                    <a:lnTo>
                      <a:pt x="29" y="10"/>
                    </a:lnTo>
                    <a:lnTo>
                      <a:pt x="27" y="13"/>
                    </a:lnTo>
                    <a:lnTo>
                      <a:pt x="25" y="17"/>
                    </a:lnTo>
                    <a:lnTo>
                      <a:pt x="22" y="19"/>
                    </a:lnTo>
                    <a:lnTo>
                      <a:pt x="17" y="22"/>
                    </a:lnTo>
                    <a:lnTo>
                      <a:pt x="15" y="22"/>
                    </a:lnTo>
                    <a:lnTo>
                      <a:pt x="11" y="20"/>
                    </a:lnTo>
                    <a:lnTo>
                      <a:pt x="7" y="18"/>
                    </a:lnTo>
                    <a:lnTo>
                      <a:pt x="5" y="17"/>
                    </a:lnTo>
                    <a:lnTo>
                      <a:pt x="2" y="14"/>
                    </a:lnTo>
                    <a:lnTo>
                      <a:pt x="1" y="12"/>
                    </a:lnTo>
                    <a:lnTo>
                      <a:pt x="0" y="10"/>
                    </a:lnTo>
                    <a:lnTo>
                      <a:pt x="2" y="3"/>
                    </a:lnTo>
                    <a:lnTo>
                      <a:pt x="5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" name="Freeform 1233"/>
              <p:cNvSpPr>
                <a:spLocks/>
              </p:cNvSpPr>
              <p:nvPr/>
            </p:nvSpPr>
            <p:spPr bwMode="auto">
              <a:xfrm>
                <a:off x="5201781" y="2528212"/>
                <a:ext cx="244559" cy="111917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20" y="4"/>
                  </a:cxn>
                  <a:cxn ang="0">
                    <a:pos x="21" y="10"/>
                  </a:cxn>
                  <a:cxn ang="0">
                    <a:pos x="25" y="14"/>
                  </a:cxn>
                  <a:cxn ang="0">
                    <a:pos x="33" y="13"/>
                  </a:cxn>
                  <a:cxn ang="0">
                    <a:pos x="34" y="7"/>
                  </a:cxn>
                  <a:cxn ang="0">
                    <a:pos x="40" y="10"/>
                  </a:cxn>
                  <a:cxn ang="0">
                    <a:pos x="54" y="10"/>
                  </a:cxn>
                  <a:cxn ang="0">
                    <a:pos x="55" y="7"/>
                  </a:cxn>
                  <a:cxn ang="0">
                    <a:pos x="65" y="8"/>
                  </a:cxn>
                  <a:cxn ang="0">
                    <a:pos x="74" y="7"/>
                  </a:cxn>
                  <a:cxn ang="0">
                    <a:pos x="79" y="5"/>
                  </a:cxn>
                  <a:cxn ang="0">
                    <a:pos x="81" y="4"/>
                  </a:cxn>
                  <a:cxn ang="0">
                    <a:pos x="84" y="0"/>
                  </a:cxn>
                  <a:cxn ang="0">
                    <a:pos x="87" y="2"/>
                  </a:cxn>
                  <a:cxn ang="0">
                    <a:pos x="88" y="3"/>
                  </a:cxn>
                  <a:cxn ang="0">
                    <a:pos x="92" y="5"/>
                  </a:cxn>
                  <a:cxn ang="0">
                    <a:pos x="98" y="7"/>
                  </a:cxn>
                  <a:cxn ang="0">
                    <a:pos x="105" y="4"/>
                  </a:cxn>
                  <a:cxn ang="0">
                    <a:pos x="103" y="8"/>
                  </a:cxn>
                  <a:cxn ang="0">
                    <a:pos x="108" y="17"/>
                  </a:cxn>
                  <a:cxn ang="0">
                    <a:pos x="117" y="23"/>
                  </a:cxn>
                  <a:cxn ang="0">
                    <a:pos x="117" y="29"/>
                  </a:cxn>
                  <a:cxn ang="0">
                    <a:pos x="110" y="35"/>
                  </a:cxn>
                  <a:cxn ang="0">
                    <a:pos x="99" y="44"/>
                  </a:cxn>
                  <a:cxn ang="0">
                    <a:pos x="80" y="52"/>
                  </a:cxn>
                  <a:cxn ang="0">
                    <a:pos x="54" y="53"/>
                  </a:cxn>
                  <a:cxn ang="0">
                    <a:pos x="30" y="47"/>
                  </a:cxn>
                  <a:cxn ang="0">
                    <a:pos x="24" y="43"/>
                  </a:cxn>
                  <a:cxn ang="0">
                    <a:pos x="18" y="39"/>
                  </a:cxn>
                  <a:cxn ang="0">
                    <a:pos x="14" y="38"/>
                  </a:cxn>
                  <a:cxn ang="0">
                    <a:pos x="16" y="33"/>
                  </a:cxn>
                  <a:cxn ang="0">
                    <a:pos x="18" y="28"/>
                  </a:cxn>
                  <a:cxn ang="0">
                    <a:pos x="15" y="24"/>
                  </a:cxn>
                  <a:cxn ang="0">
                    <a:pos x="9" y="25"/>
                  </a:cxn>
                  <a:cxn ang="0">
                    <a:pos x="1" y="23"/>
                  </a:cxn>
                  <a:cxn ang="0">
                    <a:pos x="23" y="19"/>
                  </a:cxn>
                  <a:cxn ang="0">
                    <a:pos x="15" y="15"/>
                  </a:cxn>
                  <a:cxn ang="0">
                    <a:pos x="2" y="10"/>
                  </a:cxn>
                  <a:cxn ang="0">
                    <a:pos x="2" y="7"/>
                  </a:cxn>
                  <a:cxn ang="0">
                    <a:pos x="7" y="8"/>
                  </a:cxn>
                  <a:cxn ang="0">
                    <a:pos x="10" y="5"/>
                  </a:cxn>
                  <a:cxn ang="0">
                    <a:pos x="12" y="2"/>
                  </a:cxn>
                </a:cxnLst>
                <a:rect l="0" t="0" r="r" b="b"/>
                <a:pathLst>
                  <a:path w="118" h="54">
                    <a:moveTo>
                      <a:pt x="14" y="0"/>
                    </a:moveTo>
                    <a:lnTo>
                      <a:pt x="19" y="0"/>
                    </a:lnTo>
                    <a:lnTo>
                      <a:pt x="19" y="3"/>
                    </a:lnTo>
                    <a:lnTo>
                      <a:pt x="20" y="4"/>
                    </a:lnTo>
                    <a:lnTo>
                      <a:pt x="21" y="7"/>
                    </a:lnTo>
                    <a:lnTo>
                      <a:pt x="21" y="10"/>
                    </a:lnTo>
                    <a:lnTo>
                      <a:pt x="24" y="12"/>
                    </a:lnTo>
                    <a:lnTo>
                      <a:pt x="25" y="14"/>
                    </a:lnTo>
                    <a:lnTo>
                      <a:pt x="30" y="14"/>
                    </a:lnTo>
                    <a:lnTo>
                      <a:pt x="33" y="13"/>
                    </a:lnTo>
                    <a:lnTo>
                      <a:pt x="34" y="13"/>
                    </a:lnTo>
                    <a:lnTo>
                      <a:pt x="34" y="7"/>
                    </a:lnTo>
                    <a:lnTo>
                      <a:pt x="38" y="10"/>
                    </a:lnTo>
                    <a:lnTo>
                      <a:pt x="40" y="10"/>
                    </a:lnTo>
                    <a:lnTo>
                      <a:pt x="49" y="8"/>
                    </a:lnTo>
                    <a:lnTo>
                      <a:pt x="54" y="10"/>
                    </a:lnTo>
                    <a:lnTo>
                      <a:pt x="55" y="12"/>
                    </a:lnTo>
                    <a:lnTo>
                      <a:pt x="55" y="7"/>
                    </a:lnTo>
                    <a:lnTo>
                      <a:pt x="63" y="7"/>
                    </a:lnTo>
                    <a:lnTo>
                      <a:pt x="65" y="8"/>
                    </a:lnTo>
                    <a:lnTo>
                      <a:pt x="70" y="8"/>
                    </a:lnTo>
                    <a:lnTo>
                      <a:pt x="74" y="7"/>
                    </a:lnTo>
                    <a:lnTo>
                      <a:pt x="76" y="5"/>
                    </a:lnTo>
                    <a:lnTo>
                      <a:pt x="79" y="5"/>
                    </a:lnTo>
                    <a:lnTo>
                      <a:pt x="81" y="7"/>
                    </a:lnTo>
                    <a:lnTo>
                      <a:pt x="81" y="4"/>
                    </a:lnTo>
                    <a:lnTo>
                      <a:pt x="83" y="3"/>
                    </a:lnTo>
                    <a:lnTo>
                      <a:pt x="84" y="0"/>
                    </a:lnTo>
                    <a:lnTo>
                      <a:pt x="85" y="2"/>
                    </a:lnTo>
                    <a:lnTo>
                      <a:pt x="87" y="2"/>
                    </a:lnTo>
                    <a:lnTo>
                      <a:pt x="88" y="0"/>
                    </a:lnTo>
                    <a:lnTo>
                      <a:pt x="88" y="3"/>
                    </a:lnTo>
                    <a:lnTo>
                      <a:pt x="89" y="4"/>
                    </a:lnTo>
                    <a:lnTo>
                      <a:pt x="92" y="5"/>
                    </a:lnTo>
                    <a:lnTo>
                      <a:pt x="93" y="7"/>
                    </a:lnTo>
                    <a:lnTo>
                      <a:pt x="98" y="7"/>
                    </a:lnTo>
                    <a:lnTo>
                      <a:pt x="103" y="4"/>
                    </a:lnTo>
                    <a:lnTo>
                      <a:pt x="105" y="4"/>
                    </a:lnTo>
                    <a:lnTo>
                      <a:pt x="104" y="5"/>
                    </a:lnTo>
                    <a:lnTo>
                      <a:pt x="103" y="8"/>
                    </a:lnTo>
                    <a:lnTo>
                      <a:pt x="104" y="13"/>
                    </a:lnTo>
                    <a:lnTo>
                      <a:pt x="108" y="17"/>
                    </a:lnTo>
                    <a:lnTo>
                      <a:pt x="113" y="19"/>
                    </a:lnTo>
                    <a:lnTo>
                      <a:pt x="117" y="23"/>
                    </a:lnTo>
                    <a:lnTo>
                      <a:pt x="118" y="28"/>
                    </a:lnTo>
                    <a:lnTo>
                      <a:pt x="117" y="29"/>
                    </a:lnTo>
                    <a:lnTo>
                      <a:pt x="114" y="33"/>
                    </a:lnTo>
                    <a:lnTo>
                      <a:pt x="110" y="35"/>
                    </a:lnTo>
                    <a:lnTo>
                      <a:pt x="107" y="39"/>
                    </a:lnTo>
                    <a:lnTo>
                      <a:pt x="99" y="44"/>
                    </a:lnTo>
                    <a:lnTo>
                      <a:pt x="89" y="48"/>
                    </a:lnTo>
                    <a:lnTo>
                      <a:pt x="80" y="52"/>
                    </a:lnTo>
                    <a:lnTo>
                      <a:pt x="68" y="54"/>
                    </a:lnTo>
                    <a:lnTo>
                      <a:pt x="54" y="53"/>
                    </a:lnTo>
                    <a:lnTo>
                      <a:pt x="41" y="51"/>
                    </a:lnTo>
                    <a:lnTo>
                      <a:pt x="30" y="47"/>
                    </a:lnTo>
                    <a:lnTo>
                      <a:pt x="28" y="46"/>
                    </a:lnTo>
                    <a:lnTo>
                      <a:pt x="24" y="43"/>
                    </a:lnTo>
                    <a:lnTo>
                      <a:pt x="21" y="42"/>
                    </a:lnTo>
                    <a:lnTo>
                      <a:pt x="18" y="39"/>
                    </a:lnTo>
                    <a:lnTo>
                      <a:pt x="12" y="39"/>
                    </a:lnTo>
                    <a:lnTo>
                      <a:pt x="14" y="38"/>
                    </a:lnTo>
                    <a:lnTo>
                      <a:pt x="16" y="37"/>
                    </a:lnTo>
                    <a:lnTo>
                      <a:pt x="16" y="33"/>
                    </a:lnTo>
                    <a:lnTo>
                      <a:pt x="18" y="30"/>
                    </a:lnTo>
                    <a:lnTo>
                      <a:pt x="18" y="28"/>
                    </a:lnTo>
                    <a:lnTo>
                      <a:pt x="19" y="25"/>
                    </a:lnTo>
                    <a:lnTo>
                      <a:pt x="15" y="24"/>
                    </a:lnTo>
                    <a:lnTo>
                      <a:pt x="12" y="24"/>
                    </a:lnTo>
                    <a:lnTo>
                      <a:pt x="9" y="25"/>
                    </a:lnTo>
                    <a:lnTo>
                      <a:pt x="6" y="25"/>
                    </a:lnTo>
                    <a:lnTo>
                      <a:pt x="1" y="23"/>
                    </a:lnTo>
                    <a:lnTo>
                      <a:pt x="12" y="22"/>
                    </a:lnTo>
                    <a:lnTo>
                      <a:pt x="23" y="19"/>
                    </a:lnTo>
                    <a:lnTo>
                      <a:pt x="20" y="17"/>
                    </a:lnTo>
                    <a:lnTo>
                      <a:pt x="15" y="15"/>
                    </a:lnTo>
                    <a:lnTo>
                      <a:pt x="7" y="14"/>
                    </a:lnTo>
                    <a:lnTo>
                      <a:pt x="2" y="10"/>
                    </a:lnTo>
                    <a:lnTo>
                      <a:pt x="0" y="8"/>
                    </a:lnTo>
                    <a:lnTo>
                      <a:pt x="2" y="7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10" y="5"/>
                    </a:lnTo>
                    <a:lnTo>
                      <a:pt x="11" y="4"/>
                    </a:lnTo>
                    <a:lnTo>
                      <a:pt x="12" y="2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6" name="Freeform 1234"/>
              <p:cNvSpPr>
                <a:spLocks/>
              </p:cNvSpPr>
              <p:nvPr/>
            </p:nvSpPr>
            <p:spPr bwMode="auto">
              <a:xfrm>
                <a:off x="3740644" y="3873285"/>
                <a:ext cx="248704" cy="87046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45" y="2"/>
                  </a:cxn>
                  <a:cxn ang="0">
                    <a:pos x="63" y="9"/>
                  </a:cxn>
                  <a:cxn ang="0">
                    <a:pos x="73" y="10"/>
                  </a:cxn>
                  <a:cxn ang="0">
                    <a:pos x="75" y="10"/>
                  </a:cxn>
                  <a:cxn ang="0">
                    <a:pos x="76" y="13"/>
                  </a:cxn>
                  <a:cxn ang="0">
                    <a:pos x="79" y="14"/>
                  </a:cxn>
                  <a:cxn ang="0">
                    <a:pos x="80" y="15"/>
                  </a:cxn>
                  <a:cxn ang="0">
                    <a:pos x="90" y="23"/>
                  </a:cxn>
                  <a:cxn ang="0">
                    <a:pos x="105" y="25"/>
                  </a:cxn>
                  <a:cxn ang="0">
                    <a:pos x="105" y="28"/>
                  </a:cxn>
                  <a:cxn ang="0">
                    <a:pos x="111" y="29"/>
                  </a:cxn>
                  <a:cxn ang="0">
                    <a:pos x="114" y="30"/>
                  </a:cxn>
                  <a:cxn ang="0">
                    <a:pos x="117" y="33"/>
                  </a:cxn>
                  <a:cxn ang="0">
                    <a:pos x="118" y="36"/>
                  </a:cxn>
                  <a:cxn ang="0">
                    <a:pos x="120" y="37"/>
                  </a:cxn>
                  <a:cxn ang="0">
                    <a:pos x="118" y="39"/>
                  </a:cxn>
                  <a:cxn ang="0">
                    <a:pos x="115" y="41"/>
                  </a:cxn>
                  <a:cxn ang="0">
                    <a:pos x="111" y="42"/>
                  </a:cxn>
                  <a:cxn ang="0">
                    <a:pos x="105" y="42"/>
                  </a:cxn>
                  <a:cxn ang="0">
                    <a:pos x="93" y="41"/>
                  </a:cxn>
                  <a:cxn ang="0">
                    <a:pos x="81" y="39"/>
                  </a:cxn>
                  <a:cxn ang="0">
                    <a:pos x="81" y="37"/>
                  </a:cxn>
                  <a:cxn ang="0">
                    <a:pos x="83" y="37"/>
                  </a:cxn>
                  <a:cxn ang="0">
                    <a:pos x="85" y="34"/>
                  </a:cxn>
                  <a:cxn ang="0">
                    <a:pos x="85" y="33"/>
                  </a:cxn>
                  <a:cxn ang="0">
                    <a:pos x="83" y="32"/>
                  </a:cxn>
                  <a:cxn ang="0">
                    <a:pos x="79" y="30"/>
                  </a:cxn>
                  <a:cxn ang="0">
                    <a:pos x="76" y="30"/>
                  </a:cxn>
                  <a:cxn ang="0">
                    <a:pos x="74" y="29"/>
                  </a:cxn>
                  <a:cxn ang="0">
                    <a:pos x="71" y="24"/>
                  </a:cxn>
                  <a:cxn ang="0">
                    <a:pos x="70" y="24"/>
                  </a:cxn>
                  <a:cxn ang="0">
                    <a:pos x="69" y="23"/>
                  </a:cxn>
                  <a:cxn ang="0">
                    <a:pos x="69" y="22"/>
                  </a:cxn>
                  <a:cxn ang="0">
                    <a:pos x="68" y="22"/>
                  </a:cxn>
                  <a:cxn ang="0">
                    <a:pos x="68" y="20"/>
                  </a:cxn>
                  <a:cxn ang="0">
                    <a:pos x="59" y="20"/>
                  </a:cxn>
                  <a:cxn ang="0">
                    <a:pos x="55" y="19"/>
                  </a:cxn>
                  <a:cxn ang="0">
                    <a:pos x="47" y="15"/>
                  </a:cxn>
                  <a:cxn ang="0">
                    <a:pos x="44" y="14"/>
                  </a:cxn>
                  <a:cxn ang="0">
                    <a:pos x="32" y="14"/>
                  </a:cxn>
                  <a:cxn ang="0">
                    <a:pos x="30" y="12"/>
                  </a:cxn>
                  <a:cxn ang="0">
                    <a:pos x="30" y="10"/>
                  </a:cxn>
                  <a:cxn ang="0">
                    <a:pos x="31" y="9"/>
                  </a:cxn>
                  <a:cxn ang="0">
                    <a:pos x="30" y="8"/>
                  </a:cxn>
                  <a:cxn ang="0">
                    <a:pos x="26" y="8"/>
                  </a:cxn>
                  <a:cxn ang="0">
                    <a:pos x="17" y="9"/>
                  </a:cxn>
                  <a:cxn ang="0">
                    <a:pos x="10" y="14"/>
                  </a:cxn>
                  <a:cxn ang="0">
                    <a:pos x="4" y="18"/>
                  </a:cxn>
                  <a:cxn ang="0">
                    <a:pos x="0" y="18"/>
                  </a:cxn>
                  <a:cxn ang="0">
                    <a:pos x="5" y="10"/>
                  </a:cxn>
                  <a:cxn ang="0">
                    <a:pos x="12" y="5"/>
                  </a:cxn>
                  <a:cxn ang="0">
                    <a:pos x="21" y="2"/>
                  </a:cxn>
                  <a:cxn ang="0">
                    <a:pos x="32" y="0"/>
                  </a:cxn>
                </a:cxnLst>
                <a:rect l="0" t="0" r="r" b="b"/>
                <a:pathLst>
                  <a:path w="120" h="42">
                    <a:moveTo>
                      <a:pt x="32" y="0"/>
                    </a:moveTo>
                    <a:lnTo>
                      <a:pt x="45" y="2"/>
                    </a:lnTo>
                    <a:lnTo>
                      <a:pt x="63" y="9"/>
                    </a:lnTo>
                    <a:lnTo>
                      <a:pt x="73" y="10"/>
                    </a:lnTo>
                    <a:lnTo>
                      <a:pt x="75" y="10"/>
                    </a:lnTo>
                    <a:lnTo>
                      <a:pt x="76" y="13"/>
                    </a:lnTo>
                    <a:lnTo>
                      <a:pt x="79" y="14"/>
                    </a:lnTo>
                    <a:lnTo>
                      <a:pt x="80" y="15"/>
                    </a:lnTo>
                    <a:lnTo>
                      <a:pt x="90" y="23"/>
                    </a:lnTo>
                    <a:lnTo>
                      <a:pt x="105" y="25"/>
                    </a:lnTo>
                    <a:lnTo>
                      <a:pt x="105" y="28"/>
                    </a:lnTo>
                    <a:lnTo>
                      <a:pt x="111" y="29"/>
                    </a:lnTo>
                    <a:lnTo>
                      <a:pt x="114" y="30"/>
                    </a:lnTo>
                    <a:lnTo>
                      <a:pt x="117" y="33"/>
                    </a:lnTo>
                    <a:lnTo>
                      <a:pt x="118" y="36"/>
                    </a:lnTo>
                    <a:lnTo>
                      <a:pt x="120" y="37"/>
                    </a:lnTo>
                    <a:lnTo>
                      <a:pt x="118" y="39"/>
                    </a:lnTo>
                    <a:lnTo>
                      <a:pt x="115" y="41"/>
                    </a:lnTo>
                    <a:lnTo>
                      <a:pt x="111" y="42"/>
                    </a:lnTo>
                    <a:lnTo>
                      <a:pt x="105" y="42"/>
                    </a:lnTo>
                    <a:lnTo>
                      <a:pt x="93" y="41"/>
                    </a:lnTo>
                    <a:lnTo>
                      <a:pt x="81" y="39"/>
                    </a:lnTo>
                    <a:lnTo>
                      <a:pt x="81" y="37"/>
                    </a:lnTo>
                    <a:lnTo>
                      <a:pt x="83" y="37"/>
                    </a:lnTo>
                    <a:lnTo>
                      <a:pt x="85" y="34"/>
                    </a:lnTo>
                    <a:lnTo>
                      <a:pt x="85" y="33"/>
                    </a:lnTo>
                    <a:lnTo>
                      <a:pt x="83" y="32"/>
                    </a:lnTo>
                    <a:lnTo>
                      <a:pt x="79" y="30"/>
                    </a:lnTo>
                    <a:lnTo>
                      <a:pt x="76" y="30"/>
                    </a:lnTo>
                    <a:lnTo>
                      <a:pt x="74" y="29"/>
                    </a:lnTo>
                    <a:lnTo>
                      <a:pt x="71" y="24"/>
                    </a:lnTo>
                    <a:lnTo>
                      <a:pt x="70" y="24"/>
                    </a:lnTo>
                    <a:lnTo>
                      <a:pt x="69" y="23"/>
                    </a:lnTo>
                    <a:lnTo>
                      <a:pt x="69" y="22"/>
                    </a:lnTo>
                    <a:lnTo>
                      <a:pt x="68" y="22"/>
                    </a:lnTo>
                    <a:lnTo>
                      <a:pt x="68" y="20"/>
                    </a:lnTo>
                    <a:lnTo>
                      <a:pt x="59" y="20"/>
                    </a:lnTo>
                    <a:lnTo>
                      <a:pt x="55" y="19"/>
                    </a:lnTo>
                    <a:lnTo>
                      <a:pt x="47" y="15"/>
                    </a:lnTo>
                    <a:lnTo>
                      <a:pt x="44" y="14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0" y="8"/>
                    </a:lnTo>
                    <a:lnTo>
                      <a:pt x="26" y="8"/>
                    </a:lnTo>
                    <a:lnTo>
                      <a:pt x="17" y="9"/>
                    </a:lnTo>
                    <a:lnTo>
                      <a:pt x="10" y="14"/>
                    </a:lnTo>
                    <a:lnTo>
                      <a:pt x="4" y="18"/>
                    </a:lnTo>
                    <a:lnTo>
                      <a:pt x="0" y="18"/>
                    </a:lnTo>
                    <a:lnTo>
                      <a:pt x="5" y="10"/>
                    </a:lnTo>
                    <a:lnTo>
                      <a:pt x="12" y="5"/>
                    </a:lnTo>
                    <a:lnTo>
                      <a:pt x="21" y="2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7" name="Freeform 1235"/>
              <p:cNvSpPr>
                <a:spLocks/>
              </p:cNvSpPr>
              <p:nvPr/>
            </p:nvSpPr>
            <p:spPr bwMode="auto">
              <a:xfrm>
                <a:off x="3773805" y="3904374"/>
                <a:ext cx="12435" cy="14508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6" y="2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3" y="3"/>
                  </a:cxn>
                  <a:cxn ang="0">
                    <a:pos x="4" y="3"/>
                  </a:cxn>
                  <a:cxn ang="0">
                    <a:pos x="4" y="0"/>
                  </a:cxn>
                </a:cxnLst>
                <a:rect l="0" t="0" r="r" b="b"/>
                <a:pathLst>
                  <a:path w="6" h="7">
                    <a:moveTo>
                      <a:pt x="4" y="0"/>
                    </a:moveTo>
                    <a:lnTo>
                      <a:pt x="5" y="0"/>
                    </a:lnTo>
                    <a:lnTo>
                      <a:pt x="6" y="2"/>
                    </a:lnTo>
                    <a:lnTo>
                      <a:pt x="6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8" name="Freeform 1236"/>
              <p:cNvSpPr>
                <a:spLocks/>
              </p:cNvSpPr>
              <p:nvPr/>
            </p:nvSpPr>
            <p:spPr bwMode="auto">
              <a:xfrm>
                <a:off x="3898157" y="3991420"/>
                <a:ext cx="41451" cy="1865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9" y="0"/>
                  </a:cxn>
                  <a:cxn ang="0">
                    <a:pos x="12" y="1"/>
                  </a:cxn>
                  <a:cxn ang="0">
                    <a:pos x="15" y="2"/>
                  </a:cxn>
                  <a:cxn ang="0">
                    <a:pos x="18" y="4"/>
                  </a:cxn>
                  <a:cxn ang="0">
                    <a:pos x="19" y="4"/>
                  </a:cxn>
                  <a:cxn ang="0">
                    <a:pos x="20" y="5"/>
                  </a:cxn>
                  <a:cxn ang="0">
                    <a:pos x="20" y="6"/>
                  </a:cxn>
                  <a:cxn ang="0">
                    <a:pos x="17" y="6"/>
                  </a:cxn>
                  <a:cxn ang="0">
                    <a:pos x="13" y="7"/>
                  </a:cxn>
                  <a:cxn ang="0">
                    <a:pos x="10" y="9"/>
                  </a:cxn>
                  <a:cxn ang="0">
                    <a:pos x="4" y="9"/>
                  </a:cxn>
                  <a:cxn ang="0">
                    <a:pos x="3" y="6"/>
                  </a:cxn>
                  <a:cxn ang="0">
                    <a:pos x="0" y="5"/>
                  </a:cxn>
                  <a:cxn ang="0">
                    <a:pos x="0" y="2"/>
                  </a:cxn>
                  <a:cxn ang="0">
                    <a:pos x="3" y="0"/>
                  </a:cxn>
                </a:cxnLst>
                <a:rect l="0" t="0" r="r" b="b"/>
                <a:pathLst>
                  <a:path w="20" h="9">
                    <a:moveTo>
                      <a:pt x="3" y="0"/>
                    </a:moveTo>
                    <a:lnTo>
                      <a:pt x="9" y="0"/>
                    </a:lnTo>
                    <a:lnTo>
                      <a:pt x="12" y="1"/>
                    </a:lnTo>
                    <a:lnTo>
                      <a:pt x="15" y="2"/>
                    </a:lnTo>
                    <a:lnTo>
                      <a:pt x="18" y="4"/>
                    </a:lnTo>
                    <a:lnTo>
                      <a:pt x="19" y="4"/>
                    </a:lnTo>
                    <a:lnTo>
                      <a:pt x="20" y="5"/>
                    </a:lnTo>
                    <a:lnTo>
                      <a:pt x="20" y="6"/>
                    </a:lnTo>
                    <a:lnTo>
                      <a:pt x="17" y="6"/>
                    </a:lnTo>
                    <a:lnTo>
                      <a:pt x="13" y="7"/>
                    </a:lnTo>
                    <a:lnTo>
                      <a:pt x="10" y="9"/>
                    </a:lnTo>
                    <a:lnTo>
                      <a:pt x="4" y="9"/>
                    </a:lnTo>
                    <a:lnTo>
                      <a:pt x="3" y="6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9" name="Freeform 1237"/>
              <p:cNvSpPr>
                <a:spLocks/>
              </p:cNvSpPr>
              <p:nvPr/>
            </p:nvSpPr>
            <p:spPr bwMode="auto">
              <a:xfrm>
                <a:off x="4163441" y="3989347"/>
                <a:ext cx="37306" cy="14508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7" y="0"/>
                  </a:cxn>
                  <a:cxn ang="0">
                    <a:pos x="9" y="1"/>
                  </a:cxn>
                  <a:cxn ang="0">
                    <a:pos x="12" y="1"/>
                  </a:cxn>
                  <a:cxn ang="0">
                    <a:pos x="17" y="3"/>
                  </a:cxn>
                  <a:cxn ang="0">
                    <a:pos x="18" y="5"/>
                  </a:cxn>
                  <a:cxn ang="0">
                    <a:pos x="17" y="6"/>
                  </a:cxn>
                  <a:cxn ang="0">
                    <a:pos x="14" y="7"/>
                  </a:cxn>
                  <a:cxn ang="0">
                    <a:pos x="8" y="7"/>
                  </a:cxn>
                  <a:cxn ang="0">
                    <a:pos x="5" y="6"/>
                  </a:cxn>
                  <a:cxn ang="0">
                    <a:pos x="3" y="6"/>
                  </a:cxn>
                  <a:cxn ang="0">
                    <a:pos x="2" y="5"/>
                  </a:cxn>
                  <a:cxn ang="0">
                    <a:pos x="0" y="2"/>
                  </a:cxn>
                  <a:cxn ang="0">
                    <a:pos x="0" y="1"/>
                  </a:cxn>
                  <a:cxn ang="0">
                    <a:pos x="3" y="1"/>
                  </a:cxn>
                  <a:cxn ang="0">
                    <a:pos x="4" y="0"/>
                  </a:cxn>
                </a:cxnLst>
                <a:rect l="0" t="0" r="r" b="b"/>
                <a:pathLst>
                  <a:path w="18" h="7">
                    <a:moveTo>
                      <a:pt x="4" y="0"/>
                    </a:moveTo>
                    <a:lnTo>
                      <a:pt x="7" y="0"/>
                    </a:lnTo>
                    <a:lnTo>
                      <a:pt x="9" y="1"/>
                    </a:lnTo>
                    <a:lnTo>
                      <a:pt x="12" y="1"/>
                    </a:lnTo>
                    <a:lnTo>
                      <a:pt x="17" y="3"/>
                    </a:lnTo>
                    <a:lnTo>
                      <a:pt x="18" y="5"/>
                    </a:lnTo>
                    <a:lnTo>
                      <a:pt x="17" y="6"/>
                    </a:lnTo>
                    <a:lnTo>
                      <a:pt x="14" y="7"/>
                    </a:lnTo>
                    <a:lnTo>
                      <a:pt x="8" y="7"/>
                    </a:lnTo>
                    <a:lnTo>
                      <a:pt x="5" y="6"/>
                    </a:lnTo>
                    <a:lnTo>
                      <a:pt x="3" y="6"/>
                    </a:lnTo>
                    <a:lnTo>
                      <a:pt x="2" y="5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3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0" name="Freeform 1238"/>
              <p:cNvSpPr>
                <a:spLocks/>
              </p:cNvSpPr>
              <p:nvPr/>
            </p:nvSpPr>
            <p:spPr bwMode="auto">
              <a:xfrm>
                <a:off x="3993493" y="3954115"/>
                <a:ext cx="143005" cy="58031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7" y="0"/>
                  </a:cxn>
                  <a:cxn ang="0">
                    <a:pos x="22" y="3"/>
                  </a:cxn>
                  <a:cxn ang="0">
                    <a:pos x="31" y="3"/>
                  </a:cxn>
                  <a:cxn ang="0">
                    <a:pos x="33" y="2"/>
                  </a:cxn>
                  <a:cxn ang="0">
                    <a:pos x="36" y="2"/>
                  </a:cxn>
                  <a:cxn ang="0">
                    <a:pos x="45" y="3"/>
                  </a:cxn>
                  <a:cxn ang="0">
                    <a:pos x="55" y="8"/>
                  </a:cxn>
                  <a:cxn ang="0">
                    <a:pos x="60" y="12"/>
                  </a:cxn>
                  <a:cxn ang="0">
                    <a:pos x="57" y="10"/>
                  </a:cxn>
                  <a:cxn ang="0">
                    <a:pos x="62" y="14"/>
                  </a:cxn>
                  <a:cxn ang="0">
                    <a:pos x="69" y="19"/>
                  </a:cxn>
                  <a:cxn ang="0">
                    <a:pos x="53" y="19"/>
                  </a:cxn>
                  <a:cxn ang="0">
                    <a:pos x="48" y="22"/>
                  </a:cxn>
                  <a:cxn ang="0">
                    <a:pos x="43" y="22"/>
                  </a:cxn>
                  <a:cxn ang="0">
                    <a:pos x="43" y="20"/>
                  </a:cxn>
                  <a:cxn ang="0">
                    <a:pos x="40" y="20"/>
                  </a:cxn>
                  <a:cxn ang="0">
                    <a:pos x="37" y="23"/>
                  </a:cxn>
                  <a:cxn ang="0">
                    <a:pos x="36" y="25"/>
                  </a:cxn>
                  <a:cxn ang="0">
                    <a:pos x="33" y="28"/>
                  </a:cxn>
                  <a:cxn ang="0">
                    <a:pos x="31" y="28"/>
                  </a:cxn>
                  <a:cxn ang="0">
                    <a:pos x="30" y="27"/>
                  </a:cxn>
                  <a:cxn ang="0">
                    <a:pos x="28" y="24"/>
                  </a:cxn>
                  <a:cxn ang="0">
                    <a:pos x="28" y="23"/>
                  </a:cxn>
                  <a:cxn ang="0">
                    <a:pos x="27" y="22"/>
                  </a:cxn>
                  <a:cxn ang="0">
                    <a:pos x="5" y="22"/>
                  </a:cxn>
                  <a:cxn ang="0">
                    <a:pos x="5" y="24"/>
                  </a:cxn>
                  <a:cxn ang="0">
                    <a:pos x="3" y="24"/>
                  </a:cxn>
                  <a:cxn ang="0">
                    <a:pos x="0" y="20"/>
                  </a:cxn>
                  <a:cxn ang="0">
                    <a:pos x="0" y="18"/>
                  </a:cxn>
                  <a:cxn ang="0">
                    <a:pos x="1" y="17"/>
                  </a:cxn>
                  <a:cxn ang="0">
                    <a:pos x="17" y="17"/>
                  </a:cxn>
                  <a:cxn ang="0">
                    <a:pos x="20" y="15"/>
                  </a:cxn>
                  <a:cxn ang="0">
                    <a:pos x="17" y="10"/>
                  </a:cxn>
                  <a:cxn ang="0">
                    <a:pos x="17" y="8"/>
                  </a:cxn>
                  <a:cxn ang="0">
                    <a:pos x="15" y="8"/>
                  </a:cxn>
                  <a:cxn ang="0">
                    <a:pos x="11" y="4"/>
                  </a:cxn>
                  <a:cxn ang="0">
                    <a:pos x="11" y="3"/>
                  </a:cxn>
                  <a:cxn ang="0">
                    <a:pos x="13" y="0"/>
                  </a:cxn>
                </a:cxnLst>
                <a:rect l="0" t="0" r="r" b="b"/>
                <a:pathLst>
                  <a:path w="69" h="28">
                    <a:moveTo>
                      <a:pt x="13" y="0"/>
                    </a:moveTo>
                    <a:lnTo>
                      <a:pt x="17" y="0"/>
                    </a:lnTo>
                    <a:lnTo>
                      <a:pt x="22" y="3"/>
                    </a:lnTo>
                    <a:lnTo>
                      <a:pt x="31" y="3"/>
                    </a:lnTo>
                    <a:lnTo>
                      <a:pt x="33" y="2"/>
                    </a:lnTo>
                    <a:lnTo>
                      <a:pt x="36" y="2"/>
                    </a:lnTo>
                    <a:lnTo>
                      <a:pt x="45" y="3"/>
                    </a:lnTo>
                    <a:lnTo>
                      <a:pt x="55" y="8"/>
                    </a:lnTo>
                    <a:lnTo>
                      <a:pt x="60" y="12"/>
                    </a:lnTo>
                    <a:lnTo>
                      <a:pt x="57" y="10"/>
                    </a:lnTo>
                    <a:lnTo>
                      <a:pt x="62" y="14"/>
                    </a:lnTo>
                    <a:lnTo>
                      <a:pt x="69" y="19"/>
                    </a:lnTo>
                    <a:lnTo>
                      <a:pt x="53" y="19"/>
                    </a:lnTo>
                    <a:lnTo>
                      <a:pt x="48" y="22"/>
                    </a:lnTo>
                    <a:lnTo>
                      <a:pt x="43" y="22"/>
                    </a:lnTo>
                    <a:lnTo>
                      <a:pt x="43" y="20"/>
                    </a:lnTo>
                    <a:lnTo>
                      <a:pt x="40" y="20"/>
                    </a:lnTo>
                    <a:lnTo>
                      <a:pt x="37" y="23"/>
                    </a:lnTo>
                    <a:lnTo>
                      <a:pt x="36" y="25"/>
                    </a:lnTo>
                    <a:lnTo>
                      <a:pt x="33" y="28"/>
                    </a:lnTo>
                    <a:lnTo>
                      <a:pt x="31" y="28"/>
                    </a:lnTo>
                    <a:lnTo>
                      <a:pt x="30" y="27"/>
                    </a:lnTo>
                    <a:lnTo>
                      <a:pt x="28" y="24"/>
                    </a:lnTo>
                    <a:lnTo>
                      <a:pt x="28" y="23"/>
                    </a:lnTo>
                    <a:lnTo>
                      <a:pt x="27" y="22"/>
                    </a:lnTo>
                    <a:lnTo>
                      <a:pt x="5" y="22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1" y="17"/>
                    </a:lnTo>
                    <a:lnTo>
                      <a:pt x="17" y="17"/>
                    </a:lnTo>
                    <a:lnTo>
                      <a:pt x="20" y="15"/>
                    </a:lnTo>
                    <a:lnTo>
                      <a:pt x="17" y="10"/>
                    </a:lnTo>
                    <a:lnTo>
                      <a:pt x="17" y="8"/>
                    </a:lnTo>
                    <a:lnTo>
                      <a:pt x="15" y="8"/>
                    </a:lnTo>
                    <a:lnTo>
                      <a:pt x="11" y="4"/>
                    </a:lnTo>
                    <a:lnTo>
                      <a:pt x="11" y="3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1" name="Freeform 1239"/>
              <p:cNvSpPr>
                <a:spLocks/>
              </p:cNvSpPr>
              <p:nvPr/>
            </p:nvSpPr>
            <p:spPr bwMode="auto">
              <a:xfrm>
                <a:off x="3891940" y="3827690"/>
                <a:ext cx="12435" cy="1450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5" y="7"/>
                  </a:cxn>
                  <a:cxn ang="0">
                    <a:pos x="2" y="7"/>
                  </a:cxn>
                  <a:cxn ang="0">
                    <a:pos x="1" y="6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3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2" name="Freeform 1240"/>
              <p:cNvSpPr>
                <a:spLocks/>
              </p:cNvSpPr>
              <p:nvPr/>
            </p:nvSpPr>
            <p:spPr bwMode="auto">
              <a:xfrm>
                <a:off x="3881576" y="3780022"/>
                <a:ext cx="20725" cy="621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0"/>
                  </a:cxn>
                  <a:cxn ang="0">
                    <a:pos x="10" y="3"/>
                  </a:cxn>
                  <a:cxn ang="0">
                    <a:pos x="0" y="3"/>
                  </a:cxn>
                  <a:cxn ang="0">
                    <a:pos x="2" y="0"/>
                  </a:cxn>
                </a:cxnLst>
                <a:rect l="0" t="0" r="r" b="b"/>
                <a:pathLst>
                  <a:path w="10" h="3">
                    <a:moveTo>
                      <a:pt x="2" y="0"/>
                    </a:moveTo>
                    <a:lnTo>
                      <a:pt x="7" y="0"/>
                    </a:lnTo>
                    <a:lnTo>
                      <a:pt x="10" y="3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3" name="Freeform 1241"/>
              <p:cNvSpPr>
                <a:spLocks/>
              </p:cNvSpPr>
              <p:nvPr/>
            </p:nvSpPr>
            <p:spPr bwMode="auto">
              <a:xfrm>
                <a:off x="3916810" y="3788312"/>
                <a:ext cx="6218" cy="82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4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3" y="4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4" name="Freeform 1242"/>
              <p:cNvSpPr>
                <a:spLocks/>
              </p:cNvSpPr>
              <p:nvPr/>
            </p:nvSpPr>
            <p:spPr bwMode="auto">
              <a:xfrm>
                <a:off x="4003856" y="3914736"/>
                <a:ext cx="14508" cy="1450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7" y="4"/>
                  </a:cxn>
                  <a:cxn ang="0">
                    <a:pos x="5" y="5"/>
                  </a:cxn>
                  <a:cxn ang="0">
                    <a:pos x="1" y="7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3" y="4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7" y="0"/>
                    </a:moveTo>
                    <a:lnTo>
                      <a:pt x="7" y="4"/>
                    </a:lnTo>
                    <a:lnTo>
                      <a:pt x="5" y="5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5" name="Freeform 1243"/>
              <p:cNvSpPr>
                <a:spLocks/>
              </p:cNvSpPr>
              <p:nvPr/>
            </p:nvSpPr>
            <p:spPr bwMode="auto">
              <a:xfrm>
                <a:off x="1751012" y="2310595"/>
                <a:ext cx="2683932" cy="1962690"/>
              </a:xfrm>
              <a:custGeom>
                <a:avLst/>
                <a:gdLst/>
                <a:ahLst/>
                <a:cxnLst>
                  <a:cxn ang="0">
                    <a:pos x="890" y="63"/>
                  </a:cxn>
                  <a:cxn ang="0">
                    <a:pos x="930" y="93"/>
                  </a:cxn>
                  <a:cxn ang="0">
                    <a:pos x="991" y="68"/>
                  </a:cxn>
                  <a:cxn ang="0">
                    <a:pos x="960" y="114"/>
                  </a:cxn>
                  <a:cxn ang="0">
                    <a:pos x="915" y="127"/>
                  </a:cxn>
                  <a:cxn ang="0">
                    <a:pos x="867" y="161"/>
                  </a:cxn>
                  <a:cxn ang="0">
                    <a:pos x="852" y="249"/>
                  </a:cxn>
                  <a:cxn ang="0">
                    <a:pos x="989" y="347"/>
                  </a:cxn>
                  <a:cxn ang="0">
                    <a:pos x="1049" y="293"/>
                  </a:cxn>
                  <a:cxn ang="0">
                    <a:pos x="1034" y="196"/>
                  </a:cxn>
                  <a:cxn ang="0">
                    <a:pos x="1132" y="213"/>
                  </a:cxn>
                  <a:cxn ang="0">
                    <a:pos x="1193" y="225"/>
                  </a:cxn>
                  <a:cxn ang="0">
                    <a:pos x="1242" y="296"/>
                  </a:cxn>
                  <a:cxn ang="0">
                    <a:pos x="1287" y="330"/>
                  </a:cxn>
                  <a:cxn ang="0">
                    <a:pos x="1167" y="395"/>
                  </a:cxn>
                  <a:cxn ang="0">
                    <a:pos x="1189" y="430"/>
                  </a:cxn>
                  <a:cxn ang="0">
                    <a:pos x="1179" y="484"/>
                  </a:cxn>
                  <a:cxn ang="0">
                    <a:pos x="1163" y="471"/>
                  </a:cxn>
                  <a:cxn ang="0">
                    <a:pos x="1089" y="523"/>
                  </a:cxn>
                  <a:cxn ang="0">
                    <a:pos x="1069" y="548"/>
                  </a:cxn>
                  <a:cxn ang="0">
                    <a:pos x="1059" y="573"/>
                  </a:cxn>
                  <a:cxn ang="0">
                    <a:pos x="1048" y="610"/>
                  </a:cxn>
                  <a:cxn ang="0">
                    <a:pos x="1011" y="724"/>
                  </a:cxn>
                  <a:cxn ang="0">
                    <a:pos x="957" y="671"/>
                  </a:cxn>
                  <a:cxn ang="0">
                    <a:pos x="896" y="680"/>
                  </a:cxn>
                  <a:cxn ang="0">
                    <a:pos x="811" y="714"/>
                  </a:cxn>
                  <a:cxn ang="0">
                    <a:pos x="838" y="810"/>
                  </a:cxn>
                  <a:cxn ang="0">
                    <a:pos x="917" y="774"/>
                  </a:cxn>
                  <a:cxn ang="0">
                    <a:pos x="936" y="845"/>
                  </a:cxn>
                  <a:cxn ang="0">
                    <a:pos x="1019" y="919"/>
                  </a:cxn>
                  <a:cxn ang="0">
                    <a:pos x="1011" y="937"/>
                  </a:cxn>
                  <a:cxn ang="0">
                    <a:pos x="962" y="915"/>
                  </a:cxn>
                  <a:cxn ang="0">
                    <a:pos x="887" y="866"/>
                  </a:cxn>
                  <a:cxn ang="0">
                    <a:pos x="778" y="830"/>
                  </a:cxn>
                  <a:cxn ang="0">
                    <a:pos x="724" y="784"/>
                  </a:cxn>
                  <a:cxn ang="0">
                    <a:pos x="659" y="696"/>
                  </a:cxn>
                  <a:cxn ang="0">
                    <a:pos x="634" y="690"/>
                  </a:cxn>
                  <a:cxn ang="0">
                    <a:pos x="662" y="752"/>
                  </a:cxn>
                  <a:cxn ang="0">
                    <a:pos x="610" y="685"/>
                  </a:cxn>
                  <a:cxn ang="0">
                    <a:pos x="524" y="573"/>
                  </a:cxn>
                  <a:cxn ang="0">
                    <a:pos x="502" y="418"/>
                  </a:cxn>
                  <a:cxn ang="0">
                    <a:pos x="481" y="386"/>
                  </a:cxn>
                  <a:cxn ang="0">
                    <a:pos x="428" y="315"/>
                  </a:cxn>
                  <a:cxn ang="0">
                    <a:pos x="388" y="273"/>
                  </a:cxn>
                  <a:cxn ang="0">
                    <a:pos x="348" y="257"/>
                  </a:cxn>
                  <a:cxn ang="0">
                    <a:pos x="201" y="239"/>
                  </a:cxn>
                  <a:cxn ang="0">
                    <a:pos x="154" y="263"/>
                  </a:cxn>
                  <a:cxn ang="0">
                    <a:pos x="46" y="317"/>
                  </a:cxn>
                  <a:cxn ang="0">
                    <a:pos x="112" y="254"/>
                  </a:cxn>
                  <a:cxn ang="0">
                    <a:pos x="61" y="232"/>
                  </a:cxn>
                  <a:cxn ang="0">
                    <a:pos x="60" y="174"/>
                  </a:cxn>
                  <a:cxn ang="0">
                    <a:pos x="16" y="149"/>
                  </a:cxn>
                  <a:cxn ang="0">
                    <a:pos x="36" y="86"/>
                  </a:cxn>
                  <a:cxn ang="0">
                    <a:pos x="114" y="20"/>
                  </a:cxn>
                  <a:cxn ang="0">
                    <a:pos x="217" y="30"/>
                  </a:cxn>
                  <a:cxn ang="0">
                    <a:pos x="364" y="63"/>
                  </a:cxn>
                  <a:cxn ang="0">
                    <a:pos x="435" y="36"/>
                  </a:cxn>
                  <a:cxn ang="0">
                    <a:pos x="503" y="49"/>
                  </a:cxn>
                  <a:cxn ang="0">
                    <a:pos x="602" y="80"/>
                  </a:cxn>
                  <a:cxn ang="0">
                    <a:pos x="685" y="81"/>
                  </a:cxn>
                  <a:cxn ang="0">
                    <a:pos x="724" y="75"/>
                  </a:cxn>
                  <a:cxn ang="0">
                    <a:pos x="843" y="74"/>
                  </a:cxn>
                  <a:cxn ang="0">
                    <a:pos x="823" y="20"/>
                  </a:cxn>
                </a:cxnLst>
                <a:rect l="0" t="0" r="r" b="b"/>
                <a:pathLst>
                  <a:path w="1295" h="947">
                    <a:moveTo>
                      <a:pt x="833" y="0"/>
                    </a:moveTo>
                    <a:lnTo>
                      <a:pt x="837" y="0"/>
                    </a:lnTo>
                    <a:lnTo>
                      <a:pt x="848" y="1"/>
                    </a:lnTo>
                    <a:lnTo>
                      <a:pt x="856" y="5"/>
                    </a:lnTo>
                    <a:lnTo>
                      <a:pt x="861" y="11"/>
                    </a:lnTo>
                    <a:lnTo>
                      <a:pt x="862" y="20"/>
                    </a:lnTo>
                    <a:lnTo>
                      <a:pt x="863" y="22"/>
                    </a:lnTo>
                    <a:lnTo>
                      <a:pt x="867" y="26"/>
                    </a:lnTo>
                    <a:lnTo>
                      <a:pt x="872" y="29"/>
                    </a:lnTo>
                    <a:lnTo>
                      <a:pt x="875" y="34"/>
                    </a:lnTo>
                    <a:lnTo>
                      <a:pt x="872" y="39"/>
                    </a:lnTo>
                    <a:lnTo>
                      <a:pt x="869" y="41"/>
                    </a:lnTo>
                    <a:lnTo>
                      <a:pt x="864" y="44"/>
                    </a:lnTo>
                    <a:lnTo>
                      <a:pt x="868" y="46"/>
                    </a:lnTo>
                    <a:lnTo>
                      <a:pt x="875" y="47"/>
                    </a:lnTo>
                    <a:lnTo>
                      <a:pt x="880" y="47"/>
                    </a:lnTo>
                    <a:lnTo>
                      <a:pt x="885" y="50"/>
                    </a:lnTo>
                    <a:lnTo>
                      <a:pt x="882" y="52"/>
                    </a:lnTo>
                    <a:lnTo>
                      <a:pt x="881" y="55"/>
                    </a:lnTo>
                    <a:lnTo>
                      <a:pt x="885" y="57"/>
                    </a:lnTo>
                    <a:lnTo>
                      <a:pt x="890" y="63"/>
                    </a:lnTo>
                    <a:lnTo>
                      <a:pt x="890" y="70"/>
                    </a:lnTo>
                    <a:lnTo>
                      <a:pt x="893" y="70"/>
                    </a:lnTo>
                    <a:lnTo>
                      <a:pt x="897" y="66"/>
                    </a:lnTo>
                    <a:lnTo>
                      <a:pt x="897" y="64"/>
                    </a:lnTo>
                    <a:lnTo>
                      <a:pt x="898" y="61"/>
                    </a:lnTo>
                    <a:lnTo>
                      <a:pt x="898" y="59"/>
                    </a:lnTo>
                    <a:lnTo>
                      <a:pt x="901" y="54"/>
                    </a:lnTo>
                    <a:lnTo>
                      <a:pt x="903" y="52"/>
                    </a:lnTo>
                    <a:lnTo>
                      <a:pt x="906" y="52"/>
                    </a:lnTo>
                    <a:lnTo>
                      <a:pt x="911" y="55"/>
                    </a:lnTo>
                    <a:lnTo>
                      <a:pt x="918" y="63"/>
                    </a:lnTo>
                    <a:lnTo>
                      <a:pt x="921" y="68"/>
                    </a:lnTo>
                    <a:lnTo>
                      <a:pt x="921" y="70"/>
                    </a:lnTo>
                    <a:lnTo>
                      <a:pt x="920" y="71"/>
                    </a:lnTo>
                    <a:lnTo>
                      <a:pt x="917" y="73"/>
                    </a:lnTo>
                    <a:lnTo>
                      <a:pt x="915" y="75"/>
                    </a:lnTo>
                    <a:lnTo>
                      <a:pt x="915" y="78"/>
                    </a:lnTo>
                    <a:lnTo>
                      <a:pt x="916" y="81"/>
                    </a:lnTo>
                    <a:lnTo>
                      <a:pt x="920" y="86"/>
                    </a:lnTo>
                    <a:lnTo>
                      <a:pt x="925" y="91"/>
                    </a:lnTo>
                    <a:lnTo>
                      <a:pt x="930" y="93"/>
                    </a:lnTo>
                    <a:lnTo>
                      <a:pt x="936" y="89"/>
                    </a:lnTo>
                    <a:lnTo>
                      <a:pt x="940" y="83"/>
                    </a:lnTo>
                    <a:lnTo>
                      <a:pt x="941" y="75"/>
                    </a:lnTo>
                    <a:lnTo>
                      <a:pt x="944" y="69"/>
                    </a:lnTo>
                    <a:lnTo>
                      <a:pt x="945" y="68"/>
                    </a:lnTo>
                    <a:lnTo>
                      <a:pt x="952" y="64"/>
                    </a:lnTo>
                    <a:lnTo>
                      <a:pt x="955" y="61"/>
                    </a:lnTo>
                    <a:lnTo>
                      <a:pt x="954" y="59"/>
                    </a:lnTo>
                    <a:lnTo>
                      <a:pt x="952" y="57"/>
                    </a:lnTo>
                    <a:lnTo>
                      <a:pt x="949" y="50"/>
                    </a:lnTo>
                    <a:lnTo>
                      <a:pt x="949" y="47"/>
                    </a:lnTo>
                    <a:lnTo>
                      <a:pt x="952" y="44"/>
                    </a:lnTo>
                    <a:lnTo>
                      <a:pt x="956" y="42"/>
                    </a:lnTo>
                    <a:lnTo>
                      <a:pt x="959" y="42"/>
                    </a:lnTo>
                    <a:lnTo>
                      <a:pt x="969" y="45"/>
                    </a:lnTo>
                    <a:lnTo>
                      <a:pt x="977" y="46"/>
                    </a:lnTo>
                    <a:lnTo>
                      <a:pt x="982" y="49"/>
                    </a:lnTo>
                    <a:lnTo>
                      <a:pt x="990" y="54"/>
                    </a:lnTo>
                    <a:lnTo>
                      <a:pt x="996" y="55"/>
                    </a:lnTo>
                    <a:lnTo>
                      <a:pt x="996" y="65"/>
                    </a:lnTo>
                    <a:lnTo>
                      <a:pt x="991" y="68"/>
                    </a:lnTo>
                    <a:lnTo>
                      <a:pt x="989" y="70"/>
                    </a:lnTo>
                    <a:lnTo>
                      <a:pt x="987" y="73"/>
                    </a:lnTo>
                    <a:lnTo>
                      <a:pt x="987" y="78"/>
                    </a:lnTo>
                    <a:lnTo>
                      <a:pt x="989" y="79"/>
                    </a:lnTo>
                    <a:lnTo>
                      <a:pt x="989" y="80"/>
                    </a:lnTo>
                    <a:lnTo>
                      <a:pt x="990" y="81"/>
                    </a:lnTo>
                    <a:lnTo>
                      <a:pt x="991" y="84"/>
                    </a:lnTo>
                    <a:lnTo>
                      <a:pt x="992" y="85"/>
                    </a:lnTo>
                    <a:lnTo>
                      <a:pt x="995" y="86"/>
                    </a:lnTo>
                    <a:lnTo>
                      <a:pt x="996" y="89"/>
                    </a:lnTo>
                    <a:lnTo>
                      <a:pt x="997" y="90"/>
                    </a:lnTo>
                    <a:lnTo>
                      <a:pt x="995" y="95"/>
                    </a:lnTo>
                    <a:lnTo>
                      <a:pt x="990" y="102"/>
                    </a:lnTo>
                    <a:lnTo>
                      <a:pt x="984" y="107"/>
                    </a:lnTo>
                    <a:lnTo>
                      <a:pt x="977" y="110"/>
                    </a:lnTo>
                    <a:lnTo>
                      <a:pt x="974" y="110"/>
                    </a:lnTo>
                    <a:lnTo>
                      <a:pt x="970" y="107"/>
                    </a:lnTo>
                    <a:lnTo>
                      <a:pt x="969" y="107"/>
                    </a:lnTo>
                    <a:lnTo>
                      <a:pt x="969" y="112"/>
                    </a:lnTo>
                    <a:lnTo>
                      <a:pt x="965" y="112"/>
                    </a:lnTo>
                    <a:lnTo>
                      <a:pt x="960" y="114"/>
                    </a:lnTo>
                    <a:lnTo>
                      <a:pt x="959" y="115"/>
                    </a:lnTo>
                    <a:lnTo>
                      <a:pt x="954" y="115"/>
                    </a:lnTo>
                    <a:lnTo>
                      <a:pt x="951" y="114"/>
                    </a:lnTo>
                    <a:lnTo>
                      <a:pt x="950" y="112"/>
                    </a:lnTo>
                    <a:lnTo>
                      <a:pt x="947" y="110"/>
                    </a:lnTo>
                    <a:lnTo>
                      <a:pt x="945" y="108"/>
                    </a:lnTo>
                    <a:lnTo>
                      <a:pt x="942" y="107"/>
                    </a:lnTo>
                    <a:lnTo>
                      <a:pt x="937" y="107"/>
                    </a:lnTo>
                    <a:lnTo>
                      <a:pt x="937" y="108"/>
                    </a:lnTo>
                    <a:lnTo>
                      <a:pt x="938" y="110"/>
                    </a:lnTo>
                    <a:lnTo>
                      <a:pt x="938" y="112"/>
                    </a:lnTo>
                    <a:lnTo>
                      <a:pt x="940" y="114"/>
                    </a:lnTo>
                    <a:lnTo>
                      <a:pt x="941" y="115"/>
                    </a:lnTo>
                    <a:lnTo>
                      <a:pt x="941" y="117"/>
                    </a:lnTo>
                    <a:lnTo>
                      <a:pt x="940" y="118"/>
                    </a:lnTo>
                    <a:lnTo>
                      <a:pt x="938" y="120"/>
                    </a:lnTo>
                    <a:lnTo>
                      <a:pt x="936" y="123"/>
                    </a:lnTo>
                    <a:lnTo>
                      <a:pt x="928" y="128"/>
                    </a:lnTo>
                    <a:lnTo>
                      <a:pt x="925" y="129"/>
                    </a:lnTo>
                    <a:lnTo>
                      <a:pt x="922" y="129"/>
                    </a:lnTo>
                    <a:lnTo>
                      <a:pt x="915" y="127"/>
                    </a:lnTo>
                    <a:lnTo>
                      <a:pt x="907" y="122"/>
                    </a:lnTo>
                    <a:lnTo>
                      <a:pt x="905" y="120"/>
                    </a:lnTo>
                    <a:lnTo>
                      <a:pt x="897" y="120"/>
                    </a:lnTo>
                    <a:lnTo>
                      <a:pt x="903" y="127"/>
                    </a:lnTo>
                    <a:lnTo>
                      <a:pt x="911" y="130"/>
                    </a:lnTo>
                    <a:lnTo>
                      <a:pt x="931" y="133"/>
                    </a:lnTo>
                    <a:lnTo>
                      <a:pt x="931" y="139"/>
                    </a:lnTo>
                    <a:lnTo>
                      <a:pt x="925" y="146"/>
                    </a:lnTo>
                    <a:lnTo>
                      <a:pt x="917" y="152"/>
                    </a:lnTo>
                    <a:lnTo>
                      <a:pt x="910" y="154"/>
                    </a:lnTo>
                    <a:lnTo>
                      <a:pt x="898" y="154"/>
                    </a:lnTo>
                    <a:lnTo>
                      <a:pt x="897" y="156"/>
                    </a:lnTo>
                    <a:lnTo>
                      <a:pt x="897" y="162"/>
                    </a:lnTo>
                    <a:lnTo>
                      <a:pt x="896" y="163"/>
                    </a:lnTo>
                    <a:lnTo>
                      <a:pt x="892" y="163"/>
                    </a:lnTo>
                    <a:lnTo>
                      <a:pt x="881" y="159"/>
                    </a:lnTo>
                    <a:lnTo>
                      <a:pt x="873" y="158"/>
                    </a:lnTo>
                    <a:lnTo>
                      <a:pt x="869" y="158"/>
                    </a:lnTo>
                    <a:lnTo>
                      <a:pt x="868" y="159"/>
                    </a:lnTo>
                    <a:lnTo>
                      <a:pt x="868" y="161"/>
                    </a:lnTo>
                    <a:lnTo>
                      <a:pt x="867" y="161"/>
                    </a:lnTo>
                    <a:lnTo>
                      <a:pt x="873" y="162"/>
                    </a:lnTo>
                    <a:lnTo>
                      <a:pt x="886" y="167"/>
                    </a:lnTo>
                    <a:lnTo>
                      <a:pt x="888" y="171"/>
                    </a:lnTo>
                    <a:lnTo>
                      <a:pt x="888" y="173"/>
                    </a:lnTo>
                    <a:lnTo>
                      <a:pt x="886" y="176"/>
                    </a:lnTo>
                    <a:lnTo>
                      <a:pt x="885" y="176"/>
                    </a:lnTo>
                    <a:lnTo>
                      <a:pt x="882" y="177"/>
                    </a:lnTo>
                    <a:lnTo>
                      <a:pt x="872" y="177"/>
                    </a:lnTo>
                    <a:lnTo>
                      <a:pt x="869" y="178"/>
                    </a:lnTo>
                    <a:lnTo>
                      <a:pt x="866" y="182"/>
                    </a:lnTo>
                    <a:lnTo>
                      <a:pt x="862" y="188"/>
                    </a:lnTo>
                    <a:lnTo>
                      <a:pt x="859" y="195"/>
                    </a:lnTo>
                    <a:lnTo>
                      <a:pt x="856" y="198"/>
                    </a:lnTo>
                    <a:lnTo>
                      <a:pt x="848" y="208"/>
                    </a:lnTo>
                    <a:lnTo>
                      <a:pt x="843" y="220"/>
                    </a:lnTo>
                    <a:lnTo>
                      <a:pt x="842" y="235"/>
                    </a:lnTo>
                    <a:lnTo>
                      <a:pt x="842" y="252"/>
                    </a:lnTo>
                    <a:lnTo>
                      <a:pt x="844" y="252"/>
                    </a:lnTo>
                    <a:lnTo>
                      <a:pt x="847" y="250"/>
                    </a:lnTo>
                    <a:lnTo>
                      <a:pt x="849" y="249"/>
                    </a:lnTo>
                    <a:lnTo>
                      <a:pt x="852" y="249"/>
                    </a:lnTo>
                    <a:lnTo>
                      <a:pt x="858" y="252"/>
                    </a:lnTo>
                    <a:lnTo>
                      <a:pt x="863" y="261"/>
                    </a:lnTo>
                    <a:lnTo>
                      <a:pt x="866" y="273"/>
                    </a:lnTo>
                    <a:lnTo>
                      <a:pt x="867" y="281"/>
                    </a:lnTo>
                    <a:lnTo>
                      <a:pt x="871" y="280"/>
                    </a:lnTo>
                    <a:lnTo>
                      <a:pt x="876" y="278"/>
                    </a:lnTo>
                    <a:lnTo>
                      <a:pt x="880" y="276"/>
                    </a:lnTo>
                    <a:lnTo>
                      <a:pt x="882" y="275"/>
                    </a:lnTo>
                    <a:lnTo>
                      <a:pt x="886" y="275"/>
                    </a:lnTo>
                    <a:lnTo>
                      <a:pt x="888" y="278"/>
                    </a:lnTo>
                    <a:lnTo>
                      <a:pt x="896" y="280"/>
                    </a:lnTo>
                    <a:lnTo>
                      <a:pt x="898" y="283"/>
                    </a:lnTo>
                    <a:lnTo>
                      <a:pt x="901" y="283"/>
                    </a:lnTo>
                    <a:lnTo>
                      <a:pt x="918" y="290"/>
                    </a:lnTo>
                    <a:lnTo>
                      <a:pt x="935" y="298"/>
                    </a:lnTo>
                    <a:lnTo>
                      <a:pt x="951" y="308"/>
                    </a:lnTo>
                    <a:lnTo>
                      <a:pt x="977" y="308"/>
                    </a:lnTo>
                    <a:lnTo>
                      <a:pt x="984" y="314"/>
                    </a:lnTo>
                    <a:lnTo>
                      <a:pt x="986" y="320"/>
                    </a:lnTo>
                    <a:lnTo>
                      <a:pt x="986" y="338"/>
                    </a:lnTo>
                    <a:lnTo>
                      <a:pt x="989" y="347"/>
                    </a:lnTo>
                    <a:lnTo>
                      <a:pt x="995" y="356"/>
                    </a:lnTo>
                    <a:lnTo>
                      <a:pt x="1002" y="364"/>
                    </a:lnTo>
                    <a:lnTo>
                      <a:pt x="1011" y="371"/>
                    </a:lnTo>
                    <a:lnTo>
                      <a:pt x="1013" y="372"/>
                    </a:lnTo>
                    <a:lnTo>
                      <a:pt x="1015" y="371"/>
                    </a:lnTo>
                    <a:lnTo>
                      <a:pt x="1016" y="369"/>
                    </a:lnTo>
                    <a:lnTo>
                      <a:pt x="1019" y="368"/>
                    </a:lnTo>
                    <a:lnTo>
                      <a:pt x="1020" y="367"/>
                    </a:lnTo>
                    <a:lnTo>
                      <a:pt x="1023" y="366"/>
                    </a:lnTo>
                    <a:lnTo>
                      <a:pt x="1024" y="363"/>
                    </a:lnTo>
                    <a:lnTo>
                      <a:pt x="1029" y="358"/>
                    </a:lnTo>
                    <a:lnTo>
                      <a:pt x="1030" y="356"/>
                    </a:lnTo>
                    <a:lnTo>
                      <a:pt x="1028" y="351"/>
                    </a:lnTo>
                    <a:lnTo>
                      <a:pt x="1028" y="342"/>
                    </a:lnTo>
                    <a:lnTo>
                      <a:pt x="1025" y="334"/>
                    </a:lnTo>
                    <a:lnTo>
                      <a:pt x="1023" y="325"/>
                    </a:lnTo>
                    <a:lnTo>
                      <a:pt x="1016" y="320"/>
                    </a:lnTo>
                    <a:lnTo>
                      <a:pt x="1023" y="318"/>
                    </a:lnTo>
                    <a:lnTo>
                      <a:pt x="1040" y="305"/>
                    </a:lnTo>
                    <a:lnTo>
                      <a:pt x="1046" y="298"/>
                    </a:lnTo>
                    <a:lnTo>
                      <a:pt x="1049" y="293"/>
                    </a:lnTo>
                    <a:lnTo>
                      <a:pt x="1048" y="279"/>
                    </a:lnTo>
                    <a:lnTo>
                      <a:pt x="1043" y="269"/>
                    </a:lnTo>
                    <a:lnTo>
                      <a:pt x="1038" y="261"/>
                    </a:lnTo>
                    <a:lnTo>
                      <a:pt x="1031" y="254"/>
                    </a:lnTo>
                    <a:lnTo>
                      <a:pt x="1025" y="245"/>
                    </a:lnTo>
                    <a:lnTo>
                      <a:pt x="1035" y="240"/>
                    </a:lnTo>
                    <a:lnTo>
                      <a:pt x="1038" y="237"/>
                    </a:lnTo>
                    <a:lnTo>
                      <a:pt x="1039" y="235"/>
                    </a:lnTo>
                    <a:lnTo>
                      <a:pt x="1040" y="231"/>
                    </a:lnTo>
                    <a:lnTo>
                      <a:pt x="1040" y="225"/>
                    </a:lnTo>
                    <a:lnTo>
                      <a:pt x="1038" y="222"/>
                    </a:lnTo>
                    <a:lnTo>
                      <a:pt x="1036" y="220"/>
                    </a:lnTo>
                    <a:lnTo>
                      <a:pt x="1034" y="217"/>
                    </a:lnTo>
                    <a:lnTo>
                      <a:pt x="1031" y="212"/>
                    </a:lnTo>
                    <a:lnTo>
                      <a:pt x="1031" y="210"/>
                    </a:lnTo>
                    <a:lnTo>
                      <a:pt x="1033" y="208"/>
                    </a:lnTo>
                    <a:lnTo>
                      <a:pt x="1036" y="206"/>
                    </a:lnTo>
                    <a:lnTo>
                      <a:pt x="1038" y="203"/>
                    </a:lnTo>
                    <a:lnTo>
                      <a:pt x="1038" y="200"/>
                    </a:lnTo>
                    <a:lnTo>
                      <a:pt x="1036" y="197"/>
                    </a:lnTo>
                    <a:lnTo>
                      <a:pt x="1034" y="196"/>
                    </a:lnTo>
                    <a:lnTo>
                      <a:pt x="1033" y="193"/>
                    </a:lnTo>
                    <a:lnTo>
                      <a:pt x="1031" y="192"/>
                    </a:lnTo>
                    <a:lnTo>
                      <a:pt x="1031" y="187"/>
                    </a:lnTo>
                    <a:lnTo>
                      <a:pt x="1033" y="185"/>
                    </a:lnTo>
                    <a:lnTo>
                      <a:pt x="1040" y="181"/>
                    </a:lnTo>
                    <a:lnTo>
                      <a:pt x="1043" y="181"/>
                    </a:lnTo>
                    <a:lnTo>
                      <a:pt x="1054" y="182"/>
                    </a:lnTo>
                    <a:lnTo>
                      <a:pt x="1063" y="186"/>
                    </a:lnTo>
                    <a:lnTo>
                      <a:pt x="1074" y="187"/>
                    </a:lnTo>
                    <a:lnTo>
                      <a:pt x="1077" y="187"/>
                    </a:lnTo>
                    <a:lnTo>
                      <a:pt x="1082" y="185"/>
                    </a:lnTo>
                    <a:lnTo>
                      <a:pt x="1083" y="183"/>
                    </a:lnTo>
                    <a:lnTo>
                      <a:pt x="1085" y="183"/>
                    </a:lnTo>
                    <a:lnTo>
                      <a:pt x="1093" y="186"/>
                    </a:lnTo>
                    <a:lnTo>
                      <a:pt x="1103" y="196"/>
                    </a:lnTo>
                    <a:lnTo>
                      <a:pt x="1110" y="198"/>
                    </a:lnTo>
                    <a:lnTo>
                      <a:pt x="1112" y="205"/>
                    </a:lnTo>
                    <a:lnTo>
                      <a:pt x="1115" y="207"/>
                    </a:lnTo>
                    <a:lnTo>
                      <a:pt x="1122" y="210"/>
                    </a:lnTo>
                    <a:lnTo>
                      <a:pt x="1127" y="211"/>
                    </a:lnTo>
                    <a:lnTo>
                      <a:pt x="1132" y="213"/>
                    </a:lnTo>
                    <a:lnTo>
                      <a:pt x="1134" y="217"/>
                    </a:lnTo>
                    <a:lnTo>
                      <a:pt x="1135" y="226"/>
                    </a:lnTo>
                    <a:lnTo>
                      <a:pt x="1138" y="235"/>
                    </a:lnTo>
                    <a:lnTo>
                      <a:pt x="1140" y="242"/>
                    </a:lnTo>
                    <a:lnTo>
                      <a:pt x="1146" y="246"/>
                    </a:lnTo>
                    <a:lnTo>
                      <a:pt x="1147" y="246"/>
                    </a:lnTo>
                    <a:lnTo>
                      <a:pt x="1148" y="247"/>
                    </a:lnTo>
                    <a:lnTo>
                      <a:pt x="1149" y="250"/>
                    </a:lnTo>
                    <a:lnTo>
                      <a:pt x="1153" y="254"/>
                    </a:lnTo>
                    <a:lnTo>
                      <a:pt x="1156" y="255"/>
                    </a:lnTo>
                    <a:lnTo>
                      <a:pt x="1158" y="255"/>
                    </a:lnTo>
                    <a:lnTo>
                      <a:pt x="1166" y="252"/>
                    </a:lnTo>
                    <a:lnTo>
                      <a:pt x="1173" y="246"/>
                    </a:lnTo>
                    <a:lnTo>
                      <a:pt x="1179" y="240"/>
                    </a:lnTo>
                    <a:lnTo>
                      <a:pt x="1182" y="234"/>
                    </a:lnTo>
                    <a:lnTo>
                      <a:pt x="1183" y="230"/>
                    </a:lnTo>
                    <a:lnTo>
                      <a:pt x="1184" y="227"/>
                    </a:lnTo>
                    <a:lnTo>
                      <a:pt x="1187" y="225"/>
                    </a:lnTo>
                    <a:lnTo>
                      <a:pt x="1189" y="224"/>
                    </a:lnTo>
                    <a:lnTo>
                      <a:pt x="1191" y="222"/>
                    </a:lnTo>
                    <a:lnTo>
                      <a:pt x="1193" y="225"/>
                    </a:lnTo>
                    <a:lnTo>
                      <a:pt x="1196" y="226"/>
                    </a:lnTo>
                    <a:lnTo>
                      <a:pt x="1197" y="227"/>
                    </a:lnTo>
                    <a:lnTo>
                      <a:pt x="1198" y="227"/>
                    </a:lnTo>
                    <a:lnTo>
                      <a:pt x="1202" y="235"/>
                    </a:lnTo>
                    <a:lnTo>
                      <a:pt x="1207" y="240"/>
                    </a:lnTo>
                    <a:lnTo>
                      <a:pt x="1212" y="244"/>
                    </a:lnTo>
                    <a:lnTo>
                      <a:pt x="1212" y="256"/>
                    </a:lnTo>
                    <a:lnTo>
                      <a:pt x="1215" y="260"/>
                    </a:lnTo>
                    <a:lnTo>
                      <a:pt x="1217" y="263"/>
                    </a:lnTo>
                    <a:lnTo>
                      <a:pt x="1221" y="265"/>
                    </a:lnTo>
                    <a:lnTo>
                      <a:pt x="1226" y="268"/>
                    </a:lnTo>
                    <a:lnTo>
                      <a:pt x="1226" y="270"/>
                    </a:lnTo>
                    <a:lnTo>
                      <a:pt x="1228" y="275"/>
                    </a:lnTo>
                    <a:lnTo>
                      <a:pt x="1228" y="279"/>
                    </a:lnTo>
                    <a:lnTo>
                      <a:pt x="1227" y="281"/>
                    </a:lnTo>
                    <a:lnTo>
                      <a:pt x="1225" y="284"/>
                    </a:lnTo>
                    <a:lnTo>
                      <a:pt x="1222" y="285"/>
                    </a:lnTo>
                    <a:lnTo>
                      <a:pt x="1227" y="290"/>
                    </a:lnTo>
                    <a:lnTo>
                      <a:pt x="1235" y="294"/>
                    </a:lnTo>
                    <a:lnTo>
                      <a:pt x="1242" y="295"/>
                    </a:lnTo>
                    <a:lnTo>
                      <a:pt x="1242" y="296"/>
                    </a:lnTo>
                    <a:lnTo>
                      <a:pt x="1245" y="304"/>
                    </a:lnTo>
                    <a:lnTo>
                      <a:pt x="1250" y="309"/>
                    </a:lnTo>
                    <a:lnTo>
                      <a:pt x="1257" y="313"/>
                    </a:lnTo>
                    <a:lnTo>
                      <a:pt x="1265" y="314"/>
                    </a:lnTo>
                    <a:lnTo>
                      <a:pt x="1272" y="314"/>
                    </a:lnTo>
                    <a:lnTo>
                      <a:pt x="1272" y="315"/>
                    </a:lnTo>
                    <a:lnTo>
                      <a:pt x="1273" y="315"/>
                    </a:lnTo>
                    <a:lnTo>
                      <a:pt x="1276" y="317"/>
                    </a:lnTo>
                    <a:lnTo>
                      <a:pt x="1276" y="318"/>
                    </a:lnTo>
                    <a:lnTo>
                      <a:pt x="1271" y="323"/>
                    </a:lnTo>
                    <a:lnTo>
                      <a:pt x="1261" y="328"/>
                    </a:lnTo>
                    <a:lnTo>
                      <a:pt x="1251" y="330"/>
                    </a:lnTo>
                    <a:lnTo>
                      <a:pt x="1242" y="334"/>
                    </a:lnTo>
                    <a:lnTo>
                      <a:pt x="1243" y="334"/>
                    </a:lnTo>
                    <a:lnTo>
                      <a:pt x="1246" y="335"/>
                    </a:lnTo>
                    <a:lnTo>
                      <a:pt x="1247" y="335"/>
                    </a:lnTo>
                    <a:lnTo>
                      <a:pt x="1256" y="334"/>
                    </a:lnTo>
                    <a:lnTo>
                      <a:pt x="1276" y="327"/>
                    </a:lnTo>
                    <a:lnTo>
                      <a:pt x="1285" y="323"/>
                    </a:lnTo>
                    <a:lnTo>
                      <a:pt x="1285" y="328"/>
                    </a:lnTo>
                    <a:lnTo>
                      <a:pt x="1287" y="330"/>
                    </a:lnTo>
                    <a:lnTo>
                      <a:pt x="1287" y="334"/>
                    </a:lnTo>
                    <a:lnTo>
                      <a:pt x="1289" y="334"/>
                    </a:lnTo>
                    <a:lnTo>
                      <a:pt x="1292" y="340"/>
                    </a:lnTo>
                    <a:lnTo>
                      <a:pt x="1294" y="346"/>
                    </a:lnTo>
                    <a:lnTo>
                      <a:pt x="1295" y="354"/>
                    </a:lnTo>
                    <a:lnTo>
                      <a:pt x="1292" y="359"/>
                    </a:lnTo>
                    <a:lnTo>
                      <a:pt x="1286" y="364"/>
                    </a:lnTo>
                    <a:lnTo>
                      <a:pt x="1277" y="367"/>
                    </a:lnTo>
                    <a:lnTo>
                      <a:pt x="1262" y="372"/>
                    </a:lnTo>
                    <a:lnTo>
                      <a:pt x="1257" y="376"/>
                    </a:lnTo>
                    <a:lnTo>
                      <a:pt x="1248" y="385"/>
                    </a:lnTo>
                    <a:lnTo>
                      <a:pt x="1238" y="387"/>
                    </a:lnTo>
                    <a:lnTo>
                      <a:pt x="1227" y="387"/>
                    </a:lnTo>
                    <a:lnTo>
                      <a:pt x="1213" y="386"/>
                    </a:lnTo>
                    <a:lnTo>
                      <a:pt x="1203" y="386"/>
                    </a:lnTo>
                    <a:lnTo>
                      <a:pt x="1193" y="385"/>
                    </a:lnTo>
                    <a:lnTo>
                      <a:pt x="1184" y="385"/>
                    </a:lnTo>
                    <a:lnTo>
                      <a:pt x="1173" y="387"/>
                    </a:lnTo>
                    <a:lnTo>
                      <a:pt x="1168" y="390"/>
                    </a:lnTo>
                    <a:lnTo>
                      <a:pt x="1167" y="391"/>
                    </a:lnTo>
                    <a:lnTo>
                      <a:pt x="1167" y="395"/>
                    </a:lnTo>
                    <a:lnTo>
                      <a:pt x="1166" y="397"/>
                    </a:lnTo>
                    <a:lnTo>
                      <a:pt x="1163" y="400"/>
                    </a:lnTo>
                    <a:lnTo>
                      <a:pt x="1157" y="405"/>
                    </a:lnTo>
                    <a:lnTo>
                      <a:pt x="1151" y="407"/>
                    </a:lnTo>
                    <a:lnTo>
                      <a:pt x="1146" y="410"/>
                    </a:lnTo>
                    <a:lnTo>
                      <a:pt x="1140" y="416"/>
                    </a:lnTo>
                    <a:lnTo>
                      <a:pt x="1149" y="413"/>
                    </a:lnTo>
                    <a:lnTo>
                      <a:pt x="1157" y="408"/>
                    </a:lnTo>
                    <a:lnTo>
                      <a:pt x="1167" y="403"/>
                    </a:lnTo>
                    <a:lnTo>
                      <a:pt x="1178" y="401"/>
                    </a:lnTo>
                    <a:lnTo>
                      <a:pt x="1192" y="401"/>
                    </a:lnTo>
                    <a:lnTo>
                      <a:pt x="1197" y="403"/>
                    </a:lnTo>
                    <a:lnTo>
                      <a:pt x="1199" y="407"/>
                    </a:lnTo>
                    <a:lnTo>
                      <a:pt x="1199" y="410"/>
                    </a:lnTo>
                    <a:lnTo>
                      <a:pt x="1194" y="415"/>
                    </a:lnTo>
                    <a:lnTo>
                      <a:pt x="1184" y="420"/>
                    </a:lnTo>
                    <a:lnTo>
                      <a:pt x="1183" y="421"/>
                    </a:lnTo>
                    <a:lnTo>
                      <a:pt x="1187" y="421"/>
                    </a:lnTo>
                    <a:lnTo>
                      <a:pt x="1191" y="422"/>
                    </a:lnTo>
                    <a:lnTo>
                      <a:pt x="1193" y="422"/>
                    </a:lnTo>
                    <a:lnTo>
                      <a:pt x="1189" y="430"/>
                    </a:lnTo>
                    <a:lnTo>
                      <a:pt x="1189" y="432"/>
                    </a:lnTo>
                    <a:lnTo>
                      <a:pt x="1192" y="440"/>
                    </a:lnTo>
                    <a:lnTo>
                      <a:pt x="1199" y="446"/>
                    </a:lnTo>
                    <a:lnTo>
                      <a:pt x="1209" y="451"/>
                    </a:lnTo>
                    <a:lnTo>
                      <a:pt x="1220" y="454"/>
                    </a:lnTo>
                    <a:lnTo>
                      <a:pt x="1226" y="454"/>
                    </a:lnTo>
                    <a:lnTo>
                      <a:pt x="1228" y="455"/>
                    </a:lnTo>
                    <a:lnTo>
                      <a:pt x="1230" y="455"/>
                    </a:lnTo>
                    <a:lnTo>
                      <a:pt x="1232" y="457"/>
                    </a:lnTo>
                    <a:lnTo>
                      <a:pt x="1232" y="459"/>
                    </a:lnTo>
                    <a:lnTo>
                      <a:pt x="1230" y="461"/>
                    </a:lnTo>
                    <a:lnTo>
                      <a:pt x="1222" y="465"/>
                    </a:lnTo>
                    <a:lnTo>
                      <a:pt x="1213" y="469"/>
                    </a:lnTo>
                    <a:lnTo>
                      <a:pt x="1198" y="474"/>
                    </a:lnTo>
                    <a:lnTo>
                      <a:pt x="1193" y="479"/>
                    </a:lnTo>
                    <a:lnTo>
                      <a:pt x="1189" y="481"/>
                    </a:lnTo>
                    <a:lnTo>
                      <a:pt x="1187" y="484"/>
                    </a:lnTo>
                    <a:lnTo>
                      <a:pt x="1184" y="485"/>
                    </a:lnTo>
                    <a:lnTo>
                      <a:pt x="1183" y="486"/>
                    </a:lnTo>
                    <a:lnTo>
                      <a:pt x="1182" y="485"/>
                    </a:lnTo>
                    <a:lnTo>
                      <a:pt x="1179" y="484"/>
                    </a:lnTo>
                    <a:lnTo>
                      <a:pt x="1178" y="481"/>
                    </a:lnTo>
                    <a:lnTo>
                      <a:pt x="1176" y="479"/>
                    </a:lnTo>
                    <a:lnTo>
                      <a:pt x="1176" y="476"/>
                    </a:lnTo>
                    <a:lnTo>
                      <a:pt x="1178" y="470"/>
                    </a:lnTo>
                    <a:lnTo>
                      <a:pt x="1183" y="465"/>
                    </a:lnTo>
                    <a:lnTo>
                      <a:pt x="1192" y="461"/>
                    </a:lnTo>
                    <a:lnTo>
                      <a:pt x="1199" y="460"/>
                    </a:lnTo>
                    <a:lnTo>
                      <a:pt x="1196" y="460"/>
                    </a:lnTo>
                    <a:lnTo>
                      <a:pt x="1193" y="457"/>
                    </a:lnTo>
                    <a:lnTo>
                      <a:pt x="1193" y="454"/>
                    </a:lnTo>
                    <a:lnTo>
                      <a:pt x="1191" y="454"/>
                    </a:lnTo>
                    <a:lnTo>
                      <a:pt x="1188" y="455"/>
                    </a:lnTo>
                    <a:lnTo>
                      <a:pt x="1187" y="457"/>
                    </a:lnTo>
                    <a:lnTo>
                      <a:pt x="1183" y="461"/>
                    </a:lnTo>
                    <a:lnTo>
                      <a:pt x="1181" y="462"/>
                    </a:lnTo>
                    <a:lnTo>
                      <a:pt x="1163" y="462"/>
                    </a:lnTo>
                    <a:lnTo>
                      <a:pt x="1163" y="465"/>
                    </a:lnTo>
                    <a:lnTo>
                      <a:pt x="1164" y="466"/>
                    </a:lnTo>
                    <a:lnTo>
                      <a:pt x="1164" y="468"/>
                    </a:lnTo>
                    <a:lnTo>
                      <a:pt x="1166" y="468"/>
                    </a:lnTo>
                    <a:lnTo>
                      <a:pt x="1163" y="471"/>
                    </a:lnTo>
                    <a:lnTo>
                      <a:pt x="1159" y="473"/>
                    </a:lnTo>
                    <a:lnTo>
                      <a:pt x="1156" y="475"/>
                    </a:lnTo>
                    <a:lnTo>
                      <a:pt x="1149" y="475"/>
                    </a:lnTo>
                    <a:lnTo>
                      <a:pt x="1148" y="474"/>
                    </a:lnTo>
                    <a:lnTo>
                      <a:pt x="1144" y="474"/>
                    </a:lnTo>
                    <a:lnTo>
                      <a:pt x="1143" y="475"/>
                    </a:lnTo>
                    <a:lnTo>
                      <a:pt x="1130" y="485"/>
                    </a:lnTo>
                    <a:lnTo>
                      <a:pt x="1125" y="491"/>
                    </a:lnTo>
                    <a:lnTo>
                      <a:pt x="1123" y="501"/>
                    </a:lnTo>
                    <a:lnTo>
                      <a:pt x="1123" y="503"/>
                    </a:lnTo>
                    <a:lnTo>
                      <a:pt x="1124" y="505"/>
                    </a:lnTo>
                    <a:lnTo>
                      <a:pt x="1124" y="509"/>
                    </a:lnTo>
                    <a:lnTo>
                      <a:pt x="1128" y="513"/>
                    </a:lnTo>
                    <a:lnTo>
                      <a:pt x="1129" y="513"/>
                    </a:lnTo>
                    <a:lnTo>
                      <a:pt x="1133" y="509"/>
                    </a:lnTo>
                    <a:lnTo>
                      <a:pt x="1133" y="513"/>
                    </a:lnTo>
                    <a:lnTo>
                      <a:pt x="1129" y="514"/>
                    </a:lnTo>
                    <a:lnTo>
                      <a:pt x="1119" y="514"/>
                    </a:lnTo>
                    <a:lnTo>
                      <a:pt x="1110" y="518"/>
                    </a:lnTo>
                    <a:lnTo>
                      <a:pt x="1099" y="519"/>
                    </a:lnTo>
                    <a:lnTo>
                      <a:pt x="1089" y="523"/>
                    </a:lnTo>
                    <a:lnTo>
                      <a:pt x="1095" y="523"/>
                    </a:lnTo>
                    <a:lnTo>
                      <a:pt x="1098" y="522"/>
                    </a:lnTo>
                    <a:lnTo>
                      <a:pt x="1100" y="522"/>
                    </a:lnTo>
                    <a:lnTo>
                      <a:pt x="1103" y="523"/>
                    </a:lnTo>
                    <a:lnTo>
                      <a:pt x="1098" y="524"/>
                    </a:lnTo>
                    <a:lnTo>
                      <a:pt x="1084" y="524"/>
                    </a:lnTo>
                    <a:lnTo>
                      <a:pt x="1082" y="527"/>
                    </a:lnTo>
                    <a:lnTo>
                      <a:pt x="1082" y="528"/>
                    </a:lnTo>
                    <a:lnTo>
                      <a:pt x="1083" y="530"/>
                    </a:lnTo>
                    <a:lnTo>
                      <a:pt x="1085" y="532"/>
                    </a:lnTo>
                    <a:lnTo>
                      <a:pt x="1085" y="534"/>
                    </a:lnTo>
                    <a:lnTo>
                      <a:pt x="1084" y="537"/>
                    </a:lnTo>
                    <a:lnTo>
                      <a:pt x="1082" y="540"/>
                    </a:lnTo>
                    <a:lnTo>
                      <a:pt x="1079" y="543"/>
                    </a:lnTo>
                    <a:lnTo>
                      <a:pt x="1078" y="547"/>
                    </a:lnTo>
                    <a:lnTo>
                      <a:pt x="1075" y="548"/>
                    </a:lnTo>
                    <a:lnTo>
                      <a:pt x="1074" y="549"/>
                    </a:lnTo>
                    <a:lnTo>
                      <a:pt x="1073" y="549"/>
                    </a:lnTo>
                    <a:lnTo>
                      <a:pt x="1073" y="548"/>
                    </a:lnTo>
                    <a:lnTo>
                      <a:pt x="1071" y="547"/>
                    </a:lnTo>
                    <a:lnTo>
                      <a:pt x="1069" y="548"/>
                    </a:lnTo>
                    <a:lnTo>
                      <a:pt x="1070" y="551"/>
                    </a:lnTo>
                    <a:lnTo>
                      <a:pt x="1071" y="552"/>
                    </a:lnTo>
                    <a:lnTo>
                      <a:pt x="1073" y="554"/>
                    </a:lnTo>
                    <a:lnTo>
                      <a:pt x="1073" y="557"/>
                    </a:lnTo>
                    <a:lnTo>
                      <a:pt x="1070" y="562"/>
                    </a:lnTo>
                    <a:lnTo>
                      <a:pt x="1069" y="566"/>
                    </a:lnTo>
                    <a:lnTo>
                      <a:pt x="1066" y="571"/>
                    </a:lnTo>
                    <a:lnTo>
                      <a:pt x="1064" y="573"/>
                    </a:lnTo>
                    <a:lnTo>
                      <a:pt x="1063" y="573"/>
                    </a:lnTo>
                    <a:lnTo>
                      <a:pt x="1063" y="572"/>
                    </a:lnTo>
                    <a:lnTo>
                      <a:pt x="1061" y="571"/>
                    </a:lnTo>
                    <a:lnTo>
                      <a:pt x="1061" y="563"/>
                    </a:lnTo>
                    <a:lnTo>
                      <a:pt x="1059" y="558"/>
                    </a:lnTo>
                    <a:lnTo>
                      <a:pt x="1058" y="554"/>
                    </a:lnTo>
                    <a:lnTo>
                      <a:pt x="1058" y="552"/>
                    </a:lnTo>
                    <a:lnTo>
                      <a:pt x="1056" y="554"/>
                    </a:lnTo>
                    <a:lnTo>
                      <a:pt x="1056" y="561"/>
                    </a:lnTo>
                    <a:lnTo>
                      <a:pt x="1058" y="563"/>
                    </a:lnTo>
                    <a:lnTo>
                      <a:pt x="1058" y="566"/>
                    </a:lnTo>
                    <a:lnTo>
                      <a:pt x="1059" y="569"/>
                    </a:lnTo>
                    <a:lnTo>
                      <a:pt x="1059" y="573"/>
                    </a:lnTo>
                    <a:lnTo>
                      <a:pt x="1058" y="574"/>
                    </a:lnTo>
                    <a:lnTo>
                      <a:pt x="1058" y="577"/>
                    </a:lnTo>
                    <a:lnTo>
                      <a:pt x="1059" y="578"/>
                    </a:lnTo>
                    <a:lnTo>
                      <a:pt x="1061" y="578"/>
                    </a:lnTo>
                    <a:lnTo>
                      <a:pt x="1061" y="585"/>
                    </a:lnTo>
                    <a:lnTo>
                      <a:pt x="1060" y="586"/>
                    </a:lnTo>
                    <a:lnTo>
                      <a:pt x="1058" y="587"/>
                    </a:lnTo>
                    <a:lnTo>
                      <a:pt x="1056" y="587"/>
                    </a:lnTo>
                    <a:lnTo>
                      <a:pt x="1058" y="590"/>
                    </a:lnTo>
                    <a:lnTo>
                      <a:pt x="1060" y="591"/>
                    </a:lnTo>
                    <a:lnTo>
                      <a:pt x="1063" y="591"/>
                    </a:lnTo>
                    <a:lnTo>
                      <a:pt x="1061" y="593"/>
                    </a:lnTo>
                    <a:lnTo>
                      <a:pt x="1060" y="595"/>
                    </a:lnTo>
                    <a:lnTo>
                      <a:pt x="1056" y="595"/>
                    </a:lnTo>
                    <a:lnTo>
                      <a:pt x="1056" y="598"/>
                    </a:lnTo>
                    <a:lnTo>
                      <a:pt x="1060" y="601"/>
                    </a:lnTo>
                    <a:lnTo>
                      <a:pt x="1058" y="603"/>
                    </a:lnTo>
                    <a:lnTo>
                      <a:pt x="1056" y="606"/>
                    </a:lnTo>
                    <a:lnTo>
                      <a:pt x="1053" y="606"/>
                    </a:lnTo>
                    <a:lnTo>
                      <a:pt x="1050" y="607"/>
                    </a:lnTo>
                    <a:lnTo>
                      <a:pt x="1048" y="610"/>
                    </a:lnTo>
                    <a:lnTo>
                      <a:pt x="1045" y="610"/>
                    </a:lnTo>
                    <a:lnTo>
                      <a:pt x="1043" y="611"/>
                    </a:lnTo>
                    <a:lnTo>
                      <a:pt x="1041" y="612"/>
                    </a:lnTo>
                    <a:lnTo>
                      <a:pt x="1040" y="615"/>
                    </a:lnTo>
                    <a:lnTo>
                      <a:pt x="1039" y="616"/>
                    </a:lnTo>
                    <a:lnTo>
                      <a:pt x="1040" y="616"/>
                    </a:lnTo>
                    <a:lnTo>
                      <a:pt x="1030" y="621"/>
                    </a:lnTo>
                    <a:lnTo>
                      <a:pt x="1020" y="627"/>
                    </a:lnTo>
                    <a:lnTo>
                      <a:pt x="1011" y="634"/>
                    </a:lnTo>
                    <a:lnTo>
                      <a:pt x="1004" y="641"/>
                    </a:lnTo>
                    <a:lnTo>
                      <a:pt x="999" y="651"/>
                    </a:lnTo>
                    <a:lnTo>
                      <a:pt x="996" y="665"/>
                    </a:lnTo>
                    <a:lnTo>
                      <a:pt x="997" y="673"/>
                    </a:lnTo>
                    <a:lnTo>
                      <a:pt x="1001" y="680"/>
                    </a:lnTo>
                    <a:lnTo>
                      <a:pt x="1006" y="686"/>
                    </a:lnTo>
                    <a:lnTo>
                      <a:pt x="1007" y="695"/>
                    </a:lnTo>
                    <a:lnTo>
                      <a:pt x="1007" y="696"/>
                    </a:lnTo>
                    <a:lnTo>
                      <a:pt x="1010" y="704"/>
                    </a:lnTo>
                    <a:lnTo>
                      <a:pt x="1013" y="708"/>
                    </a:lnTo>
                    <a:lnTo>
                      <a:pt x="1013" y="720"/>
                    </a:lnTo>
                    <a:lnTo>
                      <a:pt x="1011" y="724"/>
                    </a:lnTo>
                    <a:lnTo>
                      <a:pt x="1009" y="727"/>
                    </a:lnTo>
                    <a:lnTo>
                      <a:pt x="1007" y="729"/>
                    </a:lnTo>
                    <a:lnTo>
                      <a:pt x="1001" y="729"/>
                    </a:lnTo>
                    <a:lnTo>
                      <a:pt x="999" y="728"/>
                    </a:lnTo>
                    <a:lnTo>
                      <a:pt x="997" y="725"/>
                    </a:lnTo>
                    <a:lnTo>
                      <a:pt x="997" y="723"/>
                    </a:lnTo>
                    <a:lnTo>
                      <a:pt x="996" y="722"/>
                    </a:lnTo>
                    <a:lnTo>
                      <a:pt x="996" y="719"/>
                    </a:lnTo>
                    <a:lnTo>
                      <a:pt x="994" y="715"/>
                    </a:lnTo>
                    <a:lnTo>
                      <a:pt x="990" y="713"/>
                    </a:lnTo>
                    <a:lnTo>
                      <a:pt x="985" y="708"/>
                    </a:lnTo>
                    <a:lnTo>
                      <a:pt x="981" y="696"/>
                    </a:lnTo>
                    <a:lnTo>
                      <a:pt x="980" y="689"/>
                    </a:lnTo>
                    <a:lnTo>
                      <a:pt x="979" y="680"/>
                    </a:lnTo>
                    <a:lnTo>
                      <a:pt x="976" y="674"/>
                    </a:lnTo>
                    <a:lnTo>
                      <a:pt x="971" y="669"/>
                    </a:lnTo>
                    <a:lnTo>
                      <a:pt x="964" y="666"/>
                    </a:lnTo>
                    <a:lnTo>
                      <a:pt x="961" y="666"/>
                    </a:lnTo>
                    <a:lnTo>
                      <a:pt x="960" y="668"/>
                    </a:lnTo>
                    <a:lnTo>
                      <a:pt x="959" y="670"/>
                    </a:lnTo>
                    <a:lnTo>
                      <a:pt x="957" y="671"/>
                    </a:lnTo>
                    <a:lnTo>
                      <a:pt x="955" y="671"/>
                    </a:lnTo>
                    <a:lnTo>
                      <a:pt x="950" y="670"/>
                    </a:lnTo>
                    <a:lnTo>
                      <a:pt x="945" y="666"/>
                    </a:lnTo>
                    <a:lnTo>
                      <a:pt x="940" y="664"/>
                    </a:lnTo>
                    <a:lnTo>
                      <a:pt x="933" y="662"/>
                    </a:lnTo>
                    <a:lnTo>
                      <a:pt x="930" y="662"/>
                    </a:lnTo>
                    <a:lnTo>
                      <a:pt x="928" y="664"/>
                    </a:lnTo>
                    <a:lnTo>
                      <a:pt x="926" y="665"/>
                    </a:lnTo>
                    <a:lnTo>
                      <a:pt x="925" y="666"/>
                    </a:lnTo>
                    <a:lnTo>
                      <a:pt x="923" y="666"/>
                    </a:lnTo>
                    <a:lnTo>
                      <a:pt x="921" y="664"/>
                    </a:lnTo>
                    <a:lnTo>
                      <a:pt x="921" y="662"/>
                    </a:lnTo>
                    <a:lnTo>
                      <a:pt x="910" y="664"/>
                    </a:lnTo>
                    <a:lnTo>
                      <a:pt x="898" y="666"/>
                    </a:lnTo>
                    <a:lnTo>
                      <a:pt x="901" y="668"/>
                    </a:lnTo>
                    <a:lnTo>
                      <a:pt x="903" y="668"/>
                    </a:lnTo>
                    <a:lnTo>
                      <a:pt x="905" y="666"/>
                    </a:lnTo>
                    <a:lnTo>
                      <a:pt x="902" y="671"/>
                    </a:lnTo>
                    <a:lnTo>
                      <a:pt x="902" y="676"/>
                    </a:lnTo>
                    <a:lnTo>
                      <a:pt x="905" y="679"/>
                    </a:lnTo>
                    <a:lnTo>
                      <a:pt x="896" y="680"/>
                    </a:lnTo>
                    <a:lnTo>
                      <a:pt x="888" y="676"/>
                    </a:lnTo>
                    <a:lnTo>
                      <a:pt x="882" y="673"/>
                    </a:lnTo>
                    <a:lnTo>
                      <a:pt x="876" y="670"/>
                    </a:lnTo>
                    <a:lnTo>
                      <a:pt x="875" y="670"/>
                    </a:lnTo>
                    <a:lnTo>
                      <a:pt x="872" y="671"/>
                    </a:lnTo>
                    <a:lnTo>
                      <a:pt x="871" y="674"/>
                    </a:lnTo>
                    <a:lnTo>
                      <a:pt x="867" y="674"/>
                    </a:lnTo>
                    <a:lnTo>
                      <a:pt x="864" y="673"/>
                    </a:lnTo>
                    <a:lnTo>
                      <a:pt x="863" y="671"/>
                    </a:lnTo>
                    <a:lnTo>
                      <a:pt x="861" y="670"/>
                    </a:lnTo>
                    <a:lnTo>
                      <a:pt x="858" y="670"/>
                    </a:lnTo>
                    <a:lnTo>
                      <a:pt x="851" y="671"/>
                    </a:lnTo>
                    <a:lnTo>
                      <a:pt x="844" y="675"/>
                    </a:lnTo>
                    <a:lnTo>
                      <a:pt x="839" y="680"/>
                    </a:lnTo>
                    <a:lnTo>
                      <a:pt x="836" y="685"/>
                    </a:lnTo>
                    <a:lnTo>
                      <a:pt x="833" y="686"/>
                    </a:lnTo>
                    <a:lnTo>
                      <a:pt x="824" y="686"/>
                    </a:lnTo>
                    <a:lnTo>
                      <a:pt x="817" y="693"/>
                    </a:lnTo>
                    <a:lnTo>
                      <a:pt x="812" y="701"/>
                    </a:lnTo>
                    <a:lnTo>
                      <a:pt x="811" y="713"/>
                    </a:lnTo>
                    <a:lnTo>
                      <a:pt x="811" y="714"/>
                    </a:lnTo>
                    <a:lnTo>
                      <a:pt x="813" y="717"/>
                    </a:lnTo>
                    <a:lnTo>
                      <a:pt x="813" y="718"/>
                    </a:lnTo>
                    <a:lnTo>
                      <a:pt x="812" y="718"/>
                    </a:lnTo>
                    <a:lnTo>
                      <a:pt x="813" y="722"/>
                    </a:lnTo>
                    <a:lnTo>
                      <a:pt x="813" y="729"/>
                    </a:lnTo>
                    <a:lnTo>
                      <a:pt x="812" y="733"/>
                    </a:lnTo>
                    <a:lnTo>
                      <a:pt x="811" y="738"/>
                    </a:lnTo>
                    <a:lnTo>
                      <a:pt x="809" y="742"/>
                    </a:lnTo>
                    <a:lnTo>
                      <a:pt x="809" y="767"/>
                    </a:lnTo>
                    <a:lnTo>
                      <a:pt x="811" y="768"/>
                    </a:lnTo>
                    <a:lnTo>
                      <a:pt x="812" y="771"/>
                    </a:lnTo>
                    <a:lnTo>
                      <a:pt x="813" y="772"/>
                    </a:lnTo>
                    <a:lnTo>
                      <a:pt x="813" y="779"/>
                    </a:lnTo>
                    <a:lnTo>
                      <a:pt x="816" y="784"/>
                    </a:lnTo>
                    <a:lnTo>
                      <a:pt x="818" y="788"/>
                    </a:lnTo>
                    <a:lnTo>
                      <a:pt x="823" y="793"/>
                    </a:lnTo>
                    <a:lnTo>
                      <a:pt x="826" y="797"/>
                    </a:lnTo>
                    <a:lnTo>
                      <a:pt x="831" y="802"/>
                    </a:lnTo>
                    <a:lnTo>
                      <a:pt x="832" y="806"/>
                    </a:lnTo>
                    <a:lnTo>
                      <a:pt x="834" y="807"/>
                    </a:lnTo>
                    <a:lnTo>
                      <a:pt x="838" y="810"/>
                    </a:lnTo>
                    <a:lnTo>
                      <a:pt x="842" y="811"/>
                    </a:lnTo>
                    <a:lnTo>
                      <a:pt x="844" y="812"/>
                    </a:lnTo>
                    <a:lnTo>
                      <a:pt x="846" y="813"/>
                    </a:lnTo>
                    <a:lnTo>
                      <a:pt x="847" y="816"/>
                    </a:lnTo>
                    <a:lnTo>
                      <a:pt x="848" y="816"/>
                    </a:lnTo>
                    <a:lnTo>
                      <a:pt x="871" y="811"/>
                    </a:lnTo>
                    <a:lnTo>
                      <a:pt x="873" y="811"/>
                    </a:lnTo>
                    <a:lnTo>
                      <a:pt x="876" y="812"/>
                    </a:lnTo>
                    <a:lnTo>
                      <a:pt x="877" y="813"/>
                    </a:lnTo>
                    <a:lnTo>
                      <a:pt x="881" y="813"/>
                    </a:lnTo>
                    <a:lnTo>
                      <a:pt x="882" y="811"/>
                    </a:lnTo>
                    <a:lnTo>
                      <a:pt x="883" y="810"/>
                    </a:lnTo>
                    <a:lnTo>
                      <a:pt x="883" y="807"/>
                    </a:lnTo>
                    <a:lnTo>
                      <a:pt x="885" y="806"/>
                    </a:lnTo>
                    <a:lnTo>
                      <a:pt x="886" y="803"/>
                    </a:lnTo>
                    <a:lnTo>
                      <a:pt x="888" y="800"/>
                    </a:lnTo>
                    <a:lnTo>
                      <a:pt x="891" y="797"/>
                    </a:lnTo>
                    <a:lnTo>
                      <a:pt x="896" y="782"/>
                    </a:lnTo>
                    <a:lnTo>
                      <a:pt x="901" y="778"/>
                    </a:lnTo>
                    <a:lnTo>
                      <a:pt x="908" y="776"/>
                    </a:lnTo>
                    <a:lnTo>
                      <a:pt x="917" y="774"/>
                    </a:lnTo>
                    <a:lnTo>
                      <a:pt x="923" y="774"/>
                    </a:lnTo>
                    <a:lnTo>
                      <a:pt x="925" y="776"/>
                    </a:lnTo>
                    <a:lnTo>
                      <a:pt x="935" y="776"/>
                    </a:lnTo>
                    <a:lnTo>
                      <a:pt x="935" y="779"/>
                    </a:lnTo>
                    <a:lnTo>
                      <a:pt x="932" y="786"/>
                    </a:lnTo>
                    <a:lnTo>
                      <a:pt x="927" y="801"/>
                    </a:lnTo>
                    <a:lnTo>
                      <a:pt x="927" y="805"/>
                    </a:lnTo>
                    <a:lnTo>
                      <a:pt x="926" y="808"/>
                    </a:lnTo>
                    <a:lnTo>
                      <a:pt x="925" y="811"/>
                    </a:lnTo>
                    <a:lnTo>
                      <a:pt x="923" y="815"/>
                    </a:lnTo>
                    <a:lnTo>
                      <a:pt x="923" y="811"/>
                    </a:lnTo>
                    <a:lnTo>
                      <a:pt x="920" y="811"/>
                    </a:lnTo>
                    <a:lnTo>
                      <a:pt x="920" y="834"/>
                    </a:lnTo>
                    <a:lnTo>
                      <a:pt x="917" y="835"/>
                    </a:lnTo>
                    <a:lnTo>
                      <a:pt x="916" y="836"/>
                    </a:lnTo>
                    <a:lnTo>
                      <a:pt x="913" y="837"/>
                    </a:lnTo>
                    <a:lnTo>
                      <a:pt x="912" y="839"/>
                    </a:lnTo>
                    <a:lnTo>
                      <a:pt x="912" y="842"/>
                    </a:lnTo>
                    <a:lnTo>
                      <a:pt x="913" y="844"/>
                    </a:lnTo>
                    <a:lnTo>
                      <a:pt x="916" y="845"/>
                    </a:lnTo>
                    <a:lnTo>
                      <a:pt x="936" y="845"/>
                    </a:lnTo>
                    <a:lnTo>
                      <a:pt x="956" y="844"/>
                    </a:lnTo>
                    <a:lnTo>
                      <a:pt x="961" y="844"/>
                    </a:lnTo>
                    <a:lnTo>
                      <a:pt x="964" y="845"/>
                    </a:lnTo>
                    <a:lnTo>
                      <a:pt x="967" y="847"/>
                    </a:lnTo>
                    <a:lnTo>
                      <a:pt x="975" y="851"/>
                    </a:lnTo>
                    <a:lnTo>
                      <a:pt x="975" y="869"/>
                    </a:lnTo>
                    <a:lnTo>
                      <a:pt x="974" y="873"/>
                    </a:lnTo>
                    <a:lnTo>
                      <a:pt x="972" y="875"/>
                    </a:lnTo>
                    <a:lnTo>
                      <a:pt x="972" y="900"/>
                    </a:lnTo>
                    <a:lnTo>
                      <a:pt x="975" y="908"/>
                    </a:lnTo>
                    <a:lnTo>
                      <a:pt x="977" y="910"/>
                    </a:lnTo>
                    <a:lnTo>
                      <a:pt x="981" y="913"/>
                    </a:lnTo>
                    <a:lnTo>
                      <a:pt x="984" y="914"/>
                    </a:lnTo>
                    <a:lnTo>
                      <a:pt x="987" y="917"/>
                    </a:lnTo>
                    <a:lnTo>
                      <a:pt x="990" y="918"/>
                    </a:lnTo>
                    <a:lnTo>
                      <a:pt x="992" y="923"/>
                    </a:lnTo>
                    <a:lnTo>
                      <a:pt x="996" y="927"/>
                    </a:lnTo>
                    <a:lnTo>
                      <a:pt x="999" y="927"/>
                    </a:lnTo>
                    <a:lnTo>
                      <a:pt x="1006" y="925"/>
                    </a:lnTo>
                    <a:lnTo>
                      <a:pt x="1013" y="923"/>
                    </a:lnTo>
                    <a:lnTo>
                      <a:pt x="1019" y="919"/>
                    </a:lnTo>
                    <a:lnTo>
                      <a:pt x="1025" y="918"/>
                    </a:lnTo>
                    <a:lnTo>
                      <a:pt x="1033" y="919"/>
                    </a:lnTo>
                    <a:lnTo>
                      <a:pt x="1038" y="923"/>
                    </a:lnTo>
                    <a:lnTo>
                      <a:pt x="1043" y="928"/>
                    </a:lnTo>
                    <a:lnTo>
                      <a:pt x="1048" y="932"/>
                    </a:lnTo>
                    <a:lnTo>
                      <a:pt x="1046" y="932"/>
                    </a:lnTo>
                    <a:lnTo>
                      <a:pt x="1045" y="934"/>
                    </a:lnTo>
                    <a:lnTo>
                      <a:pt x="1039" y="940"/>
                    </a:lnTo>
                    <a:lnTo>
                      <a:pt x="1036" y="940"/>
                    </a:lnTo>
                    <a:lnTo>
                      <a:pt x="1035" y="939"/>
                    </a:lnTo>
                    <a:lnTo>
                      <a:pt x="1033" y="939"/>
                    </a:lnTo>
                    <a:lnTo>
                      <a:pt x="1033" y="937"/>
                    </a:lnTo>
                    <a:lnTo>
                      <a:pt x="1035" y="934"/>
                    </a:lnTo>
                    <a:lnTo>
                      <a:pt x="1033" y="933"/>
                    </a:lnTo>
                    <a:lnTo>
                      <a:pt x="1029" y="929"/>
                    </a:lnTo>
                    <a:lnTo>
                      <a:pt x="1028" y="927"/>
                    </a:lnTo>
                    <a:lnTo>
                      <a:pt x="1024" y="927"/>
                    </a:lnTo>
                    <a:lnTo>
                      <a:pt x="1021" y="928"/>
                    </a:lnTo>
                    <a:lnTo>
                      <a:pt x="1019" y="930"/>
                    </a:lnTo>
                    <a:lnTo>
                      <a:pt x="1016" y="932"/>
                    </a:lnTo>
                    <a:lnTo>
                      <a:pt x="1011" y="937"/>
                    </a:lnTo>
                    <a:lnTo>
                      <a:pt x="1011" y="938"/>
                    </a:lnTo>
                    <a:lnTo>
                      <a:pt x="1014" y="940"/>
                    </a:lnTo>
                    <a:lnTo>
                      <a:pt x="1011" y="945"/>
                    </a:lnTo>
                    <a:lnTo>
                      <a:pt x="1010" y="947"/>
                    </a:lnTo>
                    <a:lnTo>
                      <a:pt x="1007" y="947"/>
                    </a:lnTo>
                    <a:lnTo>
                      <a:pt x="1004" y="945"/>
                    </a:lnTo>
                    <a:lnTo>
                      <a:pt x="1001" y="944"/>
                    </a:lnTo>
                    <a:lnTo>
                      <a:pt x="999" y="940"/>
                    </a:lnTo>
                    <a:lnTo>
                      <a:pt x="994" y="935"/>
                    </a:lnTo>
                    <a:lnTo>
                      <a:pt x="991" y="934"/>
                    </a:lnTo>
                    <a:lnTo>
                      <a:pt x="986" y="934"/>
                    </a:lnTo>
                    <a:lnTo>
                      <a:pt x="985" y="935"/>
                    </a:lnTo>
                    <a:lnTo>
                      <a:pt x="982" y="935"/>
                    </a:lnTo>
                    <a:lnTo>
                      <a:pt x="980" y="933"/>
                    </a:lnTo>
                    <a:lnTo>
                      <a:pt x="975" y="930"/>
                    </a:lnTo>
                    <a:lnTo>
                      <a:pt x="974" y="928"/>
                    </a:lnTo>
                    <a:lnTo>
                      <a:pt x="974" y="927"/>
                    </a:lnTo>
                    <a:lnTo>
                      <a:pt x="972" y="924"/>
                    </a:lnTo>
                    <a:lnTo>
                      <a:pt x="967" y="919"/>
                    </a:lnTo>
                    <a:lnTo>
                      <a:pt x="965" y="918"/>
                    </a:lnTo>
                    <a:lnTo>
                      <a:pt x="962" y="915"/>
                    </a:lnTo>
                    <a:lnTo>
                      <a:pt x="957" y="913"/>
                    </a:lnTo>
                    <a:lnTo>
                      <a:pt x="956" y="914"/>
                    </a:lnTo>
                    <a:lnTo>
                      <a:pt x="956" y="917"/>
                    </a:lnTo>
                    <a:lnTo>
                      <a:pt x="954" y="917"/>
                    </a:lnTo>
                    <a:lnTo>
                      <a:pt x="951" y="914"/>
                    </a:lnTo>
                    <a:lnTo>
                      <a:pt x="950" y="912"/>
                    </a:lnTo>
                    <a:lnTo>
                      <a:pt x="950" y="904"/>
                    </a:lnTo>
                    <a:lnTo>
                      <a:pt x="946" y="896"/>
                    </a:lnTo>
                    <a:lnTo>
                      <a:pt x="937" y="888"/>
                    </a:lnTo>
                    <a:lnTo>
                      <a:pt x="931" y="883"/>
                    </a:lnTo>
                    <a:lnTo>
                      <a:pt x="927" y="874"/>
                    </a:lnTo>
                    <a:lnTo>
                      <a:pt x="923" y="874"/>
                    </a:lnTo>
                    <a:lnTo>
                      <a:pt x="921" y="875"/>
                    </a:lnTo>
                    <a:lnTo>
                      <a:pt x="920" y="876"/>
                    </a:lnTo>
                    <a:lnTo>
                      <a:pt x="913" y="876"/>
                    </a:lnTo>
                    <a:lnTo>
                      <a:pt x="910" y="874"/>
                    </a:lnTo>
                    <a:lnTo>
                      <a:pt x="907" y="873"/>
                    </a:lnTo>
                    <a:lnTo>
                      <a:pt x="903" y="870"/>
                    </a:lnTo>
                    <a:lnTo>
                      <a:pt x="901" y="869"/>
                    </a:lnTo>
                    <a:lnTo>
                      <a:pt x="893" y="866"/>
                    </a:lnTo>
                    <a:lnTo>
                      <a:pt x="887" y="866"/>
                    </a:lnTo>
                    <a:lnTo>
                      <a:pt x="880" y="864"/>
                    </a:lnTo>
                    <a:lnTo>
                      <a:pt x="871" y="859"/>
                    </a:lnTo>
                    <a:lnTo>
                      <a:pt x="866" y="852"/>
                    </a:lnTo>
                    <a:lnTo>
                      <a:pt x="861" y="847"/>
                    </a:lnTo>
                    <a:lnTo>
                      <a:pt x="853" y="842"/>
                    </a:lnTo>
                    <a:lnTo>
                      <a:pt x="851" y="842"/>
                    </a:lnTo>
                    <a:lnTo>
                      <a:pt x="846" y="840"/>
                    </a:lnTo>
                    <a:lnTo>
                      <a:pt x="839" y="840"/>
                    </a:lnTo>
                    <a:lnTo>
                      <a:pt x="837" y="842"/>
                    </a:lnTo>
                    <a:lnTo>
                      <a:pt x="834" y="844"/>
                    </a:lnTo>
                    <a:lnTo>
                      <a:pt x="831" y="847"/>
                    </a:lnTo>
                    <a:lnTo>
                      <a:pt x="824" y="847"/>
                    </a:lnTo>
                    <a:lnTo>
                      <a:pt x="822" y="846"/>
                    </a:lnTo>
                    <a:lnTo>
                      <a:pt x="819" y="844"/>
                    </a:lnTo>
                    <a:lnTo>
                      <a:pt x="809" y="844"/>
                    </a:lnTo>
                    <a:lnTo>
                      <a:pt x="804" y="842"/>
                    </a:lnTo>
                    <a:lnTo>
                      <a:pt x="798" y="839"/>
                    </a:lnTo>
                    <a:lnTo>
                      <a:pt x="792" y="834"/>
                    </a:lnTo>
                    <a:lnTo>
                      <a:pt x="787" y="831"/>
                    </a:lnTo>
                    <a:lnTo>
                      <a:pt x="780" y="831"/>
                    </a:lnTo>
                    <a:lnTo>
                      <a:pt x="778" y="830"/>
                    </a:lnTo>
                    <a:lnTo>
                      <a:pt x="775" y="830"/>
                    </a:lnTo>
                    <a:lnTo>
                      <a:pt x="772" y="829"/>
                    </a:lnTo>
                    <a:lnTo>
                      <a:pt x="769" y="827"/>
                    </a:lnTo>
                    <a:lnTo>
                      <a:pt x="768" y="825"/>
                    </a:lnTo>
                    <a:lnTo>
                      <a:pt x="765" y="822"/>
                    </a:lnTo>
                    <a:lnTo>
                      <a:pt x="758" y="820"/>
                    </a:lnTo>
                    <a:lnTo>
                      <a:pt x="755" y="820"/>
                    </a:lnTo>
                    <a:lnTo>
                      <a:pt x="753" y="818"/>
                    </a:lnTo>
                    <a:lnTo>
                      <a:pt x="749" y="817"/>
                    </a:lnTo>
                    <a:lnTo>
                      <a:pt x="744" y="815"/>
                    </a:lnTo>
                    <a:lnTo>
                      <a:pt x="742" y="812"/>
                    </a:lnTo>
                    <a:lnTo>
                      <a:pt x="738" y="810"/>
                    </a:lnTo>
                    <a:lnTo>
                      <a:pt x="733" y="808"/>
                    </a:lnTo>
                    <a:lnTo>
                      <a:pt x="729" y="806"/>
                    </a:lnTo>
                    <a:lnTo>
                      <a:pt x="726" y="803"/>
                    </a:lnTo>
                    <a:lnTo>
                      <a:pt x="725" y="801"/>
                    </a:lnTo>
                    <a:lnTo>
                      <a:pt x="720" y="798"/>
                    </a:lnTo>
                    <a:lnTo>
                      <a:pt x="719" y="796"/>
                    </a:lnTo>
                    <a:lnTo>
                      <a:pt x="719" y="791"/>
                    </a:lnTo>
                    <a:lnTo>
                      <a:pt x="720" y="788"/>
                    </a:lnTo>
                    <a:lnTo>
                      <a:pt x="724" y="784"/>
                    </a:lnTo>
                    <a:lnTo>
                      <a:pt x="724" y="778"/>
                    </a:lnTo>
                    <a:lnTo>
                      <a:pt x="723" y="777"/>
                    </a:lnTo>
                    <a:lnTo>
                      <a:pt x="721" y="774"/>
                    </a:lnTo>
                    <a:lnTo>
                      <a:pt x="719" y="772"/>
                    </a:lnTo>
                    <a:lnTo>
                      <a:pt x="713" y="758"/>
                    </a:lnTo>
                    <a:lnTo>
                      <a:pt x="703" y="747"/>
                    </a:lnTo>
                    <a:lnTo>
                      <a:pt x="691" y="737"/>
                    </a:lnTo>
                    <a:lnTo>
                      <a:pt x="684" y="732"/>
                    </a:lnTo>
                    <a:lnTo>
                      <a:pt x="681" y="729"/>
                    </a:lnTo>
                    <a:lnTo>
                      <a:pt x="678" y="727"/>
                    </a:lnTo>
                    <a:lnTo>
                      <a:pt x="676" y="724"/>
                    </a:lnTo>
                    <a:lnTo>
                      <a:pt x="675" y="723"/>
                    </a:lnTo>
                    <a:lnTo>
                      <a:pt x="675" y="715"/>
                    </a:lnTo>
                    <a:lnTo>
                      <a:pt x="674" y="713"/>
                    </a:lnTo>
                    <a:lnTo>
                      <a:pt x="671" y="710"/>
                    </a:lnTo>
                    <a:lnTo>
                      <a:pt x="669" y="709"/>
                    </a:lnTo>
                    <a:lnTo>
                      <a:pt x="665" y="707"/>
                    </a:lnTo>
                    <a:lnTo>
                      <a:pt x="662" y="705"/>
                    </a:lnTo>
                    <a:lnTo>
                      <a:pt x="661" y="703"/>
                    </a:lnTo>
                    <a:lnTo>
                      <a:pt x="659" y="700"/>
                    </a:lnTo>
                    <a:lnTo>
                      <a:pt x="659" y="696"/>
                    </a:lnTo>
                    <a:lnTo>
                      <a:pt x="654" y="696"/>
                    </a:lnTo>
                    <a:lnTo>
                      <a:pt x="640" y="683"/>
                    </a:lnTo>
                    <a:lnTo>
                      <a:pt x="637" y="678"/>
                    </a:lnTo>
                    <a:lnTo>
                      <a:pt x="636" y="674"/>
                    </a:lnTo>
                    <a:lnTo>
                      <a:pt x="632" y="666"/>
                    </a:lnTo>
                    <a:lnTo>
                      <a:pt x="630" y="659"/>
                    </a:lnTo>
                    <a:lnTo>
                      <a:pt x="630" y="656"/>
                    </a:lnTo>
                    <a:lnTo>
                      <a:pt x="629" y="654"/>
                    </a:lnTo>
                    <a:lnTo>
                      <a:pt x="619" y="651"/>
                    </a:lnTo>
                    <a:lnTo>
                      <a:pt x="614" y="649"/>
                    </a:lnTo>
                    <a:lnTo>
                      <a:pt x="610" y="646"/>
                    </a:lnTo>
                    <a:lnTo>
                      <a:pt x="609" y="647"/>
                    </a:lnTo>
                    <a:lnTo>
                      <a:pt x="609" y="651"/>
                    </a:lnTo>
                    <a:lnTo>
                      <a:pt x="610" y="659"/>
                    </a:lnTo>
                    <a:lnTo>
                      <a:pt x="612" y="665"/>
                    </a:lnTo>
                    <a:lnTo>
                      <a:pt x="617" y="675"/>
                    </a:lnTo>
                    <a:lnTo>
                      <a:pt x="620" y="678"/>
                    </a:lnTo>
                    <a:lnTo>
                      <a:pt x="622" y="679"/>
                    </a:lnTo>
                    <a:lnTo>
                      <a:pt x="626" y="680"/>
                    </a:lnTo>
                    <a:lnTo>
                      <a:pt x="629" y="683"/>
                    </a:lnTo>
                    <a:lnTo>
                      <a:pt x="634" y="690"/>
                    </a:lnTo>
                    <a:lnTo>
                      <a:pt x="635" y="694"/>
                    </a:lnTo>
                    <a:lnTo>
                      <a:pt x="636" y="699"/>
                    </a:lnTo>
                    <a:lnTo>
                      <a:pt x="641" y="708"/>
                    </a:lnTo>
                    <a:lnTo>
                      <a:pt x="646" y="714"/>
                    </a:lnTo>
                    <a:lnTo>
                      <a:pt x="650" y="722"/>
                    </a:lnTo>
                    <a:lnTo>
                      <a:pt x="654" y="732"/>
                    </a:lnTo>
                    <a:lnTo>
                      <a:pt x="657" y="740"/>
                    </a:lnTo>
                    <a:lnTo>
                      <a:pt x="664" y="747"/>
                    </a:lnTo>
                    <a:lnTo>
                      <a:pt x="665" y="745"/>
                    </a:lnTo>
                    <a:lnTo>
                      <a:pt x="666" y="747"/>
                    </a:lnTo>
                    <a:lnTo>
                      <a:pt x="669" y="748"/>
                    </a:lnTo>
                    <a:lnTo>
                      <a:pt x="670" y="749"/>
                    </a:lnTo>
                    <a:lnTo>
                      <a:pt x="671" y="752"/>
                    </a:lnTo>
                    <a:lnTo>
                      <a:pt x="671" y="756"/>
                    </a:lnTo>
                    <a:lnTo>
                      <a:pt x="670" y="757"/>
                    </a:lnTo>
                    <a:lnTo>
                      <a:pt x="670" y="759"/>
                    </a:lnTo>
                    <a:lnTo>
                      <a:pt x="669" y="759"/>
                    </a:lnTo>
                    <a:lnTo>
                      <a:pt x="666" y="757"/>
                    </a:lnTo>
                    <a:lnTo>
                      <a:pt x="664" y="756"/>
                    </a:lnTo>
                    <a:lnTo>
                      <a:pt x="662" y="753"/>
                    </a:lnTo>
                    <a:lnTo>
                      <a:pt x="662" y="752"/>
                    </a:lnTo>
                    <a:lnTo>
                      <a:pt x="659" y="751"/>
                    </a:lnTo>
                    <a:lnTo>
                      <a:pt x="656" y="749"/>
                    </a:lnTo>
                    <a:lnTo>
                      <a:pt x="654" y="747"/>
                    </a:lnTo>
                    <a:lnTo>
                      <a:pt x="651" y="743"/>
                    </a:lnTo>
                    <a:lnTo>
                      <a:pt x="649" y="740"/>
                    </a:lnTo>
                    <a:lnTo>
                      <a:pt x="646" y="739"/>
                    </a:lnTo>
                    <a:lnTo>
                      <a:pt x="642" y="735"/>
                    </a:lnTo>
                    <a:lnTo>
                      <a:pt x="642" y="724"/>
                    </a:lnTo>
                    <a:lnTo>
                      <a:pt x="639" y="722"/>
                    </a:lnTo>
                    <a:lnTo>
                      <a:pt x="634" y="714"/>
                    </a:lnTo>
                    <a:lnTo>
                      <a:pt x="630" y="712"/>
                    </a:lnTo>
                    <a:lnTo>
                      <a:pt x="627" y="709"/>
                    </a:lnTo>
                    <a:lnTo>
                      <a:pt x="624" y="708"/>
                    </a:lnTo>
                    <a:lnTo>
                      <a:pt x="621" y="705"/>
                    </a:lnTo>
                    <a:lnTo>
                      <a:pt x="617" y="704"/>
                    </a:lnTo>
                    <a:lnTo>
                      <a:pt x="615" y="703"/>
                    </a:lnTo>
                    <a:lnTo>
                      <a:pt x="612" y="700"/>
                    </a:lnTo>
                    <a:lnTo>
                      <a:pt x="620" y="700"/>
                    </a:lnTo>
                    <a:lnTo>
                      <a:pt x="621" y="699"/>
                    </a:lnTo>
                    <a:lnTo>
                      <a:pt x="620" y="698"/>
                    </a:lnTo>
                    <a:lnTo>
                      <a:pt x="610" y="685"/>
                    </a:lnTo>
                    <a:lnTo>
                      <a:pt x="598" y="674"/>
                    </a:lnTo>
                    <a:lnTo>
                      <a:pt x="596" y="669"/>
                    </a:lnTo>
                    <a:lnTo>
                      <a:pt x="596" y="665"/>
                    </a:lnTo>
                    <a:lnTo>
                      <a:pt x="595" y="661"/>
                    </a:lnTo>
                    <a:lnTo>
                      <a:pt x="595" y="659"/>
                    </a:lnTo>
                    <a:lnTo>
                      <a:pt x="593" y="656"/>
                    </a:lnTo>
                    <a:lnTo>
                      <a:pt x="588" y="649"/>
                    </a:lnTo>
                    <a:lnTo>
                      <a:pt x="587" y="646"/>
                    </a:lnTo>
                    <a:lnTo>
                      <a:pt x="585" y="642"/>
                    </a:lnTo>
                    <a:lnTo>
                      <a:pt x="583" y="637"/>
                    </a:lnTo>
                    <a:lnTo>
                      <a:pt x="583" y="634"/>
                    </a:lnTo>
                    <a:lnTo>
                      <a:pt x="576" y="626"/>
                    </a:lnTo>
                    <a:lnTo>
                      <a:pt x="566" y="618"/>
                    </a:lnTo>
                    <a:lnTo>
                      <a:pt x="555" y="612"/>
                    </a:lnTo>
                    <a:lnTo>
                      <a:pt x="542" y="607"/>
                    </a:lnTo>
                    <a:lnTo>
                      <a:pt x="541" y="606"/>
                    </a:lnTo>
                    <a:lnTo>
                      <a:pt x="540" y="603"/>
                    </a:lnTo>
                    <a:lnTo>
                      <a:pt x="540" y="598"/>
                    </a:lnTo>
                    <a:lnTo>
                      <a:pt x="534" y="590"/>
                    </a:lnTo>
                    <a:lnTo>
                      <a:pt x="528" y="582"/>
                    </a:lnTo>
                    <a:lnTo>
                      <a:pt x="524" y="573"/>
                    </a:lnTo>
                    <a:lnTo>
                      <a:pt x="524" y="563"/>
                    </a:lnTo>
                    <a:lnTo>
                      <a:pt x="518" y="559"/>
                    </a:lnTo>
                    <a:lnTo>
                      <a:pt x="506" y="542"/>
                    </a:lnTo>
                    <a:lnTo>
                      <a:pt x="499" y="532"/>
                    </a:lnTo>
                    <a:lnTo>
                      <a:pt x="498" y="529"/>
                    </a:lnTo>
                    <a:lnTo>
                      <a:pt x="499" y="528"/>
                    </a:lnTo>
                    <a:lnTo>
                      <a:pt x="501" y="525"/>
                    </a:lnTo>
                    <a:lnTo>
                      <a:pt x="503" y="523"/>
                    </a:lnTo>
                    <a:lnTo>
                      <a:pt x="502" y="513"/>
                    </a:lnTo>
                    <a:lnTo>
                      <a:pt x="501" y="500"/>
                    </a:lnTo>
                    <a:lnTo>
                      <a:pt x="499" y="489"/>
                    </a:lnTo>
                    <a:lnTo>
                      <a:pt x="498" y="481"/>
                    </a:lnTo>
                    <a:lnTo>
                      <a:pt x="501" y="473"/>
                    </a:lnTo>
                    <a:lnTo>
                      <a:pt x="506" y="452"/>
                    </a:lnTo>
                    <a:lnTo>
                      <a:pt x="507" y="444"/>
                    </a:lnTo>
                    <a:lnTo>
                      <a:pt x="506" y="437"/>
                    </a:lnTo>
                    <a:lnTo>
                      <a:pt x="497" y="429"/>
                    </a:lnTo>
                    <a:lnTo>
                      <a:pt x="496" y="422"/>
                    </a:lnTo>
                    <a:lnTo>
                      <a:pt x="498" y="420"/>
                    </a:lnTo>
                    <a:lnTo>
                      <a:pt x="501" y="418"/>
                    </a:lnTo>
                    <a:lnTo>
                      <a:pt x="502" y="418"/>
                    </a:lnTo>
                    <a:lnTo>
                      <a:pt x="509" y="421"/>
                    </a:lnTo>
                    <a:lnTo>
                      <a:pt x="514" y="426"/>
                    </a:lnTo>
                    <a:lnTo>
                      <a:pt x="517" y="421"/>
                    </a:lnTo>
                    <a:lnTo>
                      <a:pt x="519" y="417"/>
                    </a:lnTo>
                    <a:lnTo>
                      <a:pt x="519" y="412"/>
                    </a:lnTo>
                    <a:lnTo>
                      <a:pt x="516" y="408"/>
                    </a:lnTo>
                    <a:lnTo>
                      <a:pt x="514" y="406"/>
                    </a:lnTo>
                    <a:lnTo>
                      <a:pt x="513" y="405"/>
                    </a:lnTo>
                    <a:lnTo>
                      <a:pt x="512" y="405"/>
                    </a:lnTo>
                    <a:lnTo>
                      <a:pt x="511" y="403"/>
                    </a:lnTo>
                    <a:lnTo>
                      <a:pt x="508" y="402"/>
                    </a:lnTo>
                    <a:lnTo>
                      <a:pt x="504" y="401"/>
                    </a:lnTo>
                    <a:lnTo>
                      <a:pt x="501" y="398"/>
                    </a:lnTo>
                    <a:lnTo>
                      <a:pt x="496" y="396"/>
                    </a:lnTo>
                    <a:lnTo>
                      <a:pt x="494" y="395"/>
                    </a:lnTo>
                    <a:lnTo>
                      <a:pt x="493" y="391"/>
                    </a:lnTo>
                    <a:lnTo>
                      <a:pt x="491" y="390"/>
                    </a:lnTo>
                    <a:lnTo>
                      <a:pt x="488" y="387"/>
                    </a:lnTo>
                    <a:lnTo>
                      <a:pt x="486" y="387"/>
                    </a:lnTo>
                    <a:lnTo>
                      <a:pt x="483" y="386"/>
                    </a:lnTo>
                    <a:lnTo>
                      <a:pt x="481" y="386"/>
                    </a:lnTo>
                    <a:lnTo>
                      <a:pt x="478" y="385"/>
                    </a:lnTo>
                    <a:lnTo>
                      <a:pt x="477" y="383"/>
                    </a:lnTo>
                    <a:lnTo>
                      <a:pt x="476" y="381"/>
                    </a:lnTo>
                    <a:lnTo>
                      <a:pt x="467" y="378"/>
                    </a:lnTo>
                    <a:lnTo>
                      <a:pt x="463" y="374"/>
                    </a:lnTo>
                    <a:lnTo>
                      <a:pt x="459" y="367"/>
                    </a:lnTo>
                    <a:lnTo>
                      <a:pt x="458" y="361"/>
                    </a:lnTo>
                    <a:lnTo>
                      <a:pt x="455" y="358"/>
                    </a:lnTo>
                    <a:lnTo>
                      <a:pt x="450" y="356"/>
                    </a:lnTo>
                    <a:lnTo>
                      <a:pt x="449" y="354"/>
                    </a:lnTo>
                    <a:lnTo>
                      <a:pt x="447" y="353"/>
                    </a:lnTo>
                    <a:lnTo>
                      <a:pt x="445" y="351"/>
                    </a:lnTo>
                    <a:lnTo>
                      <a:pt x="444" y="349"/>
                    </a:lnTo>
                    <a:lnTo>
                      <a:pt x="444" y="343"/>
                    </a:lnTo>
                    <a:lnTo>
                      <a:pt x="443" y="340"/>
                    </a:lnTo>
                    <a:lnTo>
                      <a:pt x="438" y="338"/>
                    </a:lnTo>
                    <a:lnTo>
                      <a:pt x="437" y="338"/>
                    </a:lnTo>
                    <a:lnTo>
                      <a:pt x="432" y="335"/>
                    </a:lnTo>
                    <a:lnTo>
                      <a:pt x="429" y="330"/>
                    </a:lnTo>
                    <a:lnTo>
                      <a:pt x="429" y="318"/>
                    </a:lnTo>
                    <a:lnTo>
                      <a:pt x="428" y="315"/>
                    </a:lnTo>
                    <a:lnTo>
                      <a:pt x="427" y="314"/>
                    </a:lnTo>
                    <a:lnTo>
                      <a:pt x="427" y="313"/>
                    </a:lnTo>
                    <a:lnTo>
                      <a:pt x="425" y="313"/>
                    </a:lnTo>
                    <a:lnTo>
                      <a:pt x="424" y="314"/>
                    </a:lnTo>
                    <a:lnTo>
                      <a:pt x="419" y="314"/>
                    </a:lnTo>
                    <a:lnTo>
                      <a:pt x="415" y="312"/>
                    </a:lnTo>
                    <a:lnTo>
                      <a:pt x="413" y="309"/>
                    </a:lnTo>
                    <a:lnTo>
                      <a:pt x="409" y="307"/>
                    </a:lnTo>
                    <a:lnTo>
                      <a:pt x="407" y="301"/>
                    </a:lnTo>
                    <a:lnTo>
                      <a:pt x="407" y="293"/>
                    </a:lnTo>
                    <a:lnTo>
                      <a:pt x="405" y="290"/>
                    </a:lnTo>
                    <a:lnTo>
                      <a:pt x="403" y="290"/>
                    </a:lnTo>
                    <a:lnTo>
                      <a:pt x="400" y="289"/>
                    </a:lnTo>
                    <a:lnTo>
                      <a:pt x="390" y="289"/>
                    </a:lnTo>
                    <a:lnTo>
                      <a:pt x="388" y="286"/>
                    </a:lnTo>
                    <a:lnTo>
                      <a:pt x="386" y="284"/>
                    </a:lnTo>
                    <a:lnTo>
                      <a:pt x="386" y="283"/>
                    </a:lnTo>
                    <a:lnTo>
                      <a:pt x="393" y="276"/>
                    </a:lnTo>
                    <a:lnTo>
                      <a:pt x="393" y="271"/>
                    </a:lnTo>
                    <a:lnTo>
                      <a:pt x="390" y="271"/>
                    </a:lnTo>
                    <a:lnTo>
                      <a:pt x="388" y="273"/>
                    </a:lnTo>
                    <a:lnTo>
                      <a:pt x="384" y="276"/>
                    </a:lnTo>
                    <a:lnTo>
                      <a:pt x="380" y="276"/>
                    </a:lnTo>
                    <a:lnTo>
                      <a:pt x="379" y="275"/>
                    </a:lnTo>
                    <a:lnTo>
                      <a:pt x="376" y="274"/>
                    </a:lnTo>
                    <a:lnTo>
                      <a:pt x="375" y="271"/>
                    </a:lnTo>
                    <a:lnTo>
                      <a:pt x="375" y="266"/>
                    </a:lnTo>
                    <a:lnTo>
                      <a:pt x="376" y="265"/>
                    </a:lnTo>
                    <a:lnTo>
                      <a:pt x="378" y="263"/>
                    </a:lnTo>
                    <a:lnTo>
                      <a:pt x="379" y="261"/>
                    </a:lnTo>
                    <a:lnTo>
                      <a:pt x="376" y="259"/>
                    </a:lnTo>
                    <a:lnTo>
                      <a:pt x="375" y="259"/>
                    </a:lnTo>
                    <a:lnTo>
                      <a:pt x="374" y="257"/>
                    </a:lnTo>
                    <a:lnTo>
                      <a:pt x="373" y="259"/>
                    </a:lnTo>
                    <a:lnTo>
                      <a:pt x="369" y="259"/>
                    </a:lnTo>
                    <a:lnTo>
                      <a:pt x="365" y="257"/>
                    </a:lnTo>
                    <a:lnTo>
                      <a:pt x="360" y="252"/>
                    </a:lnTo>
                    <a:lnTo>
                      <a:pt x="358" y="257"/>
                    </a:lnTo>
                    <a:lnTo>
                      <a:pt x="356" y="259"/>
                    </a:lnTo>
                    <a:lnTo>
                      <a:pt x="354" y="260"/>
                    </a:lnTo>
                    <a:lnTo>
                      <a:pt x="350" y="259"/>
                    </a:lnTo>
                    <a:lnTo>
                      <a:pt x="348" y="257"/>
                    </a:lnTo>
                    <a:lnTo>
                      <a:pt x="344" y="255"/>
                    </a:lnTo>
                    <a:lnTo>
                      <a:pt x="339" y="250"/>
                    </a:lnTo>
                    <a:lnTo>
                      <a:pt x="338" y="247"/>
                    </a:lnTo>
                    <a:lnTo>
                      <a:pt x="335" y="245"/>
                    </a:lnTo>
                    <a:lnTo>
                      <a:pt x="322" y="240"/>
                    </a:lnTo>
                    <a:lnTo>
                      <a:pt x="311" y="235"/>
                    </a:lnTo>
                    <a:lnTo>
                      <a:pt x="299" y="230"/>
                    </a:lnTo>
                    <a:lnTo>
                      <a:pt x="276" y="230"/>
                    </a:lnTo>
                    <a:lnTo>
                      <a:pt x="265" y="227"/>
                    </a:lnTo>
                    <a:lnTo>
                      <a:pt x="255" y="224"/>
                    </a:lnTo>
                    <a:lnTo>
                      <a:pt x="245" y="218"/>
                    </a:lnTo>
                    <a:lnTo>
                      <a:pt x="237" y="210"/>
                    </a:lnTo>
                    <a:lnTo>
                      <a:pt x="233" y="211"/>
                    </a:lnTo>
                    <a:lnTo>
                      <a:pt x="228" y="212"/>
                    </a:lnTo>
                    <a:lnTo>
                      <a:pt x="225" y="215"/>
                    </a:lnTo>
                    <a:lnTo>
                      <a:pt x="221" y="216"/>
                    </a:lnTo>
                    <a:lnTo>
                      <a:pt x="222" y="218"/>
                    </a:lnTo>
                    <a:lnTo>
                      <a:pt x="225" y="222"/>
                    </a:lnTo>
                    <a:lnTo>
                      <a:pt x="220" y="227"/>
                    </a:lnTo>
                    <a:lnTo>
                      <a:pt x="211" y="234"/>
                    </a:lnTo>
                    <a:lnTo>
                      <a:pt x="201" y="239"/>
                    </a:lnTo>
                    <a:lnTo>
                      <a:pt x="192" y="244"/>
                    </a:lnTo>
                    <a:lnTo>
                      <a:pt x="184" y="245"/>
                    </a:lnTo>
                    <a:lnTo>
                      <a:pt x="183" y="245"/>
                    </a:lnTo>
                    <a:lnTo>
                      <a:pt x="181" y="242"/>
                    </a:lnTo>
                    <a:lnTo>
                      <a:pt x="181" y="240"/>
                    </a:lnTo>
                    <a:lnTo>
                      <a:pt x="182" y="239"/>
                    </a:lnTo>
                    <a:lnTo>
                      <a:pt x="183" y="239"/>
                    </a:lnTo>
                    <a:lnTo>
                      <a:pt x="183" y="234"/>
                    </a:lnTo>
                    <a:lnTo>
                      <a:pt x="186" y="225"/>
                    </a:lnTo>
                    <a:lnTo>
                      <a:pt x="191" y="218"/>
                    </a:lnTo>
                    <a:lnTo>
                      <a:pt x="201" y="213"/>
                    </a:lnTo>
                    <a:lnTo>
                      <a:pt x="201" y="210"/>
                    </a:lnTo>
                    <a:lnTo>
                      <a:pt x="197" y="210"/>
                    </a:lnTo>
                    <a:lnTo>
                      <a:pt x="189" y="212"/>
                    </a:lnTo>
                    <a:lnTo>
                      <a:pt x="179" y="218"/>
                    </a:lnTo>
                    <a:lnTo>
                      <a:pt x="169" y="227"/>
                    </a:lnTo>
                    <a:lnTo>
                      <a:pt x="162" y="237"/>
                    </a:lnTo>
                    <a:lnTo>
                      <a:pt x="159" y="246"/>
                    </a:lnTo>
                    <a:lnTo>
                      <a:pt x="159" y="252"/>
                    </a:lnTo>
                    <a:lnTo>
                      <a:pt x="157" y="260"/>
                    </a:lnTo>
                    <a:lnTo>
                      <a:pt x="154" y="263"/>
                    </a:lnTo>
                    <a:lnTo>
                      <a:pt x="151" y="265"/>
                    </a:lnTo>
                    <a:lnTo>
                      <a:pt x="146" y="266"/>
                    </a:lnTo>
                    <a:lnTo>
                      <a:pt x="142" y="268"/>
                    </a:lnTo>
                    <a:lnTo>
                      <a:pt x="138" y="270"/>
                    </a:lnTo>
                    <a:lnTo>
                      <a:pt x="136" y="273"/>
                    </a:lnTo>
                    <a:lnTo>
                      <a:pt x="134" y="275"/>
                    </a:lnTo>
                    <a:lnTo>
                      <a:pt x="132" y="279"/>
                    </a:lnTo>
                    <a:lnTo>
                      <a:pt x="123" y="285"/>
                    </a:lnTo>
                    <a:lnTo>
                      <a:pt x="114" y="290"/>
                    </a:lnTo>
                    <a:lnTo>
                      <a:pt x="97" y="303"/>
                    </a:lnTo>
                    <a:lnTo>
                      <a:pt x="85" y="307"/>
                    </a:lnTo>
                    <a:lnTo>
                      <a:pt x="73" y="309"/>
                    </a:lnTo>
                    <a:lnTo>
                      <a:pt x="64" y="312"/>
                    </a:lnTo>
                    <a:lnTo>
                      <a:pt x="58" y="317"/>
                    </a:lnTo>
                    <a:lnTo>
                      <a:pt x="50" y="322"/>
                    </a:lnTo>
                    <a:lnTo>
                      <a:pt x="43" y="324"/>
                    </a:lnTo>
                    <a:lnTo>
                      <a:pt x="33" y="324"/>
                    </a:lnTo>
                    <a:lnTo>
                      <a:pt x="38" y="319"/>
                    </a:lnTo>
                    <a:lnTo>
                      <a:pt x="40" y="318"/>
                    </a:lnTo>
                    <a:lnTo>
                      <a:pt x="43" y="318"/>
                    </a:lnTo>
                    <a:lnTo>
                      <a:pt x="46" y="317"/>
                    </a:lnTo>
                    <a:lnTo>
                      <a:pt x="49" y="317"/>
                    </a:lnTo>
                    <a:lnTo>
                      <a:pt x="51" y="315"/>
                    </a:lnTo>
                    <a:lnTo>
                      <a:pt x="55" y="312"/>
                    </a:lnTo>
                    <a:lnTo>
                      <a:pt x="58" y="308"/>
                    </a:lnTo>
                    <a:lnTo>
                      <a:pt x="61" y="304"/>
                    </a:lnTo>
                    <a:lnTo>
                      <a:pt x="65" y="301"/>
                    </a:lnTo>
                    <a:lnTo>
                      <a:pt x="68" y="300"/>
                    </a:lnTo>
                    <a:lnTo>
                      <a:pt x="72" y="300"/>
                    </a:lnTo>
                    <a:lnTo>
                      <a:pt x="74" y="299"/>
                    </a:lnTo>
                    <a:lnTo>
                      <a:pt x="80" y="299"/>
                    </a:lnTo>
                    <a:lnTo>
                      <a:pt x="84" y="295"/>
                    </a:lnTo>
                    <a:lnTo>
                      <a:pt x="94" y="288"/>
                    </a:lnTo>
                    <a:lnTo>
                      <a:pt x="117" y="273"/>
                    </a:lnTo>
                    <a:lnTo>
                      <a:pt x="123" y="268"/>
                    </a:lnTo>
                    <a:lnTo>
                      <a:pt x="130" y="255"/>
                    </a:lnTo>
                    <a:lnTo>
                      <a:pt x="137" y="249"/>
                    </a:lnTo>
                    <a:lnTo>
                      <a:pt x="130" y="249"/>
                    </a:lnTo>
                    <a:lnTo>
                      <a:pt x="127" y="250"/>
                    </a:lnTo>
                    <a:lnTo>
                      <a:pt x="123" y="252"/>
                    </a:lnTo>
                    <a:lnTo>
                      <a:pt x="119" y="254"/>
                    </a:lnTo>
                    <a:lnTo>
                      <a:pt x="112" y="254"/>
                    </a:lnTo>
                    <a:lnTo>
                      <a:pt x="109" y="252"/>
                    </a:lnTo>
                    <a:lnTo>
                      <a:pt x="107" y="252"/>
                    </a:lnTo>
                    <a:lnTo>
                      <a:pt x="104" y="251"/>
                    </a:lnTo>
                    <a:lnTo>
                      <a:pt x="103" y="254"/>
                    </a:lnTo>
                    <a:lnTo>
                      <a:pt x="102" y="255"/>
                    </a:lnTo>
                    <a:lnTo>
                      <a:pt x="102" y="257"/>
                    </a:lnTo>
                    <a:lnTo>
                      <a:pt x="94" y="254"/>
                    </a:lnTo>
                    <a:lnTo>
                      <a:pt x="88" y="251"/>
                    </a:lnTo>
                    <a:lnTo>
                      <a:pt x="82" y="246"/>
                    </a:lnTo>
                    <a:lnTo>
                      <a:pt x="82" y="252"/>
                    </a:lnTo>
                    <a:lnTo>
                      <a:pt x="75" y="252"/>
                    </a:lnTo>
                    <a:lnTo>
                      <a:pt x="73" y="254"/>
                    </a:lnTo>
                    <a:lnTo>
                      <a:pt x="72" y="256"/>
                    </a:lnTo>
                    <a:lnTo>
                      <a:pt x="70" y="256"/>
                    </a:lnTo>
                    <a:lnTo>
                      <a:pt x="68" y="254"/>
                    </a:lnTo>
                    <a:lnTo>
                      <a:pt x="67" y="251"/>
                    </a:lnTo>
                    <a:lnTo>
                      <a:pt x="67" y="235"/>
                    </a:lnTo>
                    <a:lnTo>
                      <a:pt x="65" y="232"/>
                    </a:lnTo>
                    <a:lnTo>
                      <a:pt x="64" y="231"/>
                    </a:lnTo>
                    <a:lnTo>
                      <a:pt x="63" y="231"/>
                    </a:lnTo>
                    <a:lnTo>
                      <a:pt x="61" y="232"/>
                    </a:lnTo>
                    <a:lnTo>
                      <a:pt x="59" y="234"/>
                    </a:lnTo>
                    <a:lnTo>
                      <a:pt x="58" y="236"/>
                    </a:lnTo>
                    <a:lnTo>
                      <a:pt x="55" y="239"/>
                    </a:lnTo>
                    <a:lnTo>
                      <a:pt x="50" y="237"/>
                    </a:lnTo>
                    <a:lnTo>
                      <a:pt x="44" y="234"/>
                    </a:lnTo>
                    <a:lnTo>
                      <a:pt x="36" y="229"/>
                    </a:lnTo>
                    <a:lnTo>
                      <a:pt x="28" y="220"/>
                    </a:lnTo>
                    <a:lnTo>
                      <a:pt x="30" y="220"/>
                    </a:lnTo>
                    <a:lnTo>
                      <a:pt x="31" y="218"/>
                    </a:lnTo>
                    <a:lnTo>
                      <a:pt x="34" y="218"/>
                    </a:lnTo>
                    <a:lnTo>
                      <a:pt x="31" y="215"/>
                    </a:lnTo>
                    <a:lnTo>
                      <a:pt x="26" y="210"/>
                    </a:lnTo>
                    <a:lnTo>
                      <a:pt x="23" y="207"/>
                    </a:lnTo>
                    <a:lnTo>
                      <a:pt x="20" y="206"/>
                    </a:lnTo>
                    <a:lnTo>
                      <a:pt x="18" y="201"/>
                    </a:lnTo>
                    <a:lnTo>
                      <a:pt x="21" y="192"/>
                    </a:lnTo>
                    <a:lnTo>
                      <a:pt x="29" y="185"/>
                    </a:lnTo>
                    <a:lnTo>
                      <a:pt x="39" y="179"/>
                    </a:lnTo>
                    <a:lnTo>
                      <a:pt x="48" y="178"/>
                    </a:lnTo>
                    <a:lnTo>
                      <a:pt x="53" y="177"/>
                    </a:lnTo>
                    <a:lnTo>
                      <a:pt x="60" y="174"/>
                    </a:lnTo>
                    <a:lnTo>
                      <a:pt x="69" y="169"/>
                    </a:lnTo>
                    <a:lnTo>
                      <a:pt x="77" y="166"/>
                    </a:lnTo>
                    <a:lnTo>
                      <a:pt x="79" y="162"/>
                    </a:lnTo>
                    <a:lnTo>
                      <a:pt x="79" y="161"/>
                    </a:lnTo>
                    <a:lnTo>
                      <a:pt x="78" y="158"/>
                    </a:lnTo>
                    <a:lnTo>
                      <a:pt x="75" y="157"/>
                    </a:lnTo>
                    <a:lnTo>
                      <a:pt x="74" y="154"/>
                    </a:lnTo>
                    <a:lnTo>
                      <a:pt x="73" y="153"/>
                    </a:lnTo>
                    <a:lnTo>
                      <a:pt x="73" y="152"/>
                    </a:lnTo>
                    <a:lnTo>
                      <a:pt x="74" y="151"/>
                    </a:lnTo>
                    <a:lnTo>
                      <a:pt x="78" y="151"/>
                    </a:lnTo>
                    <a:lnTo>
                      <a:pt x="79" y="152"/>
                    </a:lnTo>
                    <a:lnTo>
                      <a:pt x="79" y="146"/>
                    </a:lnTo>
                    <a:lnTo>
                      <a:pt x="70" y="146"/>
                    </a:lnTo>
                    <a:lnTo>
                      <a:pt x="68" y="148"/>
                    </a:lnTo>
                    <a:lnTo>
                      <a:pt x="63" y="151"/>
                    </a:lnTo>
                    <a:lnTo>
                      <a:pt x="59" y="153"/>
                    </a:lnTo>
                    <a:lnTo>
                      <a:pt x="50" y="153"/>
                    </a:lnTo>
                    <a:lnTo>
                      <a:pt x="46" y="152"/>
                    </a:lnTo>
                    <a:lnTo>
                      <a:pt x="41" y="149"/>
                    </a:lnTo>
                    <a:lnTo>
                      <a:pt x="16" y="149"/>
                    </a:lnTo>
                    <a:lnTo>
                      <a:pt x="16" y="147"/>
                    </a:lnTo>
                    <a:lnTo>
                      <a:pt x="15" y="144"/>
                    </a:lnTo>
                    <a:lnTo>
                      <a:pt x="11" y="140"/>
                    </a:lnTo>
                    <a:lnTo>
                      <a:pt x="11" y="135"/>
                    </a:lnTo>
                    <a:lnTo>
                      <a:pt x="13" y="134"/>
                    </a:lnTo>
                    <a:lnTo>
                      <a:pt x="9" y="134"/>
                    </a:lnTo>
                    <a:lnTo>
                      <a:pt x="5" y="133"/>
                    </a:lnTo>
                    <a:lnTo>
                      <a:pt x="0" y="128"/>
                    </a:lnTo>
                    <a:lnTo>
                      <a:pt x="11" y="122"/>
                    </a:lnTo>
                    <a:lnTo>
                      <a:pt x="25" y="117"/>
                    </a:lnTo>
                    <a:lnTo>
                      <a:pt x="36" y="110"/>
                    </a:lnTo>
                    <a:lnTo>
                      <a:pt x="44" y="110"/>
                    </a:lnTo>
                    <a:lnTo>
                      <a:pt x="44" y="114"/>
                    </a:lnTo>
                    <a:lnTo>
                      <a:pt x="46" y="119"/>
                    </a:lnTo>
                    <a:lnTo>
                      <a:pt x="70" y="119"/>
                    </a:lnTo>
                    <a:lnTo>
                      <a:pt x="67" y="112"/>
                    </a:lnTo>
                    <a:lnTo>
                      <a:pt x="61" y="107"/>
                    </a:lnTo>
                    <a:lnTo>
                      <a:pt x="54" y="104"/>
                    </a:lnTo>
                    <a:lnTo>
                      <a:pt x="46" y="100"/>
                    </a:lnTo>
                    <a:lnTo>
                      <a:pt x="44" y="98"/>
                    </a:lnTo>
                    <a:lnTo>
                      <a:pt x="36" y="86"/>
                    </a:lnTo>
                    <a:lnTo>
                      <a:pt x="34" y="84"/>
                    </a:lnTo>
                    <a:lnTo>
                      <a:pt x="29" y="81"/>
                    </a:lnTo>
                    <a:lnTo>
                      <a:pt x="21" y="79"/>
                    </a:lnTo>
                    <a:lnTo>
                      <a:pt x="15" y="78"/>
                    </a:lnTo>
                    <a:lnTo>
                      <a:pt x="13" y="75"/>
                    </a:lnTo>
                    <a:lnTo>
                      <a:pt x="13" y="74"/>
                    </a:lnTo>
                    <a:lnTo>
                      <a:pt x="14" y="73"/>
                    </a:lnTo>
                    <a:lnTo>
                      <a:pt x="18" y="65"/>
                    </a:lnTo>
                    <a:lnTo>
                      <a:pt x="18" y="64"/>
                    </a:lnTo>
                    <a:lnTo>
                      <a:pt x="19" y="63"/>
                    </a:lnTo>
                    <a:lnTo>
                      <a:pt x="40" y="63"/>
                    </a:lnTo>
                    <a:lnTo>
                      <a:pt x="55" y="47"/>
                    </a:lnTo>
                    <a:lnTo>
                      <a:pt x="73" y="34"/>
                    </a:lnTo>
                    <a:lnTo>
                      <a:pt x="93" y="25"/>
                    </a:lnTo>
                    <a:lnTo>
                      <a:pt x="95" y="24"/>
                    </a:lnTo>
                    <a:lnTo>
                      <a:pt x="99" y="24"/>
                    </a:lnTo>
                    <a:lnTo>
                      <a:pt x="102" y="25"/>
                    </a:lnTo>
                    <a:lnTo>
                      <a:pt x="104" y="25"/>
                    </a:lnTo>
                    <a:lnTo>
                      <a:pt x="108" y="24"/>
                    </a:lnTo>
                    <a:lnTo>
                      <a:pt x="110" y="22"/>
                    </a:lnTo>
                    <a:lnTo>
                      <a:pt x="114" y="20"/>
                    </a:lnTo>
                    <a:lnTo>
                      <a:pt x="119" y="15"/>
                    </a:lnTo>
                    <a:lnTo>
                      <a:pt x="122" y="13"/>
                    </a:lnTo>
                    <a:lnTo>
                      <a:pt x="125" y="12"/>
                    </a:lnTo>
                    <a:lnTo>
                      <a:pt x="129" y="12"/>
                    </a:lnTo>
                    <a:lnTo>
                      <a:pt x="132" y="15"/>
                    </a:lnTo>
                    <a:lnTo>
                      <a:pt x="134" y="16"/>
                    </a:lnTo>
                    <a:lnTo>
                      <a:pt x="138" y="18"/>
                    </a:lnTo>
                    <a:lnTo>
                      <a:pt x="136" y="21"/>
                    </a:lnTo>
                    <a:lnTo>
                      <a:pt x="136" y="22"/>
                    </a:lnTo>
                    <a:lnTo>
                      <a:pt x="134" y="24"/>
                    </a:lnTo>
                    <a:lnTo>
                      <a:pt x="137" y="24"/>
                    </a:lnTo>
                    <a:lnTo>
                      <a:pt x="142" y="21"/>
                    </a:lnTo>
                    <a:lnTo>
                      <a:pt x="144" y="18"/>
                    </a:lnTo>
                    <a:lnTo>
                      <a:pt x="148" y="20"/>
                    </a:lnTo>
                    <a:lnTo>
                      <a:pt x="149" y="20"/>
                    </a:lnTo>
                    <a:lnTo>
                      <a:pt x="154" y="22"/>
                    </a:lnTo>
                    <a:lnTo>
                      <a:pt x="174" y="22"/>
                    </a:lnTo>
                    <a:lnTo>
                      <a:pt x="178" y="25"/>
                    </a:lnTo>
                    <a:lnTo>
                      <a:pt x="182" y="29"/>
                    </a:lnTo>
                    <a:lnTo>
                      <a:pt x="186" y="30"/>
                    </a:lnTo>
                    <a:lnTo>
                      <a:pt x="217" y="30"/>
                    </a:lnTo>
                    <a:lnTo>
                      <a:pt x="226" y="35"/>
                    </a:lnTo>
                    <a:lnTo>
                      <a:pt x="238" y="39"/>
                    </a:lnTo>
                    <a:lnTo>
                      <a:pt x="252" y="41"/>
                    </a:lnTo>
                    <a:lnTo>
                      <a:pt x="267" y="41"/>
                    </a:lnTo>
                    <a:lnTo>
                      <a:pt x="279" y="37"/>
                    </a:lnTo>
                    <a:lnTo>
                      <a:pt x="282" y="37"/>
                    </a:lnTo>
                    <a:lnTo>
                      <a:pt x="292" y="39"/>
                    </a:lnTo>
                    <a:lnTo>
                      <a:pt x="300" y="42"/>
                    </a:lnTo>
                    <a:lnTo>
                      <a:pt x="309" y="46"/>
                    </a:lnTo>
                    <a:lnTo>
                      <a:pt x="309" y="45"/>
                    </a:lnTo>
                    <a:lnTo>
                      <a:pt x="310" y="46"/>
                    </a:lnTo>
                    <a:lnTo>
                      <a:pt x="312" y="46"/>
                    </a:lnTo>
                    <a:lnTo>
                      <a:pt x="314" y="45"/>
                    </a:lnTo>
                    <a:lnTo>
                      <a:pt x="314" y="46"/>
                    </a:lnTo>
                    <a:lnTo>
                      <a:pt x="315" y="47"/>
                    </a:lnTo>
                    <a:lnTo>
                      <a:pt x="317" y="49"/>
                    </a:lnTo>
                    <a:lnTo>
                      <a:pt x="319" y="50"/>
                    </a:lnTo>
                    <a:lnTo>
                      <a:pt x="319" y="51"/>
                    </a:lnTo>
                    <a:lnTo>
                      <a:pt x="335" y="59"/>
                    </a:lnTo>
                    <a:lnTo>
                      <a:pt x="351" y="61"/>
                    </a:lnTo>
                    <a:lnTo>
                      <a:pt x="364" y="63"/>
                    </a:lnTo>
                    <a:lnTo>
                      <a:pt x="364" y="61"/>
                    </a:lnTo>
                    <a:lnTo>
                      <a:pt x="361" y="59"/>
                    </a:lnTo>
                    <a:lnTo>
                      <a:pt x="361" y="56"/>
                    </a:lnTo>
                    <a:lnTo>
                      <a:pt x="366" y="54"/>
                    </a:lnTo>
                    <a:lnTo>
                      <a:pt x="370" y="52"/>
                    </a:lnTo>
                    <a:lnTo>
                      <a:pt x="378" y="52"/>
                    </a:lnTo>
                    <a:lnTo>
                      <a:pt x="378" y="51"/>
                    </a:lnTo>
                    <a:lnTo>
                      <a:pt x="379" y="50"/>
                    </a:lnTo>
                    <a:lnTo>
                      <a:pt x="379" y="49"/>
                    </a:lnTo>
                    <a:lnTo>
                      <a:pt x="380" y="47"/>
                    </a:lnTo>
                    <a:lnTo>
                      <a:pt x="380" y="46"/>
                    </a:lnTo>
                    <a:lnTo>
                      <a:pt x="384" y="46"/>
                    </a:lnTo>
                    <a:lnTo>
                      <a:pt x="386" y="47"/>
                    </a:lnTo>
                    <a:lnTo>
                      <a:pt x="389" y="50"/>
                    </a:lnTo>
                    <a:lnTo>
                      <a:pt x="393" y="50"/>
                    </a:lnTo>
                    <a:lnTo>
                      <a:pt x="395" y="49"/>
                    </a:lnTo>
                    <a:lnTo>
                      <a:pt x="399" y="47"/>
                    </a:lnTo>
                    <a:lnTo>
                      <a:pt x="407" y="44"/>
                    </a:lnTo>
                    <a:lnTo>
                      <a:pt x="417" y="41"/>
                    </a:lnTo>
                    <a:lnTo>
                      <a:pt x="425" y="39"/>
                    </a:lnTo>
                    <a:lnTo>
                      <a:pt x="435" y="36"/>
                    </a:lnTo>
                    <a:lnTo>
                      <a:pt x="438" y="41"/>
                    </a:lnTo>
                    <a:lnTo>
                      <a:pt x="440" y="42"/>
                    </a:lnTo>
                    <a:lnTo>
                      <a:pt x="445" y="42"/>
                    </a:lnTo>
                    <a:lnTo>
                      <a:pt x="449" y="39"/>
                    </a:lnTo>
                    <a:lnTo>
                      <a:pt x="452" y="34"/>
                    </a:lnTo>
                    <a:lnTo>
                      <a:pt x="453" y="32"/>
                    </a:lnTo>
                    <a:lnTo>
                      <a:pt x="454" y="30"/>
                    </a:lnTo>
                    <a:lnTo>
                      <a:pt x="457" y="30"/>
                    </a:lnTo>
                    <a:lnTo>
                      <a:pt x="463" y="36"/>
                    </a:lnTo>
                    <a:lnTo>
                      <a:pt x="468" y="42"/>
                    </a:lnTo>
                    <a:lnTo>
                      <a:pt x="473" y="46"/>
                    </a:lnTo>
                    <a:lnTo>
                      <a:pt x="478" y="49"/>
                    </a:lnTo>
                    <a:lnTo>
                      <a:pt x="481" y="49"/>
                    </a:lnTo>
                    <a:lnTo>
                      <a:pt x="483" y="47"/>
                    </a:lnTo>
                    <a:lnTo>
                      <a:pt x="484" y="45"/>
                    </a:lnTo>
                    <a:lnTo>
                      <a:pt x="491" y="39"/>
                    </a:lnTo>
                    <a:lnTo>
                      <a:pt x="494" y="37"/>
                    </a:lnTo>
                    <a:lnTo>
                      <a:pt x="494" y="40"/>
                    </a:lnTo>
                    <a:lnTo>
                      <a:pt x="497" y="42"/>
                    </a:lnTo>
                    <a:lnTo>
                      <a:pt x="498" y="46"/>
                    </a:lnTo>
                    <a:lnTo>
                      <a:pt x="503" y="49"/>
                    </a:lnTo>
                    <a:lnTo>
                      <a:pt x="507" y="49"/>
                    </a:lnTo>
                    <a:lnTo>
                      <a:pt x="511" y="47"/>
                    </a:lnTo>
                    <a:lnTo>
                      <a:pt x="513" y="45"/>
                    </a:lnTo>
                    <a:lnTo>
                      <a:pt x="517" y="44"/>
                    </a:lnTo>
                    <a:lnTo>
                      <a:pt x="521" y="44"/>
                    </a:lnTo>
                    <a:lnTo>
                      <a:pt x="534" y="46"/>
                    </a:lnTo>
                    <a:lnTo>
                      <a:pt x="546" y="51"/>
                    </a:lnTo>
                    <a:lnTo>
                      <a:pt x="558" y="56"/>
                    </a:lnTo>
                    <a:lnTo>
                      <a:pt x="570" y="60"/>
                    </a:lnTo>
                    <a:lnTo>
                      <a:pt x="583" y="61"/>
                    </a:lnTo>
                    <a:lnTo>
                      <a:pt x="595" y="60"/>
                    </a:lnTo>
                    <a:lnTo>
                      <a:pt x="601" y="60"/>
                    </a:lnTo>
                    <a:lnTo>
                      <a:pt x="605" y="63"/>
                    </a:lnTo>
                    <a:lnTo>
                      <a:pt x="610" y="66"/>
                    </a:lnTo>
                    <a:lnTo>
                      <a:pt x="615" y="74"/>
                    </a:lnTo>
                    <a:lnTo>
                      <a:pt x="614" y="74"/>
                    </a:lnTo>
                    <a:lnTo>
                      <a:pt x="611" y="75"/>
                    </a:lnTo>
                    <a:lnTo>
                      <a:pt x="604" y="75"/>
                    </a:lnTo>
                    <a:lnTo>
                      <a:pt x="601" y="78"/>
                    </a:lnTo>
                    <a:lnTo>
                      <a:pt x="601" y="79"/>
                    </a:lnTo>
                    <a:lnTo>
                      <a:pt x="602" y="80"/>
                    </a:lnTo>
                    <a:lnTo>
                      <a:pt x="602" y="81"/>
                    </a:lnTo>
                    <a:lnTo>
                      <a:pt x="607" y="84"/>
                    </a:lnTo>
                    <a:lnTo>
                      <a:pt x="616" y="84"/>
                    </a:lnTo>
                    <a:lnTo>
                      <a:pt x="625" y="83"/>
                    </a:lnTo>
                    <a:lnTo>
                      <a:pt x="631" y="81"/>
                    </a:lnTo>
                    <a:lnTo>
                      <a:pt x="639" y="80"/>
                    </a:lnTo>
                    <a:lnTo>
                      <a:pt x="665" y="80"/>
                    </a:lnTo>
                    <a:lnTo>
                      <a:pt x="671" y="84"/>
                    </a:lnTo>
                    <a:lnTo>
                      <a:pt x="674" y="85"/>
                    </a:lnTo>
                    <a:lnTo>
                      <a:pt x="676" y="88"/>
                    </a:lnTo>
                    <a:lnTo>
                      <a:pt x="678" y="90"/>
                    </a:lnTo>
                    <a:lnTo>
                      <a:pt x="680" y="93"/>
                    </a:lnTo>
                    <a:lnTo>
                      <a:pt x="683" y="94"/>
                    </a:lnTo>
                    <a:lnTo>
                      <a:pt x="685" y="96"/>
                    </a:lnTo>
                    <a:lnTo>
                      <a:pt x="689" y="96"/>
                    </a:lnTo>
                    <a:lnTo>
                      <a:pt x="688" y="95"/>
                    </a:lnTo>
                    <a:lnTo>
                      <a:pt x="688" y="93"/>
                    </a:lnTo>
                    <a:lnTo>
                      <a:pt x="686" y="90"/>
                    </a:lnTo>
                    <a:lnTo>
                      <a:pt x="686" y="89"/>
                    </a:lnTo>
                    <a:lnTo>
                      <a:pt x="685" y="86"/>
                    </a:lnTo>
                    <a:lnTo>
                      <a:pt x="685" y="81"/>
                    </a:lnTo>
                    <a:lnTo>
                      <a:pt x="689" y="78"/>
                    </a:lnTo>
                    <a:lnTo>
                      <a:pt x="691" y="78"/>
                    </a:lnTo>
                    <a:lnTo>
                      <a:pt x="694" y="76"/>
                    </a:lnTo>
                    <a:lnTo>
                      <a:pt x="699" y="76"/>
                    </a:lnTo>
                    <a:lnTo>
                      <a:pt x="701" y="75"/>
                    </a:lnTo>
                    <a:lnTo>
                      <a:pt x="703" y="74"/>
                    </a:lnTo>
                    <a:lnTo>
                      <a:pt x="704" y="71"/>
                    </a:lnTo>
                    <a:lnTo>
                      <a:pt x="704" y="69"/>
                    </a:lnTo>
                    <a:lnTo>
                      <a:pt x="698" y="71"/>
                    </a:lnTo>
                    <a:lnTo>
                      <a:pt x="690" y="74"/>
                    </a:lnTo>
                    <a:lnTo>
                      <a:pt x="683" y="75"/>
                    </a:lnTo>
                    <a:lnTo>
                      <a:pt x="680" y="75"/>
                    </a:lnTo>
                    <a:lnTo>
                      <a:pt x="678" y="73"/>
                    </a:lnTo>
                    <a:lnTo>
                      <a:pt x="678" y="70"/>
                    </a:lnTo>
                    <a:lnTo>
                      <a:pt x="680" y="66"/>
                    </a:lnTo>
                    <a:lnTo>
                      <a:pt x="686" y="63"/>
                    </a:lnTo>
                    <a:lnTo>
                      <a:pt x="695" y="61"/>
                    </a:lnTo>
                    <a:lnTo>
                      <a:pt x="703" y="60"/>
                    </a:lnTo>
                    <a:lnTo>
                      <a:pt x="709" y="59"/>
                    </a:lnTo>
                    <a:lnTo>
                      <a:pt x="714" y="68"/>
                    </a:lnTo>
                    <a:lnTo>
                      <a:pt x="724" y="75"/>
                    </a:lnTo>
                    <a:lnTo>
                      <a:pt x="735" y="80"/>
                    </a:lnTo>
                    <a:lnTo>
                      <a:pt x="748" y="83"/>
                    </a:lnTo>
                    <a:lnTo>
                      <a:pt x="762" y="84"/>
                    </a:lnTo>
                    <a:lnTo>
                      <a:pt x="797" y="84"/>
                    </a:lnTo>
                    <a:lnTo>
                      <a:pt x="797" y="79"/>
                    </a:lnTo>
                    <a:lnTo>
                      <a:pt x="798" y="75"/>
                    </a:lnTo>
                    <a:lnTo>
                      <a:pt x="803" y="70"/>
                    </a:lnTo>
                    <a:lnTo>
                      <a:pt x="811" y="70"/>
                    </a:lnTo>
                    <a:lnTo>
                      <a:pt x="814" y="71"/>
                    </a:lnTo>
                    <a:lnTo>
                      <a:pt x="817" y="73"/>
                    </a:lnTo>
                    <a:lnTo>
                      <a:pt x="821" y="74"/>
                    </a:lnTo>
                    <a:lnTo>
                      <a:pt x="823" y="74"/>
                    </a:lnTo>
                    <a:lnTo>
                      <a:pt x="826" y="76"/>
                    </a:lnTo>
                    <a:lnTo>
                      <a:pt x="826" y="81"/>
                    </a:lnTo>
                    <a:lnTo>
                      <a:pt x="824" y="83"/>
                    </a:lnTo>
                    <a:lnTo>
                      <a:pt x="824" y="89"/>
                    </a:lnTo>
                    <a:lnTo>
                      <a:pt x="826" y="89"/>
                    </a:lnTo>
                    <a:lnTo>
                      <a:pt x="828" y="90"/>
                    </a:lnTo>
                    <a:lnTo>
                      <a:pt x="831" y="89"/>
                    </a:lnTo>
                    <a:lnTo>
                      <a:pt x="833" y="81"/>
                    </a:lnTo>
                    <a:lnTo>
                      <a:pt x="843" y="74"/>
                    </a:lnTo>
                    <a:lnTo>
                      <a:pt x="849" y="71"/>
                    </a:lnTo>
                    <a:lnTo>
                      <a:pt x="852" y="68"/>
                    </a:lnTo>
                    <a:lnTo>
                      <a:pt x="852" y="61"/>
                    </a:lnTo>
                    <a:lnTo>
                      <a:pt x="844" y="65"/>
                    </a:lnTo>
                    <a:lnTo>
                      <a:pt x="844" y="64"/>
                    </a:lnTo>
                    <a:lnTo>
                      <a:pt x="846" y="63"/>
                    </a:lnTo>
                    <a:lnTo>
                      <a:pt x="846" y="56"/>
                    </a:lnTo>
                    <a:lnTo>
                      <a:pt x="847" y="54"/>
                    </a:lnTo>
                    <a:lnTo>
                      <a:pt x="847" y="52"/>
                    </a:lnTo>
                    <a:lnTo>
                      <a:pt x="844" y="47"/>
                    </a:lnTo>
                    <a:lnTo>
                      <a:pt x="839" y="45"/>
                    </a:lnTo>
                    <a:lnTo>
                      <a:pt x="833" y="42"/>
                    </a:lnTo>
                    <a:lnTo>
                      <a:pt x="827" y="41"/>
                    </a:lnTo>
                    <a:lnTo>
                      <a:pt x="822" y="39"/>
                    </a:lnTo>
                    <a:lnTo>
                      <a:pt x="819" y="34"/>
                    </a:lnTo>
                    <a:lnTo>
                      <a:pt x="819" y="31"/>
                    </a:lnTo>
                    <a:lnTo>
                      <a:pt x="821" y="30"/>
                    </a:lnTo>
                    <a:lnTo>
                      <a:pt x="823" y="29"/>
                    </a:lnTo>
                    <a:lnTo>
                      <a:pt x="824" y="26"/>
                    </a:lnTo>
                    <a:lnTo>
                      <a:pt x="824" y="21"/>
                    </a:lnTo>
                    <a:lnTo>
                      <a:pt x="823" y="20"/>
                    </a:lnTo>
                    <a:lnTo>
                      <a:pt x="822" y="17"/>
                    </a:lnTo>
                    <a:lnTo>
                      <a:pt x="822" y="12"/>
                    </a:lnTo>
                    <a:lnTo>
                      <a:pt x="823" y="11"/>
                    </a:lnTo>
                    <a:lnTo>
                      <a:pt x="826" y="10"/>
                    </a:lnTo>
                    <a:lnTo>
                      <a:pt x="828" y="10"/>
                    </a:lnTo>
                    <a:lnTo>
                      <a:pt x="831" y="8"/>
                    </a:lnTo>
                    <a:lnTo>
                      <a:pt x="833" y="8"/>
                    </a:lnTo>
                    <a:lnTo>
                      <a:pt x="833" y="5"/>
                    </a:lnTo>
                    <a:lnTo>
                      <a:pt x="832" y="2"/>
                    </a:lnTo>
                    <a:lnTo>
                      <a:pt x="832" y="1"/>
                    </a:lnTo>
                    <a:lnTo>
                      <a:pt x="8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6" name="Freeform 1244"/>
              <p:cNvSpPr>
                <a:spLocks/>
              </p:cNvSpPr>
              <p:nvPr/>
            </p:nvSpPr>
            <p:spPr bwMode="auto">
              <a:xfrm>
                <a:off x="2559300" y="2917848"/>
                <a:ext cx="41451" cy="51814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0" y="0"/>
                  </a:cxn>
                  <a:cxn ang="0">
                    <a:pos x="12" y="6"/>
                  </a:cxn>
                  <a:cxn ang="0">
                    <a:pos x="19" y="16"/>
                  </a:cxn>
                  <a:cxn ang="0">
                    <a:pos x="20" y="21"/>
                  </a:cxn>
                  <a:cxn ang="0">
                    <a:pos x="20" y="24"/>
                  </a:cxn>
                  <a:cxn ang="0">
                    <a:pos x="19" y="25"/>
                  </a:cxn>
                  <a:cxn ang="0">
                    <a:pos x="17" y="25"/>
                  </a:cxn>
                  <a:cxn ang="0">
                    <a:pos x="15" y="24"/>
                  </a:cxn>
                  <a:cxn ang="0">
                    <a:pos x="13" y="22"/>
                  </a:cxn>
                  <a:cxn ang="0">
                    <a:pos x="12" y="20"/>
                  </a:cxn>
                  <a:cxn ang="0">
                    <a:pos x="9" y="17"/>
                  </a:cxn>
                  <a:cxn ang="0">
                    <a:pos x="9" y="7"/>
                  </a:cxn>
                  <a:cxn ang="0">
                    <a:pos x="6" y="6"/>
                  </a:cxn>
                  <a:cxn ang="0">
                    <a:pos x="1" y="6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3" y="0"/>
                  </a:cxn>
                </a:cxnLst>
                <a:rect l="0" t="0" r="r" b="b"/>
                <a:pathLst>
                  <a:path w="20" h="25">
                    <a:moveTo>
                      <a:pt x="3" y="0"/>
                    </a:moveTo>
                    <a:lnTo>
                      <a:pt x="10" y="0"/>
                    </a:lnTo>
                    <a:lnTo>
                      <a:pt x="12" y="6"/>
                    </a:lnTo>
                    <a:lnTo>
                      <a:pt x="19" y="16"/>
                    </a:lnTo>
                    <a:lnTo>
                      <a:pt x="20" y="21"/>
                    </a:lnTo>
                    <a:lnTo>
                      <a:pt x="20" y="24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5" y="24"/>
                    </a:lnTo>
                    <a:lnTo>
                      <a:pt x="13" y="22"/>
                    </a:lnTo>
                    <a:lnTo>
                      <a:pt x="12" y="20"/>
                    </a:lnTo>
                    <a:lnTo>
                      <a:pt x="9" y="17"/>
                    </a:lnTo>
                    <a:lnTo>
                      <a:pt x="9" y="7"/>
                    </a:lnTo>
                    <a:lnTo>
                      <a:pt x="6" y="6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7" name="Freeform 1245"/>
              <p:cNvSpPr>
                <a:spLocks/>
              </p:cNvSpPr>
              <p:nvPr/>
            </p:nvSpPr>
            <p:spPr bwMode="auto">
              <a:xfrm>
                <a:off x="2495052" y="2849454"/>
                <a:ext cx="39379" cy="68394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7" y="0"/>
                  </a:cxn>
                  <a:cxn ang="0">
                    <a:pos x="9" y="1"/>
                  </a:cxn>
                  <a:cxn ang="0">
                    <a:pos x="12" y="1"/>
                  </a:cxn>
                  <a:cxn ang="0">
                    <a:pos x="15" y="0"/>
                  </a:cxn>
                  <a:cxn ang="0">
                    <a:pos x="15" y="8"/>
                  </a:cxn>
                  <a:cxn ang="0">
                    <a:pos x="14" y="10"/>
                  </a:cxn>
                  <a:cxn ang="0">
                    <a:pos x="14" y="14"/>
                  </a:cxn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0"/>
                  </a:cxn>
                  <a:cxn ang="0">
                    <a:pos x="17" y="33"/>
                  </a:cxn>
                  <a:cxn ang="0">
                    <a:pos x="12" y="25"/>
                  </a:cxn>
                  <a:cxn ang="0">
                    <a:pos x="11" y="21"/>
                  </a:cxn>
                  <a:cxn ang="0">
                    <a:pos x="11" y="16"/>
                  </a:cxn>
                  <a:cxn ang="0">
                    <a:pos x="6" y="15"/>
                  </a:cxn>
                  <a:cxn ang="0">
                    <a:pos x="4" y="11"/>
                  </a:cxn>
                  <a:cxn ang="0">
                    <a:pos x="1" y="9"/>
                  </a:cxn>
                  <a:cxn ang="0">
                    <a:pos x="0" y="4"/>
                  </a:cxn>
                  <a:cxn ang="0">
                    <a:pos x="0" y="3"/>
                  </a:cxn>
                  <a:cxn ang="0">
                    <a:pos x="2" y="1"/>
                  </a:cxn>
                  <a:cxn ang="0">
                    <a:pos x="4" y="0"/>
                  </a:cxn>
                </a:cxnLst>
                <a:rect l="0" t="0" r="r" b="b"/>
                <a:pathLst>
                  <a:path w="19" h="33">
                    <a:moveTo>
                      <a:pt x="4" y="0"/>
                    </a:moveTo>
                    <a:lnTo>
                      <a:pt x="7" y="0"/>
                    </a:lnTo>
                    <a:lnTo>
                      <a:pt x="9" y="1"/>
                    </a:lnTo>
                    <a:lnTo>
                      <a:pt x="12" y="1"/>
                    </a:lnTo>
                    <a:lnTo>
                      <a:pt x="15" y="0"/>
                    </a:lnTo>
                    <a:lnTo>
                      <a:pt x="15" y="8"/>
                    </a:lnTo>
                    <a:lnTo>
                      <a:pt x="14" y="10"/>
                    </a:lnTo>
                    <a:lnTo>
                      <a:pt x="14" y="14"/>
                    </a:lnTo>
                    <a:lnTo>
                      <a:pt x="15" y="18"/>
                    </a:lnTo>
                    <a:lnTo>
                      <a:pt x="19" y="18"/>
                    </a:lnTo>
                    <a:lnTo>
                      <a:pt x="19" y="30"/>
                    </a:lnTo>
                    <a:lnTo>
                      <a:pt x="17" y="33"/>
                    </a:lnTo>
                    <a:lnTo>
                      <a:pt x="12" y="25"/>
                    </a:lnTo>
                    <a:lnTo>
                      <a:pt x="11" y="21"/>
                    </a:lnTo>
                    <a:lnTo>
                      <a:pt x="11" y="16"/>
                    </a:lnTo>
                    <a:lnTo>
                      <a:pt x="6" y="15"/>
                    </a:lnTo>
                    <a:lnTo>
                      <a:pt x="4" y="11"/>
                    </a:lnTo>
                    <a:lnTo>
                      <a:pt x="1" y="9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8" name="Freeform 1246"/>
              <p:cNvSpPr>
                <a:spLocks/>
              </p:cNvSpPr>
              <p:nvPr/>
            </p:nvSpPr>
            <p:spPr bwMode="auto">
              <a:xfrm>
                <a:off x="2903341" y="2215259"/>
                <a:ext cx="443522" cy="232124"/>
              </a:xfrm>
              <a:custGeom>
                <a:avLst/>
                <a:gdLst/>
                <a:ahLst/>
                <a:cxnLst>
                  <a:cxn ang="0">
                    <a:pos x="163" y="2"/>
                  </a:cxn>
                  <a:cxn ang="0">
                    <a:pos x="170" y="9"/>
                  </a:cxn>
                  <a:cxn ang="0">
                    <a:pos x="164" y="19"/>
                  </a:cxn>
                  <a:cxn ang="0">
                    <a:pos x="164" y="36"/>
                  </a:cxn>
                  <a:cxn ang="0">
                    <a:pos x="175" y="64"/>
                  </a:cxn>
                  <a:cxn ang="0">
                    <a:pos x="207" y="82"/>
                  </a:cxn>
                  <a:cxn ang="0">
                    <a:pos x="208" y="88"/>
                  </a:cxn>
                  <a:cxn ang="0">
                    <a:pos x="192" y="91"/>
                  </a:cxn>
                  <a:cxn ang="0">
                    <a:pos x="196" y="96"/>
                  </a:cxn>
                  <a:cxn ang="0">
                    <a:pos x="203" y="102"/>
                  </a:cxn>
                  <a:cxn ang="0">
                    <a:pos x="179" y="109"/>
                  </a:cxn>
                  <a:cxn ang="0">
                    <a:pos x="154" y="98"/>
                  </a:cxn>
                  <a:cxn ang="0">
                    <a:pos x="142" y="98"/>
                  </a:cxn>
                  <a:cxn ang="0">
                    <a:pos x="135" y="105"/>
                  </a:cxn>
                  <a:cxn ang="0">
                    <a:pos x="106" y="112"/>
                  </a:cxn>
                  <a:cxn ang="0">
                    <a:pos x="65" y="106"/>
                  </a:cxn>
                  <a:cxn ang="0">
                    <a:pos x="55" y="100"/>
                  </a:cxn>
                  <a:cxn ang="0">
                    <a:pos x="30" y="96"/>
                  </a:cxn>
                  <a:cxn ang="0">
                    <a:pos x="31" y="80"/>
                  </a:cxn>
                  <a:cxn ang="0">
                    <a:pos x="74" y="76"/>
                  </a:cxn>
                  <a:cxn ang="0">
                    <a:pos x="19" y="72"/>
                  </a:cxn>
                  <a:cxn ang="0">
                    <a:pos x="11" y="62"/>
                  </a:cxn>
                  <a:cxn ang="0">
                    <a:pos x="17" y="58"/>
                  </a:cxn>
                  <a:cxn ang="0">
                    <a:pos x="27" y="56"/>
                  </a:cxn>
                  <a:cxn ang="0">
                    <a:pos x="5" y="52"/>
                  </a:cxn>
                  <a:cxn ang="0">
                    <a:pos x="0" y="47"/>
                  </a:cxn>
                  <a:cxn ang="0">
                    <a:pos x="20" y="22"/>
                  </a:cxn>
                  <a:cxn ang="0">
                    <a:pos x="53" y="13"/>
                  </a:cxn>
                  <a:cxn ang="0">
                    <a:pos x="56" y="18"/>
                  </a:cxn>
                  <a:cxn ang="0">
                    <a:pos x="59" y="25"/>
                  </a:cxn>
                  <a:cxn ang="0">
                    <a:pos x="63" y="23"/>
                  </a:cxn>
                  <a:cxn ang="0">
                    <a:pos x="76" y="19"/>
                  </a:cxn>
                  <a:cxn ang="0">
                    <a:pos x="86" y="25"/>
                  </a:cxn>
                  <a:cxn ang="0">
                    <a:pos x="95" y="31"/>
                  </a:cxn>
                  <a:cxn ang="0">
                    <a:pos x="100" y="22"/>
                  </a:cxn>
                  <a:cxn ang="0">
                    <a:pos x="118" y="25"/>
                  </a:cxn>
                  <a:cxn ang="0">
                    <a:pos x="124" y="44"/>
                  </a:cxn>
                  <a:cxn ang="0">
                    <a:pos x="132" y="48"/>
                  </a:cxn>
                  <a:cxn ang="0">
                    <a:pos x="134" y="44"/>
                  </a:cxn>
                  <a:cxn ang="0">
                    <a:pos x="127" y="22"/>
                  </a:cxn>
                  <a:cxn ang="0">
                    <a:pos x="128" y="13"/>
                  </a:cxn>
                  <a:cxn ang="0">
                    <a:pos x="139" y="13"/>
                  </a:cxn>
                  <a:cxn ang="0">
                    <a:pos x="144" y="7"/>
                  </a:cxn>
                  <a:cxn ang="0">
                    <a:pos x="150" y="0"/>
                  </a:cxn>
                </a:cxnLst>
                <a:rect l="0" t="0" r="r" b="b"/>
                <a:pathLst>
                  <a:path w="214" h="112">
                    <a:moveTo>
                      <a:pt x="150" y="0"/>
                    </a:moveTo>
                    <a:lnTo>
                      <a:pt x="159" y="0"/>
                    </a:lnTo>
                    <a:lnTo>
                      <a:pt x="163" y="2"/>
                    </a:lnTo>
                    <a:lnTo>
                      <a:pt x="168" y="4"/>
                    </a:lnTo>
                    <a:lnTo>
                      <a:pt x="170" y="7"/>
                    </a:lnTo>
                    <a:lnTo>
                      <a:pt x="170" y="9"/>
                    </a:lnTo>
                    <a:lnTo>
                      <a:pt x="168" y="14"/>
                    </a:lnTo>
                    <a:lnTo>
                      <a:pt x="165" y="17"/>
                    </a:lnTo>
                    <a:lnTo>
                      <a:pt x="164" y="19"/>
                    </a:lnTo>
                    <a:lnTo>
                      <a:pt x="163" y="20"/>
                    </a:lnTo>
                    <a:lnTo>
                      <a:pt x="162" y="23"/>
                    </a:lnTo>
                    <a:lnTo>
                      <a:pt x="164" y="36"/>
                    </a:lnTo>
                    <a:lnTo>
                      <a:pt x="169" y="47"/>
                    </a:lnTo>
                    <a:lnTo>
                      <a:pt x="172" y="57"/>
                    </a:lnTo>
                    <a:lnTo>
                      <a:pt x="175" y="64"/>
                    </a:lnTo>
                    <a:lnTo>
                      <a:pt x="184" y="71"/>
                    </a:lnTo>
                    <a:lnTo>
                      <a:pt x="196" y="77"/>
                    </a:lnTo>
                    <a:lnTo>
                      <a:pt x="207" y="82"/>
                    </a:lnTo>
                    <a:lnTo>
                      <a:pt x="214" y="86"/>
                    </a:lnTo>
                    <a:lnTo>
                      <a:pt x="211" y="87"/>
                    </a:lnTo>
                    <a:lnTo>
                      <a:pt x="208" y="88"/>
                    </a:lnTo>
                    <a:lnTo>
                      <a:pt x="196" y="88"/>
                    </a:lnTo>
                    <a:lnTo>
                      <a:pt x="193" y="90"/>
                    </a:lnTo>
                    <a:lnTo>
                      <a:pt x="192" y="91"/>
                    </a:lnTo>
                    <a:lnTo>
                      <a:pt x="192" y="93"/>
                    </a:lnTo>
                    <a:lnTo>
                      <a:pt x="193" y="95"/>
                    </a:lnTo>
                    <a:lnTo>
                      <a:pt x="196" y="96"/>
                    </a:lnTo>
                    <a:lnTo>
                      <a:pt x="198" y="96"/>
                    </a:lnTo>
                    <a:lnTo>
                      <a:pt x="201" y="101"/>
                    </a:lnTo>
                    <a:lnTo>
                      <a:pt x="203" y="102"/>
                    </a:lnTo>
                    <a:lnTo>
                      <a:pt x="199" y="106"/>
                    </a:lnTo>
                    <a:lnTo>
                      <a:pt x="193" y="109"/>
                    </a:lnTo>
                    <a:lnTo>
                      <a:pt x="179" y="109"/>
                    </a:lnTo>
                    <a:lnTo>
                      <a:pt x="169" y="107"/>
                    </a:lnTo>
                    <a:lnTo>
                      <a:pt x="160" y="102"/>
                    </a:lnTo>
                    <a:lnTo>
                      <a:pt x="154" y="98"/>
                    </a:lnTo>
                    <a:lnTo>
                      <a:pt x="147" y="97"/>
                    </a:lnTo>
                    <a:lnTo>
                      <a:pt x="144" y="97"/>
                    </a:lnTo>
                    <a:lnTo>
                      <a:pt x="142" y="98"/>
                    </a:lnTo>
                    <a:lnTo>
                      <a:pt x="139" y="101"/>
                    </a:lnTo>
                    <a:lnTo>
                      <a:pt x="138" y="103"/>
                    </a:lnTo>
                    <a:lnTo>
                      <a:pt x="135" y="105"/>
                    </a:lnTo>
                    <a:lnTo>
                      <a:pt x="125" y="107"/>
                    </a:lnTo>
                    <a:lnTo>
                      <a:pt x="115" y="109"/>
                    </a:lnTo>
                    <a:lnTo>
                      <a:pt x="106" y="112"/>
                    </a:lnTo>
                    <a:lnTo>
                      <a:pt x="68" y="112"/>
                    </a:lnTo>
                    <a:lnTo>
                      <a:pt x="65" y="110"/>
                    </a:lnTo>
                    <a:lnTo>
                      <a:pt x="65" y="106"/>
                    </a:lnTo>
                    <a:lnTo>
                      <a:pt x="64" y="103"/>
                    </a:lnTo>
                    <a:lnTo>
                      <a:pt x="63" y="102"/>
                    </a:lnTo>
                    <a:lnTo>
                      <a:pt x="55" y="100"/>
                    </a:lnTo>
                    <a:lnTo>
                      <a:pt x="40" y="100"/>
                    </a:lnTo>
                    <a:lnTo>
                      <a:pt x="35" y="98"/>
                    </a:lnTo>
                    <a:lnTo>
                      <a:pt x="30" y="96"/>
                    </a:lnTo>
                    <a:lnTo>
                      <a:pt x="26" y="93"/>
                    </a:lnTo>
                    <a:lnTo>
                      <a:pt x="21" y="86"/>
                    </a:lnTo>
                    <a:lnTo>
                      <a:pt x="31" y="80"/>
                    </a:lnTo>
                    <a:lnTo>
                      <a:pt x="44" y="77"/>
                    </a:lnTo>
                    <a:lnTo>
                      <a:pt x="60" y="76"/>
                    </a:lnTo>
                    <a:lnTo>
                      <a:pt x="74" y="76"/>
                    </a:lnTo>
                    <a:lnTo>
                      <a:pt x="71" y="75"/>
                    </a:lnTo>
                    <a:lnTo>
                      <a:pt x="64" y="72"/>
                    </a:lnTo>
                    <a:lnTo>
                      <a:pt x="19" y="72"/>
                    </a:lnTo>
                    <a:lnTo>
                      <a:pt x="14" y="70"/>
                    </a:lnTo>
                    <a:lnTo>
                      <a:pt x="11" y="64"/>
                    </a:lnTo>
                    <a:lnTo>
                      <a:pt x="11" y="62"/>
                    </a:lnTo>
                    <a:lnTo>
                      <a:pt x="12" y="59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20" y="57"/>
                    </a:lnTo>
                    <a:lnTo>
                      <a:pt x="25" y="57"/>
                    </a:lnTo>
                    <a:lnTo>
                      <a:pt x="27" y="56"/>
                    </a:lnTo>
                    <a:lnTo>
                      <a:pt x="10" y="56"/>
                    </a:lnTo>
                    <a:lnTo>
                      <a:pt x="7" y="54"/>
                    </a:lnTo>
                    <a:lnTo>
                      <a:pt x="5" y="52"/>
                    </a:lnTo>
                    <a:lnTo>
                      <a:pt x="2" y="51"/>
                    </a:lnTo>
                    <a:lnTo>
                      <a:pt x="1" y="48"/>
                    </a:lnTo>
                    <a:lnTo>
                      <a:pt x="0" y="47"/>
                    </a:lnTo>
                    <a:lnTo>
                      <a:pt x="2" y="37"/>
                    </a:lnTo>
                    <a:lnTo>
                      <a:pt x="10" y="29"/>
                    </a:lnTo>
                    <a:lnTo>
                      <a:pt x="20" y="22"/>
                    </a:lnTo>
                    <a:lnTo>
                      <a:pt x="32" y="17"/>
                    </a:lnTo>
                    <a:lnTo>
                      <a:pt x="44" y="14"/>
                    </a:lnTo>
                    <a:lnTo>
                      <a:pt x="53" y="13"/>
                    </a:lnTo>
                    <a:lnTo>
                      <a:pt x="54" y="14"/>
                    </a:lnTo>
                    <a:lnTo>
                      <a:pt x="56" y="15"/>
                    </a:lnTo>
                    <a:lnTo>
                      <a:pt x="56" y="18"/>
                    </a:lnTo>
                    <a:lnTo>
                      <a:pt x="58" y="20"/>
                    </a:lnTo>
                    <a:lnTo>
                      <a:pt x="58" y="23"/>
                    </a:lnTo>
                    <a:lnTo>
                      <a:pt x="59" y="25"/>
                    </a:lnTo>
                    <a:lnTo>
                      <a:pt x="59" y="27"/>
                    </a:lnTo>
                    <a:lnTo>
                      <a:pt x="61" y="25"/>
                    </a:lnTo>
                    <a:lnTo>
                      <a:pt x="63" y="23"/>
                    </a:lnTo>
                    <a:lnTo>
                      <a:pt x="65" y="22"/>
                    </a:lnTo>
                    <a:lnTo>
                      <a:pt x="68" y="19"/>
                    </a:lnTo>
                    <a:lnTo>
                      <a:pt x="76" y="19"/>
                    </a:lnTo>
                    <a:lnTo>
                      <a:pt x="80" y="20"/>
                    </a:lnTo>
                    <a:lnTo>
                      <a:pt x="84" y="23"/>
                    </a:lnTo>
                    <a:lnTo>
                      <a:pt x="86" y="25"/>
                    </a:lnTo>
                    <a:lnTo>
                      <a:pt x="88" y="28"/>
                    </a:lnTo>
                    <a:lnTo>
                      <a:pt x="90" y="32"/>
                    </a:lnTo>
                    <a:lnTo>
                      <a:pt x="95" y="31"/>
                    </a:lnTo>
                    <a:lnTo>
                      <a:pt x="101" y="29"/>
                    </a:lnTo>
                    <a:lnTo>
                      <a:pt x="101" y="24"/>
                    </a:lnTo>
                    <a:lnTo>
                      <a:pt x="100" y="22"/>
                    </a:lnTo>
                    <a:lnTo>
                      <a:pt x="109" y="22"/>
                    </a:lnTo>
                    <a:lnTo>
                      <a:pt x="114" y="23"/>
                    </a:lnTo>
                    <a:lnTo>
                      <a:pt x="118" y="25"/>
                    </a:lnTo>
                    <a:lnTo>
                      <a:pt x="123" y="33"/>
                    </a:lnTo>
                    <a:lnTo>
                      <a:pt x="124" y="36"/>
                    </a:lnTo>
                    <a:lnTo>
                      <a:pt x="124" y="44"/>
                    </a:lnTo>
                    <a:lnTo>
                      <a:pt x="125" y="47"/>
                    </a:lnTo>
                    <a:lnTo>
                      <a:pt x="127" y="48"/>
                    </a:lnTo>
                    <a:lnTo>
                      <a:pt x="132" y="48"/>
                    </a:lnTo>
                    <a:lnTo>
                      <a:pt x="133" y="47"/>
                    </a:lnTo>
                    <a:lnTo>
                      <a:pt x="133" y="46"/>
                    </a:lnTo>
                    <a:lnTo>
                      <a:pt x="134" y="44"/>
                    </a:lnTo>
                    <a:lnTo>
                      <a:pt x="132" y="38"/>
                    </a:lnTo>
                    <a:lnTo>
                      <a:pt x="129" y="31"/>
                    </a:lnTo>
                    <a:lnTo>
                      <a:pt x="127" y="22"/>
                    </a:lnTo>
                    <a:lnTo>
                      <a:pt x="125" y="17"/>
                    </a:lnTo>
                    <a:lnTo>
                      <a:pt x="127" y="14"/>
                    </a:lnTo>
                    <a:lnTo>
                      <a:pt x="128" y="13"/>
                    </a:lnTo>
                    <a:lnTo>
                      <a:pt x="130" y="12"/>
                    </a:lnTo>
                    <a:lnTo>
                      <a:pt x="138" y="12"/>
                    </a:lnTo>
                    <a:lnTo>
                      <a:pt x="139" y="13"/>
                    </a:lnTo>
                    <a:lnTo>
                      <a:pt x="142" y="13"/>
                    </a:lnTo>
                    <a:lnTo>
                      <a:pt x="144" y="12"/>
                    </a:lnTo>
                    <a:lnTo>
                      <a:pt x="144" y="7"/>
                    </a:lnTo>
                    <a:lnTo>
                      <a:pt x="145" y="4"/>
                    </a:lnTo>
                    <a:lnTo>
                      <a:pt x="148" y="2"/>
                    </a:lnTo>
                    <a:lnTo>
                      <a:pt x="1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9" name="Freeform 1247"/>
              <p:cNvSpPr>
                <a:spLocks/>
              </p:cNvSpPr>
              <p:nvPr/>
            </p:nvSpPr>
            <p:spPr bwMode="auto">
              <a:xfrm>
                <a:off x="2741683" y="2180026"/>
                <a:ext cx="246632" cy="161658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63" y="4"/>
                  </a:cxn>
                  <a:cxn ang="0">
                    <a:pos x="69" y="7"/>
                  </a:cxn>
                  <a:cxn ang="0">
                    <a:pos x="77" y="9"/>
                  </a:cxn>
                  <a:cxn ang="0">
                    <a:pos x="79" y="10"/>
                  </a:cxn>
                  <a:cxn ang="0">
                    <a:pos x="82" y="10"/>
                  </a:cxn>
                  <a:cxn ang="0">
                    <a:pos x="84" y="9"/>
                  </a:cxn>
                  <a:cxn ang="0">
                    <a:pos x="88" y="7"/>
                  </a:cxn>
                  <a:cxn ang="0">
                    <a:pos x="90" y="7"/>
                  </a:cxn>
                  <a:cxn ang="0">
                    <a:pos x="99" y="9"/>
                  </a:cxn>
                  <a:cxn ang="0">
                    <a:pos x="108" y="12"/>
                  </a:cxn>
                  <a:cxn ang="0">
                    <a:pos x="115" y="19"/>
                  </a:cxn>
                  <a:cxn ang="0">
                    <a:pos x="119" y="25"/>
                  </a:cxn>
                  <a:cxn ang="0">
                    <a:pos x="115" y="29"/>
                  </a:cxn>
                  <a:cxn ang="0">
                    <a:pos x="108" y="31"/>
                  </a:cxn>
                  <a:cxn ang="0">
                    <a:pos x="99" y="32"/>
                  </a:cxn>
                  <a:cxn ang="0">
                    <a:pos x="93" y="34"/>
                  </a:cxn>
                  <a:cxn ang="0">
                    <a:pos x="83" y="39"/>
                  </a:cxn>
                  <a:cxn ang="0">
                    <a:pos x="73" y="48"/>
                  </a:cxn>
                  <a:cxn ang="0">
                    <a:pos x="65" y="56"/>
                  </a:cxn>
                  <a:cxn ang="0">
                    <a:pos x="63" y="65"/>
                  </a:cxn>
                  <a:cxn ang="0">
                    <a:pos x="60" y="68"/>
                  </a:cxn>
                  <a:cxn ang="0">
                    <a:pos x="53" y="70"/>
                  </a:cxn>
                  <a:cxn ang="0">
                    <a:pos x="44" y="74"/>
                  </a:cxn>
                  <a:cxn ang="0">
                    <a:pos x="36" y="76"/>
                  </a:cxn>
                  <a:cxn ang="0">
                    <a:pos x="31" y="78"/>
                  </a:cxn>
                  <a:cxn ang="0">
                    <a:pos x="30" y="78"/>
                  </a:cxn>
                  <a:cxn ang="0">
                    <a:pos x="26" y="74"/>
                  </a:cxn>
                  <a:cxn ang="0">
                    <a:pos x="25" y="74"/>
                  </a:cxn>
                  <a:cxn ang="0">
                    <a:pos x="21" y="70"/>
                  </a:cxn>
                  <a:cxn ang="0">
                    <a:pos x="20" y="68"/>
                  </a:cxn>
                  <a:cxn ang="0">
                    <a:pos x="18" y="65"/>
                  </a:cxn>
                  <a:cxn ang="0">
                    <a:pos x="15" y="64"/>
                  </a:cxn>
                  <a:cxn ang="0">
                    <a:pos x="11" y="63"/>
                  </a:cxn>
                  <a:cxn ang="0">
                    <a:pos x="9" y="61"/>
                  </a:cxn>
                  <a:cxn ang="0">
                    <a:pos x="5" y="61"/>
                  </a:cxn>
                  <a:cxn ang="0">
                    <a:pos x="3" y="60"/>
                  </a:cxn>
                  <a:cxn ang="0">
                    <a:pos x="0" y="58"/>
                  </a:cxn>
                  <a:cxn ang="0">
                    <a:pos x="3" y="48"/>
                  </a:cxn>
                  <a:cxn ang="0">
                    <a:pos x="10" y="37"/>
                  </a:cxn>
                  <a:cxn ang="0">
                    <a:pos x="16" y="29"/>
                  </a:cxn>
                  <a:cxn ang="0">
                    <a:pos x="20" y="19"/>
                  </a:cxn>
                  <a:cxn ang="0">
                    <a:pos x="20" y="16"/>
                  </a:cxn>
                  <a:cxn ang="0">
                    <a:pos x="19" y="14"/>
                  </a:cxn>
                  <a:cxn ang="0">
                    <a:pos x="16" y="10"/>
                  </a:cxn>
                  <a:cxn ang="0">
                    <a:pos x="15" y="6"/>
                  </a:cxn>
                  <a:cxn ang="0">
                    <a:pos x="14" y="4"/>
                  </a:cxn>
                  <a:cxn ang="0">
                    <a:pos x="23" y="2"/>
                  </a:cxn>
                  <a:cxn ang="0">
                    <a:pos x="30" y="2"/>
                  </a:cxn>
                  <a:cxn ang="0">
                    <a:pos x="39" y="4"/>
                  </a:cxn>
                  <a:cxn ang="0">
                    <a:pos x="41" y="4"/>
                  </a:cxn>
                  <a:cxn ang="0">
                    <a:pos x="46" y="1"/>
                  </a:cxn>
                  <a:cxn ang="0">
                    <a:pos x="49" y="1"/>
                  </a:cxn>
                  <a:cxn ang="0">
                    <a:pos x="51" y="0"/>
                  </a:cxn>
                </a:cxnLst>
                <a:rect l="0" t="0" r="r" b="b"/>
                <a:pathLst>
                  <a:path w="119" h="78">
                    <a:moveTo>
                      <a:pt x="51" y="0"/>
                    </a:moveTo>
                    <a:lnTo>
                      <a:pt x="63" y="4"/>
                    </a:lnTo>
                    <a:lnTo>
                      <a:pt x="69" y="7"/>
                    </a:lnTo>
                    <a:lnTo>
                      <a:pt x="77" y="9"/>
                    </a:lnTo>
                    <a:lnTo>
                      <a:pt x="79" y="10"/>
                    </a:lnTo>
                    <a:lnTo>
                      <a:pt x="82" y="10"/>
                    </a:lnTo>
                    <a:lnTo>
                      <a:pt x="84" y="9"/>
                    </a:lnTo>
                    <a:lnTo>
                      <a:pt x="88" y="7"/>
                    </a:lnTo>
                    <a:lnTo>
                      <a:pt x="90" y="7"/>
                    </a:lnTo>
                    <a:lnTo>
                      <a:pt x="99" y="9"/>
                    </a:lnTo>
                    <a:lnTo>
                      <a:pt x="108" y="12"/>
                    </a:lnTo>
                    <a:lnTo>
                      <a:pt x="115" y="19"/>
                    </a:lnTo>
                    <a:lnTo>
                      <a:pt x="119" y="25"/>
                    </a:lnTo>
                    <a:lnTo>
                      <a:pt x="115" y="29"/>
                    </a:lnTo>
                    <a:lnTo>
                      <a:pt x="108" y="31"/>
                    </a:lnTo>
                    <a:lnTo>
                      <a:pt x="99" y="32"/>
                    </a:lnTo>
                    <a:lnTo>
                      <a:pt x="93" y="34"/>
                    </a:lnTo>
                    <a:lnTo>
                      <a:pt x="83" y="39"/>
                    </a:lnTo>
                    <a:lnTo>
                      <a:pt x="73" y="48"/>
                    </a:lnTo>
                    <a:lnTo>
                      <a:pt x="65" y="56"/>
                    </a:lnTo>
                    <a:lnTo>
                      <a:pt x="63" y="65"/>
                    </a:lnTo>
                    <a:lnTo>
                      <a:pt x="60" y="68"/>
                    </a:lnTo>
                    <a:lnTo>
                      <a:pt x="53" y="70"/>
                    </a:lnTo>
                    <a:lnTo>
                      <a:pt x="44" y="74"/>
                    </a:lnTo>
                    <a:lnTo>
                      <a:pt x="36" y="76"/>
                    </a:lnTo>
                    <a:lnTo>
                      <a:pt x="31" y="78"/>
                    </a:lnTo>
                    <a:lnTo>
                      <a:pt x="30" y="78"/>
                    </a:lnTo>
                    <a:lnTo>
                      <a:pt x="26" y="74"/>
                    </a:lnTo>
                    <a:lnTo>
                      <a:pt x="25" y="74"/>
                    </a:lnTo>
                    <a:lnTo>
                      <a:pt x="21" y="70"/>
                    </a:lnTo>
                    <a:lnTo>
                      <a:pt x="20" y="68"/>
                    </a:lnTo>
                    <a:lnTo>
                      <a:pt x="18" y="65"/>
                    </a:lnTo>
                    <a:lnTo>
                      <a:pt x="15" y="64"/>
                    </a:lnTo>
                    <a:lnTo>
                      <a:pt x="11" y="63"/>
                    </a:lnTo>
                    <a:lnTo>
                      <a:pt x="9" y="61"/>
                    </a:lnTo>
                    <a:lnTo>
                      <a:pt x="5" y="61"/>
                    </a:lnTo>
                    <a:lnTo>
                      <a:pt x="3" y="60"/>
                    </a:lnTo>
                    <a:lnTo>
                      <a:pt x="0" y="58"/>
                    </a:lnTo>
                    <a:lnTo>
                      <a:pt x="3" y="48"/>
                    </a:lnTo>
                    <a:lnTo>
                      <a:pt x="10" y="37"/>
                    </a:lnTo>
                    <a:lnTo>
                      <a:pt x="16" y="29"/>
                    </a:lnTo>
                    <a:lnTo>
                      <a:pt x="20" y="19"/>
                    </a:lnTo>
                    <a:lnTo>
                      <a:pt x="20" y="16"/>
                    </a:lnTo>
                    <a:lnTo>
                      <a:pt x="19" y="14"/>
                    </a:lnTo>
                    <a:lnTo>
                      <a:pt x="16" y="10"/>
                    </a:lnTo>
                    <a:lnTo>
                      <a:pt x="15" y="6"/>
                    </a:lnTo>
                    <a:lnTo>
                      <a:pt x="14" y="4"/>
                    </a:lnTo>
                    <a:lnTo>
                      <a:pt x="23" y="2"/>
                    </a:lnTo>
                    <a:lnTo>
                      <a:pt x="30" y="2"/>
                    </a:lnTo>
                    <a:lnTo>
                      <a:pt x="39" y="4"/>
                    </a:lnTo>
                    <a:lnTo>
                      <a:pt x="41" y="4"/>
                    </a:lnTo>
                    <a:lnTo>
                      <a:pt x="46" y="1"/>
                    </a:lnTo>
                    <a:lnTo>
                      <a:pt x="49" y="1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0" name="Freeform 1248"/>
              <p:cNvSpPr>
                <a:spLocks/>
              </p:cNvSpPr>
              <p:nvPr/>
            </p:nvSpPr>
            <p:spPr bwMode="auto">
              <a:xfrm>
                <a:off x="2936501" y="2063964"/>
                <a:ext cx="296373" cy="124352"/>
              </a:xfrm>
              <a:custGeom>
                <a:avLst/>
                <a:gdLst/>
                <a:ahLst/>
                <a:cxnLst>
                  <a:cxn ang="0">
                    <a:pos x="107" y="3"/>
                  </a:cxn>
                  <a:cxn ang="0">
                    <a:pos x="108" y="12"/>
                  </a:cxn>
                  <a:cxn ang="0">
                    <a:pos x="112" y="18"/>
                  </a:cxn>
                  <a:cxn ang="0">
                    <a:pos x="123" y="23"/>
                  </a:cxn>
                  <a:cxn ang="0">
                    <a:pos x="127" y="22"/>
                  </a:cxn>
                  <a:cxn ang="0">
                    <a:pos x="131" y="18"/>
                  </a:cxn>
                  <a:cxn ang="0">
                    <a:pos x="137" y="19"/>
                  </a:cxn>
                  <a:cxn ang="0">
                    <a:pos x="142" y="24"/>
                  </a:cxn>
                  <a:cxn ang="0">
                    <a:pos x="143" y="31"/>
                  </a:cxn>
                  <a:cxn ang="0">
                    <a:pos x="139" y="38"/>
                  </a:cxn>
                  <a:cxn ang="0">
                    <a:pos x="133" y="43"/>
                  </a:cxn>
                  <a:cxn ang="0">
                    <a:pos x="129" y="47"/>
                  </a:cxn>
                  <a:cxn ang="0">
                    <a:pos x="101" y="48"/>
                  </a:cxn>
                  <a:cxn ang="0">
                    <a:pos x="85" y="51"/>
                  </a:cxn>
                  <a:cxn ang="0">
                    <a:pos x="75" y="53"/>
                  </a:cxn>
                  <a:cxn ang="0">
                    <a:pos x="49" y="60"/>
                  </a:cxn>
                  <a:cxn ang="0">
                    <a:pos x="43" y="58"/>
                  </a:cxn>
                  <a:cxn ang="0">
                    <a:pos x="39" y="54"/>
                  </a:cxn>
                  <a:cxn ang="0">
                    <a:pos x="38" y="51"/>
                  </a:cxn>
                  <a:cxn ang="0">
                    <a:pos x="42" y="48"/>
                  </a:cxn>
                  <a:cxn ang="0">
                    <a:pos x="43" y="42"/>
                  </a:cxn>
                  <a:cxn ang="0">
                    <a:pos x="40" y="41"/>
                  </a:cxn>
                  <a:cxn ang="0">
                    <a:pos x="38" y="44"/>
                  </a:cxn>
                  <a:cxn ang="0">
                    <a:pos x="21" y="47"/>
                  </a:cxn>
                  <a:cxn ang="0">
                    <a:pos x="9" y="44"/>
                  </a:cxn>
                  <a:cxn ang="0">
                    <a:pos x="0" y="41"/>
                  </a:cxn>
                  <a:cxn ang="0">
                    <a:pos x="1" y="36"/>
                  </a:cxn>
                  <a:cxn ang="0">
                    <a:pos x="0" y="32"/>
                  </a:cxn>
                  <a:cxn ang="0">
                    <a:pos x="5" y="31"/>
                  </a:cxn>
                  <a:cxn ang="0">
                    <a:pos x="9" y="28"/>
                  </a:cxn>
                  <a:cxn ang="0">
                    <a:pos x="11" y="27"/>
                  </a:cxn>
                  <a:cxn ang="0">
                    <a:pos x="16" y="21"/>
                  </a:cxn>
                  <a:cxn ang="0">
                    <a:pos x="18" y="17"/>
                  </a:cxn>
                  <a:cxn ang="0">
                    <a:pos x="25" y="15"/>
                  </a:cxn>
                  <a:cxn ang="0">
                    <a:pos x="21" y="13"/>
                  </a:cxn>
                  <a:cxn ang="0">
                    <a:pos x="37" y="10"/>
                  </a:cxn>
                  <a:cxn ang="0">
                    <a:pos x="40" y="13"/>
                  </a:cxn>
                  <a:cxn ang="0">
                    <a:pos x="42" y="17"/>
                  </a:cxn>
                  <a:cxn ang="0">
                    <a:pos x="60" y="19"/>
                  </a:cxn>
                  <a:cxn ang="0">
                    <a:pos x="90" y="32"/>
                  </a:cxn>
                  <a:cxn ang="0">
                    <a:pos x="97" y="31"/>
                  </a:cxn>
                  <a:cxn ang="0">
                    <a:pos x="99" y="27"/>
                  </a:cxn>
                  <a:cxn ang="0">
                    <a:pos x="90" y="26"/>
                  </a:cxn>
                  <a:cxn ang="0">
                    <a:pos x="94" y="24"/>
                  </a:cxn>
                  <a:cxn ang="0">
                    <a:pos x="95" y="19"/>
                  </a:cxn>
                  <a:cxn ang="0">
                    <a:pos x="90" y="18"/>
                  </a:cxn>
                  <a:cxn ang="0">
                    <a:pos x="87" y="15"/>
                  </a:cxn>
                  <a:cxn ang="0">
                    <a:pos x="88" y="8"/>
                  </a:cxn>
                  <a:cxn ang="0">
                    <a:pos x="94" y="3"/>
                  </a:cxn>
                </a:cxnLst>
                <a:rect l="0" t="0" r="r" b="b"/>
                <a:pathLst>
                  <a:path w="143" h="60">
                    <a:moveTo>
                      <a:pt x="99" y="0"/>
                    </a:moveTo>
                    <a:lnTo>
                      <a:pt x="107" y="3"/>
                    </a:lnTo>
                    <a:lnTo>
                      <a:pt x="107" y="8"/>
                    </a:lnTo>
                    <a:lnTo>
                      <a:pt x="108" y="12"/>
                    </a:lnTo>
                    <a:lnTo>
                      <a:pt x="109" y="14"/>
                    </a:lnTo>
                    <a:lnTo>
                      <a:pt x="112" y="18"/>
                    </a:lnTo>
                    <a:lnTo>
                      <a:pt x="116" y="21"/>
                    </a:lnTo>
                    <a:lnTo>
                      <a:pt x="123" y="23"/>
                    </a:lnTo>
                    <a:lnTo>
                      <a:pt x="126" y="23"/>
                    </a:lnTo>
                    <a:lnTo>
                      <a:pt x="127" y="22"/>
                    </a:lnTo>
                    <a:lnTo>
                      <a:pt x="128" y="19"/>
                    </a:lnTo>
                    <a:lnTo>
                      <a:pt x="131" y="18"/>
                    </a:lnTo>
                    <a:lnTo>
                      <a:pt x="133" y="18"/>
                    </a:lnTo>
                    <a:lnTo>
                      <a:pt x="137" y="19"/>
                    </a:lnTo>
                    <a:lnTo>
                      <a:pt x="139" y="21"/>
                    </a:lnTo>
                    <a:lnTo>
                      <a:pt x="142" y="24"/>
                    </a:lnTo>
                    <a:lnTo>
                      <a:pt x="143" y="28"/>
                    </a:lnTo>
                    <a:lnTo>
                      <a:pt x="143" y="31"/>
                    </a:lnTo>
                    <a:lnTo>
                      <a:pt x="141" y="34"/>
                    </a:lnTo>
                    <a:lnTo>
                      <a:pt x="139" y="38"/>
                    </a:lnTo>
                    <a:lnTo>
                      <a:pt x="137" y="41"/>
                    </a:lnTo>
                    <a:lnTo>
                      <a:pt x="133" y="43"/>
                    </a:lnTo>
                    <a:lnTo>
                      <a:pt x="132" y="46"/>
                    </a:lnTo>
                    <a:lnTo>
                      <a:pt x="129" y="47"/>
                    </a:lnTo>
                    <a:lnTo>
                      <a:pt x="103" y="47"/>
                    </a:lnTo>
                    <a:lnTo>
                      <a:pt x="101" y="48"/>
                    </a:lnTo>
                    <a:lnTo>
                      <a:pt x="94" y="49"/>
                    </a:lnTo>
                    <a:lnTo>
                      <a:pt x="85" y="51"/>
                    </a:lnTo>
                    <a:lnTo>
                      <a:pt x="79" y="52"/>
                    </a:lnTo>
                    <a:lnTo>
                      <a:pt x="75" y="53"/>
                    </a:lnTo>
                    <a:lnTo>
                      <a:pt x="63" y="58"/>
                    </a:lnTo>
                    <a:lnTo>
                      <a:pt x="49" y="60"/>
                    </a:lnTo>
                    <a:lnTo>
                      <a:pt x="47" y="60"/>
                    </a:lnTo>
                    <a:lnTo>
                      <a:pt x="43" y="58"/>
                    </a:lnTo>
                    <a:lnTo>
                      <a:pt x="40" y="57"/>
                    </a:lnTo>
                    <a:lnTo>
                      <a:pt x="39" y="54"/>
                    </a:lnTo>
                    <a:lnTo>
                      <a:pt x="38" y="53"/>
                    </a:lnTo>
                    <a:lnTo>
                      <a:pt x="38" y="51"/>
                    </a:lnTo>
                    <a:lnTo>
                      <a:pt x="39" y="49"/>
                    </a:lnTo>
                    <a:lnTo>
                      <a:pt x="42" y="48"/>
                    </a:lnTo>
                    <a:lnTo>
                      <a:pt x="49" y="48"/>
                    </a:lnTo>
                    <a:lnTo>
                      <a:pt x="43" y="42"/>
                    </a:lnTo>
                    <a:lnTo>
                      <a:pt x="43" y="39"/>
                    </a:lnTo>
                    <a:lnTo>
                      <a:pt x="40" y="41"/>
                    </a:lnTo>
                    <a:lnTo>
                      <a:pt x="39" y="42"/>
                    </a:lnTo>
                    <a:lnTo>
                      <a:pt x="38" y="44"/>
                    </a:lnTo>
                    <a:lnTo>
                      <a:pt x="29" y="46"/>
                    </a:lnTo>
                    <a:lnTo>
                      <a:pt x="21" y="47"/>
                    </a:lnTo>
                    <a:lnTo>
                      <a:pt x="16" y="47"/>
                    </a:lnTo>
                    <a:lnTo>
                      <a:pt x="9" y="44"/>
                    </a:lnTo>
                    <a:lnTo>
                      <a:pt x="4" y="44"/>
                    </a:lnTo>
                    <a:lnTo>
                      <a:pt x="0" y="41"/>
                    </a:lnTo>
                    <a:lnTo>
                      <a:pt x="0" y="37"/>
                    </a:lnTo>
                    <a:lnTo>
                      <a:pt x="1" y="36"/>
                    </a:lnTo>
                    <a:lnTo>
                      <a:pt x="1" y="33"/>
                    </a:lnTo>
                    <a:lnTo>
                      <a:pt x="0" y="32"/>
                    </a:lnTo>
                    <a:lnTo>
                      <a:pt x="3" y="32"/>
                    </a:lnTo>
                    <a:lnTo>
                      <a:pt x="5" y="31"/>
                    </a:lnTo>
                    <a:lnTo>
                      <a:pt x="6" y="29"/>
                    </a:lnTo>
                    <a:lnTo>
                      <a:pt x="9" y="28"/>
                    </a:lnTo>
                    <a:lnTo>
                      <a:pt x="13" y="28"/>
                    </a:lnTo>
                    <a:lnTo>
                      <a:pt x="11" y="27"/>
                    </a:lnTo>
                    <a:lnTo>
                      <a:pt x="11" y="21"/>
                    </a:lnTo>
                    <a:lnTo>
                      <a:pt x="16" y="21"/>
                    </a:lnTo>
                    <a:lnTo>
                      <a:pt x="15" y="19"/>
                    </a:lnTo>
                    <a:lnTo>
                      <a:pt x="18" y="17"/>
                    </a:lnTo>
                    <a:lnTo>
                      <a:pt x="20" y="15"/>
                    </a:lnTo>
                    <a:lnTo>
                      <a:pt x="25" y="15"/>
                    </a:lnTo>
                    <a:lnTo>
                      <a:pt x="23" y="14"/>
                    </a:lnTo>
                    <a:lnTo>
                      <a:pt x="21" y="13"/>
                    </a:lnTo>
                    <a:lnTo>
                      <a:pt x="21" y="10"/>
                    </a:lnTo>
                    <a:lnTo>
                      <a:pt x="37" y="10"/>
                    </a:lnTo>
                    <a:lnTo>
                      <a:pt x="38" y="12"/>
                    </a:lnTo>
                    <a:lnTo>
                      <a:pt x="40" y="13"/>
                    </a:lnTo>
                    <a:lnTo>
                      <a:pt x="42" y="14"/>
                    </a:lnTo>
                    <a:lnTo>
                      <a:pt x="42" y="17"/>
                    </a:lnTo>
                    <a:lnTo>
                      <a:pt x="52" y="17"/>
                    </a:lnTo>
                    <a:lnTo>
                      <a:pt x="60" y="19"/>
                    </a:lnTo>
                    <a:lnTo>
                      <a:pt x="78" y="29"/>
                    </a:lnTo>
                    <a:lnTo>
                      <a:pt x="90" y="32"/>
                    </a:lnTo>
                    <a:lnTo>
                      <a:pt x="94" y="32"/>
                    </a:lnTo>
                    <a:lnTo>
                      <a:pt x="97" y="31"/>
                    </a:lnTo>
                    <a:lnTo>
                      <a:pt x="98" y="29"/>
                    </a:lnTo>
                    <a:lnTo>
                      <a:pt x="99" y="27"/>
                    </a:lnTo>
                    <a:lnTo>
                      <a:pt x="92" y="27"/>
                    </a:lnTo>
                    <a:lnTo>
                      <a:pt x="90" y="26"/>
                    </a:lnTo>
                    <a:lnTo>
                      <a:pt x="92" y="26"/>
                    </a:lnTo>
                    <a:lnTo>
                      <a:pt x="94" y="24"/>
                    </a:lnTo>
                    <a:lnTo>
                      <a:pt x="95" y="24"/>
                    </a:lnTo>
                    <a:lnTo>
                      <a:pt x="95" y="19"/>
                    </a:lnTo>
                    <a:lnTo>
                      <a:pt x="93" y="18"/>
                    </a:lnTo>
                    <a:lnTo>
                      <a:pt x="90" y="18"/>
                    </a:lnTo>
                    <a:lnTo>
                      <a:pt x="88" y="17"/>
                    </a:lnTo>
                    <a:lnTo>
                      <a:pt x="87" y="15"/>
                    </a:lnTo>
                    <a:lnTo>
                      <a:pt x="85" y="13"/>
                    </a:lnTo>
                    <a:lnTo>
                      <a:pt x="88" y="8"/>
                    </a:lnTo>
                    <a:lnTo>
                      <a:pt x="90" y="5"/>
                    </a:lnTo>
                    <a:lnTo>
                      <a:pt x="94" y="3"/>
                    </a:lnTo>
                    <a:lnTo>
                      <a:pt x="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1" name="Freeform 1249"/>
              <p:cNvSpPr>
                <a:spLocks/>
              </p:cNvSpPr>
              <p:nvPr/>
            </p:nvSpPr>
            <p:spPr bwMode="auto">
              <a:xfrm>
                <a:off x="2895050" y="2107487"/>
                <a:ext cx="39379" cy="3108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9" y="0"/>
                  </a:cxn>
                  <a:cxn ang="0">
                    <a:pos x="16" y="7"/>
                  </a:cxn>
                  <a:cxn ang="0">
                    <a:pos x="14" y="11"/>
                  </a:cxn>
                  <a:cxn ang="0">
                    <a:pos x="10" y="13"/>
                  </a:cxn>
                  <a:cxn ang="0">
                    <a:pos x="8" y="15"/>
                  </a:cxn>
                  <a:cxn ang="0">
                    <a:pos x="5" y="15"/>
                  </a:cxn>
                  <a:cxn ang="0">
                    <a:pos x="3" y="13"/>
                  </a:cxn>
                  <a:cxn ang="0">
                    <a:pos x="1" y="11"/>
                  </a:cxn>
                  <a:cxn ang="0">
                    <a:pos x="0" y="10"/>
                  </a:cxn>
                  <a:cxn ang="0">
                    <a:pos x="3" y="5"/>
                  </a:cxn>
                  <a:cxn ang="0">
                    <a:pos x="14" y="1"/>
                  </a:cxn>
                  <a:cxn ang="0">
                    <a:pos x="16" y="0"/>
                  </a:cxn>
                </a:cxnLst>
                <a:rect l="0" t="0" r="r" b="b"/>
                <a:pathLst>
                  <a:path w="19" h="15">
                    <a:moveTo>
                      <a:pt x="16" y="0"/>
                    </a:moveTo>
                    <a:lnTo>
                      <a:pt x="19" y="0"/>
                    </a:lnTo>
                    <a:lnTo>
                      <a:pt x="16" y="7"/>
                    </a:lnTo>
                    <a:lnTo>
                      <a:pt x="14" y="11"/>
                    </a:lnTo>
                    <a:lnTo>
                      <a:pt x="10" y="13"/>
                    </a:lnTo>
                    <a:lnTo>
                      <a:pt x="8" y="15"/>
                    </a:lnTo>
                    <a:lnTo>
                      <a:pt x="5" y="15"/>
                    </a:lnTo>
                    <a:lnTo>
                      <a:pt x="3" y="13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3" y="5"/>
                    </a:lnTo>
                    <a:lnTo>
                      <a:pt x="14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2" name="Freeform 1250"/>
              <p:cNvSpPr>
                <a:spLocks/>
              </p:cNvSpPr>
              <p:nvPr/>
            </p:nvSpPr>
            <p:spPr bwMode="auto">
              <a:xfrm>
                <a:off x="3002822" y="2063964"/>
                <a:ext cx="31089" cy="103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5" y="5"/>
                  </a:cxn>
                  <a:cxn ang="0">
                    <a:pos x="3" y="5"/>
                  </a:cxn>
                  <a:cxn ang="0">
                    <a:pos x="2" y="4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5">
                    <a:moveTo>
                      <a:pt x="0" y="0"/>
                    </a:moveTo>
                    <a:lnTo>
                      <a:pt x="15" y="0"/>
                    </a:lnTo>
                    <a:lnTo>
                      <a:pt x="15" y="5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3" name="Freeform 1251"/>
              <p:cNvSpPr>
                <a:spLocks/>
              </p:cNvSpPr>
              <p:nvPr/>
            </p:nvSpPr>
            <p:spPr bwMode="auto">
              <a:xfrm>
                <a:off x="2812149" y="2032876"/>
                <a:ext cx="167876" cy="87046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79" y="2"/>
                  </a:cxn>
                  <a:cxn ang="0">
                    <a:pos x="81" y="4"/>
                  </a:cxn>
                  <a:cxn ang="0">
                    <a:pos x="81" y="7"/>
                  </a:cxn>
                  <a:cxn ang="0">
                    <a:pos x="80" y="8"/>
                  </a:cxn>
                  <a:cxn ang="0">
                    <a:pos x="75" y="10"/>
                  </a:cxn>
                  <a:cxn ang="0">
                    <a:pos x="78" y="15"/>
                  </a:cxn>
                  <a:cxn ang="0">
                    <a:pos x="79" y="17"/>
                  </a:cxn>
                  <a:cxn ang="0">
                    <a:pos x="79" y="19"/>
                  </a:cxn>
                  <a:cxn ang="0">
                    <a:pos x="61" y="32"/>
                  </a:cxn>
                  <a:cxn ang="0">
                    <a:pos x="59" y="32"/>
                  </a:cxn>
                  <a:cxn ang="0">
                    <a:pos x="58" y="30"/>
                  </a:cxn>
                  <a:cxn ang="0">
                    <a:pos x="55" y="25"/>
                  </a:cxn>
                  <a:cxn ang="0">
                    <a:pos x="54" y="24"/>
                  </a:cxn>
                  <a:cxn ang="0">
                    <a:pos x="53" y="22"/>
                  </a:cxn>
                  <a:cxn ang="0">
                    <a:pos x="51" y="20"/>
                  </a:cxn>
                  <a:cxn ang="0">
                    <a:pos x="50" y="24"/>
                  </a:cxn>
                  <a:cxn ang="0">
                    <a:pos x="45" y="32"/>
                  </a:cxn>
                  <a:cxn ang="0">
                    <a:pos x="41" y="33"/>
                  </a:cxn>
                  <a:cxn ang="0">
                    <a:pos x="38" y="33"/>
                  </a:cxn>
                  <a:cxn ang="0">
                    <a:pos x="36" y="37"/>
                  </a:cxn>
                  <a:cxn ang="0">
                    <a:pos x="35" y="39"/>
                  </a:cxn>
                  <a:cxn ang="0">
                    <a:pos x="33" y="41"/>
                  </a:cxn>
                  <a:cxn ang="0">
                    <a:pos x="29" y="42"/>
                  </a:cxn>
                  <a:cxn ang="0">
                    <a:pos x="26" y="41"/>
                  </a:cxn>
                  <a:cxn ang="0">
                    <a:pos x="25" y="39"/>
                  </a:cxn>
                  <a:cxn ang="0">
                    <a:pos x="22" y="38"/>
                  </a:cxn>
                  <a:cxn ang="0">
                    <a:pos x="22" y="36"/>
                  </a:cxn>
                  <a:cxn ang="0">
                    <a:pos x="20" y="37"/>
                  </a:cxn>
                  <a:cxn ang="0">
                    <a:pos x="15" y="37"/>
                  </a:cxn>
                  <a:cxn ang="0">
                    <a:pos x="14" y="36"/>
                  </a:cxn>
                  <a:cxn ang="0">
                    <a:pos x="10" y="36"/>
                  </a:cxn>
                  <a:cxn ang="0">
                    <a:pos x="7" y="37"/>
                  </a:cxn>
                  <a:cxn ang="0">
                    <a:pos x="6" y="39"/>
                  </a:cxn>
                  <a:cxn ang="0">
                    <a:pos x="4" y="39"/>
                  </a:cxn>
                  <a:cxn ang="0">
                    <a:pos x="2" y="38"/>
                  </a:cxn>
                  <a:cxn ang="0">
                    <a:pos x="1" y="36"/>
                  </a:cxn>
                  <a:cxn ang="0">
                    <a:pos x="0" y="34"/>
                  </a:cxn>
                  <a:cxn ang="0">
                    <a:pos x="0" y="32"/>
                  </a:cxn>
                  <a:cxn ang="0">
                    <a:pos x="2" y="30"/>
                  </a:cxn>
                  <a:cxn ang="0">
                    <a:pos x="4" y="29"/>
                  </a:cxn>
                  <a:cxn ang="0">
                    <a:pos x="6" y="28"/>
                  </a:cxn>
                  <a:cxn ang="0">
                    <a:pos x="9" y="25"/>
                  </a:cxn>
                  <a:cxn ang="0">
                    <a:pos x="28" y="18"/>
                  </a:cxn>
                  <a:cxn ang="0">
                    <a:pos x="38" y="8"/>
                  </a:cxn>
                  <a:cxn ang="0">
                    <a:pos x="43" y="4"/>
                  </a:cxn>
                  <a:cxn ang="0">
                    <a:pos x="49" y="3"/>
                  </a:cxn>
                  <a:cxn ang="0">
                    <a:pos x="59" y="3"/>
                  </a:cxn>
                  <a:cxn ang="0">
                    <a:pos x="65" y="2"/>
                  </a:cxn>
                  <a:cxn ang="0">
                    <a:pos x="73" y="0"/>
                  </a:cxn>
                </a:cxnLst>
                <a:rect l="0" t="0" r="r" b="b"/>
                <a:pathLst>
                  <a:path w="81" h="42">
                    <a:moveTo>
                      <a:pt x="73" y="0"/>
                    </a:moveTo>
                    <a:lnTo>
                      <a:pt x="79" y="2"/>
                    </a:lnTo>
                    <a:lnTo>
                      <a:pt x="81" y="4"/>
                    </a:lnTo>
                    <a:lnTo>
                      <a:pt x="81" y="7"/>
                    </a:lnTo>
                    <a:lnTo>
                      <a:pt x="80" y="8"/>
                    </a:lnTo>
                    <a:lnTo>
                      <a:pt x="75" y="10"/>
                    </a:lnTo>
                    <a:lnTo>
                      <a:pt x="78" y="15"/>
                    </a:lnTo>
                    <a:lnTo>
                      <a:pt x="79" y="17"/>
                    </a:lnTo>
                    <a:lnTo>
                      <a:pt x="79" y="19"/>
                    </a:lnTo>
                    <a:lnTo>
                      <a:pt x="61" y="32"/>
                    </a:lnTo>
                    <a:lnTo>
                      <a:pt x="59" y="32"/>
                    </a:lnTo>
                    <a:lnTo>
                      <a:pt x="58" y="30"/>
                    </a:lnTo>
                    <a:lnTo>
                      <a:pt x="55" y="25"/>
                    </a:lnTo>
                    <a:lnTo>
                      <a:pt x="54" y="24"/>
                    </a:lnTo>
                    <a:lnTo>
                      <a:pt x="53" y="22"/>
                    </a:lnTo>
                    <a:lnTo>
                      <a:pt x="51" y="20"/>
                    </a:lnTo>
                    <a:lnTo>
                      <a:pt x="50" y="24"/>
                    </a:lnTo>
                    <a:lnTo>
                      <a:pt x="45" y="32"/>
                    </a:lnTo>
                    <a:lnTo>
                      <a:pt x="41" y="33"/>
                    </a:lnTo>
                    <a:lnTo>
                      <a:pt x="38" y="33"/>
                    </a:lnTo>
                    <a:lnTo>
                      <a:pt x="36" y="37"/>
                    </a:lnTo>
                    <a:lnTo>
                      <a:pt x="35" y="39"/>
                    </a:lnTo>
                    <a:lnTo>
                      <a:pt x="33" y="41"/>
                    </a:lnTo>
                    <a:lnTo>
                      <a:pt x="29" y="42"/>
                    </a:lnTo>
                    <a:lnTo>
                      <a:pt x="26" y="41"/>
                    </a:lnTo>
                    <a:lnTo>
                      <a:pt x="25" y="39"/>
                    </a:lnTo>
                    <a:lnTo>
                      <a:pt x="22" y="38"/>
                    </a:lnTo>
                    <a:lnTo>
                      <a:pt x="22" y="36"/>
                    </a:lnTo>
                    <a:lnTo>
                      <a:pt x="20" y="37"/>
                    </a:lnTo>
                    <a:lnTo>
                      <a:pt x="15" y="37"/>
                    </a:lnTo>
                    <a:lnTo>
                      <a:pt x="14" y="36"/>
                    </a:lnTo>
                    <a:lnTo>
                      <a:pt x="10" y="36"/>
                    </a:lnTo>
                    <a:lnTo>
                      <a:pt x="7" y="37"/>
                    </a:lnTo>
                    <a:lnTo>
                      <a:pt x="6" y="39"/>
                    </a:lnTo>
                    <a:lnTo>
                      <a:pt x="4" y="39"/>
                    </a:lnTo>
                    <a:lnTo>
                      <a:pt x="2" y="38"/>
                    </a:lnTo>
                    <a:lnTo>
                      <a:pt x="1" y="36"/>
                    </a:lnTo>
                    <a:lnTo>
                      <a:pt x="0" y="34"/>
                    </a:lnTo>
                    <a:lnTo>
                      <a:pt x="0" y="32"/>
                    </a:lnTo>
                    <a:lnTo>
                      <a:pt x="2" y="30"/>
                    </a:lnTo>
                    <a:lnTo>
                      <a:pt x="4" y="29"/>
                    </a:lnTo>
                    <a:lnTo>
                      <a:pt x="6" y="28"/>
                    </a:lnTo>
                    <a:lnTo>
                      <a:pt x="9" y="25"/>
                    </a:lnTo>
                    <a:lnTo>
                      <a:pt x="28" y="18"/>
                    </a:lnTo>
                    <a:lnTo>
                      <a:pt x="38" y="8"/>
                    </a:lnTo>
                    <a:lnTo>
                      <a:pt x="43" y="4"/>
                    </a:lnTo>
                    <a:lnTo>
                      <a:pt x="49" y="3"/>
                    </a:lnTo>
                    <a:lnTo>
                      <a:pt x="59" y="3"/>
                    </a:lnTo>
                    <a:lnTo>
                      <a:pt x="65" y="2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4" name="Freeform 1252"/>
              <p:cNvSpPr>
                <a:spLocks/>
              </p:cNvSpPr>
              <p:nvPr/>
            </p:nvSpPr>
            <p:spPr bwMode="auto">
              <a:xfrm>
                <a:off x="3035983" y="1966555"/>
                <a:ext cx="97410" cy="31089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35" y="0"/>
                  </a:cxn>
                  <a:cxn ang="0">
                    <a:pos x="39" y="2"/>
                  </a:cxn>
                  <a:cxn ang="0">
                    <a:pos x="42" y="3"/>
                  </a:cxn>
                  <a:cxn ang="0">
                    <a:pos x="45" y="7"/>
                  </a:cxn>
                  <a:cxn ang="0">
                    <a:pos x="47" y="10"/>
                  </a:cxn>
                  <a:cxn ang="0">
                    <a:pos x="45" y="11"/>
                  </a:cxn>
                  <a:cxn ang="0">
                    <a:pos x="42" y="13"/>
                  </a:cxn>
                  <a:cxn ang="0">
                    <a:pos x="40" y="15"/>
                  </a:cxn>
                  <a:cxn ang="0">
                    <a:pos x="16" y="15"/>
                  </a:cxn>
                  <a:cxn ang="0">
                    <a:pos x="14" y="13"/>
                  </a:cxn>
                  <a:cxn ang="0">
                    <a:pos x="11" y="11"/>
                  </a:cxn>
                  <a:cxn ang="0">
                    <a:pos x="6" y="11"/>
                  </a:cxn>
                  <a:cxn ang="0">
                    <a:pos x="4" y="12"/>
                  </a:cxn>
                  <a:cxn ang="0">
                    <a:pos x="2" y="13"/>
                  </a:cxn>
                  <a:cxn ang="0">
                    <a:pos x="0" y="15"/>
                  </a:cxn>
                  <a:cxn ang="0">
                    <a:pos x="2" y="11"/>
                  </a:cxn>
                  <a:cxn ang="0">
                    <a:pos x="9" y="7"/>
                  </a:cxn>
                  <a:cxn ang="0">
                    <a:pos x="17" y="3"/>
                  </a:cxn>
                  <a:cxn ang="0">
                    <a:pos x="25" y="1"/>
                  </a:cxn>
                  <a:cxn ang="0">
                    <a:pos x="30" y="0"/>
                  </a:cxn>
                </a:cxnLst>
                <a:rect l="0" t="0" r="r" b="b"/>
                <a:pathLst>
                  <a:path w="47" h="15">
                    <a:moveTo>
                      <a:pt x="30" y="0"/>
                    </a:moveTo>
                    <a:lnTo>
                      <a:pt x="35" y="0"/>
                    </a:lnTo>
                    <a:lnTo>
                      <a:pt x="39" y="2"/>
                    </a:lnTo>
                    <a:lnTo>
                      <a:pt x="42" y="3"/>
                    </a:lnTo>
                    <a:lnTo>
                      <a:pt x="45" y="7"/>
                    </a:lnTo>
                    <a:lnTo>
                      <a:pt x="47" y="10"/>
                    </a:lnTo>
                    <a:lnTo>
                      <a:pt x="45" y="11"/>
                    </a:lnTo>
                    <a:lnTo>
                      <a:pt x="42" y="13"/>
                    </a:lnTo>
                    <a:lnTo>
                      <a:pt x="40" y="15"/>
                    </a:lnTo>
                    <a:lnTo>
                      <a:pt x="16" y="15"/>
                    </a:lnTo>
                    <a:lnTo>
                      <a:pt x="14" y="13"/>
                    </a:lnTo>
                    <a:lnTo>
                      <a:pt x="11" y="11"/>
                    </a:lnTo>
                    <a:lnTo>
                      <a:pt x="6" y="11"/>
                    </a:lnTo>
                    <a:lnTo>
                      <a:pt x="4" y="12"/>
                    </a:lnTo>
                    <a:lnTo>
                      <a:pt x="2" y="13"/>
                    </a:lnTo>
                    <a:lnTo>
                      <a:pt x="0" y="15"/>
                    </a:lnTo>
                    <a:lnTo>
                      <a:pt x="2" y="11"/>
                    </a:lnTo>
                    <a:lnTo>
                      <a:pt x="9" y="7"/>
                    </a:lnTo>
                    <a:lnTo>
                      <a:pt x="17" y="3"/>
                    </a:lnTo>
                    <a:lnTo>
                      <a:pt x="25" y="1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5" name="Freeform 1253"/>
              <p:cNvSpPr>
                <a:spLocks/>
              </p:cNvSpPr>
              <p:nvPr/>
            </p:nvSpPr>
            <p:spPr bwMode="auto">
              <a:xfrm>
                <a:off x="3038056" y="1999715"/>
                <a:ext cx="84975" cy="43524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36" y="0"/>
                  </a:cxn>
                  <a:cxn ang="0">
                    <a:pos x="39" y="1"/>
                  </a:cxn>
                  <a:cxn ang="0">
                    <a:pos x="41" y="4"/>
                  </a:cxn>
                  <a:cxn ang="0">
                    <a:pos x="38" y="6"/>
                  </a:cxn>
                  <a:cxn ang="0">
                    <a:pos x="33" y="7"/>
                  </a:cxn>
                  <a:cxn ang="0">
                    <a:pos x="29" y="9"/>
                  </a:cxn>
                  <a:cxn ang="0">
                    <a:pos x="35" y="9"/>
                  </a:cxn>
                  <a:cxn ang="0">
                    <a:pos x="34" y="15"/>
                  </a:cxn>
                  <a:cxn ang="0">
                    <a:pos x="28" y="19"/>
                  </a:cxn>
                  <a:cxn ang="0">
                    <a:pos x="21" y="20"/>
                  </a:cxn>
                  <a:cxn ang="0">
                    <a:pos x="14" y="21"/>
                  </a:cxn>
                  <a:cxn ang="0">
                    <a:pos x="10" y="21"/>
                  </a:cxn>
                  <a:cxn ang="0">
                    <a:pos x="8" y="19"/>
                  </a:cxn>
                  <a:cxn ang="0">
                    <a:pos x="5" y="18"/>
                  </a:cxn>
                  <a:cxn ang="0">
                    <a:pos x="0" y="13"/>
                  </a:cxn>
                  <a:cxn ang="0">
                    <a:pos x="0" y="10"/>
                  </a:cxn>
                  <a:cxn ang="0">
                    <a:pos x="3" y="5"/>
                  </a:cxn>
                  <a:cxn ang="0">
                    <a:pos x="9" y="2"/>
                  </a:cxn>
                  <a:cxn ang="0">
                    <a:pos x="18" y="1"/>
                  </a:cxn>
                  <a:cxn ang="0">
                    <a:pos x="28" y="0"/>
                  </a:cxn>
                </a:cxnLst>
                <a:rect l="0" t="0" r="r" b="b"/>
                <a:pathLst>
                  <a:path w="41" h="21">
                    <a:moveTo>
                      <a:pt x="28" y="0"/>
                    </a:moveTo>
                    <a:lnTo>
                      <a:pt x="36" y="0"/>
                    </a:lnTo>
                    <a:lnTo>
                      <a:pt x="39" y="1"/>
                    </a:lnTo>
                    <a:lnTo>
                      <a:pt x="41" y="4"/>
                    </a:lnTo>
                    <a:lnTo>
                      <a:pt x="38" y="6"/>
                    </a:lnTo>
                    <a:lnTo>
                      <a:pt x="33" y="7"/>
                    </a:lnTo>
                    <a:lnTo>
                      <a:pt x="29" y="9"/>
                    </a:lnTo>
                    <a:lnTo>
                      <a:pt x="35" y="9"/>
                    </a:lnTo>
                    <a:lnTo>
                      <a:pt x="34" y="15"/>
                    </a:lnTo>
                    <a:lnTo>
                      <a:pt x="28" y="19"/>
                    </a:lnTo>
                    <a:lnTo>
                      <a:pt x="21" y="20"/>
                    </a:lnTo>
                    <a:lnTo>
                      <a:pt x="14" y="21"/>
                    </a:lnTo>
                    <a:lnTo>
                      <a:pt x="10" y="21"/>
                    </a:lnTo>
                    <a:lnTo>
                      <a:pt x="8" y="19"/>
                    </a:lnTo>
                    <a:lnTo>
                      <a:pt x="5" y="18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3" y="5"/>
                    </a:lnTo>
                    <a:lnTo>
                      <a:pt x="9" y="2"/>
                    </a:lnTo>
                    <a:lnTo>
                      <a:pt x="18" y="1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6" name="Freeform 1254"/>
              <p:cNvSpPr>
                <a:spLocks/>
              </p:cNvSpPr>
              <p:nvPr/>
            </p:nvSpPr>
            <p:spPr bwMode="auto">
              <a:xfrm>
                <a:off x="2998677" y="2003860"/>
                <a:ext cx="29015" cy="2487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8" y="3"/>
                  </a:cxn>
                  <a:cxn ang="0">
                    <a:pos x="9" y="4"/>
                  </a:cxn>
                  <a:cxn ang="0">
                    <a:pos x="12" y="5"/>
                  </a:cxn>
                  <a:cxn ang="0">
                    <a:pos x="13" y="5"/>
                  </a:cxn>
                  <a:cxn ang="0">
                    <a:pos x="14" y="7"/>
                  </a:cxn>
                  <a:cxn ang="0">
                    <a:pos x="13" y="8"/>
                  </a:cxn>
                  <a:cxn ang="0">
                    <a:pos x="12" y="11"/>
                  </a:cxn>
                  <a:cxn ang="0">
                    <a:pos x="10" y="12"/>
                  </a:cxn>
                  <a:cxn ang="0">
                    <a:pos x="5" y="12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3" y="0"/>
                  </a:cxn>
                </a:cxnLst>
                <a:rect l="0" t="0" r="r" b="b"/>
                <a:pathLst>
                  <a:path w="14" h="12">
                    <a:moveTo>
                      <a:pt x="3" y="0"/>
                    </a:moveTo>
                    <a:lnTo>
                      <a:pt x="8" y="3"/>
                    </a:lnTo>
                    <a:lnTo>
                      <a:pt x="9" y="4"/>
                    </a:lnTo>
                    <a:lnTo>
                      <a:pt x="12" y="5"/>
                    </a:lnTo>
                    <a:lnTo>
                      <a:pt x="13" y="5"/>
                    </a:lnTo>
                    <a:lnTo>
                      <a:pt x="14" y="7"/>
                    </a:lnTo>
                    <a:lnTo>
                      <a:pt x="13" y="8"/>
                    </a:lnTo>
                    <a:lnTo>
                      <a:pt x="12" y="11"/>
                    </a:lnTo>
                    <a:lnTo>
                      <a:pt x="10" y="12"/>
                    </a:lnTo>
                    <a:lnTo>
                      <a:pt x="5" y="12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7" name="Freeform 1255"/>
              <p:cNvSpPr>
                <a:spLocks/>
              </p:cNvSpPr>
              <p:nvPr/>
            </p:nvSpPr>
            <p:spPr bwMode="auto">
              <a:xfrm>
                <a:off x="3311630" y="2219404"/>
                <a:ext cx="143005" cy="111917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55" y="0"/>
                  </a:cxn>
                  <a:cxn ang="0">
                    <a:pos x="56" y="1"/>
                  </a:cxn>
                  <a:cxn ang="0">
                    <a:pos x="59" y="2"/>
                  </a:cxn>
                  <a:cxn ang="0">
                    <a:pos x="59" y="3"/>
                  </a:cxn>
                  <a:cxn ang="0">
                    <a:pos x="58" y="7"/>
                  </a:cxn>
                  <a:cxn ang="0">
                    <a:pos x="56" y="10"/>
                  </a:cxn>
                  <a:cxn ang="0">
                    <a:pos x="54" y="12"/>
                  </a:cxn>
                  <a:cxn ang="0">
                    <a:pos x="50" y="15"/>
                  </a:cxn>
                  <a:cxn ang="0">
                    <a:pos x="47" y="16"/>
                  </a:cxn>
                  <a:cxn ang="0">
                    <a:pos x="45" y="18"/>
                  </a:cxn>
                  <a:cxn ang="0">
                    <a:pos x="47" y="18"/>
                  </a:cxn>
                  <a:cxn ang="0">
                    <a:pos x="50" y="17"/>
                  </a:cxn>
                  <a:cxn ang="0">
                    <a:pos x="53" y="17"/>
                  </a:cxn>
                  <a:cxn ang="0">
                    <a:pos x="55" y="16"/>
                  </a:cxn>
                  <a:cxn ang="0">
                    <a:pos x="58" y="17"/>
                  </a:cxn>
                  <a:cxn ang="0">
                    <a:pos x="59" y="17"/>
                  </a:cxn>
                  <a:cxn ang="0">
                    <a:pos x="60" y="18"/>
                  </a:cxn>
                  <a:cxn ang="0">
                    <a:pos x="60" y="22"/>
                  </a:cxn>
                  <a:cxn ang="0">
                    <a:pos x="59" y="22"/>
                  </a:cxn>
                  <a:cxn ang="0">
                    <a:pos x="59" y="25"/>
                  </a:cxn>
                  <a:cxn ang="0">
                    <a:pos x="61" y="25"/>
                  </a:cxn>
                  <a:cxn ang="0">
                    <a:pos x="64" y="26"/>
                  </a:cxn>
                  <a:cxn ang="0">
                    <a:pos x="66" y="26"/>
                  </a:cxn>
                  <a:cxn ang="0">
                    <a:pos x="69" y="27"/>
                  </a:cxn>
                  <a:cxn ang="0">
                    <a:pos x="68" y="37"/>
                  </a:cxn>
                  <a:cxn ang="0">
                    <a:pos x="65" y="42"/>
                  </a:cxn>
                  <a:cxn ang="0">
                    <a:pos x="63" y="45"/>
                  </a:cxn>
                  <a:cxn ang="0">
                    <a:pos x="59" y="46"/>
                  </a:cxn>
                  <a:cxn ang="0">
                    <a:pos x="53" y="47"/>
                  </a:cxn>
                  <a:cxn ang="0">
                    <a:pos x="50" y="49"/>
                  </a:cxn>
                  <a:cxn ang="0">
                    <a:pos x="49" y="50"/>
                  </a:cxn>
                  <a:cxn ang="0">
                    <a:pos x="47" y="52"/>
                  </a:cxn>
                  <a:cxn ang="0">
                    <a:pos x="46" y="54"/>
                  </a:cxn>
                  <a:cxn ang="0">
                    <a:pos x="41" y="54"/>
                  </a:cxn>
                  <a:cxn ang="0">
                    <a:pos x="39" y="52"/>
                  </a:cxn>
                  <a:cxn ang="0">
                    <a:pos x="37" y="51"/>
                  </a:cxn>
                  <a:cxn ang="0">
                    <a:pos x="36" y="49"/>
                  </a:cxn>
                  <a:cxn ang="0">
                    <a:pos x="35" y="47"/>
                  </a:cxn>
                  <a:cxn ang="0">
                    <a:pos x="24" y="40"/>
                  </a:cxn>
                  <a:cxn ang="0">
                    <a:pos x="11" y="34"/>
                  </a:cxn>
                  <a:cxn ang="0">
                    <a:pos x="0" y="26"/>
                  </a:cxn>
                  <a:cxn ang="0">
                    <a:pos x="0" y="18"/>
                  </a:cxn>
                  <a:cxn ang="0">
                    <a:pos x="4" y="20"/>
                  </a:cxn>
                  <a:cxn ang="0">
                    <a:pos x="9" y="21"/>
                  </a:cxn>
                  <a:cxn ang="0">
                    <a:pos x="12" y="22"/>
                  </a:cxn>
                  <a:cxn ang="0">
                    <a:pos x="17" y="23"/>
                  </a:cxn>
                  <a:cxn ang="0">
                    <a:pos x="24" y="23"/>
                  </a:cxn>
                  <a:cxn ang="0">
                    <a:pos x="24" y="12"/>
                  </a:cxn>
                  <a:cxn ang="0">
                    <a:pos x="19" y="12"/>
                  </a:cxn>
                  <a:cxn ang="0">
                    <a:pos x="15" y="11"/>
                  </a:cxn>
                  <a:cxn ang="0">
                    <a:pos x="14" y="11"/>
                  </a:cxn>
                  <a:cxn ang="0">
                    <a:pos x="11" y="10"/>
                  </a:cxn>
                  <a:cxn ang="0">
                    <a:pos x="11" y="7"/>
                  </a:cxn>
                  <a:cxn ang="0">
                    <a:pos x="12" y="6"/>
                  </a:cxn>
                  <a:cxn ang="0">
                    <a:pos x="12" y="5"/>
                  </a:cxn>
                  <a:cxn ang="0">
                    <a:pos x="14" y="3"/>
                  </a:cxn>
                  <a:cxn ang="0">
                    <a:pos x="21" y="0"/>
                  </a:cxn>
                </a:cxnLst>
                <a:rect l="0" t="0" r="r" b="b"/>
                <a:pathLst>
                  <a:path w="69" h="54">
                    <a:moveTo>
                      <a:pt x="21" y="0"/>
                    </a:moveTo>
                    <a:lnTo>
                      <a:pt x="55" y="0"/>
                    </a:lnTo>
                    <a:lnTo>
                      <a:pt x="56" y="1"/>
                    </a:lnTo>
                    <a:lnTo>
                      <a:pt x="59" y="2"/>
                    </a:lnTo>
                    <a:lnTo>
                      <a:pt x="59" y="3"/>
                    </a:lnTo>
                    <a:lnTo>
                      <a:pt x="58" y="7"/>
                    </a:lnTo>
                    <a:lnTo>
                      <a:pt x="56" y="10"/>
                    </a:lnTo>
                    <a:lnTo>
                      <a:pt x="54" y="12"/>
                    </a:lnTo>
                    <a:lnTo>
                      <a:pt x="50" y="15"/>
                    </a:lnTo>
                    <a:lnTo>
                      <a:pt x="47" y="16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50" y="17"/>
                    </a:lnTo>
                    <a:lnTo>
                      <a:pt x="53" y="17"/>
                    </a:lnTo>
                    <a:lnTo>
                      <a:pt x="55" y="16"/>
                    </a:lnTo>
                    <a:lnTo>
                      <a:pt x="58" y="17"/>
                    </a:lnTo>
                    <a:lnTo>
                      <a:pt x="59" y="17"/>
                    </a:lnTo>
                    <a:lnTo>
                      <a:pt x="60" y="18"/>
                    </a:lnTo>
                    <a:lnTo>
                      <a:pt x="60" y="22"/>
                    </a:lnTo>
                    <a:lnTo>
                      <a:pt x="59" y="22"/>
                    </a:lnTo>
                    <a:lnTo>
                      <a:pt x="59" y="25"/>
                    </a:lnTo>
                    <a:lnTo>
                      <a:pt x="61" y="25"/>
                    </a:lnTo>
                    <a:lnTo>
                      <a:pt x="64" y="26"/>
                    </a:lnTo>
                    <a:lnTo>
                      <a:pt x="66" y="26"/>
                    </a:lnTo>
                    <a:lnTo>
                      <a:pt x="69" y="27"/>
                    </a:lnTo>
                    <a:lnTo>
                      <a:pt x="68" y="37"/>
                    </a:lnTo>
                    <a:lnTo>
                      <a:pt x="65" y="42"/>
                    </a:lnTo>
                    <a:lnTo>
                      <a:pt x="63" y="45"/>
                    </a:lnTo>
                    <a:lnTo>
                      <a:pt x="59" y="46"/>
                    </a:lnTo>
                    <a:lnTo>
                      <a:pt x="53" y="47"/>
                    </a:lnTo>
                    <a:lnTo>
                      <a:pt x="50" y="49"/>
                    </a:lnTo>
                    <a:lnTo>
                      <a:pt x="49" y="50"/>
                    </a:lnTo>
                    <a:lnTo>
                      <a:pt x="47" y="52"/>
                    </a:lnTo>
                    <a:lnTo>
                      <a:pt x="46" y="54"/>
                    </a:lnTo>
                    <a:lnTo>
                      <a:pt x="41" y="54"/>
                    </a:lnTo>
                    <a:lnTo>
                      <a:pt x="39" y="52"/>
                    </a:lnTo>
                    <a:lnTo>
                      <a:pt x="37" y="51"/>
                    </a:lnTo>
                    <a:lnTo>
                      <a:pt x="36" y="49"/>
                    </a:lnTo>
                    <a:lnTo>
                      <a:pt x="35" y="47"/>
                    </a:lnTo>
                    <a:lnTo>
                      <a:pt x="24" y="40"/>
                    </a:lnTo>
                    <a:lnTo>
                      <a:pt x="11" y="34"/>
                    </a:lnTo>
                    <a:lnTo>
                      <a:pt x="0" y="26"/>
                    </a:lnTo>
                    <a:lnTo>
                      <a:pt x="0" y="18"/>
                    </a:lnTo>
                    <a:lnTo>
                      <a:pt x="4" y="20"/>
                    </a:lnTo>
                    <a:lnTo>
                      <a:pt x="9" y="21"/>
                    </a:lnTo>
                    <a:lnTo>
                      <a:pt x="12" y="22"/>
                    </a:lnTo>
                    <a:lnTo>
                      <a:pt x="17" y="23"/>
                    </a:lnTo>
                    <a:lnTo>
                      <a:pt x="24" y="23"/>
                    </a:lnTo>
                    <a:lnTo>
                      <a:pt x="24" y="12"/>
                    </a:lnTo>
                    <a:lnTo>
                      <a:pt x="19" y="12"/>
                    </a:lnTo>
                    <a:lnTo>
                      <a:pt x="15" y="11"/>
                    </a:lnTo>
                    <a:lnTo>
                      <a:pt x="14" y="11"/>
                    </a:lnTo>
                    <a:lnTo>
                      <a:pt x="11" y="10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4" y="3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8" name="Freeform 1256"/>
              <p:cNvSpPr>
                <a:spLocks/>
              </p:cNvSpPr>
              <p:nvPr/>
            </p:nvSpPr>
            <p:spPr bwMode="auto">
              <a:xfrm>
                <a:off x="3259816" y="2074326"/>
                <a:ext cx="157513" cy="80829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52" y="4"/>
                  </a:cxn>
                  <a:cxn ang="0">
                    <a:pos x="62" y="5"/>
                  </a:cxn>
                  <a:cxn ang="0">
                    <a:pos x="66" y="2"/>
                  </a:cxn>
                  <a:cxn ang="0">
                    <a:pos x="75" y="4"/>
                  </a:cxn>
                  <a:cxn ang="0">
                    <a:pos x="76" y="12"/>
                  </a:cxn>
                  <a:cxn ang="0">
                    <a:pos x="74" y="38"/>
                  </a:cxn>
                  <a:cxn ang="0">
                    <a:pos x="66" y="39"/>
                  </a:cxn>
                  <a:cxn ang="0">
                    <a:pos x="44" y="38"/>
                  </a:cxn>
                  <a:cxn ang="0">
                    <a:pos x="45" y="34"/>
                  </a:cxn>
                  <a:cxn ang="0">
                    <a:pos x="46" y="31"/>
                  </a:cxn>
                  <a:cxn ang="0">
                    <a:pos x="47" y="28"/>
                  </a:cxn>
                  <a:cxn ang="0">
                    <a:pos x="51" y="26"/>
                  </a:cxn>
                  <a:cxn ang="0">
                    <a:pos x="56" y="24"/>
                  </a:cxn>
                  <a:cxn ang="0">
                    <a:pos x="56" y="23"/>
                  </a:cxn>
                  <a:cxn ang="0">
                    <a:pos x="52" y="22"/>
                  </a:cxn>
                  <a:cxn ang="0">
                    <a:pos x="32" y="24"/>
                  </a:cxn>
                  <a:cxn ang="0">
                    <a:pos x="21" y="26"/>
                  </a:cxn>
                  <a:cxn ang="0">
                    <a:pos x="17" y="23"/>
                  </a:cxn>
                  <a:cxn ang="0">
                    <a:pos x="11" y="22"/>
                  </a:cxn>
                  <a:cxn ang="0">
                    <a:pos x="5" y="17"/>
                  </a:cxn>
                  <a:cxn ang="0">
                    <a:pos x="0" y="13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10" y="4"/>
                  </a:cxn>
                  <a:cxn ang="0">
                    <a:pos x="35" y="19"/>
                  </a:cxn>
                  <a:cxn ang="0">
                    <a:pos x="26" y="12"/>
                  </a:cxn>
                  <a:cxn ang="0">
                    <a:pos x="32" y="8"/>
                  </a:cxn>
                  <a:cxn ang="0">
                    <a:pos x="42" y="14"/>
                  </a:cxn>
                  <a:cxn ang="0">
                    <a:pos x="49" y="7"/>
                  </a:cxn>
                  <a:cxn ang="0">
                    <a:pos x="36" y="4"/>
                  </a:cxn>
                  <a:cxn ang="0">
                    <a:pos x="37" y="0"/>
                  </a:cxn>
                </a:cxnLst>
                <a:rect l="0" t="0" r="r" b="b"/>
                <a:pathLst>
                  <a:path w="76" h="39">
                    <a:moveTo>
                      <a:pt x="37" y="0"/>
                    </a:moveTo>
                    <a:lnTo>
                      <a:pt x="46" y="0"/>
                    </a:lnTo>
                    <a:lnTo>
                      <a:pt x="49" y="2"/>
                    </a:lnTo>
                    <a:lnTo>
                      <a:pt x="52" y="4"/>
                    </a:lnTo>
                    <a:lnTo>
                      <a:pt x="56" y="5"/>
                    </a:lnTo>
                    <a:lnTo>
                      <a:pt x="62" y="5"/>
                    </a:lnTo>
                    <a:lnTo>
                      <a:pt x="64" y="3"/>
                    </a:lnTo>
                    <a:lnTo>
                      <a:pt x="66" y="2"/>
                    </a:lnTo>
                    <a:lnTo>
                      <a:pt x="72" y="2"/>
                    </a:lnTo>
                    <a:lnTo>
                      <a:pt x="75" y="4"/>
                    </a:lnTo>
                    <a:lnTo>
                      <a:pt x="76" y="7"/>
                    </a:lnTo>
                    <a:lnTo>
                      <a:pt x="76" y="12"/>
                    </a:lnTo>
                    <a:lnTo>
                      <a:pt x="72" y="31"/>
                    </a:lnTo>
                    <a:lnTo>
                      <a:pt x="74" y="38"/>
                    </a:lnTo>
                    <a:lnTo>
                      <a:pt x="70" y="38"/>
                    </a:lnTo>
                    <a:lnTo>
                      <a:pt x="66" y="39"/>
                    </a:lnTo>
                    <a:lnTo>
                      <a:pt x="45" y="39"/>
                    </a:lnTo>
                    <a:lnTo>
                      <a:pt x="44" y="38"/>
                    </a:lnTo>
                    <a:lnTo>
                      <a:pt x="44" y="36"/>
                    </a:lnTo>
                    <a:lnTo>
                      <a:pt x="45" y="34"/>
                    </a:lnTo>
                    <a:lnTo>
                      <a:pt x="47" y="33"/>
                    </a:lnTo>
                    <a:lnTo>
                      <a:pt x="46" y="31"/>
                    </a:lnTo>
                    <a:lnTo>
                      <a:pt x="47" y="29"/>
                    </a:lnTo>
                    <a:lnTo>
                      <a:pt x="47" y="28"/>
                    </a:lnTo>
                    <a:lnTo>
                      <a:pt x="50" y="27"/>
                    </a:lnTo>
                    <a:lnTo>
                      <a:pt x="51" y="26"/>
                    </a:lnTo>
                    <a:lnTo>
                      <a:pt x="54" y="26"/>
                    </a:lnTo>
                    <a:lnTo>
                      <a:pt x="56" y="24"/>
                    </a:lnTo>
                    <a:lnTo>
                      <a:pt x="57" y="23"/>
                    </a:lnTo>
                    <a:lnTo>
                      <a:pt x="56" y="23"/>
                    </a:lnTo>
                    <a:lnTo>
                      <a:pt x="54" y="22"/>
                    </a:lnTo>
                    <a:lnTo>
                      <a:pt x="52" y="22"/>
                    </a:lnTo>
                    <a:lnTo>
                      <a:pt x="44" y="23"/>
                    </a:lnTo>
                    <a:lnTo>
                      <a:pt x="32" y="24"/>
                    </a:lnTo>
                    <a:lnTo>
                      <a:pt x="22" y="26"/>
                    </a:lnTo>
                    <a:lnTo>
                      <a:pt x="21" y="26"/>
                    </a:lnTo>
                    <a:lnTo>
                      <a:pt x="19" y="24"/>
                    </a:lnTo>
                    <a:lnTo>
                      <a:pt x="17" y="23"/>
                    </a:lnTo>
                    <a:lnTo>
                      <a:pt x="17" y="22"/>
                    </a:lnTo>
                    <a:lnTo>
                      <a:pt x="11" y="22"/>
                    </a:lnTo>
                    <a:lnTo>
                      <a:pt x="10" y="17"/>
                    </a:lnTo>
                    <a:lnTo>
                      <a:pt x="5" y="17"/>
                    </a:lnTo>
                    <a:lnTo>
                      <a:pt x="2" y="14"/>
                    </a:lnTo>
                    <a:lnTo>
                      <a:pt x="0" y="13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10" y="4"/>
                    </a:lnTo>
                    <a:lnTo>
                      <a:pt x="29" y="19"/>
                    </a:lnTo>
                    <a:lnTo>
                      <a:pt x="35" y="19"/>
                    </a:lnTo>
                    <a:lnTo>
                      <a:pt x="30" y="16"/>
                    </a:lnTo>
                    <a:lnTo>
                      <a:pt x="26" y="12"/>
                    </a:lnTo>
                    <a:lnTo>
                      <a:pt x="26" y="7"/>
                    </a:lnTo>
                    <a:lnTo>
                      <a:pt x="32" y="8"/>
                    </a:lnTo>
                    <a:lnTo>
                      <a:pt x="37" y="10"/>
                    </a:lnTo>
                    <a:lnTo>
                      <a:pt x="42" y="14"/>
                    </a:lnTo>
                    <a:lnTo>
                      <a:pt x="49" y="16"/>
                    </a:lnTo>
                    <a:lnTo>
                      <a:pt x="49" y="7"/>
                    </a:lnTo>
                    <a:lnTo>
                      <a:pt x="41" y="7"/>
                    </a:lnTo>
                    <a:lnTo>
                      <a:pt x="36" y="4"/>
                    </a:lnTo>
                    <a:lnTo>
                      <a:pt x="35" y="2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9" name="Freeform 1257"/>
              <p:cNvSpPr>
                <a:spLocks/>
              </p:cNvSpPr>
              <p:nvPr/>
            </p:nvSpPr>
            <p:spPr bwMode="auto">
              <a:xfrm>
                <a:off x="3382096" y="2397642"/>
                <a:ext cx="93265" cy="55959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20" y="0"/>
                  </a:cxn>
                  <a:cxn ang="0">
                    <a:pos x="26" y="3"/>
                  </a:cxn>
                  <a:cxn ang="0">
                    <a:pos x="34" y="8"/>
                  </a:cxn>
                  <a:cxn ang="0">
                    <a:pos x="41" y="15"/>
                  </a:cxn>
                  <a:cxn ang="0">
                    <a:pos x="45" y="21"/>
                  </a:cxn>
                  <a:cxn ang="0">
                    <a:pos x="42" y="23"/>
                  </a:cxn>
                  <a:cxn ang="0">
                    <a:pos x="35" y="27"/>
                  </a:cxn>
                  <a:cxn ang="0">
                    <a:pos x="20" y="23"/>
                  </a:cxn>
                  <a:cxn ang="0">
                    <a:pos x="11" y="21"/>
                  </a:cxn>
                  <a:cxn ang="0">
                    <a:pos x="3" y="17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8" y="13"/>
                  </a:cxn>
                  <a:cxn ang="0">
                    <a:pos x="11" y="10"/>
                  </a:cxn>
                  <a:cxn ang="0">
                    <a:pos x="12" y="8"/>
                  </a:cxn>
                  <a:cxn ang="0">
                    <a:pos x="12" y="7"/>
                  </a:cxn>
                  <a:cxn ang="0">
                    <a:pos x="15" y="2"/>
                  </a:cxn>
                  <a:cxn ang="0">
                    <a:pos x="17" y="0"/>
                  </a:cxn>
                </a:cxnLst>
                <a:rect l="0" t="0" r="r" b="b"/>
                <a:pathLst>
                  <a:path w="45" h="27">
                    <a:moveTo>
                      <a:pt x="17" y="0"/>
                    </a:moveTo>
                    <a:lnTo>
                      <a:pt x="20" y="0"/>
                    </a:lnTo>
                    <a:lnTo>
                      <a:pt x="26" y="3"/>
                    </a:lnTo>
                    <a:lnTo>
                      <a:pt x="34" y="8"/>
                    </a:lnTo>
                    <a:lnTo>
                      <a:pt x="41" y="15"/>
                    </a:lnTo>
                    <a:lnTo>
                      <a:pt x="45" y="21"/>
                    </a:lnTo>
                    <a:lnTo>
                      <a:pt x="42" y="23"/>
                    </a:lnTo>
                    <a:lnTo>
                      <a:pt x="35" y="27"/>
                    </a:lnTo>
                    <a:lnTo>
                      <a:pt x="20" y="23"/>
                    </a:lnTo>
                    <a:lnTo>
                      <a:pt x="11" y="21"/>
                    </a:lnTo>
                    <a:lnTo>
                      <a:pt x="3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8" y="13"/>
                    </a:lnTo>
                    <a:lnTo>
                      <a:pt x="11" y="10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5" y="2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0" name="Freeform 1258"/>
              <p:cNvSpPr>
                <a:spLocks/>
              </p:cNvSpPr>
              <p:nvPr/>
            </p:nvSpPr>
            <p:spPr bwMode="auto">
              <a:xfrm>
                <a:off x="3469143" y="2198678"/>
                <a:ext cx="126425" cy="101555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20" y="0"/>
                  </a:cxn>
                  <a:cxn ang="0">
                    <a:pos x="34" y="1"/>
                  </a:cxn>
                  <a:cxn ang="0">
                    <a:pos x="47" y="3"/>
                  </a:cxn>
                  <a:cxn ang="0">
                    <a:pos x="61" y="5"/>
                  </a:cxn>
                  <a:cxn ang="0">
                    <a:pos x="61" y="11"/>
                  </a:cxn>
                  <a:cxn ang="0">
                    <a:pos x="58" y="12"/>
                  </a:cxn>
                  <a:cxn ang="0">
                    <a:pos x="56" y="15"/>
                  </a:cxn>
                  <a:cxn ang="0">
                    <a:pos x="53" y="16"/>
                  </a:cxn>
                  <a:cxn ang="0">
                    <a:pos x="49" y="22"/>
                  </a:cxn>
                  <a:cxn ang="0">
                    <a:pos x="44" y="27"/>
                  </a:cxn>
                  <a:cxn ang="0">
                    <a:pos x="38" y="31"/>
                  </a:cxn>
                  <a:cxn ang="0">
                    <a:pos x="30" y="32"/>
                  </a:cxn>
                  <a:cxn ang="0">
                    <a:pos x="27" y="32"/>
                  </a:cxn>
                  <a:cxn ang="0">
                    <a:pos x="25" y="31"/>
                  </a:cxn>
                  <a:cxn ang="0">
                    <a:pos x="20" y="31"/>
                  </a:cxn>
                  <a:cxn ang="0">
                    <a:pos x="20" y="33"/>
                  </a:cxn>
                  <a:cxn ang="0">
                    <a:pos x="19" y="36"/>
                  </a:cxn>
                  <a:cxn ang="0">
                    <a:pos x="24" y="36"/>
                  </a:cxn>
                  <a:cxn ang="0">
                    <a:pos x="23" y="40"/>
                  </a:cxn>
                  <a:cxn ang="0">
                    <a:pos x="22" y="42"/>
                  </a:cxn>
                  <a:cxn ang="0">
                    <a:pos x="15" y="49"/>
                  </a:cxn>
                  <a:cxn ang="0">
                    <a:pos x="7" y="49"/>
                  </a:cxn>
                  <a:cxn ang="0">
                    <a:pos x="7" y="37"/>
                  </a:cxn>
                  <a:cxn ang="0">
                    <a:pos x="3" y="31"/>
                  </a:cxn>
                  <a:cxn ang="0">
                    <a:pos x="3" y="23"/>
                  </a:cxn>
                  <a:cxn ang="0">
                    <a:pos x="0" y="17"/>
                  </a:cxn>
                  <a:cxn ang="0">
                    <a:pos x="0" y="10"/>
                  </a:cxn>
                  <a:cxn ang="0">
                    <a:pos x="10" y="10"/>
                  </a:cxn>
                  <a:cxn ang="0">
                    <a:pos x="10" y="6"/>
                  </a:cxn>
                  <a:cxn ang="0">
                    <a:pos x="12" y="5"/>
                  </a:cxn>
                  <a:cxn ang="0">
                    <a:pos x="13" y="2"/>
                  </a:cxn>
                  <a:cxn ang="0">
                    <a:pos x="14" y="1"/>
                  </a:cxn>
                  <a:cxn ang="0">
                    <a:pos x="17" y="0"/>
                  </a:cxn>
                </a:cxnLst>
                <a:rect l="0" t="0" r="r" b="b"/>
                <a:pathLst>
                  <a:path w="61" h="49">
                    <a:moveTo>
                      <a:pt x="17" y="0"/>
                    </a:moveTo>
                    <a:lnTo>
                      <a:pt x="20" y="0"/>
                    </a:lnTo>
                    <a:lnTo>
                      <a:pt x="34" y="1"/>
                    </a:lnTo>
                    <a:lnTo>
                      <a:pt x="47" y="3"/>
                    </a:lnTo>
                    <a:lnTo>
                      <a:pt x="61" y="5"/>
                    </a:lnTo>
                    <a:lnTo>
                      <a:pt x="61" y="11"/>
                    </a:lnTo>
                    <a:lnTo>
                      <a:pt x="58" y="12"/>
                    </a:lnTo>
                    <a:lnTo>
                      <a:pt x="56" y="15"/>
                    </a:lnTo>
                    <a:lnTo>
                      <a:pt x="53" y="16"/>
                    </a:lnTo>
                    <a:lnTo>
                      <a:pt x="49" y="22"/>
                    </a:lnTo>
                    <a:lnTo>
                      <a:pt x="44" y="27"/>
                    </a:lnTo>
                    <a:lnTo>
                      <a:pt x="38" y="31"/>
                    </a:lnTo>
                    <a:lnTo>
                      <a:pt x="30" y="32"/>
                    </a:lnTo>
                    <a:lnTo>
                      <a:pt x="27" y="32"/>
                    </a:lnTo>
                    <a:lnTo>
                      <a:pt x="25" y="31"/>
                    </a:lnTo>
                    <a:lnTo>
                      <a:pt x="20" y="31"/>
                    </a:lnTo>
                    <a:lnTo>
                      <a:pt x="20" y="33"/>
                    </a:lnTo>
                    <a:lnTo>
                      <a:pt x="19" y="36"/>
                    </a:lnTo>
                    <a:lnTo>
                      <a:pt x="24" y="36"/>
                    </a:lnTo>
                    <a:lnTo>
                      <a:pt x="23" y="40"/>
                    </a:lnTo>
                    <a:lnTo>
                      <a:pt x="22" y="42"/>
                    </a:lnTo>
                    <a:lnTo>
                      <a:pt x="15" y="49"/>
                    </a:lnTo>
                    <a:lnTo>
                      <a:pt x="7" y="49"/>
                    </a:lnTo>
                    <a:lnTo>
                      <a:pt x="7" y="37"/>
                    </a:lnTo>
                    <a:lnTo>
                      <a:pt x="3" y="31"/>
                    </a:lnTo>
                    <a:lnTo>
                      <a:pt x="3" y="23"/>
                    </a:lnTo>
                    <a:lnTo>
                      <a:pt x="0" y="17"/>
                    </a:lnTo>
                    <a:lnTo>
                      <a:pt x="0" y="10"/>
                    </a:lnTo>
                    <a:lnTo>
                      <a:pt x="10" y="10"/>
                    </a:lnTo>
                    <a:lnTo>
                      <a:pt x="10" y="6"/>
                    </a:lnTo>
                    <a:lnTo>
                      <a:pt x="12" y="5"/>
                    </a:lnTo>
                    <a:lnTo>
                      <a:pt x="13" y="2"/>
                    </a:lnTo>
                    <a:lnTo>
                      <a:pt x="14" y="1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1" name="Freeform 1259"/>
              <p:cNvSpPr>
                <a:spLocks/>
              </p:cNvSpPr>
              <p:nvPr/>
            </p:nvSpPr>
            <p:spPr bwMode="auto">
              <a:xfrm>
                <a:off x="3218366" y="2018369"/>
                <a:ext cx="41451" cy="331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1"/>
                  </a:cxn>
                  <a:cxn ang="0">
                    <a:pos x="10" y="5"/>
                  </a:cxn>
                  <a:cxn ang="0">
                    <a:pos x="15" y="9"/>
                  </a:cxn>
                  <a:cxn ang="0">
                    <a:pos x="20" y="11"/>
                  </a:cxn>
                  <a:cxn ang="0">
                    <a:pos x="20" y="14"/>
                  </a:cxn>
                  <a:cxn ang="0">
                    <a:pos x="18" y="15"/>
                  </a:cxn>
                  <a:cxn ang="0">
                    <a:pos x="16" y="16"/>
                  </a:cxn>
                  <a:cxn ang="0">
                    <a:pos x="11" y="16"/>
                  </a:cxn>
                  <a:cxn ang="0">
                    <a:pos x="10" y="14"/>
                  </a:cxn>
                  <a:cxn ang="0">
                    <a:pos x="6" y="11"/>
                  </a:cxn>
                  <a:cxn ang="0">
                    <a:pos x="3" y="9"/>
                  </a:cxn>
                  <a:cxn ang="0">
                    <a:pos x="2" y="6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0" t="0" r="r" b="b"/>
                <a:pathLst>
                  <a:path w="20" h="16">
                    <a:moveTo>
                      <a:pt x="0" y="0"/>
                    </a:moveTo>
                    <a:lnTo>
                      <a:pt x="6" y="1"/>
                    </a:lnTo>
                    <a:lnTo>
                      <a:pt x="10" y="5"/>
                    </a:lnTo>
                    <a:lnTo>
                      <a:pt x="15" y="9"/>
                    </a:lnTo>
                    <a:lnTo>
                      <a:pt x="20" y="11"/>
                    </a:lnTo>
                    <a:lnTo>
                      <a:pt x="20" y="14"/>
                    </a:lnTo>
                    <a:lnTo>
                      <a:pt x="18" y="15"/>
                    </a:lnTo>
                    <a:lnTo>
                      <a:pt x="16" y="16"/>
                    </a:lnTo>
                    <a:lnTo>
                      <a:pt x="11" y="16"/>
                    </a:lnTo>
                    <a:lnTo>
                      <a:pt x="10" y="14"/>
                    </a:lnTo>
                    <a:lnTo>
                      <a:pt x="6" y="11"/>
                    </a:lnTo>
                    <a:lnTo>
                      <a:pt x="3" y="9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2" name="Freeform 1260"/>
              <p:cNvSpPr>
                <a:spLocks/>
              </p:cNvSpPr>
              <p:nvPr/>
            </p:nvSpPr>
            <p:spPr bwMode="auto">
              <a:xfrm>
                <a:off x="3243236" y="2132357"/>
                <a:ext cx="29015" cy="2279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11" y="1"/>
                  </a:cxn>
                  <a:cxn ang="0">
                    <a:pos x="13" y="3"/>
                  </a:cxn>
                  <a:cxn ang="0">
                    <a:pos x="14" y="5"/>
                  </a:cxn>
                  <a:cxn ang="0">
                    <a:pos x="14" y="9"/>
                  </a:cxn>
                  <a:cxn ang="0">
                    <a:pos x="11" y="11"/>
                  </a:cxn>
                  <a:cxn ang="0">
                    <a:pos x="0" y="11"/>
                  </a:cxn>
                  <a:cxn ang="0">
                    <a:pos x="1" y="8"/>
                  </a:cxn>
                  <a:cxn ang="0">
                    <a:pos x="3" y="5"/>
                  </a:cxn>
                  <a:cxn ang="0">
                    <a:pos x="5" y="3"/>
                  </a:cxn>
                  <a:cxn ang="0">
                    <a:pos x="8" y="1"/>
                  </a:cxn>
                  <a:cxn ang="0">
                    <a:pos x="11" y="0"/>
                  </a:cxn>
                </a:cxnLst>
                <a:rect l="0" t="0" r="r" b="b"/>
                <a:pathLst>
                  <a:path w="14" h="11">
                    <a:moveTo>
                      <a:pt x="11" y="0"/>
                    </a:moveTo>
                    <a:lnTo>
                      <a:pt x="11" y="1"/>
                    </a:lnTo>
                    <a:lnTo>
                      <a:pt x="13" y="3"/>
                    </a:lnTo>
                    <a:lnTo>
                      <a:pt x="14" y="5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8" y="1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3" name="Freeform 1261"/>
              <p:cNvSpPr>
                <a:spLocks/>
              </p:cNvSpPr>
              <p:nvPr/>
            </p:nvSpPr>
            <p:spPr bwMode="auto">
              <a:xfrm>
                <a:off x="3228729" y="1933394"/>
                <a:ext cx="155441" cy="84975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7" y="0"/>
                  </a:cxn>
                  <a:cxn ang="0">
                    <a:pos x="20" y="3"/>
                  </a:cxn>
                  <a:cxn ang="0">
                    <a:pos x="22" y="4"/>
                  </a:cxn>
                  <a:cxn ang="0">
                    <a:pos x="26" y="8"/>
                  </a:cxn>
                  <a:cxn ang="0">
                    <a:pos x="31" y="8"/>
                  </a:cxn>
                  <a:cxn ang="0">
                    <a:pos x="32" y="6"/>
                  </a:cxn>
                  <a:cxn ang="0">
                    <a:pos x="35" y="4"/>
                  </a:cxn>
                  <a:cxn ang="0">
                    <a:pos x="40" y="4"/>
                  </a:cxn>
                  <a:cxn ang="0">
                    <a:pos x="44" y="8"/>
                  </a:cxn>
                  <a:cxn ang="0">
                    <a:pos x="45" y="11"/>
                  </a:cxn>
                  <a:cxn ang="0">
                    <a:pos x="46" y="12"/>
                  </a:cxn>
                  <a:cxn ang="0">
                    <a:pos x="47" y="14"/>
                  </a:cxn>
                  <a:cxn ang="0">
                    <a:pos x="50" y="14"/>
                  </a:cxn>
                  <a:cxn ang="0">
                    <a:pos x="51" y="12"/>
                  </a:cxn>
                  <a:cxn ang="0">
                    <a:pos x="54" y="11"/>
                  </a:cxn>
                  <a:cxn ang="0">
                    <a:pos x="55" y="11"/>
                  </a:cxn>
                  <a:cxn ang="0">
                    <a:pos x="59" y="12"/>
                  </a:cxn>
                  <a:cxn ang="0">
                    <a:pos x="61" y="13"/>
                  </a:cxn>
                  <a:cxn ang="0">
                    <a:pos x="67" y="19"/>
                  </a:cxn>
                  <a:cxn ang="0">
                    <a:pos x="65" y="22"/>
                  </a:cxn>
                  <a:cxn ang="0">
                    <a:pos x="64" y="24"/>
                  </a:cxn>
                  <a:cxn ang="0">
                    <a:pos x="66" y="26"/>
                  </a:cxn>
                  <a:cxn ang="0">
                    <a:pos x="69" y="28"/>
                  </a:cxn>
                  <a:cxn ang="0">
                    <a:pos x="72" y="29"/>
                  </a:cxn>
                  <a:cxn ang="0">
                    <a:pos x="75" y="34"/>
                  </a:cxn>
                  <a:cxn ang="0">
                    <a:pos x="75" y="37"/>
                  </a:cxn>
                  <a:cxn ang="0">
                    <a:pos x="74" y="38"/>
                  </a:cxn>
                  <a:cxn ang="0">
                    <a:pos x="71" y="39"/>
                  </a:cxn>
                  <a:cxn ang="0">
                    <a:pos x="70" y="41"/>
                  </a:cxn>
                  <a:cxn ang="0">
                    <a:pos x="64" y="41"/>
                  </a:cxn>
                  <a:cxn ang="0">
                    <a:pos x="54" y="31"/>
                  </a:cxn>
                  <a:cxn ang="0">
                    <a:pos x="45" y="31"/>
                  </a:cxn>
                  <a:cxn ang="0">
                    <a:pos x="40" y="29"/>
                  </a:cxn>
                  <a:cxn ang="0">
                    <a:pos x="36" y="28"/>
                  </a:cxn>
                  <a:cxn ang="0">
                    <a:pos x="31" y="28"/>
                  </a:cxn>
                  <a:cxn ang="0">
                    <a:pos x="30" y="27"/>
                  </a:cxn>
                  <a:cxn ang="0">
                    <a:pos x="27" y="26"/>
                  </a:cxn>
                  <a:cxn ang="0">
                    <a:pos x="23" y="26"/>
                  </a:cxn>
                  <a:cxn ang="0">
                    <a:pos x="21" y="27"/>
                  </a:cxn>
                  <a:cxn ang="0">
                    <a:pos x="11" y="27"/>
                  </a:cxn>
                  <a:cxn ang="0">
                    <a:pos x="8" y="26"/>
                  </a:cxn>
                  <a:cxn ang="0">
                    <a:pos x="6" y="23"/>
                  </a:cxn>
                  <a:cxn ang="0">
                    <a:pos x="8" y="21"/>
                  </a:cxn>
                  <a:cxn ang="0">
                    <a:pos x="12" y="21"/>
                  </a:cxn>
                  <a:cxn ang="0">
                    <a:pos x="15" y="19"/>
                  </a:cxn>
                  <a:cxn ang="0">
                    <a:pos x="18" y="19"/>
                  </a:cxn>
                  <a:cxn ang="0">
                    <a:pos x="17" y="18"/>
                  </a:cxn>
                  <a:cxn ang="0">
                    <a:pos x="17" y="16"/>
                  </a:cxn>
                  <a:cxn ang="0">
                    <a:pos x="18" y="14"/>
                  </a:cxn>
                  <a:cxn ang="0">
                    <a:pos x="13" y="14"/>
                  </a:cxn>
                  <a:cxn ang="0">
                    <a:pos x="11" y="16"/>
                  </a:cxn>
                  <a:cxn ang="0">
                    <a:pos x="6" y="16"/>
                  </a:cxn>
                  <a:cxn ang="0">
                    <a:pos x="5" y="14"/>
                  </a:cxn>
                  <a:cxn ang="0">
                    <a:pos x="7" y="9"/>
                  </a:cxn>
                  <a:cxn ang="0">
                    <a:pos x="3" y="9"/>
                  </a:cxn>
                  <a:cxn ang="0">
                    <a:pos x="1" y="8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3" y="3"/>
                  </a:cxn>
                  <a:cxn ang="0">
                    <a:pos x="6" y="2"/>
                  </a:cxn>
                  <a:cxn ang="0">
                    <a:pos x="10" y="0"/>
                  </a:cxn>
                </a:cxnLst>
                <a:rect l="0" t="0" r="r" b="b"/>
                <a:pathLst>
                  <a:path w="75" h="41">
                    <a:moveTo>
                      <a:pt x="10" y="0"/>
                    </a:moveTo>
                    <a:lnTo>
                      <a:pt x="17" y="0"/>
                    </a:lnTo>
                    <a:lnTo>
                      <a:pt x="20" y="3"/>
                    </a:lnTo>
                    <a:lnTo>
                      <a:pt x="22" y="4"/>
                    </a:lnTo>
                    <a:lnTo>
                      <a:pt x="26" y="8"/>
                    </a:lnTo>
                    <a:lnTo>
                      <a:pt x="31" y="8"/>
                    </a:lnTo>
                    <a:lnTo>
                      <a:pt x="32" y="6"/>
                    </a:lnTo>
                    <a:lnTo>
                      <a:pt x="35" y="4"/>
                    </a:lnTo>
                    <a:lnTo>
                      <a:pt x="40" y="4"/>
                    </a:lnTo>
                    <a:lnTo>
                      <a:pt x="44" y="8"/>
                    </a:lnTo>
                    <a:lnTo>
                      <a:pt x="45" y="11"/>
                    </a:lnTo>
                    <a:lnTo>
                      <a:pt x="46" y="12"/>
                    </a:lnTo>
                    <a:lnTo>
                      <a:pt x="47" y="14"/>
                    </a:lnTo>
                    <a:lnTo>
                      <a:pt x="50" y="14"/>
                    </a:lnTo>
                    <a:lnTo>
                      <a:pt x="51" y="12"/>
                    </a:lnTo>
                    <a:lnTo>
                      <a:pt x="54" y="11"/>
                    </a:lnTo>
                    <a:lnTo>
                      <a:pt x="55" y="11"/>
                    </a:lnTo>
                    <a:lnTo>
                      <a:pt x="59" y="12"/>
                    </a:lnTo>
                    <a:lnTo>
                      <a:pt x="61" y="13"/>
                    </a:lnTo>
                    <a:lnTo>
                      <a:pt x="67" y="19"/>
                    </a:lnTo>
                    <a:lnTo>
                      <a:pt x="65" y="22"/>
                    </a:lnTo>
                    <a:lnTo>
                      <a:pt x="64" y="24"/>
                    </a:lnTo>
                    <a:lnTo>
                      <a:pt x="66" y="26"/>
                    </a:lnTo>
                    <a:lnTo>
                      <a:pt x="69" y="28"/>
                    </a:lnTo>
                    <a:lnTo>
                      <a:pt x="72" y="29"/>
                    </a:lnTo>
                    <a:lnTo>
                      <a:pt x="75" y="34"/>
                    </a:lnTo>
                    <a:lnTo>
                      <a:pt x="75" y="37"/>
                    </a:lnTo>
                    <a:lnTo>
                      <a:pt x="74" y="38"/>
                    </a:lnTo>
                    <a:lnTo>
                      <a:pt x="71" y="39"/>
                    </a:lnTo>
                    <a:lnTo>
                      <a:pt x="70" y="41"/>
                    </a:lnTo>
                    <a:lnTo>
                      <a:pt x="64" y="41"/>
                    </a:lnTo>
                    <a:lnTo>
                      <a:pt x="54" y="31"/>
                    </a:lnTo>
                    <a:lnTo>
                      <a:pt x="45" y="31"/>
                    </a:lnTo>
                    <a:lnTo>
                      <a:pt x="40" y="29"/>
                    </a:lnTo>
                    <a:lnTo>
                      <a:pt x="36" y="28"/>
                    </a:lnTo>
                    <a:lnTo>
                      <a:pt x="31" y="28"/>
                    </a:lnTo>
                    <a:lnTo>
                      <a:pt x="30" y="27"/>
                    </a:lnTo>
                    <a:lnTo>
                      <a:pt x="27" y="26"/>
                    </a:lnTo>
                    <a:lnTo>
                      <a:pt x="23" y="26"/>
                    </a:lnTo>
                    <a:lnTo>
                      <a:pt x="21" y="27"/>
                    </a:lnTo>
                    <a:lnTo>
                      <a:pt x="11" y="27"/>
                    </a:lnTo>
                    <a:lnTo>
                      <a:pt x="8" y="26"/>
                    </a:lnTo>
                    <a:lnTo>
                      <a:pt x="6" y="23"/>
                    </a:lnTo>
                    <a:lnTo>
                      <a:pt x="8" y="21"/>
                    </a:lnTo>
                    <a:lnTo>
                      <a:pt x="12" y="21"/>
                    </a:lnTo>
                    <a:lnTo>
                      <a:pt x="15" y="19"/>
                    </a:lnTo>
                    <a:lnTo>
                      <a:pt x="18" y="19"/>
                    </a:lnTo>
                    <a:lnTo>
                      <a:pt x="17" y="18"/>
                    </a:lnTo>
                    <a:lnTo>
                      <a:pt x="17" y="16"/>
                    </a:lnTo>
                    <a:lnTo>
                      <a:pt x="18" y="14"/>
                    </a:lnTo>
                    <a:lnTo>
                      <a:pt x="13" y="14"/>
                    </a:lnTo>
                    <a:lnTo>
                      <a:pt x="11" y="16"/>
                    </a:lnTo>
                    <a:lnTo>
                      <a:pt x="6" y="16"/>
                    </a:lnTo>
                    <a:lnTo>
                      <a:pt x="5" y="14"/>
                    </a:lnTo>
                    <a:lnTo>
                      <a:pt x="7" y="9"/>
                    </a:lnTo>
                    <a:lnTo>
                      <a:pt x="3" y="9"/>
                    </a:lnTo>
                    <a:lnTo>
                      <a:pt x="1" y="8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3" y="3"/>
                    </a:lnTo>
                    <a:lnTo>
                      <a:pt x="6" y="2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4" name="Freeform 1262"/>
              <p:cNvSpPr>
                <a:spLocks/>
              </p:cNvSpPr>
              <p:nvPr/>
            </p:nvSpPr>
            <p:spPr bwMode="auto">
              <a:xfrm>
                <a:off x="3301267" y="2003860"/>
                <a:ext cx="31089" cy="1450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9" y="0"/>
                  </a:cxn>
                  <a:cxn ang="0">
                    <a:pos x="10" y="2"/>
                  </a:cxn>
                  <a:cxn ang="0">
                    <a:pos x="15" y="4"/>
                  </a:cxn>
                  <a:cxn ang="0">
                    <a:pos x="14" y="5"/>
                  </a:cxn>
                  <a:cxn ang="0">
                    <a:pos x="10" y="7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2" y="3"/>
                  </a:cxn>
                  <a:cxn ang="0">
                    <a:pos x="5" y="0"/>
                  </a:cxn>
                </a:cxnLst>
                <a:rect l="0" t="0" r="r" b="b"/>
                <a:pathLst>
                  <a:path w="15" h="7">
                    <a:moveTo>
                      <a:pt x="5" y="0"/>
                    </a:moveTo>
                    <a:lnTo>
                      <a:pt x="9" y="0"/>
                    </a:lnTo>
                    <a:lnTo>
                      <a:pt x="10" y="2"/>
                    </a:lnTo>
                    <a:lnTo>
                      <a:pt x="15" y="4"/>
                    </a:lnTo>
                    <a:lnTo>
                      <a:pt x="14" y="5"/>
                    </a:lnTo>
                    <a:lnTo>
                      <a:pt x="10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5" name="Freeform 1263"/>
              <p:cNvSpPr>
                <a:spLocks/>
              </p:cNvSpPr>
              <p:nvPr/>
            </p:nvSpPr>
            <p:spPr bwMode="auto">
              <a:xfrm>
                <a:off x="3444272" y="2053601"/>
                <a:ext cx="412435" cy="13057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29" y="5"/>
                  </a:cxn>
                  <a:cxn ang="0">
                    <a:pos x="40" y="14"/>
                  </a:cxn>
                  <a:cxn ang="0">
                    <a:pos x="51" y="15"/>
                  </a:cxn>
                  <a:cxn ang="0">
                    <a:pos x="55" y="12"/>
                  </a:cxn>
                  <a:cxn ang="0">
                    <a:pos x="63" y="14"/>
                  </a:cxn>
                  <a:cxn ang="0">
                    <a:pos x="65" y="18"/>
                  </a:cxn>
                  <a:cxn ang="0">
                    <a:pos x="71" y="19"/>
                  </a:cxn>
                  <a:cxn ang="0">
                    <a:pos x="78" y="22"/>
                  </a:cxn>
                  <a:cxn ang="0">
                    <a:pos x="81" y="24"/>
                  </a:cxn>
                  <a:cxn ang="0">
                    <a:pos x="66" y="28"/>
                  </a:cxn>
                  <a:cxn ang="0">
                    <a:pos x="73" y="32"/>
                  </a:cxn>
                  <a:cxn ang="0">
                    <a:pos x="84" y="33"/>
                  </a:cxn>
                  <a:cxn ang="0">
                    <a:pos x="81" y="34"/>
                  </a:cxn>
                  <a:cxn ang="0">
                    <a:pos x="86" y="38"/>
                  </a:cxn>
                  <a:cxn ang="0">
                    <a:pos x="101" y="41"/>
                  </a:cxn>
                  <a:cxn ang="0">
                    <a:pos x="130" y="41"/>
                  </a:cxn>
                  <a:cxn ang="0">
                    <a:pos x="167" y="32"/>
                  </a:cxn>
                  <a:cxn ang="0">
                    <a:pos x="192" y="36"/>
                  </a:cxn>
                  <a:cxn ang="0">
                    <a:pos x="197" y="44"/>
                  </a:cxn>
                  <a:cxn ang="0">
                    <a:pos x="194" y="46"/>
                  </a:cxn>
                  <a:cxn ang="0">
                    <a:pos x="199" y="48"/>
                  </a:cxn>
                  <a:cxn ang="0">
                    <a:pos x="190" y="59"/>
                  </a:cxn>
                  <a:cxn ang="0">
                    <a:pos x="174" y="63"/>
                  </a:cxn>
                  <a:cxn ang="0">
                    <a:pos x="162" y="62"/>
                  </a:cxn>
                  <a:cxn ang="0">
                    <a:pos x="158" y="59"/>
                  </a:cxn>
                  <a:cxn ang="0">
                    <a:pos x="153" y="57"/>
                  </a:cxn>
                  <a:cxn ang="0">
                    <a:pos x="147" y="62"/>
                  </a:cxn>
                  <a:cxn ang="0">
                    <a:pos x="108" y="63"/>
                  </a:cxn>
                  <a:cxn ang="0">
                    <a:pos x="95" y="61"/>
                  </a:cxn>
                  <a:cxn ang="0">
                    <a:pos x="89" y="56"/>
                  </a:cxn>
                  <a:cxn ang="0">
                    <a:pos x="83" y="61"/>
                  </a:cxn>
                  <a:cxn ang="0">
                    <a:pos x="78" y="63"/>
                  </a:cxn>
                  <a:cxn ang="0">
                    <a:pos x="60" y="57"/>
                  </a:cxn>
                  <a:cxn ang="0">
                    <a:pos x="49" y="44"/>
                  </a:cxn>
                  <a:cxn ang="0">
                    <a:pos x="52" y="38"/>
                  </a:cxn>
                  <a:cxn ang="0">
                    <a:pos x="45" y="27"/>
                  </a:cxn>
                  <a:cxn ang="0">
                    <a:pos x="35" y="19"/>
                  </a:cxn>
                  <a:cxn ang="0">
                    <a:pos x="29" y="20"/>
                  </a:cxn>
                  <a:cxn ang="0">
                    <a:pos x="17" y="17"/>
                  </a:cxn>
                  <a:cxn ang="0">
                    <a:pos x="2" y="9"/>
                  </a:cxn>
                  <a:cxn ang="0">
                    <a:pos x="0" y="4"/>
                  </a:cxn>
                  <a:cxn ang="0">
                    <a:pos x="4" y="2"/>
                  </a:cxn>
                </a:cxnLst>
                <a:rect l="0" t="0" r="r" b="b"/>
                <a:pathLst>
                  <a:path w="199" h="63">
                    <a:moveTo>
                      <a:pt x="7" y="0"/>
                    </a:moveTo>
                    <a:lnTo>
                      <a:pt x="12" y="0"/>
                    </a:lnTo>
                    <a:lnTo>
                      <a:pt x="21" y="2"/>
                    </a:lnTo>
                    <a:lnTo>
                      <a:pt x="29" y="5"/>
                    </a:lnTo>
                    <a:lnTo>
                      <a:pt x="34" y="10"/>
                    </a:lnTo>
                    <a:lnTo>
                      <a:pt x="40" y="14"/>
                    </a:lnTo>
                    <a:lnTo>
                      <a:pt x="47" y="15"/>
                    </a:lnTo>
                    <a:lnTo>
                      <a:pt x="51" y="15"/>
                    </a:lnTo>
                    <a:lnTo>
                      <a:pt x="54" y="14"/>
                    </a:lnTo>
                    <a:lnTo>
                      <a:pt x="55" y="12"/>
                    </a:lnTo>
                    <a:lnTo>
                      <a:pt x="63" y="12"/>
                    </a:lnTo>
                    <a:lnTo>
                      <a:pt x="63" y="14"/>
                    </a:lnTo>
                    <a:lnTo>
                      <a:pt x="64" y="17"/>
                    </a:lnTo>
                    <a:lnTo>
                      <a:pt x="65" y="18"/>
                    </a:lnTo>
                    <a:lnTo>
                      <a:pt x="68" y="19"/>
                    </a:lnTo>
                    <a:lnTo>
                      <a:pt x="71" y="19"/>
                    </a:lnTo>
                    <a:lnTo>
                      <a:pt x="74" y="20"/>
                    </a:lnTo>
                    <a:lnTo>
                      <a:pt x="78" y="22"/>
                    </a:lnTo>
                    <a:lnTo>
                      <a:pt x="80" y="23"/>
                    </a:lnTo>
                    <a:lnTo>
                      <a:pt x="81" y="24"/>
                    </a:lnTo>
                    <a:lnTo>
                      <a:pt x="65" y="24"/>
                    </a:lnTo>
                    <a:lnTo>
                      <a:pt x="66" y="28"/>
                    </a:lnTo>
                    <a:lnTo>
                      <a:pt x="68" y="29"/>
                    </a:lnTo>
                    <a:lnTo>
                      <a:pt x="73" y="32"/>
                    </a:lnTo>
                    <a:lnTo>
                      <a:pt x="81" y="32"/>
                    </a:lnTo>
                    <a:lnTo>
                      <a:pt x="84" y="33"/>
                    </a:lnTo>
                    <a:lnTo>
                      <a:pt x="83" y="34"/>
                    </a:lnTo>
                    <a:lnTo>
                      <a:pt x="81" y="34"/>
                    </a:lnTo>
                    <a:lnTo>
                      <a:pt x="81" y="38"/>
                    </a:lnTo>
                    <a:lnTo>
                      <a:pt x="86" y="38"/>
                    </a:lnTo>
                    <a:lnTo>
                      <a:pt x="88" y="37"/>
                    </a:lnTo>
                    <a:lnTo>
                      <a:pt x="101" y="41"/>
                    </a:lnTo>
                    <a:lnTo>
                      <a:pt x="115" y="42"/>
                    </a:lnTo>
                    <a:lnTo>
                      <a:pt x="130" y="41"/>
                    </a:lnTo>
                    <a:lnTo>
                      <a:pt x="153" y="33"/>
                    </a:lnTo>
                    <a:lnTo>
                      <a:pt x="167" y="32"/>
                    </a:lnTo>
                    <a:lnTo>
                      <a:pt x="180" y="33"/>
                    </a:lnTo>
                    <a:lnTo>
                      <a:pt x="192" y="36"/>
                    </a:lnTo>
                    <a:lnTo>
                      <a:pt x="199" y="43"/>
                    </a:lnTo>
                    <a:lnTo>
                      <a:pt x="197" y="44"/>
                    </a:lnTo>
                    <a:lnTo>
                      <a:pt x="196" y="44"/>
                    </a:lnTo>
                    <a:lnTo>
                      <a:pt x="194" y="46"/>
                    </a:lnTo>
                    <a:lnTo>
                      <a:pt x="194" y="48"/>
                    </a:lnTo>
                    <a:lnTo>
                      <a:pt x="199" y="48"/>
                    </a:lnTo>
                    <a:lnTo>
                      <a:pt x="197" y="56"/>
                    </a:lnTo>
                    <a:lnTo>
                      <a:pt x="190" y="59"/>
                    </a:lnTo>
                    <a:lnTo>
                      <a:pt x="183" y="62"/>
                    </a:lnTo>
                    <a:lnTo>
                      <a:pt x="174" y="63"/>
                    </a:lnTo>
                    <a:lnTo>
                      <a:pt x="165" y="63"/>
                    </a:lnTo>
                    <a:lnTo>
                      <a:pt x="162" y="62"/>
                    </a:lnTo>
                    <a:lnTo>
                      <a:pt x="159" y="61"/>
                    </a:lnTo>
                    <a:lnTo>
                      <a:pt x="158" y="59"/>
                    </a:lnTo>
                    <a:lnTo>
                      <a:pt x="157" y="57"/>
                    </a:lnTo>
                    <a:lnTo>
                      <a:pt x="153" y="57"/>
                    </a:lnTo>
                    <a:lnTo>
                      <a:pt x="149" y="61"/>
                    </a:lnTo>
                    <a:lnTo>
                      <a:pt x="147" y="62"/>
                    </a:lnTo>
                    <a:lnTo>
                      <a:pt x="114" y="62"/>
                    </a:lnTo>
                    <a:lnTo>
                      <a:pt x="108" y="63"/>
                    </a:lnTo>
                    <a:lnTo>
                      <a:pt x="100" y="62"/>
                    </a:lnTo>
                    <a:lnTo>
                      <a:pt x="95" y="61"/>
                    </a:lnTo>
                    <a:lnTo>
                      <a:pt x="94" y="56"/>
                    </a:lnTo>
                    <a:lnTo>
                      <a:pt x="89" y="56"/>
                    </a:lnTo>
                    <a:lnTo>
                      <a:pt x="85" y="59"/>
                    </a:lnTo>
                    <a:lnTo>
                      <a:pt x="83" y="61"/>
                    </a:lnTo>
                    <a:lnTo>
                      <a:pt x="80" y="63"/>
                    </a:lnTo>
                    <a:lnTo>
                      <a:pt x="78" y="63"/>
                    </a:lnTo>
                    <a:lnTo>
                      <a:pt x="69" y="61"/>
                    </a:lnTo>
                    <a:lnTo>
                      <a:pt x="60" y="57"/>
                    </a:lnTo>
                    <a:lnTo>
                      <a:pt x="52" y="51"/>
                    </a:lnTo>
                    <a:lnTo>
                      <a:pt x="49" y="44"/>
                    </a:lnTo>
                    <a:lnTo>
                      <a:pt x="49" y="42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45" y="27"/>
                    </a:lnTo>
                    <a:lnTo>
                      <a:pt x="37" y="17"/>
                    </a:lnTo>
                    <a:lnTo>
                      <a:pt x="35" y="19"/>
                    </a:lnTo>
                    <a:lnTo>
                      <a:pt x="32" y="20"/>
                    </a:lnTo>
                    <a:lnTo>
                      <a:pt x="29" y="20"/>
                    </a:lnTo>
                    <a:lnTo>
                      <a:pt x="24" y="19"/>
                    </a:lnTo>
                    <a:lnTo>
                      <a:pt x="17" y="17"/>
                    </a:lnTo>
                    <a:lnTo>
                      <a:pt x="9" y="13"/>
                    </a:lnTo>
                    <a:lnTo>
                      <a:pt x="2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6" name="Freeform 1264"/>
              <p:cNvSpPr>
                <a:spLocks/>
              </p:cNvSpPr>
              <p:nvPr/>
            </p:nvSpPr>
            <p:spPr bwMode="auto">
              <a:xfrm>
                <a:off x="3448417" y="2124067"/>
                <a:ext cx="72539" cy="5595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22" y="0"/>
                  </a:cxn>
                  <a:cxn ang="0">
                    <a:pos x="33" y="8"/>
                  </a:cxn>
                  <a:cxn ang="0">
                    <a:pos x="34" y="10"/>
                  </a:cxn>
                  <a:cxn ang="0">
                    <a:pos x="35" y="14"/>
                  </a:cxn>
                  <a:cxn ang="0">
                    <a:pos x="35" y="18"/>
                  </a:cxn>
                  <a:cxn ang="0">
                    <a:pos x="34" y="22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7" y="27"/>
                  </a:cxn>
                  <a:cxn ang="0">
                    <a:pos x="23" y="25"/>
                  </a:cxn>
                  <a:cxn ang="0">
                    <a:pos x="17" y="23"/>
                  </a:cxn>
                  <a:cxn ang="0">
                    <a:pos x="9" y="19"/>
                  </a:cxn>
                  <a:cxn ang="0">
                    <a:pos x="3" y="17"/>
                  </a:cxn>
                  <a:cxn ang="0">
                    <a:pos x="0" y="15"/>
                  </a:cxn>
                  <a:cxn ang="0">
                    <a:pos x="0" y="13"/>
                  </a:cxn>
                  <a:cxn ang="0">
                    <a:pos x="2" y="12"/>
                  </a:cxn>
                  <a:cxn ang="0">
                    <a:pos x="4" y="10"/>
                  </a:cxn>
                  <a:cxn ang="0">
                    <a:pos x="5" y="9"/>
                  </a:cxn>
                  <a:cxn ang="0">
                    <a:pos x="7" y="9"/>
                  </a:cxn>
                  <a:cxn ang="0">
                    <a:pos x="9" y="8"/>
                  </a:cxn>
                  <a:cxn ang="0">
                    <a:pos x="9" y="5"/>
                  </a:cxn>
                  <a:cxn ang="0">
                    <a:pos x="14" y="0"/>
                  </a:cxn>
                </a:cxnLst>
                <a:rect l="0" t="0" r="r" b="b"/>
                <a:pathLst>
                  <a:path w="35" h="27">
                    <a:moveTo>
                      <a:pt x="14" y="0"/>
                    </a:moveTo>
                    <a:lnTo>
                      <a:pt x="22" y="0"/>
                    </a:lnTo>
                    <a:lnTo>
                      <a:pt x="33" y="8"/>
                    </a:lnTo>
                    <a:lnTo>
                      <a:pt x="34" y="10"/>
                    </a:lnTo>
                    <a:lnTo>
                      <a:pt x="35" y="14"/>
                    </a:lnTo>
                    <a:lnTo>
                      <a:pt x="35" y="18"/>
                    </a:lnTo>
                    <a:lnTo>
                      <a:pt x="34" y="22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7" y="27"/>
                    </a:lnTo>
                    <a:lnTo>
                      <a:pt x="23" y="25"/>
                    </a:lnTo>
                    <a:lnTo>
                      <a:pt x="17" y="23"/>
                    </a:lnTo>
                    <a:lnTo>
                      <a:pt x="9" y="19"/>
                    </a:lnTo>
                    <a:lnTo>
                      <a:pt x="3" y="17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2" y="12"/>
                    </a:lnTo>
                    <a:lnTo>
                      <a:pt x="4" y="10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9" y="8"/>
                    </a:lnTo>
                    <a:lnTo>
                      <a:pt x="9" y="5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7" name="Freeform 1265"/>
              <p:cNvSpPr>
                <a:spLocks/>
              </p:cNvSpPr>
              <p:nvPr/>
            </p:nvSpPr>
            <p:spPr bwMode="auto">
              <a:xfrm>
                <a:off x="3456708" y="2018369"/>
                <a:ext cx="68394" cy="20725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33" y="0"/>
                  </a:cxn>
                  <a:cxn ang="0">
                    <a:pos x="33" y="7"/>
                  </a:cxn>
                  <a:cxn ang="0">
                    <a:pos x="31" y="9"/>
                  </a:cxn>
                  <a:cxn ang="0">
                    <a:pos x="29" y="10"/>
                  </a:cxn>
                  <a:cxn ang="0">
                    <a:pos x="23" y="10"/>
                  </a:cxn>
                  <a:cxn ang="0">
                    <a:pos x="16" y="9"/>
                  </a:cxn>
                  <a:cxn ang="0">
                    <a:pos x="9" y="6"/>
                  </a:cxn>
                  <a:cxn ang="0">
                    <a:pos x="3" y="5"/>
                  </a:cxn>
                  <a:cxn ang="0">
                    <a:pos x="0" y="5"/>
                  </a:cxn>
                  <a:cxn ang="0">
                    <a:pos x="8" y="2"/>
                  </a:cxn>
                  <a:cxn ang="0">
                    <a:pos x="18" y="0"/>
                  </a:cxn>
                </a:cxnLst>
                <a:rect l="0" t="0" r="r" b="b"/>
                <a:pathLst>
                  <a:path w="33" h="10">
                    <a:moveTo>
                      <a:pt x="18" y="0"/>
                    </a:moveTo>
                    <a:lnTo>
                      <a:pt x="33" y="0"/>
                    </a:lnTo>
                    <a:lnTo>
                      <a:pt x="33" y="7"/>
                    </a:lnTo>
                    <a:lnTo>
                      <a:pt x="31" y="9"/>
                    </a:lnTo>
                    <a:lnTo>
                      <a:pt x="29" y="10"/>
                    </a:lnTo>
                    <a:lnTo>
                      <a:pt x="23" y="10"/>
                    </a:lnTo>
                    <a:lnTo>
                      <a:pt x="16" y="9"/>
                    </a:lnTo>
                    <a:lnTo>
                      <a:pt x="9" y="6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8" y="2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8" name="Freeform 1266"/>
              <p:cNvSpPr>
                <a:spLocks/>
              </p:cNvSpPr>
              <p:nvPr/>
            </p:nvSpPr>
            <p:spPr bwMode="auto">
              <a:xfrm>
                <a:off x="3406967" y="1956193"/>
                <a:ext cx="78756" cy="58031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9" y="0"/>
                  </a:cxn>
                  <a:cxn ang="0">
                    <a:pos x="10" y="2"/>
                  </a:cxn>
                  <a:cxn ang="0">
                    <a:pos x="14" y="3"/>
                  </a:cxn>
                  <a:cxn ang="0">
                    <a:pos x="17" y="5"/>
                  </a:cxn>
                  <a:cxn ang="0">
                    <a:pos x="20" y="6"/>
                  </a:cxn>
                  <a:cxn ang="0">
                    <a:pos x="24" y="6"/>
                  </a:cxn>
                  <a:cxn ang="0">
                    <a:pos x="24" y="8"/>
                  </a:cxn>
                  <a:cxn ang="0">
                    <a:pos x="25" y="10"/>
                  </a:cxn>
                  <a:cxn ang="0">
                    <a:pos x="28" y="11"/>
                  </a:cxn>
                  <a:cxn ang="0">
                    <a:pos x="34" y="11"/>
                  </a:cxn>
                  <a:cxn ang="0">
                    <a:pos x="37" y="12"/>
                  </a:cxn>
                  <a:cxn ang="0">
                    <a:pos x="38" y="12"/>
                  </a:cxn>
                  <a:cxn ang="0">
                    <a:pos x="38" y="25"/>
                  </a:cxn>
                  <a:cxn ang="0">
                    <a:pos x="28" y="27"/>
                  </a:cxn>
                  <a:cxn ang="0">
                    <a:pos x="18" y="28"/>
                  </a:cxn>
                  <a:cxn ang="0">
                    <a:pos x="12" y="27"/>
                  </a:cxn>
                  <a:cxn ang="0">
                    <a:pos x="9" y="25"/>
                  </a:cxn>
                  <a:cxn ang="0">
                    <a:pos x="9" y="23"/>
                  </a:cxn>
                  <a:cxn ang="0">
                    <a:pos x="12" y="22"/>
                  </a:cxn>
                  <a:cxn ang="0">
                    <a:pos x="13" y="22"/>
                  </a:cxn>
                  <a:cxn ang="0">
                    <a:pos x="14" y="21"/>
                  </a:cxn>
                  <a:cxn ang="0">
                    <a:pos x="12" y="18"/>
                  </a:cxn>
                  <a:cxn ang="0">
                    <a:pos x="8" y="16"/>
                  </a:cxn>
                  <a:cxn ang="0">
                    <a:pos x="5" y="15"/>
                  </a:cxn>
                  <a:cxn ang="0">
                    <a:pos x="3" y="12"/>
                  </a:cxn>
                  <a:cxn ang="0">
                    <a:pos x="1" y="10"/>
                  </a:cxn>
                  <a:cxn ang="0">
                    <a:pos x="0" y="6"/>
                  </a:cxn>
                  <a:cxn ang="0">
                    <a:pos x="3" y="1"/>
                  </a:cxn>
                  <a:cxn ang="0">
                    <a:pos x="7" y="0"/>
                  </a:cxn>
                </a:cxnLst>
                <a:rect l="0" t="0" r="r" b="b"/>
                <a:pathLst>
                  <a:path w="38" h="28">
                    <a:moveTo>
                      <a:pt x="7" y="0"/>
                    </a:moveTo>
                    <a:lnTo>
                      <a:pt x="9" y="0"/>
                    </a:lnTo>
                    <a:lnTo>
                      <a:pt x="10" y="2"/>
                    </a:lnTo>
                    <a:lnTo>
                      <a:pt x="14" y="3"/>
                    </a:lnTo>
                    <a:lnTo>
                      <a:pt x="17" y="5"/>
                    </a:lnTo>
                    <a:lnTo>
                      <a:pt x="20" y="6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8" y="11"/>
                    </a:lnTo>
                    <a:lnTo>
                      <a:pt x="34" y="11"/>
                    </a:lnTo>
                    <a:lnTo>
                      <a:pt x="37" y="12"/>
                    </a:lnTo>
                    <a:lnTo>
                      <a:pt x="38" y="12"/>
                    </a:lnTo>
                    <a:lnTo>
                      <a:pt x="38" y="25"/>
                    </a:lnTo>
                    <a:lnTo>
                      <a:pt x="28" y="27"/>
                    </a:lnTo>
                    <a:lnTo>
                      <a:pt x="18" y="28"/>
                    </a:lnTo>
                    <a:lnTo>
                      <a:pt x="12" y="27"/>
                    </a:lnTo>
                    <a:lnTo>
                      <a:pt x="9" y="25"/>
                    </a:lnTo>
                    <a:lnTo>
                      <a:pt x="9" y="23"/>
                    </a:lnTo>
                    <a:lnTo>
                      <a:pt x="12" y="22"/>
                    </a:lnTo>
                    <a:lnTo>
                      <a:pt x="13" y="22"/>
                    </a:lnTo>
                    <a:lnTo>
                      <a:pt x="14" y="21"/>
                    </a:lnTo>
                    <a:lnTo>
                      <a:pt x="12" y="18"/>
                    </a:lnTo>
                    <a:lnTo>
                      <a:pt x="8" y="16"/>
                    </a:lnTo>
                    <a:lnTo>
                      <a:pt x="5" y="15"/>
                    </a:lnTo>
                    <a:lnTo>
                      <a:pt x="3" y="12"/>
                    </a:lnTo>
                    <a:lnTo>
                      <a:pt x="1" y="10"/>
                    </a:lnTo>
                    <a:lnTo>
                      <a:pt x="0" y="6"/>
                    </a:lnTo>
                    <a:lnTo>
                      <a:pt x="3" y="1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9" name="Freeform 1267"/>
              <p:cNvSpPr>
                <a:spLocks/>
              </p:cNvSpPr>
              <p:nvPr/>
            </p:nvSpPr>
            <p:spPr bwMode="auto">
              <a:xfrm>
                <a:off x="3377951" y="1898162"/>
                <a:ext cx="29015" cy="1865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0"/>
                  </a:cxn>
                  <a:cxn ang="0">
                    <a:pos x="14" y="9"/>
                  </a:cxn>
                  <a:cxn ang="0">
                    <a:pos x="7" y="9"/>
                  </a:cxn>
                  <a:cxn ang="0">
                    <a:pos x="4" y="6"/>
                  </a:cxn>
                  <a:cxn ang="0">
                    <a:pos x="2" y="5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0" t="0" r="r" b="b"/>
                <a:pathLst>
                  <a:path w="14" h="9">
                    <a:moveTo>
                      <a:pt x="0" y="0"/>
                    </a:moveTo>
                    <a:lnTo>
                      <a:pt x="14" y="0"/>
                    </a:lnTo>
                    <a:lnTo>
                      <a:pt x="14" y="9"/>
                    </a:lnTo>
                    <a:lnTo>
                      <a:pt x="7" y="9"/>
                    </a:lnTo>
                    <a:lnTo>
                      <a:pt x="4" y="6"/>
                    </a:lnTo>
                    <a:lnTo>
                      <a:pt x="2" y="5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0" name="Freeform 1268"/>
              <p:cNvSpPr>
                <a:spLocks/>
              </p:cNvSpPr>
              <p:nvPr/>
            </p:nvSpPr>
            <p:spPr bwMode="auto">
              <a:xfrm>
                <a:off x="3462925" y="1821477"/>
                <a:ext cx="259067" cy="178238"/>
              </a:xfrm>
              <a:custGeom>
                <a:avLst/>
                <a:gdLst/>
                <a:ahLst/>
                <a:cxnLst>
                  <a:cxn ang="0">
                    <a:pos x="47" y="5"/>
                  </a:cxn>
                  <a:cxn ang="0">
                    <a:pos x="55" y="17"/>
                  </a:cxn>
                  <a:cxn ang="0">
                    <a:pos x="61" y="23"/>
                  </a:cxn>
                  <a:cxn ang="0">
                    <a:pos x="71" y="23"/>
                  </a:cxn>
                  <a:cxn ang="0">
                    <a:pos x="80" y="26"/>
                  </a:cxn>
                  <a:cxn ang="0">
                    <a:pos x="82" y="33"/>
                  </a:cxn>
                  <a:cxn ang="0">
                    <a:pos x="89" y="29"/>
                  </a:cxn>
                  <a:cxn ang="0">
                    <a:pos x="96" y="28"/>
                  </a:cxn>
                  <a:cxn ang="0">
                    <a:pos x="100" y="38"/>
                  </a:cxn>
                  <a:cxn ang="0">
                    <a:pos x="99" y="44"/>
                  </a:cxn>
                  <a:cxn ang="0">
                    <a:pos x="105" y="46"/>
                  </a:cxn>
                  <a:cxn ang="0">
                    <a:pos x="125" y="52"/>
                  </a:cxn>
                  <a:cxn ang="0">
                    <a:pos x="115" y="60"/>
                  </a:cxn>
                  <a:cxn ang="0">
                    <a:pos x="105" y="67"/>
                  </a:cxn>
                  <a:cxn ang="0">
                    <a:pos x="96" y="73"/>
                  </a:cxn>
                  <a:cxn ang="0">
                    <a:pos x="91" y="70"/>
                  </a:cxn>
                  <a:cxn ang="0">
                    <a:pos x="87" y="67"/>
                  </a:cxn>
                  <a:cxn ang="0">
                    <a:pos x="86" y="73"/>
                  </a:cxn>
                  <a:cxn ang="0">
                    <a:pos x="90" y="78"/>
                  </a:cxn>
                  <a:cxn ang="0">
                    <a:pos x="81" y="85"/>
                  </a:cxn>
                  <a:cxn ang="0">
                    <a:pos x="71" y="78"/>
                  </a:cxn>
                  <a:cxn ang="0">
                    <a:pos x="67" y="83"/>
                  </a:cxn>
                  <a:cxn ang="0">
                    <a:pos x="49" y="85"/>
                  </a:cxn>
                  <a:cxn ang="0">
                    <a:pos x="42" y="78"/>
                  </a:cxn>
                  <a:cxn ang="0">
                    <a:pos x="43" y="76"/>
                  </a:cxn>
                  <a:cxn ang="0">
                    <a:pos x="30" y="66"/>
                  </a:cxn>
                  <a:cxn ang="0">
                    <a:pos x="47" y="58"/>
                  </a:cxn>
                  <a:cxn ang="0">
                    <a:pos x="51" y="56"/>
                  </a:cxn>
                  <a:cxn ang="0">
                    <a:pos x="37" y="56"/>
                  </a:cxn>
                  <a:cxn ang="0">
                    <a:pos x="30" y="58"/>
                  </a:cxn>
                  <a:cxn ang="0">
                    <a:pos x="26" y="52"/>
                  </a:cxn>
                  <a:cxn ang="0">
                    <a:pos x="15" y="56"/>
                  </a:cxn>
                  <a:cxn ang="0">
                    <a:pos x="17" y="51"/>
                  </a:cxn>
                  <a:cxn ang="0">
                    <a:pos x="15" y="46"/>
                  </a:cxn>
                  <a:cxn ang="0">
                    <a:pos x="0" y="33"/>
                  </a:cxn>
                  <a:cxn ang="0">
                    <a:pos x="12" y="36"/>
                  </a:cxn>
                  <a:cxn ang="0">
                    <a:pos x="22" y="34"/>
                  </a:cxn>
                  <a:cxn ang="0">
                    <a:pos x="3" y="23"/>
                  </a:cxn>
                  <a:cxn ang="0">
                    <a:pos x="17" y="21"/>
                  </a:cxn>
                  <a:cxn ang="0">
                    <a:pos x="25" y="24"/>
                  </a:cxn>
                  <a:cxn ang="0">
                    <a:pos x="26" y="18"/>
                  </a:cxn>
                  <a:cxn ang="0">
                    <a:pos x="16" y="19"/>
                  </a:cxn>
                  <a:cxn ang="0">
                    <a:pos x="12" y="14"/>
                  </a:cxn>
                  <a:cxn ang="0">
                    <a:pos x="35" y="9"/>
                  </a:cxn>
                  <a:cxn ang="0">
                    <a:pos x="22" y="3"/>
                  </a:cxn>
                </a:cxnLst>
                <a:rect l="0" t="0" r="r" b="b"/>
                <a:pathLst>
                  <a:path w="125" h="86">
                    <a:moveTo>
                      <a:pt x="22" y="0"/>
                    </a:moveTo>
                    <a:lnTo>
                      <a:pt x="36" y="3"/>
                    </a:lnTo>
                    <a:lnTo>
                      <a:pt x="47" y="5"/>
                    </a:lnTo>
                    <a:lnTo>
                      <a:pt x="52" y="10"/>
                    </a:lnTo>
                    <a:lnTo>
                      <a:pt x="54" y="13"/>
                    </a:lnTo>
                    <a:lnTo>
                      <a:pt x="55" y="17"/>
                    </a:lnTo>
                    <a:lnTo>
                      <a:pt x="56" y="19"/>
                    </a:lnTo>
                    <a:lnTo>
                      <a:pt x="59" y="22"/>
                    </a:lnTo>
                    <a:lnTo>
                      <a:pt x="61" y="23"/>
                    </a:lnTo>
                    <a:lnTo>
                      <a:pt x="65" y="24"/>
                    </a:lnTo>
                    <a:lnTo>
                      <a:pt x="67" y="24"/>
                    </a:lnTo>
                    <a:lnTo>
                      <a:pt x="71" y="23"/>
                    </a:lnTo>
                    <a:lnTo>
                      <a:pt x="74" y="23"/>
                    </a:lnTo>
                    <a:lnTo>
                      <a:pt x="77" y="24"/>
                    </a:lnTo>
                    <a:lnTo>
                      <a:pt x="80" y="26"/>
                    </a:lnTo>
                    <a:lnTo>
                      <a:pt x="81" y="28"/>
                    </a:lnTo>
                    <a:lnTo>
                      <a:pt x="82" y="29"/>
                    </a:lnTo>
                    <a:lnTo>
                      <a:pt x="82" y="33"/>
                    </a:lnTo>
                    <a:lnTo>
                      <a:pt x="84" y="36"/>
                    </a:lnTo>
                    <a:lnTo>
                      <a:pt x="89" y="36"/>
                    </a:lnTo>
                    <a:lnTo>
                      <a:pt x="89" y="29"/>
                    </a:lnTo>
                    <a:lnTo>
                      <a:pt x="87" y="27"/>
                    </a:lnTo>
                    <a:lnTo>
                      <a:pt x="94" y="27"/>
                    </a:lnTo>
                    <a:lnTo>
                      <a:pt x="96" y="28"/>
                    </a:lnTo>
                    <a:lnTo>
                      <a:pt x="96" y="36"/>
                    </a:lnTo>
                    <a:lnTo>
                      <a:pt x="97" y="37"/>
                    </a:lnTo>
                    <a:lnTo>
                      <a:pt x="100" y="38"/>
                    </a:lnTo>
                    <a:lnTo>
                      <a:pt x="101" y="39"/>
                    </a:lnTo>
                    <a:lnTo>
                      <a:pt x="101" y="42"/>
                    </a:lnTo>
                    <a:lnTo>
                      <a:pt x="99" y="44"/>
                    </a:lnTo>
                    <a:lnTo>
                      <a:pt x="99" y="47"/>
                    </a:lnTo>
                    <a:lnTo>
                      <a:pt x="104" y="47"/>
                    </a:lnTo>
                    <a:lnTo>
                      <a:pt x="105" y="46"/>
                    </a:lnTo>
                    <a:lnTo>
                      <a:pt x="111" y="47"/>
                    </a:lnTo>
                    <a:lnTo>
                      <a:pt x="119" y="49"/>
                    </a:lnTo>
                    <a:lnTo>
                      <a:pt x="125" y="52"/>
                    </a:lnTo>
                    <a:lnTo>
                      <a:pt x="125" y="58"/>
                    </a:lnTo>
                    <a:lnTo>
                      <a:pt x="124" y="60"/>
                    </a:lnTo>
                    <a:lnTo>
                      <a:pt x="115" y="60"/>
                    </a:lnTo>
                    <a:lnTo>
                      <a:pt x="111" y="61"/>
                    </a:lnTo>
                    <a:lnTo>
                      <a:pt x="107" y="63"/>
                    </a:lnTo>
                    <a:lnTo>
                      <a:pt x="105" y="67"/>
                    </a:lnTo>
                    <a:lnTo>
                      <a:pt x="101" y="70"/>
                    </a:lnTo>
                    <a:lnTo>
                      <a:pt x="99" y="72"/>
                    </a:lnTo>
                    <a:lnTo>
                      <a:pt x="96" y="73"/>
                    </a:lnTo>
                    <a:lnTo>
                      <a:pt x="94" y="73"/>
                    </a:lnTo>
                    <a:lnTo>
                      <a:pt x="92" y="72"/>
                    </a:lnTo>
                    <a:lnTo>
                      <a:pt x="91" y="70"/>
                    </a:lnTo>
                    <a:lnTo>
                      <a:pt x="91" y="67"/>
                    </a:lnTo>
                    <a:lnTo>
                      <a:pt x="90" y="65"/>
                    </a:lnTo>
                    <a:lnTo>
                      <a:pt x="87" y="67"/>
                    </a:lnTo>
                    <a:lnTo>
                      <a:pt x="86" y="70"/>
                    </a:lnTo>
                    <a:lnTo>
                      <a:pt x="85" y="71"/>
                    </a:lnTo>
                    <a:lnTo>
                      <a:pt x="86" y="73"/>
                    </a:lnTo>
                    <a:lnTo>
                      <a:pt x="87" y="75"/>
                    </a:lnTo>
                    <a:lnTo>
                      <a:pt x="89" y="77"/>
                    </a:lnTo>
                    <a:lnTo>
                      <a:pt x="90" y="78"/>
                    </a:lnTo>
                    <a:lnTo>
                      <a:pt x="84" y="78"/>
                    </a:lnTo>
                    <a:lnTo>
                      <a:pt x="84" y="85"/>
                    </a:lnTo>
                    <a:lnTo>
                      <a:pt x="81" y="85"/>
                    </a:lnTo>
                    <a:lnTo>
                      <a:pt x="77" y="82"/>
                    </a:lnTo>
                    <a:lnTo>
                      <a:pt x="75" y="81"/>
                    </a:lnTo>
                    <a:lnTo>
                      <a:pt x="71" y="78"/>
                    </a:lnTo>
                    <a:lnTo>
                      <a:pt x="69" y="77"/>
                    </a:lnTo>
                    <a:lnTo>
                      <a:pt x="69" y="81"/>
                    </a:lnTo>
                    <a:lnTo>
                      <a:pt x="67" y="83"/>
                    </a:lnTo>
                    <a:lnTo>
                      <a:pt x="62" y="86"/>
                    </a:lnTo>
                    <a:lnTo>
                      <a:pt x="52" y="86"/>
                    </a:lnTo>
                    <a:lnTo>
                      <a:pt x="49" y="85"/>
                    </a:lnTo>
                    <a:lnTo>
                      <a:pt x="46" y="83"/>
                    </a:lnTo>
                    <a:lnTo>
                      <a:pt x="43" y="81"/>
                    </a:lnTo>
                    <a:lnTo>
                      <a:pt x="42" y="78"/>
                    </a:lnTo>
                    <a:lnTo>
                      <a:pt x="45" y="78"/>
                    </a:lnTo>
                    <a:lnTo>
                      <a:pt x="47" y="76"/>
                    </a:lnTo>
                    <a:lnTo>
                      <a:pt x="43" y="76"/>
                    </a:lnTo>
                    <a:lnTo>
                      <a:pt x="36" y="73"/>
                    </a:lnTo>
                    <a:lnTo>
                      <a:pt x="31" y="68"/>
                    </a:lnTo>
                    <a:lnTo>
                      <a:pt x="30" y="66"/>
                    </a:lnTo>
                    <a:lnTo>
                      <a:pt x="32" y="62"/>
                    </a:lnTo>
                    <a:lnTo>
                      <a:pt x="38" y="60"/>
                    </a:lnTo>
                    <a:lnTo>
                      <a:pt x="47" y="58"/>
                    </a:lnTo>
                    <a:lnTo>
                      <a:pt x="60" y="58"/>
                    </a:lnTo>
                    <a:lnTo>
                      <a:pt x="56" y="57"/>
                    </a:lnTo>
                    <a:lnTo>
                      <a:pt x="51" y="56"/>
                    </a:lnTo>
                    <a:lnTo>
                      <a:pt x="47" y="54"/>
                    </a:lnTo>
                    <a:lnTo>
                      <a:pt x="40" y="54"/>
                    </a:lnTo>
                    <a:lnTo>
                      <a:pt x="37" y="56"/>
                    </a:lnTo>
                    <a:lnTo>
                      <a:pt x="36" y="57"/>
                    </a:lnTo>
                    <a:lnTo>
                      <a:pt x="33" y="58"/>
                    </a:lnTo>
                    <a:lnTo>
                      <a:pt x="30" y="58"/>
                    </a:lnTo>
                    <a:lnTo>
                      <a:pt x="27" y="56"/>
                    </a:lnTo>
                    <a:lnTo>
                      <a:pt x="27" y="53"/>
                    </a:lnTo>
                    <a:lnTo>
                      <a:pt x="26" y="52"/>
                    </a:lnTo>
                    <a:lnTo>
                      <a:pt x="21" y="54"/>
                    </a:lnTo>
                    <a:lnTo>
                      <a:pt x="20" y="56"/>
                    </a:lnTo>
                    <a:lnTo>
                      <a:pt x="15" y="56"/>
                    </a:lnTo>
                    <a:lnTo>
                      <a:pt x="13" y="54"/>
                    </a:lnTo>
                    <a:lnTo>
                      <a:pt x="13" y="52"/>
                    </a:lnTo>
                    <a:lnTo>
                      <a:pt x="17" y="51"/>
                    </a:lnTo>
                    <a:lnTo>
                      <a:pt x="20" y="49"/>
                    </a:lnTo>
                    <a:lnTo>
                      <a:pt x="23" y="46"/>
                    </a:lnTo>
                    <a:lnTo>
                      <a:pt x="15" y="46"/>
                    </a:lnTo>
                    <a:lnTo>
                      <a:pt x="7" y="43"/>
                    </a:lnTo>
                    <a:lnTo>
                      <a:pt x="2" y="39"/>
                    </a:lnTo>
                    <a:lnTo>
                      <a:pt x="0" y="33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2" y="36"/>
                    </a:lnTo>
                    <a:lnTo>
                      <a:pt x="15" y="37"/>
                    </a:lnTo>
                    <a:lnTo>
                      <a:pt x="20" y="37"/>
                    </a:lnTo>
                    <a:lnTo>
                      <a:pt x="22" y="34"/>
                    </a:lnTo>
                    <a:lnTo>
                      <a:pt x="7" y="29"/>
                    </a:lnTo>
                    <a:lnTo>
                      <a:pt x="3" y="26"/>
                    </a:lnTo>
                    <a:lnTo>
                      <a:pt x="3" y="23"/>
                    </a:lnTo>
                    <a:lnTo>
                      <a:pt x="5" y="22"/>
                    </a:lnTo>
                    <a:lnTo>
                      <a:pt x="7" y="21"/>
                    </a:lnTo>
                    <a:lnTo>
                      <a:pt x="17" y="21"/>
                    </a:lnTo>
                    <a:lnTo>
                      <a:pt x="20" y="22"/>
                    </a:lnTo>
                    <a:lnTo>
                      <a:pt x="21" y="24"/>
                    </a:lnTo>
                    <a:lnTo>
                      <a:pt x="25" y="24"/>
                    </a:lnTo>
                    <a:lnTo>
                      <a:pt x="26" y="22"/>
                    </a:lnTo>
                    <a:lnTo>
                      <a:pt x="28" y="19"/>
                    </a:lnTo>
                    <a:lnTo>
                      <a:pt x="26" y="18"/>
                    </a:lnTo>
                    <a:lnTo>
                      <a:pt x="22" y="18"/>
                    </a:lnTo>
                    <a:lnTo>
                      <a:pt x="20" y="19"/>
                    </a:lnTo>
                    <a:lnTo>
                      <a:pt x="16" y="19"/>
                    </a:lnTo>
                    <a:lnTo>
                      <a:pt x="15" y="18"/>
                    </a:lnTo>
                    <a:lnTo>
                      <a:pt x="13" y="16"/>
                    </a:lnTo>
                    <a:lnTo>
                      <a:pt x="12" y="14"/>
                    </a:lnTo>
                    <a:lnTo>
                      <a:pt x="12" y="13"/>
                    </a:lnTo>
                    <a:lnTo>
                      <a:pt x="20" y="9"/>
                    </a:lnTo>
                    <a:lnTo>
                      <a:pt x="35" y="9"/>
                    </a:lnTo>
                    <a:lnTo>
                      <a:pt x="30" y="7"/>
                    </a:lnTo>
                    <a:lnTo>
                      <a:pt x="26" y="7"/>
                    </a:lnTo>
                    <a:lnTo>
                      <a:pt x="22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1" name="Freeform 1269"/>
              <p:cNvSpPr>
                <a:spLocks/>
              </p:cNvSpPr>
              <p:nvPr/>
            </p:nvSpPr>
            <p:spPr bwMode="auto">
              <a:xfrm>
                <a:off x="3672251" y="2559299"/>
                <a:ext cx="172021" cy="107772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5" y="4"/>
                  </a:cxn>
                  <a:cxn ang="0">
                    <a:pos x="27" y="7"/>
                  </a:cxn>
                  <a:cxn ang="0">
                    <a:pos x="29" y="9"/>
                  </a:cxn>
                  <a:cxn ang="0">
                    <a:pos x="30" y="12"/>
                  </a:cxn>
                  <a:cxn ang="0">
                    <a:pos x="34" y="8"/>
                  </a:cxn>
                  <a:cxn ang="0">
                    <a:pos x="40" y="14"/>
                  </a:cxn>
                  <a:cxn ang="0">
                    <a:pos x="48" y="17"/>
                  </a:cxn>
                  <a:cxn ang="0">
                    <a:pos x="57" y="19"/>
                  </a:cxn>
                  <a:cxn ang="0">
                    <a:pos x="63" y="24"/>
                  </a:cxn>
                  <a:cxn ang="0">
                    <a:pos x="63" y="27"/>
                  </a:cxn>
                  <a:cxn ang="0">
                    <a:pos x="64" y="29"/>
                  </a:cxn>
                  <a:cxn ang="0">
                    <a:pos x="64" y="31"/>
                  </a:cxn>
                  <a:cxn ang="0">
                    <a:pos x="65" y="32"/>
                  </a:cxn>
                  <a:cxn ang="0">
                    <a:pos x="69" y="34"/>
                  </a:cxn>
                  <a:cxn ang="0">
                    <a:pos x="72" y="34"/>
                  </a:cxn>
                  <a:cxn ang="0">
                    <a:pos x="75" y="36"/>
                  </a:cxn>
                  <a:cxn ang="0">
                    <a:pos x="78" y="37"/>
                  </a:cxn>
                  <a:cxn ang="0">
                    <a:pos x="80" y="37"/>
                  </a:cxn>
                  <a:cxn ang="0">
                    <a:pos x="83" y="39"/>
                  </a:cxn>
                  <a:cxn ang="0">
                    <a:pos x="79" y="42"/>
                  </a:cxn>
                  <a:cxn ang="0">
                    <a:pos x="75" y="43"/>
                  </a:cxn>
                  <a:cxn ang="0">
                    <a:pos x="73" y="44"/>
                  </a:cxn>
                  <a:cxn ang="0">
                    <a:pos x="58" y="44"/>
                  </a:cxn>
                  <a:cxn ang="0">
                    <a:pos x="55" y="43"/>
                  </a:cxn>
                  <a:cxn ang="0">
                    <a:pos x="54" y="41"/>
                  </a:cxn>
                  <a:cxn ang="0">
                    <a:pos x="49" y="38"/>
                  </a:cxn>
                  <a:cxn ang="0">
                    <a:pos x="47" y="36"/>
                  </a:cxn>
                  <a:cxn ang="0">
                    <a:pos x="44" y="34"/>
                  </a:cxn>
                  <a:cxn ang="0">
                    <a:pos x="43" y="34"/>
                  </a:cxn>
                  <a:cxn ang="0">
                    <a:pos x="40" y="42"/>
                  </a:cxn>
                  <a:cxn ang="0">
                    <a:pos x="37" y="44"/>
                  </a:cxn>
                  <a:cxn ang="0">
                    <a:pos x="34" y="47"/>
                  </a:cxn>
                  <a:cxn ang="0">
                    <a:pos x="30" y="49"/>
                  </a:cxn>
                  <a:cxn ang="0">
                    <a:pos x="24" y="49"/>
                  </a:cxn>
                  <a:cxn ang="0">
                    <a:pos x="22" y="52"/>
                  </a:cxn>
                  <a:cxn ang="0">
                    <a:pos x="18" y="52"/>
                  </a:cxn>
                  <a:cxn ang="0">
                    <a:pos x="17" y="51"/>
                  </a:cxn>
                  <a:cxn ang="0">
                    <a:pos x="17" y="47"/>
                  </a:cxn>
                  <a:cxn ang="0">
                    <a:pos x="18" y="44"/>
                  </a:cxn>
                  <a:cxn ang="0">
                    <a:pos x="0" y="44"/>
                  </a:cxn>
                  <a:cxn ang="0">
                    <a:pos x="0" y="42"/>
                  </a:cxn>
                  <a:cxn ang="0">
                    <a:pos x="1" y="39"/>
                  </a:cxn>
                  <a:cxn ang="0">
                    <a:pos x="4" y="37"/>
                  </a:cxn>
                  <a:cxn ang="0">
                    <a:pos x="5" y="37"/>
                  </a:cxn>
                  <a:cxn ang="0">
                    <a:pos x="6" y="36"/>
                  </a:cxn>
                  <a:cxn ang="0">
                    <a:pos x="9" y="34"/>
                  </a:cxn>
                  <a:cxn ang="0">
                    <a:pos x="10" y="33"/>
                  </a:cxn>
                  <a:cxn ang="0">
                    <a:pos x="10" y="18"/>
                  </a:cxn>
                  <a:cxn ang="0">
                    <a:pos x="13" y="10"/>
                  </a:cxn>
                  <a:cxn ang="0">
                    <a:pos x="17" y="4"/>
                  </a:cxn>
                  <a:cxn ang="0">
                    <a:pos x="24" y="0"/>
                  </a:cxn>
                </a:cxnLst>
                <a:rect l="0" t="0" r="r" b="b"/>
                <a:pathLst>
                  <a:path w="83" h="52">
                    <a:moveTo>
                      <a:pt x="24" y="0"/>
                    </a:moveTo>
                    <a:lnTo>
                      <a:pt x="25" y="4"/>
                    </a:lnTo>
                    <a:lnTo>
                      <a:pt x="27" y="7"/>
                    </a:lnTo>
                    <a:lnTo>
                      <a:pt x="29" y="9"/>
                    </a:lnTo>
                    <a:lnTo>
                      <a:pt x="30" y="12"/>
                    </a:lnTo>
                    <a:lnTo>
                      <a:pt x="34" y="8"/>
                    </a:lnTo>
                    <a:lnTo>
                      <a:pt x="40" y="14"/>
                    </a:lnTo>
                    <a:lnTo>
                      <a:pt x="48" y="17"/>
                    </a:lnTo>
                    <a:lnTo>
                      <a:pt x="57" y="19"/>
                    </a:lnTo>
                    <a:lnTo>
                      <a:pt x="63" y="24"/>
                    </a:lnTo>
                    <a:lnTo>
                      <a:pt x="63" y="27"/>
                    </a:lnTo>
                    <a:lnTo>
                      <a:pt x="64" y="29"/>
                    </a:lnTo>
                    <a:lnTo>
                      <a:pt x="64" y="31"/>
                    </a:lnTo>
                    <a:lnTo>
                      <a:pt x="65" y="32"/>
                    </a:lnTo>
                    <a:lnTo>
                      <a:pt x="69" y="34"/>
                    </a:lnTo>
                    <a:lnTo>
                      <a:pt x="72" y="34"/>
                    </a:lnTo>
                    <a:lnTo>
                      <a:pt x="75" y="36"/>
                    </a:lnTo>
                    <a:lnTo>
                      <a:pt x="78" y="37"/>
                    </a:lnTo>
                    <a:lnTo>
                      <a:pt x="80" y="37"/>
                    </a:lnTo>
                    <a:lnTo>
                      <a:pt x="83" y="39"/>
                    </a:lnTo>
                    <a:lnTo>
                      <a:pt x="79" y="42"/>
                    </a:lnTo>
                    <a:lnTo>
                      <a:pt x="75" y="43"/>
                    </a:lnTo>
                    <a:lnTo>
                      <a:pt x="73" y="44"/>
                    </a:lnTo>
                    <a:lnTo>
                      <a:pt x="58" y="44"/>
                    </a:lnTo>
                    <a:lnTo>
                      <a:pt x="55" y="43"/>
                    </a:lnTo>
                    <a:lnTo>
                      <a:pt x="54" y="41"/>
                    </a:lnTo>
                    <a:lnTo>
                      <a:pt x="49" y="38"/>
                    </a:lnTo>
                    <a:lnTo>
                      <a:pt x="47" y="36"/>
                    </a:lnTo>
                    <a:lnTo>
                      <a:pt x="44" y="34"/>
                    </a:lnTo>
                    <a:lnTo>
                      <a:pt x="43" y="34"/>
                    </a:lnTo>
                    <a:lnTo>
                      <a:pt x="40" y="42"/>
                    </a:lnTo>
                    <a:lnTo>
                      <a:pt x="37" y="44"/>
                    </a:lnTo>
                    <a:lnTo>
                      <a:pt x="34" y="47"/>
                    </a:lnTo>
                    <a:lnTo>
                      <a:pt x="30" y="49"/>
                    </a:lnTo>
                    <a:lnTo>
                      <a:pt x="24" y="49"/>
                    </a:lnTo>
                    <a:lnTo>
                      <a:pt x="22" y="52"/>
                    </a:lnTo>
                    <a:lnTo>
                      <a:pt x="18" y="52"/>
                    </a:lnTo>
                    <a:lnTo>
                      <a:pt x="17" y="51"/>
                    </a:lnTo>
                    <a:lnTo>
                      <a:pt x="17" y="47"/>
                    </a:lnTo>
                    <a:lnTo>
                      <a:pt x="18" y="44"/>
                    </a:lnTo>
                    <a:lnTo>
                      <a:pt x="0" y="44"/>
                    </a:lnTo>
                    <a:lnTo>
                      <a:pt x="0" y="42"/>
                    </a:lnTo>
                    <a:lnTo>
                      <a:pt x="1" y="39"/>
                    </a:lnTo>
                    <a:lnTo>
                      <a:pt x="4" y="37"/>
                    </a:lnTo>
                    <a:lnTo>
                      <a:pt x="5" y="37"/>
                    </a:lnTo>
                    <a:lnTo>
                      <a:pt x="6" y="36"/>
                    </a:lnTo>
                    <a:lnTo>
                      <a:pt x="9" y="34"/>
                    </a:lnTo>
                    <a:lnTo>
                      <a:pt x="10" y="33"/>
                    </a:lnTo>
                    <a:lnTo>
                      <a:pt x="10" y="18"/>
                    </a:lnTo>
                    <a:lnTo>
                      <a:pt x="13" y="10"/>
                    </a:lnTo>
                    <a:lnTo>
                      <a:pt x="17" y="4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2" name="Freeform 1270"/>
              <p:cNvSpPr>
                <a:spLocks/>
              </p:cNvSpPr>
              <p:nvPr/>
            </p:nvSpPr>
            <p:spPr bwMode="auto">
              <a:xfrm>
                <a:off x="3914737" y="2463963"/>
                <a:ext cx="53886" cy="41451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20" y="1"/>
                  </a:cxn>
                  <a:cxn ang="0">
                    <a:pos x="24" y="5"/>
                  </a:cxn>
                  <a:cxn ang="0">
                    <a:pos x="26" y="11"/>
                  </a:cxn>
                  <a:cxn ang="0">
                    <a:pos x="24" y="16"/>
                  </a:cxn>
                  <a:cxn ang="0">
                    <a:pos x="16" y="19"/>
                  </a:cxn>
                  <a:cxn ang="0">
                    <a:pos x="14" y="20"/>
                  </a:cxn>
                  <a:cxn ang="0">
                    <a:pos x="11" y="20"/>
                  </a:cxn>
                  <a:cxn ang="0">
                    <a:pos x="6" y="19"/>
                  </a:cxn>
                  <a:cxn ang="0">
                    <a:pos x="4" y="17"/>
                  </a:cxn>
                  <a:cxn ang="0">
                    <a:pos x="1" y="14"/>
                  </a:cxn>
                  <a:cxn ang="0">
                    <a:pos x="0" y="11"/>
                  </a:cxn>
                  <a:cxn ang="0">
                    <a:pos x="2" y="5"/>
                  </a:cxn>
                  <a:cxn ang="0">
                    <a:pos x="6" y="1"/>
                  </a:cxn>
                  <a:cxn ang="0">
                    <a:pos x="12" y="0"/>
                  </a:cxn>
                </a:cxnLst>
                <a:rect l="0" t="0" r="r" b="b"/>
                <a:pathLst>
                  <a:path w="26" h="20">
                    <a:moveTo>
                      <a:pt x="12" y="0"/>
                    </a:moveTo>
                    <a:lnTo>
                      <a:pt x="20" y="1"/>
                    </a:lnTo>
                    <a:lnTo>
                      <a:pt x="24" y="5"/>
                    </a:lnTo>
                    <a:lnTo>
                      <a:pt x="26" y="11"/>
                    </a:lnTo>
                    <a:lnTo>
                      <a:pt x="24" y="16"/>
                    </a:lnTo>
                    <a:lnTo>
                      <a:pt x="16" y="19"/>
                    </a:lnTo>
                    <a:lnTo>
                      <a:pt x="14" y="20"/>
                    </a:lnTo>
                    <a:lnTo>
                      <a:pt x="11" y="20"/>
                    </a:lnTo>
                    <a:lnTo>
                      <a:pt x="6" y="19"/>
                    </a:lnTo>
                    <a:lnTo>
                      <a:pt x="4" y="17"/>
                    </a:lnTo>
                    <a:lnTo>
                      <a:pt x="1" y="14"/>
                    </a:lnTo>
                    <a:lnTo>
                      <a:pt x="0" y="11"/>
                    </a:lnTo>
                    <a:lnTo>
                      <a:pt x="2" y="5"/>
                    </a:lnTo>
                    <a:lnTo>
                      <a:pt x="6" y="1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3" name="Freeform 1271"/>
              <p:cNvSpPr>
                <a:spLocks/>
              </p:cNvSpPr>
              <p:nvPr/>
            </p:nvSpPr>
            <p:spPr bwMode="auto">
              <a:xfrm>
                <a:off x="3759297" y="2671216"/>
                <a:ext cx="43524" cy="35234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7" y="0"/>
                  </a:cxn>
                  <a:cxn ang="0">
                    <a:pos x="18" y="2"/>
                  </a:cxn>
                  <a:cxn ang="0">
                    <a:pos x="21" y="3"/>
                  </a:cxn>
                  <a:cxn ang="0">
                    <a:pos x="16" y="8"/>
                  </a:cxn>
                  <a:cxn ang="0">
                    <a:pos x="7" y="14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2" y="8"/>
                  </a:cxn>
                  <a:cxn ang="0">
                    <a:pos x="6" y="5"/>
                  </a:cxn>
                  <a:cxn ang="0">
                    <a:pos x="8" y="4"/>
                  </a:cxn>
                  <a:cxn ang="0">
                    <a:pos x="10" y="2"/>
                  </a:cxn>
                  <a:cxn ang="0">
                    <a:pos x="13" y="2"/>
                  </a:cxn>
                  <a:cxn ang="0">
                    <a:pos x="16" y="0"/>
                  </a:cxn>
                </a:cxnLst>
                <a:rect l="0" t="0" r="r" b="b"/>
                <a:pathLst>
                  <a:path w="21" h="17">
                    <a:moveTo>
                      <a:pt x="16" y="0"/>
                    </a:moveTo>
                    <a:lnTo>
                      <a:pt x="17" y="0"/>
                    </a:lnTo>
                    <a:lnTo>
                      <a:pt x="18" y="2"/>
                    </a:lnTo>
                    <a:lnTo>
                      <a:pt x="21" y="3"/>
                    </a:lnTo>
                    <a:lnTo>
                      <a:pt x="16" y="8"/>
                    </a:lnTo>
                    <a:lnTo>
                      <a:pt x="7" y="14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5"/>
                    </a:lnTo>
                    <a:lnTo>
                      <a:pt x="8" y="4"/>
                    </a:lnTo>
                    <a:lnTo>
                      <a:pt x="10" y="2"/>
                    </a:lnTo>
                    <a:lnTo>
                      <a:pt x="13" y="2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4" name="Freeform 1272"/>
              <p:cNvSpPr>
                <a:spLocks/>
              </p:cNvSpPr>
              <p:nvPr/>
            </p:nvSpPr>
            <p:spPr bwMode="auto">
              <a:xfrm>
                <a:off x="3825619" y="2219404"/>
                <a:ext cx="113990" cy="45596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8" y="0"/>
                  </a:cxn>
                  <a:cxn ang="0">
                    <a:pos x="15" y="1"/>
                  </a:cxn>
                  <a:cxn ang="0">
                    <a:pos x="20" y="1"/>
                  </a:cxn>
                  <a:cxn ang="0">
                    <a:pos x="28" y="2"/>
                  </a:cxn>
                  <a:cxn ang="0">
                    <a:pos x="38" y="5"/>
                  </a:cxn>
                  <a:cxn ang="0">
                    <a:pos x="48" y="10"/>
                  </a:cxn>
                  <a:cxn ang="0">
                    <a:pos x="55" y="15"/>
                  </a:cxn>
                  <a:cxn ang="0">
                    <a:pos x="53" y="20"/>
                  </a:cxn>
                  <a:cxn ang="0">
                    <a:pos x="50" y="21"/>
                  </a:cxn>
                  <a:cxn ang="0">
                    <a:pos x="44" y="21"/>
                  </a:cxn>
                  <a:cxn ang="0">
                    <a:pos x="39" y="18"/>
                  </a:cxn>
                  <a:cxn ang="0">
                    <a:pos x="33" y="18"/>
                  </a:cxn>
                  <a:cxn ang="0">
                    <a:pos x="29" y="20"/>
                  </a:cxn>
                  <a:cxn ang="0">
                    <a:pos x="25" y="22"/>
                  </a:cxn>
                  <a:cxn ang="0">
                    <a:pos x="15" y="22"/>
                  </a:cxn>
                  <a:cxn ang="0">
                    <a:pos x="12" y="21"/>
                  </a:cxn>
                  <a:cxn ang="0">
                    <a:pos x="9" y="18"/>
                  </a:cxn>
                  <a:cxn ang="0">
                    <a:pos x="9" y="13"/>
                  </a:cxn>
                  <a:cxn ang="0">
                    <a:pos x="4" y="11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2"/>
                  </a:cxn>
                  <a:cxn ang="0">
                    <a:pos x="3" y="1"/>
                  </a:cxn>
                  <a:cxn ang="0">
                    <a:pos x="5" y="0"/>
                  </a:cxn>
                </a:cxnLst>
                <a:rect l="0" t="0" r="r" b="b"/>
                <a:pathLst>
                  <a:path w="55" h="22">
                    <a:moveTo>
                      <a:pt x="5" y="0"/>
                    </a:moveTo>
                    <a:lnTo>
                      <a:pt x="8" y="0"/>
                    </a:lnTo>
                    <a:lnTo>
                      <a:pt x="15" y="1"/>
                    </a:lnTo>
                    <a:lnTo>
                      <a:pt x="20" y="1"/>
                    </a:lnTo>
                    <a:lnTo>
                      <a:pt x="28" y="2"/>
                    </a:lnTo>
                    <a:lnTo>
                      <a:pt x="38" y="5"/>
                    </a:lnTo>
                    <a:lnTo>
                      <a:pt x="48" y="10"/>
                    </a:lnTo>
                    <a:lnTo>
                      <a:pt x="55" y="15"/>
                    </a:lnTo>
                    <a:lnTo>
                      <a:pt x="53" y="20"/>
                    </a:lnTo>
                    <a:lnTo>
                      <a:pt x="50" y="21"/>
                    </a:lnTo>
                    <a:lnTo>
                      <a:pt x="44" y="21"/>
                    </a:lnTo>
                    <a:lnTo>
                      <a:pt x="39" y="18"/>
                    </a:lnTo>
                    <a:lnTo>
                      <a:pt x="33" y="18"/>
                    </a:lnTo>
                    <a:lnTo>
                      <a:pt x="29" y="20"/>
                    </a:lnTo>
                    <a:lnTo>
                      <a:pt x="25" y="22"/>
                    </a:lnTo>
                    <a:lnTo>
                      <a:pt x="15" y="22"/>
                    </a:lnTo>
                    <a:lnTo>
                      <a:pt x="12" y="21"/>
                    </a:lnTo>
                    <a:lnTo>
                      <a:pt x="9" y="18"/>
                    </a:lnTo>
                    <a:lnTo>
                      <a:pt x="9" y="13"/>
                    </a:lnTo>
                    <a:lnTo>
                      <a:pt x="4" y="11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5" name="Freeform 1273"/>
              <p:cNvSpPr>
                <a:spLocks/>
              </p:cNvSpPr>
              <p:nvPr/>
            </p:nvSpPr>
            <p:spPr bwMode="auto">
              <a:xfrm>
                <a:off x="3835981" y="2698160"/>
                <a:ext cx="29015" cy="2279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0" y="0"/>
                  </a:cxn>
                  <a:cxn ang="0">
                    <a:pos x="12" y="1"/>
                  </a:cxn>
                  <a:cxn ang="0">
                    <a:pos x="14" y="3"/>
                  </a:cxn>
                  <a:cxn ang="0">
                    <a:pos x="12" y="8"/>
                  </a:cxn>
                  <a:cxn ang="0">
                    <a:pos x="10" y="9"/>
                  </a:cxn>
                  <a:cxn ang="0">
                    <a:pos x="9" y="11"/>
                  </a:cxn>
                  <a:cxn ang="0">
                    <a:pos x="7" y="11"/>
                  </a:cxn>
                  <a:cxn ang="0">
                    <a:pos x="5" y="10"/>
                  </a:cxn>
                  <a:cxn ang="0">
                    <a:pos x="3" y="9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4" y="0"/>
                  </a:cxn>
                </a:cxnLst>
                <a:rect l="0" t="0" r="r" b="b"/>
                <a:pathLst>
                  <a:path w="14" h="11">
                    <a:moveTo>
                      <a:pt x="4" y="0"/>
                    </a:moveTo>
                    <a:lnTo>
                      <a:pt x="10" y="0"/>
                    </a:lnTo>
                    <a:lnTo>
                      <a:pt x="12" y="1"/>
                    </a:lnTo>
                    <a:lnTo>
                      <a:pt x="14" y="3"/>
                    </a:lnTo>
                    <a:lnTo>
                      <a:pt x="12" y="8"/>
                    </a:lnTo>
                    <a:lnTo>
                      <a:pt x="10" y="9"/>
                    </a:lnTo>
                    <a:lnTo>
                      <a:pt x="9" y="11"/>
                    </a:lnTo>
                    <a:lnTo>
                      <a:pt x="7" y="11"/>
                    </a:lnTo>
                    <a:lnTo>
                      <a:pt x="5" y="10"/>
                    </a:lnTo>
                    <a:lnTo>
                      <a:pt x="3" y="9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6" name="Freeform 1274"/>
              <p:cNvSpPr>
                <a:spLocks/>
              </p:cNvSpPr>
              <p:nvPr/>
            </p:nvSpPr>
            <p:spPr bwMode="auto">
              <a:xfrm>
                <a:off x="3976913" y="2466036"/>
                <a:ext cx="26944" cy="16580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8" y="0"/>
                  </a:cxn>
                  <a:cxn ang="0">
                    <a:pos x="13" y="5"/>
                  </a:cxn>
                  <a:cxn ang="0">
                    <a:pos x="13" y="6"/>
                  </a:cxn>
                  <a:cxn ang="0">
                    <a:pos x="10" y="6"/>
                  </a:cxn>
                  <a:cxn ang="0">
                    <a:pos x="9" y="8"/>
                  </a:cxn>
                  <a:cxn ang="0">
                    <a:pos x="4" y="8"/>
                  </a:cxn>
                  <a:cxn ang="0">
                    <a:pos x="1" y="6"/>
                  </a:cxn>
                  <a:cxn ang="0">
                    <a:pos x="0" y="5"/>
                  </a:cxn>
                  <a:cxn ang="0">
                    <a:pos x="0" y="3"/>
                  </a:cxn>
                  <a:cxn ang="0">
                    <a:pos x="3" y="1"/>
                  </a:cxn>
                  <a:cxn ang="0">
                    <a:pos x="4" y="0"/>
                  </a:cxn>
                </a:cxnLst>
                <a:rect l="0" t="0" r="r" b="b"/>
                <a:pathLst>
                  <a:path w="13" h="8">
                    <a:moveTo>
                      <a:pt x="4" y="0"/>
                    </a:moveTo>
                    <a:lnTo>
                      <a:pt x="8" y="0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0" y="6"/>
                    </a:lnTo>
                    <a:lnTo>
                      <a:pt x="9" y="8"/>
                    </a:lnTo>
                    <a:lnTo>
                      <a:pt x="4" y="8"/>
                    </a:lnTo>
                    <a:lnTo>
                      <a:pt x="1" y="6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3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7" name="Freeform 1275"/>
              <p:cNvSpPr>
                <a:spLocks/>
              </p:cNvSpPr>
              <p:nvPr/>
            </p:nvSpPr>
            <p:spPr bwMode="auto">
              <a:xfrm>
                <a:off x="3864996" y="2416295"/>
                <a:ext cx="20725" cy="2072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0"/>
                  </a:cxn>
                  <a:cxn ang="0">
                    <a:pos x="9" y="3"/>
                  </a:cxn>
                  <a:cxn ang="0">
                    <a:pos x="8" y="6"/>
                  </a:cxn>
                  <a:cxn ang="0">
                    <a:pos x="4" y="10"/>
                  </a:cxn>
                  <a:cxn ang="0">
                    <a:pos x="0" y="10"/>
                  </a:cxn>
                  <a:cxn ang="0">
                    <a:pos x="0" y="6"/>
                  </a:cxn>
                  <a:cxn ang="0">
                    <a:pos x="1" y="5"/>
                  </a:cxn>
                  <a:cxn ang="0">
                    <a:pos x="4" y="4"/>
                  </a:cxn>
                  <a:cxn ang="0">
                    <a:pos x="8" y="0"/>
                  </a:cxn>
                </a:cxnLst>
                <a:rect l="0" t="0" r="r" b="b"/>
                <a:pathLst>
                  <a:path w="10" h="10">
                    <a:moveTo>
                      <a:pt x="8" y="0"/>
                    </a:moveTo>
                    <a:lnTo>
                      <a:pt x="10" y="0"/>
                    </a:lnTo>
                    <a:lnTo>
                      <a:pt x="9" y="3"/>
                    </a:lnTo>
                    <a:lnTo>
                      <a:pt x="8" y="6"/>
                    </a:lnTo>
                    <a:lnTo>
                      <a:pt x="4" y="10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4" y="4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8" name="Freeform 1276"/>
              <p:cNvSpPr>
                <a:spLocks/>
              </p:cNvSpPr>
              <p:nvPr/>
            </p:nvSpPr>
            <p:spPr bwMode="auto">
              <a:xfrm>
                <a:off x="3605930" y="2215259"/>
                <a:ext cx="690154" cy="501553"/>
              </a:xfrm>
              <a:custGeom>
                <a:avLst/>
                <a:gdLst/>
                <a:ahLst/>
                <a:cxnLst>
                  <a:cxn ang="0">
                    <a:pos x="51" y="3"/>
                  </a:cxn>
                  <a:cxn ang="0">
                    <a:pos x="46" y="14"/>
                  </a:cxn>
                  <a:cxn ang="0">
                    <a:pos x="42" y="29"/>
                  </a:cxn>
                  <a:cxn ang="0">
                    <a:pos x="54" y="33"/>
                  </a:cxn>
                  <a:cxn ang="0">
                    <a:pos x="61" y="10"/>
                  </a:cxn>
                  <a:cxn ang="0">
                    <a:pos x="109" y="20"/>
                  </a:cxn>
                  <a:cxn ang="0">
                    <a:pos x="111" y="36"/>
                  </a:cxn>
                  <a:cxn ang="0">
                    <a:pos x="130" y="36"/>
                  </a:cxn>
                  <a:cxn ang="0">
                    <a:pos x="154" y="27"/>
                  </a:cxn>
                  <a:cxn ang="0">
                    <a:pos x="190" y="49"/>
                  </a:cxn>
                  <a:cxn ang="0">
                    <a:pos x="223" y="61"/>
                  </a:cxn>
                  <a:cxn ang="0">
                    <a:pos x="262" y="78"/>
                  </a:cxn>
                  <a:cxn ang="0">
                    <a:pos x="267" y="90"/>
                  </a:cxn>
                  <a:cxn ang="0">
                    <a:pos x="272" y="96"/>
                  </a:cxn>
                  <a:cxn ang="0">
                    <a:pos x="261" y="107"/>
                  </a:cxn>
                  <a:cxn ang="0">
                    <a:pos x="286" y="124"/>
                  </a:cxn>
                  <a:cxn ang="0">
                    <a:pos x="298" y="140"/>
                  </a:cxn>
                  <a:cxn ang="0">
                    <a:pos x="313" y="139"/>
                  </a:cxn>
                  <a:cxn ang="0">
                    <a:pos x="330" y="145"/>
                  </a:cxn>
                  <a:cxn ang="0">
                    <a:pos x="326" y="160"/>
                  </a:cxn>
                  <a:cxn ang="0">
                    <a:pos x="312" y="170"/>
                  </a:cxn>
                  <a:cxn ang="0">
                    <a:pos x="307" y="181"/>
                  </a:cxn>
                  <a:cxn ang="0">
                    <a:pos x="274" y="156"/>
                  </a:cxn>
                  <a:cxn ang="0">
                    <a:pos x="258" y="159"/>
                  </a:cxn>
                  <a:cxn ang="0">
                    <a:pos x="264" y="165"/>
                  </a:cxn>
                  <a:cxn ang="0">
                    <a:pos x="266" y="174"/>
                  </a:cxn>
                  <a:cxn ang="0">
                    <a:pos x="278" y="186"/>
                  </a:cxn>
                  <a:cxn ang="0">
                    <a:pos x="293" y="193"/>
                  </a:cxn>
                  <a:cxn ang="0">
                    <a:pos x="296" y="202"/>
                  </a:cxn>
                  <a:cxn ang="0">
                    <a:pos x="296" y="222"/>
                  </a:cxn>
                  <a:cxn ang="0">
                    <a:pos x="261" y="212"/>
                  </a:cxn>
                  <a:cxn ang="0">
                    <a:pos x="279" y="237"/>
                  </a:cxn>
                  <a:cxn ang="0">
                    <a:pos x="273" y="241"/>
                  </a:cxn>
                  <a:cxn ang="0">
                    <a:pos x="242" y="227"/>
                  </a:cxn>
                  <a:cxn ang="0">
                    <a:pos x="213" y="214"/>
                  </a:cxn>
                  <a:cxn ang="0">
                    <a:pos x="176" y="194"/>
                  </a:cxn>
                  <a:cxn ang="0">
                    <a:pos x="155" y="198"/>
                  </a:cxn>
                  <a:cxn ang="0">
                    <a:pos x="140" y="192"/>
                  </a:cxn>
                  <a:cxn ang="0">
                    <a:pos x="145" y="179"/>
                  </a:cxn>
                  <a:cxn ang="0">
                    <a:pos x="183" y="173"/>
                  </a:cxn>
                  <a:cxn ang="0">
                    <a:pos x="183" y="159"/>
                  </a:cxn>
                  <a:cxn ang="0">
                    <a:pos x="203" y="142"/>
                  </a:cxn>
                  <a:cxn ang="0">
                    <a:pos x="187" y="114"/>
                  </a:cxn>
                  <a:cxn ang="0">
                    <a:pos x="163" y="110"/>
                  </a:cxn>
                  <a:cxn ang="0">
                    <a:pos x="154" y="106"/>
                  </a:cxn>
                  <a:cxn ang="0">
                    <a:pos x="164" y="101"/>
                  </a:cxn>
                  <a:cxn ang="0">
                    <a:pos x="129" y="81"/>
                  </a:cxn>
                  <a:cxn ang="0">
                    <a:pos x="115" y="93"/>
                  </a:cxn>
                  <a:cxn ang="0">
                    <a:pos x="45" y="82"/>
                  </a:cxn>
                  <a:cxn ang="0">
                    <a:pos x="15" y="71"/>
                  </a:cxn>
                  <a:cxn ang="0">
                    <a:pos x="22" y="64"/>
                  </a:cxn>
                  <a:cxn ang="0">
                    <a:pos x="7" y="56"/>
                  </a:cxn>
                  <a:cxn ang="0">
                    <a:pos x="0" y="37"/>
                  </a:cxn>
                  <a:cxn ang="0">
                    <a:pos x="10" y="23"/>
                  </a:cxn>
                </a:cxnLst>
                <a:rect l="0" t="0" r="r" b="b"/>
                <a:pathLst>
                  <a:path w="333" h="242">
                    <a:moveTo>
                      <a:pt x="42" y="0"/>
                    </a:moveTo>
                    <a:lnTo>
                      <a:pt x="43" y="0"/>
                    </a:lnTo>
                    <a:lnTo>
                      <a:pt x="45" y="2"/>
                    </a:lnTo>
                    <a:lnTo>
                      <a:pt x="47" y="2"/>
                    </a:lnTo>
                    <a:lnTo>
                      <a:pt x="51" y="3"/>
                    </a:lnTo>
                    <a:lnTo>
                      <a:pt x="54" y="3"/>
                    </a:lnTo>
                    <a:lnTo>
                      <a:pt x="55" y="4"/>
                    </a:lnTo>
                    <a:lnTo>
                      <a:pt x="56" y="4"/>
                    </a:lnTo>
                    <a:lnTo>
                      <a:pt x="52" y="9"/>
                    </a:lnTo>
                    <a:lnTo>
                      <a:pt x="46" y="14"/>
                    </a:lnTo>
                    <a:lnTo>
                      <a:pt x="41" y="19"/>
                    </a:lnTo>
                    <a:lnTo>
                      <a:pt x="38" y="25"/>
                    </a:lnTo>
                    <a:lnTo>
                      <a:pt x="38" y="28"/>
                    </a:lnTo>
                    <a:lnTo>
                      <a:pt x="40" y="29"/>
                    </a:lnTo>
                    <a:lnTo>
                      <a:pt x="42" y="29"/>
                    </a:lnTo>
                    <a:lnTo>
                      <a:pt x="42" y="43"/>
                    </a:lnTo>
                    <a:lnTo>
                      <a:pt x="43" y="44"/>
                    </a:lnTo>
                    <a:lnTo>
                      <a:pt x="47" y="44"/>
                    </a:lnTo>
                    <a:lnTo>
                      <a:pt x="54" y="38"/>
                    </a:lnTo>
                    <a:lnTo>
                      <a:pt x="54" y="33"/>
                    </a:lnTo>
                    <a:lnTo>
                      <a:pt x="51" y="31"/>
                    </a:lnTo>
                    <a:lnTo>
                      <a:pt x="50" y="28"/>
                    </a:lnTo>
                    <a:lnTo>
                      <a:pt x="50" y="24"/>
                    </a:lnTo>
                    <a:lnTo>
                      <a:pt x="52" y="17"/>
                    </a:lnTo>
                    <a:lnTo>
                      <a:pt x="61" y="10"/>
                    </a:lnTo>
                    <a:lnTo>
                      <a:pt x="71" y="7"/>
                    </a:lnTo>
                    <a:lnTo>
                      <a:pt x="94" y="4"/>
                    </a:lnTo>
                    <a:lnTo>
                      <a:pt x="100" y="7"/>
                    </a:lnTo>
                    <a:lnTo>
                      <a:pt x="105" y="12"/>
                    </a:lnTo>
                    <a:lnTo>
                      <a:pt x="109" y="20"/>
                    </a:lnTo>
                    <a:lnTo>
                      <a:pt x="110" y="28"/>
                    </a:lnTo>
                    <a:lnTo>
                      <a:pt x="110" y="31"/>
                    </a:lnTo>
                    <a:lnTo>
                      <a:pt x="109" y="32"/>
                    </a:lnTo>
                    <a:lnTo>
                      <a:pt x="109" y="36"/>
                    </a:lnTo>
                    <a:lnTo>
                      <a:pt x="111" y="36"/>
                    </a:lnTo>
                    <a:lnTo>
                      <a:pt x="115" y="32"/>
                    </a:lnTo>
                    <a:lnTo>
                      <a:pt x="120" y="32"/>
                    </a:lnTo>
                    <a:lnTo>
                      <a:pt x="123" y="33"/>
                    </a:lnTo>
                    <a:lnTo>
                      <a:pt x="125" y="36"/>
                    </a:lnTo>
                    <a:lnTo>
                      <a:pt x="130" y="36"/>
                    </a:lnTo>
                    <a:lnTo>
                      <a:pt x="136" y="29"/>
                    </a:lnTo>
                    <a:lnTo>
                      <a:pt x="139" y="28"/>
                    </a:lnTo>
                    <a:lnTo>
                      <a:pt x="141" y="25"/>
                    </a:lnTo>
                    <a:lnTo>
                      <a:pt x="144" y="25"/>
                    </a:lnTo>
                    <a:lnTo>
                      <a:pt x="154" y="27"/>
                    </a:lnTo>
                    <a:lnTo>
                      <a:pt x="165" y="28"/>
                    </a:lnTo>
                    <a:lnTo>
                      <a:pt x="174" y="32"/>
                    </a:lnTo>
                    <a:lnTo>
                      <a:pt x="180" y="38"/>
                    </a:lnTo>
                    <a:lnTo>
                      <a:pt x="184" y="44"/>
                    </a:lnTo>
                    <a:lnTo>
                      <a:pt x="190" y="49"/>
                    </a:lnTo>
                    <a:lnTo>
                      <a:pt x="199" y="52"/>
                    </a:lnTo>
                    <a:lnTo>
                      <a:pt x="214" y="52"/>
                    </a:lnTo>
                    <a:lnTo>
                      <a:pt x="222" y="56"/>
                    </a:lnTo>
                    <a:lnTo>
                      <a:pt x="223" y="58"/>
                    </a:lnTo>
                    <a:lnTo>
                      <a:pt x="223" y="61"/>
                    </a:lnTo>
                    <a:lnTo>
                      <a:pt x="233" y="64"/>
                    </a:lnTo>
                    <a:lnTo>
                      <a:pt x="240" y="70"/>
                    </a:lnTo>
                    <a:lnTo>
                      <a:pt x="251" y="72"/>
                    </a:lnTo>
                    <a:lnTo>
                      <a:pt x="251" y="78"/>
                    </a:lnTo>
                    <a:lnTo>
                      <a:pt x="262" y="78"/>
                    </a:lnTo>
                    <a:lnTo>
                      <a:pt x="264" y="80"/>
                    </a:lnTo>
                    <a:lnTo>
                      <a:pt x="266" y="82"/>
                    </a:lnTo>
                    <a:lnTo>
                      <a:pt x="268" y="85"/>
                    </a:lnTo>
                    <a:lnTo>
                      <a:pt x="269" y="88"/>
                    </a:lnTo>
                    <a:lnTo>
                      <a:pt x="267" y="90"/>
                    </a:lnTo>
                    <a:lnTo>
                      <a:pt x="263" y="90"/>
                    </a:lnTo>
                    <a:lnTo>
                      <a:pt x="256" y="93"/>
                    </a:lnTo>
                    <a:lnTo>
                      <a:pt x="259" y="95"/>
                    </a:lnTo>
                    <a:lnTo>
                      <a:pt x="269" y="95"/>
                    </a:lnTo>
                    <a:lnTo>
                      <a:pt x="272" y="96"/>
                    </a:lnTo>
                    <a:lnTo>
                      <a:pt x="273" y="98"/>
                    </a:lnTo>
                    <a:lnTo>
                      <a:pt x="269" y="100"/>
                    </a:lnTo>
                    <a:lnTo>
                      <a:pt x="267" y="102"/>
                    </a:lnTo>
                    <a:lnTo>
                      <a:pt x="264" y="103"/>
                    </a:lnTo>
                    <a:lnTo>
                      <a:pt x="261" y="107"/>
                    </a:lnTo>
                    <a:lnTo>
                      <a:pt x="268" y="111"/>
                    </a:lnTo>
                    <a:lnTo>
                      <a:pt x="272" y="111"/>
                    </a:lnTo>
                    <a:lnTo>
                      <a:pt x="274" y="117"/>
                    </a:lnTo>
                    <a:lnTo>
                      <a:pt x="278" y="121"/>
                    </a:lnTo>
                    <a:lnTo>
                      <a:pt x="286" y="124"/>
                    </a:lnTo>
                    <a:lnTo>
                      <a:pt x="292" y="125"/>
                    </a:lnTo>
                    <a:lnTo>
                      <a:pt x="293" y="129"/>
                    </a:lnTo>
                    <a:lnTo>
                      <a:pt x="293" y="132"/>
                    </a:lnTo>
                    <a:lnTo>
                      <a:pt x="296" y="137"/>
                    </a:lnTo>
                    <a:lnTo>
                      <a:pt x="298" y="140"/>
                    </a:lnTo>
                    <a:lnTo>
                      <a:pt x="304" y="140"/>
                    </a:lnTo>
                    <a:lnTo>
                      <a:pt x="308" y="139"/>
                    </a:lnTo>
                    <a:lnTo>
                      <a:pt x="309" y="137"/>
                    </a:lnTo>
                    <a:lnTo>
                      <a:pt x="312" y="137"/>
                    </a:lnTo>
                    <a:lnTo>
                      <a:pt x="313" y="139"/>
                    </a:lnTo>
                    <a:lnTo>
                      <a:pt x="314" y="141"/>
                    </a:lnTo>
                    <a:lnTo>
                      <a:pt x="317" y="142"/>
                    </a:lnTo>
                    <a:lnTo>
                      <a:pt x="318" y="144"/>
                    </a:lnTo>
                    <a:lnTo>
                      <a:pt x="326" y="144"/>
                    </a:lnTo>
                    <a:lnTo>
                      <a:pt x="330" y="145"/>
                    </a:lnTo>
                    <a:lnTo>
                      <a:pt x="332" y="146"/>
                    </a:lnTo>
                    <a:lnTo>
                      <a:pt x="333" y="149"/>
                    </a:lnTo>
                    <a:lnTo>
                      <a:pt x="333" y="155"/>
                    </a:lnTo>
                    <a:lnTo>
                      <a:pt x="331" y="158"/>
                    </a:lnTo>
                    <a:lnTo>
                      <a:pt x="326" y="160"/>
                    </a:lnTo>
                    <a:lnTo>
                      <a:pt x="321" y="160"/>
                    </a:lnTo>
                    <a:lnTo>
                      <a:pt x="321" y="166"/>
                    </a:lnTo>
                    <a:lnTo>
                      <a:pt x="318" y="169"/>
                    </a:lnTo>
                    <a:lnTo>
                      <a:pt x="316" y="170"/>
                    </a:lnTo>
                    <a:lnTo>
                      <a:pt x="312" y="170"/>
                    </a:lnTo>
                    <a:lnTo>
                      <a:pt x="312" y="173"/>
                    </a:lnTo>
                    <a:lnTo>
                      <a:pt x="311" y="176"/>
                    </a:lnTo>
                    <a:lnTo>
                      <a:pt x="311" y="179"/>
                    </a:lnTo>
                    <a:lnTo>
                      <a:pt x="309" y="180"/>
                    </a:lnTo>
                    <a:lnTo>
                      <a:pt x="307" y="181"/>
                    </a:lnTo>
                    <a:lnTo>
                      <a:pt x="298" y="179"/>
                    </a:lnTo>
                    <a:lnTo>
                      <a:pt x="292" y="174"/>
                    </a:lnTo>
                    <a:lnTo>
                      <a:pt x="286" y="168"/>
                    </a:lnTo>
                    <a:lnTo>
                      <a:pt x="281" y="161"/>
                    </a:lnTo>
                    <a:lnTo>
                      <a:pt x="274" y="156"/>
                    </a:lnTo>
                    <a:lnTo>
                      <a:pt x="266" y="154"/>
                    </a:lnTo>
                    <a:lnTo>
                      <a:pt x="264" y="154"/>
                    </a:lnTo>
                    <a:lnTo>
                      <a:pt x="262" y="156"/>
                    </a:lnTo>
                    <a:lnTo>
                      <a:pt x="259" y="158"/>
                    </a:lnTo>
                    <a:lnTo>
                      <a:pt x="258" y="159"/>
                    </a:lnTo>
                    <a:lnTo>
                      <a:pt x="261" y="160"/>
                    </a:lnTo>
                    <a:lnTo>
                      <a:pt x="264" y="160"/>
                    </a:lnTo>
                    <a:lnTo>
                      <a:pt x="266" y="159"/>
                    </a:lnTo>
                    <a:lnTo>
                      <a:pt x="266" y="164"/>
                    </a:lnTo>
                    <a:lnTo>
                      <a:pt x="264" y="165"/>
                    </a:lnTo>
                    <a:lnTo>
                      <a:pt x="262" y="165"/>
                    </a:lnTo>
                    <a:lnTo>
                      <a:pt x="261" y="164"/>
                    </a:lnTo>
                    <a:lnTo>
                      <a:pt x="261" y="170"/>
                    </a:lnTo>
                    <a:lnTo>
                      <a:pt x="266" y="170"/>
                    </a:lnTo>
                    <a:lnTo>
                      <a:pt x="266" y="174"/>
                    </a:lnTo>
                    <a:lnTo>
                      <a:pt x="268" y="178"/>
                    </a:lnTo>
                    <a:lnTo>
                      <a:pt x="269" y="180"/>
                    </a:lnTo>
                    <a:lnTo>
                      <a:pt x="272" y="184"/>
                    </a:lnTo>
                    <a:lnTo>
                      <a:pt x="274" y="185"/>
                    </a:lnTo>
                    <a:lnTo>
                      <a:pt x="278" y="186"/>
                    </a:lnTo>
                    <a:lnTo>
                      <a:pt x="284" y="186"/>
                    </a:lnTo>
                    <a:lnTo>
                      <a:pt x="284" y="188"/>
                    </a:lnTo>
                    <a:lnTo>
                      <a:pt x="286" y="190"/>
                    </a:lnTo>
                    <a:lnTo>
                      <a:pt x="293" y="190"/>
                    </a:lnTo>
                    <a:lnTo>
                      <a:pt x="293" y="193"/>
                    </a:lnTo>
                    <a:lnTo>
                      <a:pt x="292" y="195"/>
                    </a:lnTo>
                    <a:lnTo>
                      <a:pt x="292" y="197"/>
                    </a:lnTo>
                    <a:lnTo>
                      <a:pt x="293" y="198"/>
                    </a:lnTo>
                    <a:lnTo>
                      <a:pt x="293" y="199"/>
                    </a:lnTo>
                    <a:lnTo>
                      <a:pt x="296" y="202"/>
                    </a:lnTo>
                    <a:lnTo>
                      <a:pt x="297" y="204"/>
                    </a:lnTo>
                    <a:lnTo>
                      <a:pt x="298" y="205"/>
                    </a:lnTo>
                    <a:lnTo>
                      <a:pt x="299" y="208"/>
                    </a:lnTo>
                    <a:lnTo>
                      <a:pt x="299" y="210"/>
                    </a:lnTo>
                    <a:lnTo>
                      <a:pt x="296" y="222"/>
                    </a:lnTo>
                    <a:lnTo>
                      <a:pt x="294" y="224"/>
                    </a:lnTo>
                    <a:lnTo>
                      <a:pt x="288" y="223"/>
                    </a:lnTo>
                    <a:lnTo>
                      <a:pt x="279" y="220"/>
                    </a:lnTo>
                    <a:lnTo>
                      <a:pt x="269" y="217"/>
                    </a:lnTo>
                    <a:lnTo>
                      <a:pt x="261" y="212"/>
                    </a:lnTo>
                    <a:lnTo>
                      <a:pt x="256" y="208"/>
                    </a:lnTo>
                    <a:lnTo>
                      <a:pt x="251" y="208"/>
                    </a:lnTo>
                    <a:lnTo>
                      <a:pt x="258" y="214"/>
                    </a:lnTo>
                    <a:lnTo>
                      <a:pt x="276" y="229"/>
                    </a:lnTo>
                    <a:lnTo>
                      <a:pt x="279" y="237"/>
                    </a:lnTo>
                    <a:lnTo>
                      <a:pt x="279" y="238"/>
                    </a:lnTo>
                    <a:lnTo>
                      <a:pt x="278" y="241"/>
                    </a:lnTo>
                    <a:lnTo>
                      <a:pt x="277" y="242"/>
                    </a:lnTo>
                    <a:lnTo>
                      <a:pt x="274" y="242"/>
                    </a:lnTo>
                    <a:lnTo>
                      <a:pt x="273" y="241"/>
                    </a:lnTo>
                    <a:lnTo>
                      <a:pt x="273" y="237"/>
                    </a:lnTo>
                    <a:lnTo>
                      <a:pt x="272" y="237"/>
                    </a:lnTo>
                    <a:lnTo>
                      <a:pt x="261" y="233"/>
                    </a:lnTo>
                    <a:lnTo>
                      <a:pt x="252" y="231"/>
                    </a:lnTo>
                    <a:lnTo>
                      <a:pt x="242" y="227"/>
                    </a:lnTo>
                    <a:lnTo>
                      <a:pt x="235" y="224"/>
                    </a:lnTo>
                    <a:lnTo>
                      <a:pt x="229" y="223"/>
                    </a:lnTo>
                    <a:lnTo>
                      <a:pt x="222" y="220"/>
                    </a:lnTo>
                    <a:lnTo>
                      <a:pt x="217" y="218"/>
                    </a:lnTo>
                    <a:lnTo>
                      <a:pt x="213" y="214"/>
                    </a:lnTo>
                    <a:lnTo>
                      <a:pt x="214" y="209"/>
                    </a:lnTo>
                    <a:lnTo>
                      <a:pt x="198" y="199"/>
                    </a:lnTo>
                    <a:lnTo>
                      <a:pt x="183" y="189"/>
                    </a:lnTo>
                    <a:lnTo>
                      <a:pt x="179" y="193"/>
                    </a:lnTo>
                    <a:lnTo>
                      <a:pt x="176" y="194"/>
                    </a:lnTo>
                    <a:lnTo>
                      <a:pt x="175" y="195"/>
                    </a:lnTo>
                    <a:lnTo>
                      <a:pt x="173" y="195"/>
                    </a:lnTo>
                    <a:lnTo>
                      <a:pt x="169" y="192"/>
                    </a:lnTo>
                    <a:lnTo>
                      <a:pt x="168" y="192"/>
                    </a:lnTo>
                    <a:lnTo>
                      <a:pt x="155" y="198"/>
                    </a:lnTo>
                    <a:lnTo>
                      <a:pt x="153" y="198"/>
                    </a:lnTo>
                    <a:lnTo>
                      <a:pt x="150" y="197"/>
                    </a:lnTo>
                    <a:lnTo>
                      <a:pt x="146" y="195"/>
                    </a:lnTo>
                    <a:lnTo>
                      <a:pt x="144" y="194"/>
                    </a:lnTo>
                    <a:lnTo>
                      <a:pt x="140" y="192"/>
                    </a:lnTo>
                    <a:lnTo>
                      <a:pt x="138" y="186"/>
                    </a:lnTo>
                    <a:lnTo>
                      <a:pt x="139" y="185"/>
                    </a:lnTo>
                    <a:lnTo>
                      <a:pt x="140" y="183"/>
                    </a:lnTo>
                    <a:lnTo>
                      <a:pt x="143" y="180"/>
                    </a:lnTo>
                    <a:lnTo>
                      <a:pt x="145" y="179"/>
                    </a:lnTo>
                    <a:lnTo>
                      <a:pt x="149" y="176"/>
                    </a:lnTo>
                    <a:lnTo>
                      <a:pt x="151" y="175"/>
                    </a:lnTo>
                    <a:lnTo>
                      <a:pt x="174" y="175"/>
                    </a:lnTo>
                    <a:lnTo>
                      <a:pt x="178" y="174"/>
                    </a:lnTo>
                    <a:lnTo>
                      <a:pt x="183" y="173"/>
                    </a:lnTo>
                    <a:lnTo>
                      <a:pt x="190" y="170"/>
                    </a:lnTo>
                    <a:lnTo>
                      <a:pt x="188" y="169"/>
                    </a:lnTo>
                    <a:lnTo>
                      <a:pt x="185" y="166"/>
                    </a:lnTo>
                    <a:lnTo>
                      <a:pt x="183" y="161"/>
                    </a:lnTo>
                    <a:lnTo>
                      <a:pt x="183" y="159"/>
                    </a:lnTo>
                    <a:lnTo>
                      <a:pt x="184" y="158"/>
                    </a:lnTo>
                    <a:lnTo>
                      <a:pt x="187" y="156"/>
                    </a:lnTo>
                    <a:lnTo>
                      <a:pt x="192" y="156"/>
                    </a:lnTo>
                    <a:lnTo>
                      <a:pt x="198" y="150"/>
                    </a:lnTo>
                    <a:lnTo>
                      <a:pt x="203" y="142"/>
                    </a:lnTo>
                    <a:lnTo>
                      <a:pt x="204" y="140"/>
                    </a:lnTo>
                    <a:lnTo>
                      <a:pt x="205" y="136"/>
                    </a:lnTo>
                    <a:lnTo>
                      <a:pt x="203" y="129"/>
                    </a:lnTo>
                    <a:lnTo>
                      <a:pt x="195" y="121"/>
                    </a:lnTo>
                    <a:lnTo>
                      <a:pt x="187" y="114"/>
                    </a:lnTo>
                    <a:lnTo>
                      <a:pt x="178" y="109"/>
                    </a:lnTo>
                    <a:lnTo>
                      <a:pt x="170" y="106"/>
                    </a:lnTo>
                    <a:lnTo>
                      <a:pt x="168" y="106"/>
                    </a:lnTo>
                    <a:lnTo>
                      <a:pt x="165" y="107"/>
                    </a:lnTo>
                    <a:lnTo>
                      <a:pt x="163" y="110"/>
                    </a:lnTo>
                    <a:lnTo>
                      <a:pt x="160" y="111"/>
                    </a:lnTo>
                    <a:lnTo>
                      <a:pt x="156" y="111"/>
                    </a:lnTo>
                    <a:lnTo>
                      <a:pt x="155" y="109"/>
                    </a:lnTo>
                    <a:lnTo>
                      <a:pt x="154" y="107"/>
                    </a:lnTo>
                    <a:lnTo>
                      <a:pt x="154" y="106"/>
                    </a:lnTo>
                    <a:lnTo>
                      <a:pt x="155" y="103"/>
                    </a:lnTo>
                    <a:lnTo>
                      <a:pt x="156" y="102"/>
                    </a:lnTo>
                    <a:lnTo>
                      <a:pt x="159" y="102"/>
                    </a:lnTo>
                    <a:lnTo>
                      <a:pt x="161" y="101"/>
                    </a:lnTo>
                    <a:lnTo>
                      <a:pt x="164" y="101"/>
                    </a:lnTo>
                    <a:lnTo>
                      <a:pt x="160" y="97"/>
                    </a:lnTo>
                    <a:lnTo>
                      <a:pt x="145" y="85"/>
                    </a:lnTo>
                    <a:lnTo>
                      <a:pt x="139" y="81"/>
                    </a:lnTo>
                    <a:lnTo>
                      <a:pt x="134" y="78"/>
                    </a:lnTo>
                    <a:lnTo>
                      <a:pt x="129" y="81"/>
                    </a:lnTo>
                    <a:lnTo>
                      <a:pt x="126" y="85"/>
                    </a:lnTo>
                    <a:lnTo>
                      <a:pt x="124" y="87"/>
                    </a:lnTo>
                    <a:lnTo>
                      <a:pt x="121" y="91"/>
                    </a:lnTo>
                    <a:lnTo>
                      <a:pt x="119" y="92"/>
                    </a:lnTo>
                    <a:lnTo>
                      <a:pt x="115" y="93"/>
                    </a:lnTo>
                    <a:lnTo>
                      <a:pt x="112" y="93"/>
                    </a:lnTo>
                    <a:lnTo>
                      <a:pt x="111" y="92"/>
                    </a:lnTo>
                    <a:lnTo>
                      <a:pt x="111" y="85"/>
                    </a:lnTo>
                    <a:lnTo>
                      <a:pt x="47" y="85"/>
                    </a:lnTo>
                    <a:lnTo>
                      <a:pt x="45" y="82"/>
                    </a:lnTo>
                    <a:lnTo>
                      <a:pt x="42" y="81"/>
                    </a:lnTo>
                    <a:lnTo>
                      <a:pt x="37" y="76"/>
                    </a:lnTo>
                    <a:lnTo>
                      <a:pt x="18" y="76"/>
                    </a:lnTo>
                    <a:lnTo>
                      <a:pt x="17" y="73"/>
                    </a:lnTo>
                    <a:lnTo>
                      <a:pt x="15" y="71"/>
                    </a:lnTo>
                    <a:lnTo>
                      <a:pt x="12" y="70"/>
                    </a:lnTo>
                    <a:lnTo>
                      <a:pt x="10" y="64"/>
                    </a:lnTo>
                    <a:lnTo>
                      <a:pt x="13" y="63"/>
                    </a:lnTo>
                    <a:lnTo>
                      <a:pt x="18" y="63"/>
                    </a:lnTo>
                    <a:lnTo>
                      <a:pt x="22" y="64"/>
                    </a:lnTo>
                    <a:lnTo>
                      <a:pt x="27" y="66"/>
                    </a:lnTo>
                    <a:lnTo>
                      <a:pt x="27" y="61"/>
                    </a:lnTo>
                    <a:lnTo>
                      <a:pt x="22" y="59"/>
                    </a:lnTo>
                    <a:lnTo>
                      <a:pt x="15" y="57"/>
                    </a:lnTo>
                    <a:lnTo>
                      <a:pt x="7" y="56"/>
                    </a:lnTo>
                    <a:lnTo>
                      <a:pt x="5" y="56"/>
                    </a:lnTo>
                    <a:lnTo>
                      <a:pt x="3" y="53"/>
                    </a:lnTo>
                    <a:lnTo>
                      <a:pt x="2" y="52"/>
                    </a:lnTo>
                    <a:lnTo>
                      <a:pt x="0" y="47"/>
                    </a:lnTo>
                    <a:lnTo>
                      <a:pt x="0" y="37"/>
                    </a:lnTo>
                    <a:lnTo>
                      <a:pt x="1" y="33"/>
                    </a:lnTo>
                    <a:lnTo>
                      <a:pt x="2" y="31"/>
                    </a:lnTo>
                    <a:lnTo>
                      <a:pt x="5" y="29"/>
                    </a:lnTo>
                    <a:lnTo>
                      <a:pt x="8" y="25"/>
                    </a:lnTo>
                    <a:lnTo>
                      <a:pt x="10" y="23"/>
                    </a:lnTo>
                    <a:lnTo>
                      <a:pt x="10" y="15"/>
                    </a:lnTo>
                    <a:lnTo>
                      <a:pt x="18" y="8"/>
                    </a:lnTo>
                    <a:lnTo>
                      <a:pt x="30" y="3"/>
                    </a:lnTo>
                    <a:lnTo>
                      <a:pt x="4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9" name="Freeform 1277"/>
              <p:cNvSpPr>
                <a:spLocks/>
              </p:cNvSpPr>
              <p:nvPr/>
            </p:nvSpPr>
            <p:spPr bwMode="auto">
              <a:xfrm>
                <a:off x="3887795" y="2654636"/>
                <a:ext cx="18653" cy="621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5" y="0"/>
                  </a:cxn>
                  <a:cxn ang="0">
                    <a:pos x="7" y="1"/>
                  </a:cxn>
                  <a:cxn ang="0">
                    <a:pos x="9" y="2"/>
                  </a:cxn>
                  <a:cxn ang="0">
                    <a:pos x="7" y="3"/>
                  </a:cxn>
                  <a:cxn ang="0">
                    <a:pos x="3" y="3"/>
                  </a:cxn>
                  <a:cxn ang="0">
                    <a:pos x="0" y="2"/>
                  </a:cxn>
                  <a:cxn ang="0">
                    <a:pos x="2" y="0"/>
                  </a:cxn>
                </a:cxnLst>
                <a:rect l="0" t="0" r="r" b="b"/>
                <a:pathLst>
                  <a:path w="9" h="3">
                    <a:moveTo>
                      <a:pt x="2" y="0"/>
                    </a:moveTo>
                    <a:lnTo>
                      <a:pt x="5" y="0"/>
                    </a:lnTo>
                    <a:lnTo>
                      <a:pt x="7" y="1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3" y="3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0" name="Freeform 1278"/>
              <p:cNvSpPr>
                <a:spLocks/>
              </p:cNvSpPr>
              <p:nvPr/>
            </p:nvSpPr>
            <p:spPr bwMode="auto">
              <a:xfrm>
                <a:off x="3748934" y="2553082"/>
                <a:ext cx="14508" cy="1450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5" y="2"/>
                  </a:cxn>
                  <a:cxn ang="0">
                    <a:pos x="5" y="3"/>
                  </a:cxn>
                  <a:cxn ang="0">
                    <a:pos x="6" y="5"/>
                  </a:cxn>
                  <a:cxn ang="0">
                    <a:pos x="7" y="7"/>
                  </a:cxn>
                  <a:cxn ang="0">
                    <a:pos x="3" y="6"/>
                  </a:cxn>
                  <a:cxn ang="0">
                    <a:pos x="1" y="5"/>
                  </a:cxn>
                  <a:cxn ang="0">
                    <a:pos x="0" y="3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7" h="7">
                    <a:moveTo>
                      <a:pt x="2" y="0"/>
                    </a:moveTo>
                    <a:lnTo>
                      <a:pt x="5" y="2"/>
                    </a:lnTo>
                    <a:lnTo>
                      <a:pt x="5" y="3"/>
                    </a:lnTo>
                    <a:lnTo>
                      <a:pt x="6" y="5"/>
                    </a:lnTo>
                    <a:lnTo>
                      <a:pt x="7" y="7"/>
                    </a:lnTo>
                    <a:lnTo>
                      <a:pt x="3" y="6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1" name="Freeform 1279"/>
              <p:cNvSpPr>
                <a:spLocks/>
              </p:cNvSpPr>
              <p:nvPr/>
            </p:nvSpPr>
            <p:spPr bwMode="auto">
              <a:xfrm>
                <a:off x="3560334" y="1713706"/>
                <a:ext cx="741967" cy="387564"/>
              </a:xfrm>
              <a:custGeom>
                <a:avLst/>
                <a:gdLst/>
                <a:ahLst/>
                <a:cxnLst>
                  <a:cxn ang="0">
                    <a:pos x="225" y="2"/>
                  </a:cxn>
                  <a:cxn ang="0">
                    <a:pos x="291" y="10"/>
                  </a:cxn>
                  <a:cxn ang="0">
                    <a:pos x="324" y="7"/>
                  </a:cxn>
                  <a:cxn ang="0">
                    <a:pos x="331" y="15"/>
                  </a:cxn>
                  <a:cxn ang="0">
                    <a:pos x="358" y="25"/>
                  </a:cxn>
                  <a:cxn ang="0">
                    <a:pos x="352" y="30"/>
                  </a:cxn>
                  <a:cxn ang="0">
                    <a:pos x="305" y="41"/>
                  </a:cxn>
                  <a:cxn ang="0">
                    <a:pos x="311" y="47"/>
                  </a:cxn>
                  <a:cxn ang="0">
                    <a:pos x="273" y="68"/>
                  </a:cxn>
                  <a:cxn ang="0">
                    <a:pos x="235" y="98"/>
                  </a:cxn>
                  <a:cxn ang="0">
                    <a:pos x="196" y="104"/>
                  </a:cxn>
                  <a:cxn ang="0">
                    <a:pos x="198" y="115"/>
                  </a:cxn>
                  <a:cxn ang="0">
                    <a:pos x="188" y="115"/>
                  </a:cxn>
                  <a:cxn ang="0">
                    <a:pos x="200" y="125"/>
                  </a:cxn>
                  <a:cxn ang="0">
                    <a:pos x="161" y="144"/>
                  </a:cxn>
                  <a:cxn ang="0">
                    <a:pos x="161" y="158"/>
                  </a:cxn>
                  <a:cxn ang="0">
                    <a:pos x="147" y="169"/>
                  </a:cxn>
                  <a:cxn ang="0">
                    <a:pos x="163" y="173"/>
                  </a:cxn>
                  <a:cxn ang="0">
                    <a:pos x="131" y="187"/>
                  </a:cxn>
                  <a:cxn ang="0">
                    <a:pos x="119" y="181"/>
                  </a:cxn>
                  <a:cxn ang="0">
                    <a:pos x="74" y="184"/>
                  </a:cxn>
                  <a:cxn ang="0">
                    <a:pos x="33" y="181"/>
                  </a:cxn>
                  <a:cxn ang="0">
                    <a:pos x="27" y="178"/>
                  </a:cxn>
                  <a:cxn ang="0">
                    <a:pos x="45" y="166"/>
                  </a:cxn>
                  <a:cxn ang="0">
                    <a:pos x="44" y="154"/>
                  </a:cxn>
                  <a:cxn ang="0">
                    <a:pos x="53" y="145"/>
                  </a:cxn>
                  <a:cxn ang="0">
                    <a:pos x="79" y="157"/>
                  </a:cxn>
                  <a:cxn ang="0">
                    <a:pos x="71" y="143"/>
                  </a:cxn>
                  <a:cxn ang="0">
                    <a:pos x="59" y="138"/>
                  </a:cxn>
                  <a:cxn ang="0">
                    <a:pos x="54" y="129"/>
                  </a:cxn>
                  <a:cxn ang="0">
                    <a:pos x="78" y="119"/>
                  </a:cxn>
                  <a:cxn ang="0">
                    <a:pos x="76" y="99"/>
                  </a:cxn>
                  <a:cxn ang="0">
                    <a:pos x="58" y="88"/>
                  </a:cxn>
                  <a:cxn ang="0">
                    <a:pos x="63" y="83"/>
                  </a:cxn>
                  <a:cxn ang="0">
                    <a:pos x="103" y="90"/>
                  </a:cxn>
                  <a:cxn ang="0">
                    <a:pos x="112" y="93"/>
                  </a:cxn>
                  <a:cxn ang="0">
                    <a:pos x="102" y="84"/>
                  </a:cxn>
                  <a:cxn ang="0">
                    <a:pos x="123" y="79"/>
                  </a:cxn>
                  <a:cxn ang="0">
                    <a:pos x="128" y="73"/>
                  </a:cxn>
                  <a:cxn ang="0">
                    <a:pos x="94" y="74"/>
                  </a:cxn>
                  <a:cxn ang="0">
                    <a:pos x="73" y="76"/>
                  </a:cxn>
                  <a:cxn ang="0">
                    <a:pos x="55" y="74"/>
                  </a:cxn>
                  <a:cxn ang="0">
                    <a:pos x="32" y="65"/>
                  </a:cxn>
                  <a:cxn ang="0">
                    <a:pos x="23" y="61"/>
                  </a:cxn>
                  <a:cxn ang="0">
                    <a:pos x="45" y="47"/>
                  </a:cxn>
                  <a:cxn ang="0">
                    <a:pos x="27" y="55"/>
                  </a:cxn>
                  <a:cxn ang="0">
                    <a:pos x="17" y="51"/>
                  </a:cxn>
                  <a:cxn ang="0">
                    <a:pos x="15" y="45"/>
                  </a:cxn>
                  <a:cxn ang="0">
                    <a:pos x="4" y="42"/>
                  </a:cxn>
                  <a:cxn ang="0">
                    <a:pos x="53" y="31"/>
                  </a:cxn>
                  <a:cxn ang="0">
                    <a:pos x="64" y="23"/>
                  </a:cxn>
                  <a:cxn ang="0">
                    <a:pos x="77" y="21"/>
                  </a:cxn>
                  <a:cxn ang="0">
                    <a:pos x="104" y="16"/>
                  </a:cxn>
                  <a:cxn ang="0">
                    <a:pos x="121" y="12"/>
                  </a:cxn>
                  <a:cxn ang="0">
                    <a:pos x="132" y="5"/>
                  </a:cxn>
                  <a:cxn ang="0">
                    <a:pos x="193" y="3"/>
                  </a:cxn>
                  <a:cxn ang="0">
                    <a:pos x="207" y="5"/>
                  </a:cxn>
                </a:cxnLst>
                <a:rect l="0" t="0" r="r" b="b"/>
                <a:pathLst>
                  <a:path w="358" h="187">
                    <a:moveTo>
                      <a:pt x="215" y="0"/>
                    </a:moveTo>
                    <a:lnTo>
                      <a:pt x="219" y="0"/>
                    </a:lnTo>
                    <a:lnTo>
                      <a:pt x="222" y="1"/>
                    </a:lnTo>
                    <a:lnTo>
                      <a:pt x="225" y="2"/>
                    </a:lnTo>
                    <a:lnTo>
                      <a:pt x="260" y="2"/>
                    </a:lnTo>
                    <a:lnTo>
                      <a:pt x="273" y="3"/>
                    </a:lnTo>
                    <a:lnTo>
                      <a:pt x="284" y="6"/>
                    </a:lnTo>
                    <a:lnTo>
                      <a:pt x="291" y="10"/>
                    </a:lnTo>
                    <a:lnTo>
                      <a:pt x="290" y="11"/>
                    </a:lnTo>
                    <a:lnTo>
                      <a:pt x="288" y="12"/>
                    </a:lnTo>
                    <a:lnTo>
                      <a:pt x="316" y="5"/>
                    </a:lnTo>
                    <a:lnTo>
                      <a:pt x="324" y="7"/>
                    </a:lnTo>
                    <a:lnTo>
                      <a:pt x="326" y="8"/>
                    </a:lnTo>
                    <a:lnTo>
                      <a:pt x="329" y="11"/>
                    </a:lnTo>
                    <a:lnTo>
                      <a:pt x="330" y="13"/>
                    </a:lnTo>
                    <a:lnTo>
                      <a:pt x="331" y="15"/>
                    </a:lnTo>
                    <a:lnTo>
                      <a:pt x="335" y="17"/>
                    </a:lnTo>
                    <a:lnTo>
                      <a:pt x="343" y="18"/>
                    </a:lnTo>
                    <a:lnTo>
                      <a:pt x="355" y="21"/>
                    </a:lnTo>
                    <a:lnTo>
                      <a:pt x="358" y="25"/>
                    </a:lnTo>
                    <a:lnTo>
                      <a:pt x="358" y="27"/>
                    </a:lnTo>
                    <a:lnTo>
                      <a:pt x="355" y="29"/>
                    </a:lnTo>
                    <a:lnTo>
                      <a:pt x="354" y="29"/>
                    </a:lnTo>
                    <a:lnTo>
                      <a:pt x="352" y="30"/>
                    </a:lnTo>
                    <a:lnTo>
                      <a:pt x="349" y="30"/>
                    </a:lnTo>
                    <a:lnTo>
                      <a:pt x="334" y="37"/>
                    </a:lnTo>
                    <a:lnTo>
                      <a:pt x="320" y="40"/>
                    </a:lnTo>
                    <a:lnTo>
                      <a:pt x="305" y="41"/>
                    </a:lnTo>
                    <a:lnTo>
                      <a:pt x="289" y="46"/>
                    </a:lnTo>
                    <a:lnTo>
                      <a:pt x="294" y="49"/>
                    </a:lnTo>
                    <a:lnTo>
                      <a:pt x="303" y="49"/>
                    </a:lnTo>
                    <a:lnTo>
                      <a:pt x="311" y="47"/>
                    </a:lnTo>
                    <a:lnTo>
                      <a:pt x="320" y="47"/>
                    </a:lnTo>
                    <a:lnTo>
                      <a:pt x="310" y="54"/>
                    </a:lnTo>
                    <a:lnTo>
                      <a:pt x="285" y="64"/>
                    </a:lnTo>
                    <a:lnTo>
                      <a:pt x="273" y="68"/>
                    </a:lnTo>
                    <a:lnTo>
                      <a:pt x="262" y="73"/>
                    </a:lnTo>
                    <a:lnTo>
                      <a:pt x="252" y="81"/>
                    </a:lnTo>
                    <a:lnTo>
                      <a:pt x="244" y="90"/>
                    </a:lnTo>
                    <a:lnTo>
                      <a:pt x="235" y="98"/>
                    </a:lnTo>
                    <a:lnTo>
                      <a:pt x="229" y="100"/>
                    </a:lnTo>
                    <a:lnTo>
                      <a:pt x="221" y="99"/>
                    </a:lnTo>
                    <a:lnTo>
                      <a:pt x="214" y="99"/>
                    </a:lnTo>
                    <a:lnTo>
                      <a:pt x="196" y="104"/>
                    </a:lnTo>
                    <a:lnTo>
                      <a:pt x="188" y="109"/>
                    </a:lnTo>
                    <a:lnTo>
                      <a:pt x="200" y="109"/>
                    </a:lnTo>
                    <a:lnTo>
                      <a:pt x="200" y="114"/>
                    </a:lnTo>
                    <a:lnTo>
                      <a:pt x="198" y="115"/>
                    </a:lnTo>
                    <a:lnTo>
                      <a:pt x="196" y="117"/>
                    </a:lnTo>
                    <a:lnTo>
                      <a:pt x="195" y="117"/>
                    </a:lnTo>
                    <a:lnTo>
                      <a:pt x="191" y="115"/>
                    </a:lnTo>
                    <a:lnTo>
                      <a:pt x="188" y="115"/>
                    </a:lnTo>
                    <a:lnTo>
                      <a:pt x="192" y="118"/>
                    </a:lnTo>
                    <a:lnTo>
                      <a:pt x="195" y="119"/>
                    </a:lnTo>
                    <a:lnTo>
                      <a:pt x="197" y="122"/>
                    </a:lnTo>
                    <a:lnTo>
                      <a:pt x="200" y="125"/>
                    </a:lnTo>
                    <a:lnTo>
                      <a:pt x="192" y="130"/>
                    </a:lnTo>
                    <a:lnTo>
                      <a:pt x="185" y="142"/>
                    </a:lnTo>
                    <a:lnTo>
                      <a:pt x="182" y="144"/>
                    </a:lnTo>
                    <a:lnTo>
                      <a:pt x="161" y="144"/>
                    </a:lnTo>
                    <a:lnTo>
                      <a:pt x="163" y="147"/>
                    </a:lnTo>
                    <a:lnTo>
                      <a:pt x="165" y="149"/>
                    </a:lnTo>
                    <a:lnTo>
                      <a:pt x="165" y="154"/>
                    </a:lnTo>
                    <a:lnTo>
                      <a:pt x="161" y="158"/>
                    </a:lnTo>
                    <a:lnTo>
                      <a:pt x="158" y="158"/>
                    </a:lnTo>
                    <a:lnTo>
                      <a:pt x="148" y="163"/>
                    </a:lnTo>
                    <a:lnTo>
                      <a:pt x="147" y="166"/>
                    </a:lnTo>
                    <a:lnTo>
                      <a:pt x="147" y="169"/>
                    </a:lnTo>
                    <a:lnTo>
                      <a:pt x="160" y="169"/>
                    </a:lnTo>
                    <a:lnTo>
                      <a:pt x="162" y="171"/>
                    </a:lnTo>
                    <a:lnTo>
                      <a:pt x="163" y="172"/>
                    </a:lnTo>
                    <a:lnTo>
                      <a:pt x="163" y="173"/>
                    </a:lnTo>
                    <a:lnTo>
                      <a:pt x="160" y="178"/>
                    </a:lnTo>
                    <a:lnTo>
                      <a:pt x="151" y="182"/>
                    </a:lnTo>
                    <a:lnTo>
                      <a:pt x="140" y="186"/>
                    </a:lnTo>
                    <a:lnTo>
                      <a:pt x="131" y="187"/>
                    </a:lnTo>
                    <a:lnTo>
                      <a:pt x="128" y="187"/>
                    </a:lnTo>
                    <a:lnTo>
                      <a:pt x="126" y="186"/>
                    </a:lnTo>
                    <a:lnTo>
                      <a:pt x="122" y="182"/>
                    </a:lnTo>
                    <a:lnTo>
                      <a:pt x="119" y="181"/>
                    </a:lnTo>
                    <a:lnTo>
                      <a:pt x="84" y="181"/>
                    </a:lnTo>
                    <a:lnTo>
                      <a:pt x="83" y="182"/>
                    </a:lnTo>
                    <a:lnTo>
                      <a:pt x="78" y="184"/>
                    </a:lnTo>
                    <a:lnTo>
                      <a:pt x="74" y="184"/>
                    </a:lnTo>
                    <a:lnTo>
                      <a:pt x="55" y="182"/>
                    </a:lnTo>
                    <a:lnTo>
                      <a:pt x="37" y="177"/>
                    </a:lnTo>
                    <a:lnTo>
                      <a:pt x="35" y="179"/>
                    </a:lnTo>
                    <a:lnTo>
                      <a:pt x="33" y="181"/>
                    </a:lnTo>
                    <a:lnTo>
                      <a:pt x="29" y="181"/>
                    </a:lnTo>
                    <a:lnTo>
                      <a:pt x="28" y="179"/>
                    </a:lnTo>
                    <a:lnTo>
                      <a:pt x="27" y="179"/>
                    </a:lnTo>
                    <a:lnTo>
                      <a:pt x="27" y="178"/>
                    </a:lnTo>
                    <a:lnTo>
                      <a:pt x="28" y="172"/>
                    </a:lnTo>
                    <a:lnTo>
                      <a:pt x="33" y="168"/>
                    </a:lnTo>
                    <a:lnTo>
                      <a:pt x="38" y="166"/>
                    </a:lnTo>
                    <a:lnTo>
                      <a:pt x="45" y="166"/>
                    </a:lnTo>
                    <a:lnTo>
                      <a:pt x="52" y="164"/>
                    </a:lnTo>
                    <a:lnTo>
                      <a:pt x="57" y="162"/>
                    </a:lnTo>
                    <a:lnTo>
                      <a:pt x="47" y="157"/>
                    </a:lnTo>
                    <a:lnTo>
                      <a:pt x="44" y="154"/>
                    </a:lnTo>
                    <a:lnTo>
                      <a:pt x="43" y="152"/>
                    </a:lnTo>
                    <a:lnTo>
                      <a:pt x="43" y="147"/>
                    </a:lnTo>
                    <a:lnTo>
                      <a:pt x="44" y="145"/>
                    </a:lnTo>
                    <a:lnTo>
                      <a:pt x="53" y="145"/>
                    </a:lnTo>
                    <a:lnTo>
                      <a:pt x="62" y="147"/>
                    </a:lnTo>
                    <a:lnTo>
                      <a:pt x="68" y="149"/>
                    </a:lnTo>
                    <a:lnTo>
                      <a:pt x="73" y="153"/>
                    </a:lnTo>
                    <a:lnTo>
                      <a:pt x="79" y="157"/>
                    </a:lnTo>
                    <a:lnTo>
                      <a:pt x="86" y="157"/>
                    </a:lnTo>
                    <a:lnTo>
                      <a:pt x="81" y="152"/>
                    </a:lnTo>
                    <a:lnTo>
                      <a:pt x="74" y="148"/>
                    </a:lnTo>
                    <a:lnTo>
                      <a:pt x="71" y="143"/>
                    </a:lnTo>
                    <a:lnTo>
                      <a:pt x="68" y="137"/>
                    </a:lnTo>
                    <a:lnTo>
                      <a:pt x="62" y="137"/>
                    </a:lnTo>
                    <a:lnTo>
                      <a:pt x="60" y="138"/>
                    </a:lnTo>
                    <a:lnTo>
                      <a:pt x="59" y="138"/>
                    </a:lnTo>
                    <a:lnTo>
                      <a:pt x="58" y="139"/>
                    </a:lnTo>
                    <a:lnTo>
                      <a:pt x="52" y="139"/>
                    </a:lnTo>
                    <a:lnTo>
                      <a:pt x="52" y="134"/>
                    </a:lnTo>
                    <a:lnTo>
                      <a:pt x="54" y="129"/>
                    </a:lnTo>
                    <a:lnTo>
                      <a:pt x="57" y="125"/>
                    </a:lnTo>
                    <a:lnTo>
                      <a:pt x="64" y="120"/>
                    </a:lnTo>
                    <a:lnTo>
                      <a:pt x="72" y="119"/>
                    </a:lnTo>
                    <a:lnTo>
                      <a:pt x="78" y="119"/>
                    </a:lnTo>
                    <a:lnTo>
                      <a:pt x="83" y="117"/>
                    </a:lnTo>
                    <a:lnTo>
                      <a:pt x="86" y="110"/>
                    </a:lnTo>
                    <a:lnTo>
                      <a:pt x="83" y="104"/>
                    </a:lnTo>
                    <a:lnTo>
                      <a:pt x="76" y="99"/>
                    </a:lnTo>
                    <a:lnTo>
                      <a:pt x="68" y="95"/>
                    </a:lnTo>
                    <a:lnTo>
                      <a:pt x="60" y="93"/>
                    </a:lnTo>
                    <a:lnTo>
                      <a:pt x="58" y="89"/>
                    </a:lnTo>
                    <a:lnTo>
                      <a:pt x="58" y="88"/>
                    </a:lnTo>
                    <a:lnTo>
                      <a:pt x="59" y="86"/>
                    </a:lnTo>
                    <a:lnTo>
                      <a:pt x="65" y="86"/>
                    </a:lnTo>
                    <a:lnTo>
                      <a:pt x="64" y="85"/>
                    </a:lnTo>
                    <a:lnTo>
                      <a:pt x="63" y="83"/>
                    </a:lnTo>
                    <a:lnTo>
                      <a:pt x="63" y="81"/>
                    </a:lnTo>
                    <a:lnTo>
                      <a:pt x="91" y="81"/>
                    </a:lnTo>
                    <a:lnTo>
                      <a:pt x="97" y="85"/>
                    </a:lnTo>
                    <a:lnTo>
                      <a:pt x="103" y="90"/>
                    </a:lnTo>
                    <a:lnTo>
                      <a:pt x="108" y="94"/>
                    </a:lnTo>
                    <a:lnTo>
                      <a:pt x="116" y="95"/>
                    </a:lnTo>
                    <a:lnTo>
                      <a:pt x="114" y="94"/>
                    </a:lnTo>
                    <a:lnTo>
                      <a:pt x="112" y="93"/>
                    </a:lnTo>
                    <a:lnTo>
                      <a:pt x="108" y="90"/>
                    </a:lnTo>
                    <a:lnTo>
                      <a:pt x="106" y="88"/>
                    </a:lnTo>
                    <a:lnTo>
                      <a:pt x="103" y="86"/>
                    </a:lnTo>
                    <a:lnTo>
                      <a:pt x="102" y="84"/>
                    </a:lnTo>
                    <a:lnTo>
                      <a:pt x="101" y="83"/>
                    </a:lnTo>
                    <a:lnTo>
                      <a:pt x="102" y="80"/>
                    </a:lnTo>
                    <a:lnTo>
                      <a:pt x="103" y="79"/>
                    </a:lnTo>
                    <a:lnTo>
                      <a:pt x="123" y="79"/>
                    </a:lnTo>
                    <a:lnTo>
                      <a:pt x="134" y="75"/>
                    </a:lnTo>
                    <a:lnTo>
                      <a:pt x="143" y="68"/>
                    </a:lnTo>
                    <a:lnTo>
                      <a:pt x="137" y="68"/>
                    </a:lnTo>
                    <a:lnTo>
                      <a:pt x="128" y="73"/>
                    </a:lnTo>
                    <a:lnTo>
                      <a:pt x="118" y="76"/>
                    </a:lnTo>
                    <a:lnTo>
                      <a:pt x="107" y="78"/>
                    </a:lnTo>
                    <a:lnTo>
                      <a:pt x="102" y="78"/>
                    </a:lnTo>
                    <a:lnTo>
                      <a:pt x="94" y="74"/>
                    </a:lnTo>
                    <a:lnTo>
                      <a:pt x="89" y="74"/>
                    </a:lnTo>
                    <a:lnTo>
                      <a:pt x="86" y="78"/>
                    </a:lnTo>
                    <a:lnTo>
                      <a:pt x="77" y="78"/>
                    </a:lnTo>
                    <a:lnTo>
                      <a:pt x="73" y="76"/>
                    </a:lnTo>
                    <a:lnTo>
                      <a:pt x="68" y="74"/>
                    </a:lnTo>
                    <a:lnTo>
                      <a:pt x="68" y="70"/>
                    </a:lnTo>
                    <a:lnTo>
                      <a:pt x="63" y="70"/>
                    </a:lnTo>
                    <a:lnTo>
                      <a:pt x="55" y="74"/>
                    </a:lnTo>
                    <a:lnTo>
                      <a:pt x="53" y="74"/>
                    </a:lnTo>
                    <a:lnTo>
                      <a:pt x="44" y="73"/>
                    </a:lnTo>
                    <a:lnTo>
                      <a:pt x="37" y="69"/>
                    </a:lnTo>
                    <a:lnTo>
                      <a:pt x="32" y="65"/>
                    </a:lnTo>
                    <a:lnTo>
                      <a:pt x="34" y="64"/>
                    </a:lnTo>
                    <a:lnTo>
                      <a:pt x="35" y="62"/>
                    </a:lnTo>
                    <a:lnTo>
                      <a:pt x="38" y="61"/>
                    </a:lnTo>
                    <a:lnTo>
                      <a:pt x="23" y="61"/>
                    </a:lnTo>
                    <a:lnTo>
                      <a:pt x="28" y="55"/>
                    </a:lnTo>
                    <a:lnTo>
                      <a:pt x="33" y="51"/>
                    </a:lnTo>
                    <a:lnTo>
                      <a:pt x="48" y="49"/>
                    </a:lnTo>
                    <a:lnTo>
                      <a:pt x="45" y="47"/>
                    </a:lnTo>
                    <a:lnTo>
                      <a:pt x="37" y="47"/>
                    </a:lnTo>
                    <a:lnTo>
                      <a:pt x="34" y="49"/>
                    </a:lnTo>
                    <a:lnTo>
                      <a:pt x="29" y="54"/>
                    </a:lnTo>
                    <a:lnTo>
                      <a:pt x="27" y="55"/>
                    </a:lnTo>
                    <a:lnTo>
                      <a:pt x="22" y="55"/>
                    </a:lnTo>
                    <a:lnTo>
                      <a:pt x="20" y="52"/>
                    </a:lnTo>
                    <a:lnTo>
                      <a:pt x="18" y="51"/>
                    </a:lnTo>
                    <a:lnTo>
                      <a:pt x="17" y="51"/>
                    </a:lnTo>
                    <a:lnTo>
                      <a:pt x="19" y="49"/>
                    </a:lnTo>
                    <a:lnTo>
                      <a:pt x="24" y="46"/>
                    </a:lnTo>
                    <a:lnTo>
                      <a:pt x="28" y="45"/>
                    </a:lnTo>
                    <a:lnTo>
                      <a:pt x="15" y="45"/>
                    </a:lnTo>
                    <a:lnTo>
                      <a:pt x="12" y="46"/>
                    </a:lnTo>
                    <a:lnTo>
                      <a:pt x="9" y="47"/>
                    </a:lnTo>
                    <a:lnTo>
                      <a:pt x="0" y="47"/>
                    </a:lnTo>
                    <a:lnTo>
                      <a:pt x="4" y="42"/>
                    </a:lnTo>
                    <a:lnTo>
                      <a:pt x="13" y="37"/>
                    </a:lnTo>
                    <a:lnTo>
                      <a:pt x="33" y="32"/>
                    </a:lnTo>
                    <a:lnTo>
                      <a:pt x="52" y="32"/>
                    </a:lnTo>
                    <a:lnTo>
                      <a:pt x="53" y="31"/>
                    </a:lnTo>
                    <a:lnTo>
                      <a:pt x="53" y="29"/>
                    </a:lnTo>
                    <a:lnTo>
                      <a:pt x="57" y="29"/>
                    </a:lnTo>
                    <a:lnTo>
                      <a:pt x="62" y="26"/>
                    </a:lnTo>
                    <a:lnTo>
                      <a:pt x="64" y="23"/>
                    </a:lnTo>
                    <a:lnTo>
                      <a:pt x="64" y="22"/>
                    </a:lnTo>
                    <a:lnTo>
                      <a:pt x="67" y="20"/>
                    </a:lnTo>
                    <a:lnTo>
                      <a:pt x="69" y="20"/>
                    </a:lnTo>
                    <a:lnTo>
                      <a:pt x="77" y="21"/>
                    </a:lnTo>
                    <a:lnTo>
                      <a:pt x="92" y="26"/>
                    </a:lnTo>
                    <a:lnTo>
                      <a:pt x="97" y="29"/>
                    </a:lnTo>
                    <a:lnTo>
                      <a:pt x="99" y="22"/>
                    </a:lnTo>
                    <a:lnTo>
                      <a:pt x="104" y="16"/>
                    </a:lnTo>
                    <a:lnTo>
                      <a:pt x="109" y="12"/>
                    </a:lnTo>
                    <a:lnTo>
                      <a:pt x="117" y="11"/>
                    </a:lnTo>
                    <a:lnTo>
                      <a:pt x="119" y="11"/>
                    </a:lnTo>
                    <a:lnTo>
                      <a:pt x="121" y="12"/>
                    </a:lnTo>
                    <a:lnTo>
                      <a:pt x="123" y="12"/>
                    </a:lnTo>
                    <a:lnTo>
                      <a:pt x="126" y="10"/>
                    </a:lnTo>
                    <a:lnTo>
                      <a:pt x="127" y="7"/>
                    </a:lnTo>
                    <a:lnTo>
                      <a:pt x="132" y="5"/>
                    </a:lnTo>
                    <a:lnTo>
                      <a:pt x="182" y="5"/>
                    </a:lnTo>
                    <a:lnTo>
                      <a:pt x="185" y="2"/>
                    </a:lnTo>
                    <a:lnTo>
                      <a:pt x="190" y="2"/>
                    </a:lnTo>
                    <a:lnTo>
                      <a:pt x="193" y="3"/>
                    </a:lnTo>
                    <a:lnTo>
                      <a:pt x="196" y="6"/>
                    </a:lnTo>
                    <a:lnTo>
                      <a:pt x="198" y="7"/>
                    </a:lnTo>
                    <a:lnTo>
                      <a:pt x="202" y="7"/>
                    </a:lnTo>
                    <a:lnTo>
                      <a:pt x="207" y="5"/>
                    </a:lnTo>
                    <a:lnTo>
                      <a:pt x="210" y="2"/>
                    </a:lnTo>
                    <a:lnTo>
                      <a:pt x="2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2" name="Freeform 1280"/>
              <p:cNvSpPr>
                <a:spLocks/>
              </p:cNvSpPr>
              <p:nvPr/>
            </p:nvSpPr>
            <p:spPr bwMode="auto">
              <a:xfrm>
                <a:off x="4026654" y="1676400"/>
                <a:ext cx="1444556" cy="1100516"/>
              </a:xfrm>
              <a:custGeom>
                <a:avLst/>
                <a:gdLst/>
                <a:ahLst/>
                <a:cxnLst>
                  <a:cxn ang="0">
                    <a:pos x="577" y="26"/>
                  </a:cxn>
                  <a:cxn ang="0">
                    <a:pos x="492" y="50"/>
                  </a:cxn>
                  <a:cxn ang="0">
                    <a:pos x="543" y="62"/>
                  </a:cxn>
                  <a:cxn ang="0">
                    <a:pos x="583" y="58"/>
                  </a:cxn>
                  <a:cxn ang="0">
                    <a:pos x="581" y="73"/>
                  </a:cxn>
                  <a:cxn ang="0">
                    <a:pos x="645" y="53"/>
                  </a:cxn>
                  <a:cxn ang="0">
                    <a:pos x="697" y="62"/>
                  </a:cxn>
                  <a:cxn ang="0">
                    <a:pos x="646" y="87"/>
                  </a:cxn>
                  <a:cxn ang="0">
                    <a:pos x="642" y="98"/>
                  </a:cxn>
                  <a:cxn ang="0">
                    <a:pos x="632" y="112"/>
                  </a:cxn>
                  <a:cxn ang="0">
                    <a:pos x="602" y="138"/>
                  </a:cxn>
                  <a:cxn ang="0">
                    <a:pos x="605" y="156"/>
                  </a:cxn>
                  <a:cxn ang="0">
                    <a:pos x="622" y="171"/>
                  </a:cxn>
                  <a:cxn ang="0">
                    <a:pos x="600" y="189"/>
                  </a:cxn>
                  <a:cxn ang="0">
                    <a:pos x="610" y="204"/>
                  </a:cxn>
                  <a:cxn ang="0">
                    <a:pos x="603" y="229"/>
                  </a:cxn>
                  <a:cxn ang="0">
                    <a:pos x="617" y="244"/>
                  </a:cxn>
                  <a:cxn ang="0">
                    <a:pos x="606" y="257"/>
                  </a:cxn>
                  <a:cxn ang="0">
                    <a:pos x="573" y="267"/>
                  </a:cxn>
                  <a:cxn ang="0">
                    <a:pos x="587" y="284"/>
                  </a:cxn>
                  <a:cxn ang="0">
                    <a:pos x="558" y="274"/>
                  </a:cxn>
                  <a:cxn ang="0">
                    <a:pos x="595" y="326"/>
                  </a:cxn>
                  <a:cxn ang="0">
                    <a:pos x="567" y="319"/>
                  </a:cxn>
                  <a:cxn ang="0">
                    <a:pos x="549" y="318"/>
                  </a:cxn>
                  <a:cxn ang="0">
                    <a:pos x="559" y="336"/>
                  </a:cxn>
                  <a:cxn ang="0">
                    <a:pos x="552" y="356"/>
                  </a:cxn>
                  <a:cxn ang="0">
                    <a:pos x="470" y="381"/>
                  </a:cxn>
                  <a:cxn ang="0">
                    <a:pos x="414" y="424"/>
                  </a:cxn>
                  <a:cxn ang="0">
                    <a:pos x="386" y="431"/>
                  </a:cxn>
                  <a:cxn ang="0">
                    <a:pos x="370" y="457"/>
                  </a:cxn>
                  <a:cxn ang="0">
                    <a:pos x="349" y="511"/>
                  </a:cxn>
                  <a:cxn ang="0">
                    <a:pos x="327" y="530"/>
                  </a:cxn>
                  <a:cxn ang="0">
                    <a:pos x="296" y="514"/>
                  </a:cxn>
                  <a:cxn ang="0">
                    <a:pos x="273" y="501"/>
                  </a:cxn>
                  <a:cxn ang="0">
                    <a:pos x="251" y="455"/>
                  </a:cxn>
                  <a:cxn ang="0">
                    <a:pos x="239" y="452"/>
                  </a:cxn>
                  <a:cxn ang="0">
                    <a:pos x="222" y="413"/>
                  </a:cxn>
                  <a:cxn ang="0">
                    <a:pos x="234" y="374"/>
                  </a:cxn>
                  <a:cxn ang="0">
                    <a:pos x="257" y="343"/>
                  </a:cxn>
                  <a:cxn ang="0">
                    <a:pos x="246" y="332"/>
                  </a:cxn>
                  <a:cxn ang="0">
                    <a:pos x="219" y="303"/>
                  </a:cxn>
                  <a:cxn ang="0">
                    <a:pos x="208" y="289"/>
                  </a:cxn>
                  <a:cxn ang="0">
                    <a:pos x="181" y="239"/>
                  </a:cxn>
                  <a:cxn ang="0">
                    <a:pos x="89" y="208"/>
                  </a:cxn>
                  <a:cxn ang="0">
                    <a:pos x="69" y="210"/>
                  </a:cxn>
                  <a:cxn ang="0">
                    <a:pos x="37" y="190"/>
                  </a:cxn>
                  <a:cxn ang="0">
                    <a:pos x="22" y="180"/>
                  </a:cxn>
                  <a:cxn ang="0">
                    <a:pos x="74" y="169"/>
                  </a:cxn>
                  <a:cxn ang="0">
                    <a:pos x="20" y="165"/>
                  </a:cxn>
                  <a:cxn ang="0">
                    <a:pos x="22" y="142"/>
                  </a:cxn>
                  <a:cxn ang="0">
                    <a:pos x="83" y="124"/>
                  </a:cxn>
                  <a:cxn ang="0">
                    <a:pos x="60" y="96"/>
                  </a:cxn>
                  <a:cxn ang="0">
                    <a:pos x="122" y="73"/>
                  </a:cxn>
                  <a:cxn ang="0">
                    <a:pos x="160" y="49"/>
                  </a:cxn>
                  <a:cxn ang="0">
                    <a:pos x="217" y="47"/>
                  </a:cxn>
                  <a:cxn ang="0">
                    <a:pos x="242" y="40"/>
                  </a:cxn>
                  <a:cxn ang="0">
                    <a:pos x="288" y="49"/>
                  </a:cxn>
                  <a:cxn ang="0">
                    <a:pos x="288" y="29"/>
                  </a:cxn>
                  <a:cxn ang="0">
                    <a:pos x="327" y="14"/>
                  </a:cxn>
                  <a:cxn ang="0">
                    <a:pos x="418" y="1"/>
                  </a:cxn>
                </a:cxnLst>
                <a:rect l="0" t="0" r="r" b="b"/>
                <a:pathLst>
                  <a:path w="697" h="531">
                    <a:moveTo>
                      <a:pt x="433" y="0"/>
                    </a:moveTo>
                    <a:lnTo>
                      <a:pt x="492" y="0"/>
                    </a:lnTo>
                    <a:lnTo>
                      <a:pt x="508" y="2"/>
                    </a:lnTo>
                    <a:lnTo>
                      <a:pt x="523" y="9"/>
                    </a:lnTo>
                    <a:lnTo>
                      <a:pt x="538" y="16"/>
                    </a:lnTo>
                    <a:lnTo>
                      <a:pt x="552" y="24"/>
                    </a:lnTo>
                    <a:lnTo>
                      <a:pt x="564" y="26"/>
                    </a:lnTo>
                    <a:lnTo>
                      <a:pt x="577" y="26"/>
                    </a:lnTo>
                    <a:lnTo>
                      <a:pt x="588" y="28"/>
                    </a:lnTo>
                    <a:lnTo>
                      <a:pt x="585" y="34"/>
                    </a:lnTo>
                    <a:lnTo>
                      <a:pt x="576" y="38"/>
                    </a:lnTo>
                    <a:lnTo>
                      <a:pt x="556" y="43"/>
                    </a:lnTo>
                    <a:lnTo>
                      <a:pt x="547" y="44"/>
                    </a:lnTo>
                    <a:lnTo>
                      <a:pt x="458" y="49"/>
                    </a:lnTo>
                    <a:lnTo>
                      <a:pt x="464" y="50"/>
                    </a:lnTo>
                    <a:lnTo>
                      <a:pt x="492" y="50"/>
                    </a:lnTo>
                    <a:lnTo>
                      <a:pt x="507" y="49"/>
                    </a:lnTo>
                    <a:lnTo>
                      <a:pt x="541" y="49"/>
                    </a:lnTo>
                    <a:lnTo>
                      <a:pt x="538" y="53"/>
                    </a:lnTo>
                    <a:lnTo>
                      <a:pt x="533" y="58"/>
                    </a:lnTo>
                    <a:lnTo>
                      <a:pt x="526" y="68"/>
                    </a:lnTo>
                    <a:lnTo>
                      <a:pt x="526" y="69"/>
                    </a:lnTo>
                    <a:lnTo>
                      <a:pt x="533" y="67"/>
                    </a:lnTo>
                    <a:lnTo>
                      <a:pt x="543" y="62"/>
                    </a:lnTo>
                    <a:lnTo>
                      <a:pt x="553" y="54"/>
                    </a:lnTo>
                    <a:lnTo>
                      <a:pt x="564" y="49"/>
                    </a:lnTo>
                    <a:lnTo>
                      <a:pt x="573" y="47"/>
                    </a:lnTo>
                    <a:lnTo>
                      <a:pt x="577" y="48"/>
                    </a:lnTo>
                    <a:lnTo>
                      <a:pt x="579" y="49"/>
                    </a:lnTo>
                    <a:lnTo>
                      <a:pt x="582" y="52"/>
                    </a:lnTo>
                    <a:lnTo>
                      <a:pt x="583" y="55"/>
                    </a:lnTo>
                    <a:lnTo>
                      <a:pt x="583" y="58"/>
                    </a:lnTo>
                    <a:lnTo>
                      <a:pt x="581" y="62"/>
                    </a:lnTo>
                    <a:lnTo>
                      <a:pt x="577" y="68"/>
                    </a:lnTo>
                    <a:lnTo>
                      <a:pt x="569" y="75"/>
                    </a:lnTo>
                    <a:lnTo>
                      <a:pt x="563" y="83"/>
                    </a:lnTo>
                    <a:lnTo>
                      <a:pt x="556" y="94"/>
                    </a:lnTo>
                    <a:lnTo>
                      <a:pt x="563" y="89"/>
                    </a:lnTo>
                    <a:lnTo>
                      <a:pt x="572" y="82"/>
                    </a:lnTo>
                    <a:lnTo>
                      <a:pt x="581" y="73"/>
                    </a:lnTo>
                    <a:lnTo>
                      <a:pt x="588" y="64"/>
                    </a:lnTo>
                    <a:lnTo>
                      <a:pt x="593" y="59"/>
                    </a:lnTo>
                    <a:lnTo>
                      <a:pt x="623" y="59"/>
                    </a:lnTo>
                    <a:lnTo>
                      <a:pt x="626" y="60"/>
                    </a:lnTo>
                    <a:lnTo>
                      <a:pt x="630" y="60"/>
                    </a:lnTo>
                    <a:lnTo>
                      <a:pt x="637" y="57"/>
                    </a:lnTo>
                    <a:lnTo>
                      <a:pt x="641" y="54"/>
                    </a:lnTo>
                    <a:lnTo>
                      <a:pt x="645" y="53"/>
                    </a:lnTo>
                    <a:lnTo>
                      <a:pt x="665" y="53"/>
                    </a:lnTo>
                    <a:lnTo>
                      <a:pt x="667" y="48"/>
                    </a:lnTo>
                    <a:lnTo>
                      <a:pt x="670" y="47"/>
                    </a:lnTo>
                    <a:lnTo>
                      <a:pt x="672" y="47"/>
                    </a:lnTo>
                    <a:lnTo>
                      <a:pt x="679" y="48"/>
                    </a:lnTo>
                    <a:lnTo>
                      <a:pt x="686" y="52"/>
                    </a:lnTo>
                    <a:lnTo>
                      <a:pt x="694" y="57"/>
                    </a:lnTo>
                    <a:lnTo>
                      <a:pt x="697" y="62"/>
                    </a:lnTo>
                    <a:lnTo>
                      <a:pt x="696" y="64"/>
                    </a:lnTo>
                    <a:lnTo>
                      <a:pt x="692" y="68"/>
                    </a:lnTo>
                    <a:lnTo>
                      <a:pt x="690" y="69"/>
                    </a:lnTo>
                    <a:lnTo>
                      <a:pt x="687" y="69"/>
                    </a:lnTo>
                    <a:lnTo>
                      <a:pt x="686" y="70"/>
                    </a:lnTo>
                    <a:lnTo>
                      <a:pt x="669" y="80"/>
                    </a:lnTo>
                    <a:lnTo>
                      <a:pt x="659" y="86"/>
                    </a:lnTo>
                    <a:lnTo>
                      <a:pt x="646" y="87"/>
                    </a:lnTo>
                    <a:lnTo>
                      <a:pt x="648" y="88"/>
                    </a:lnTo>
                    <a:lnTo>
                      <a:pt x="654" y="88"/>
                    </a:lnTo>
                    <a:lnTo>
                      <a:pt x="655" y="87"/>
                    </a:lnTo>
                    <a:lnTo>
                      <a:pt x="655" y="91"/>
                    </a:lnTo>
                    <a:lnTo>
                      <a:pt x="654" y="93"/>
                    </a:lnTo>
                    <a:lnTo>
                      <a:pt x="651" y="96"/>
                    </a:lnTo>
                    <a:lnTo>
                      <a:pt x="646" y="98"/>
                    </a:lnTo>
                    <a:lnTo>
                      <a:pt x="642" y="98"/>
                    </a:lnTo>
                    <a:lnTo>
                      <a:pt x="640" y="99"/>
                    </a:lnTo>
                    <a:lnTo>
                      <a:pt x="637" y="99"/>
                    </a:lnTo>
                    <a:lnTo>
                      <a:pt x="638" y="102"/>
                    </a:lnTo>
                    <a:lnTo>
                      <a:pt x="638" y="103"/>
                    </a:lnTo>
                    <a:lnTo>
                      <a:pt x="637" y="103"/>
                    </a:lnTo>
                    <a:lnTo>
                      <a:pt x="637" y="106"/>
                    </a:lnTo>
                    <a:lnTo>
                      <a:pt x="636" y="108"/>
                    </a:lnTo>
                    <a:lnTo>
                      <a:pt x="632" y="112"/>
                    </a:lnTo>
                    <a:lnTo>
                      <a:pt x="628" y="113"/>
                    </a:lnTo>
                    <a:lnTo>
                      <a:pt x="626" y="113"/>
                    </a:lnTo>
                    <a:lnTo>
                      <a:pt x="618" y="116"/>
                    </a:lnTo>
                    <a:lnTo>
                      <a:pt x="618" y="122"/>
                    </a:lnTo>
                    <a:lnTo>
                      <a:pt x="617" y="126"/>
                    </a:lnTo>
                    <a:lnTo>
                      <a:pt x="616" y="128"/>
                    </a:lnTo>
                    <a:lnTo>
                      <a:pt x="613" y="131"/>
                    </a:lnTo>
                    <a:lnTo>
                      <a:pt x="602" y="138"/>
                    </a:lnTo>
                    <a:lnTo>
                      <a:pt x="600" y="141"/>
                    </a:lnTo>
                    <a:lnTo>
                      <a:pt x="598" y="143"/>
                    </a:lnTo>
                    <a:lnTo>
                      <a:pt x="597" y="147"/>
                    </a:lnTo>
                    <a:lnTo>
                      <a:pt x="597" y="151"/>
                    </a:lnTo>
                    <a:lnTo>
                      <a:pt x="595" y="156"/>
                    </a:lnTo>
                    <a:lnTo>
                      <a:pt x="598" y="157"/>
                    </a:lnTo>
                    <a:lnTo>
                      <a:pt x="601" y="157"/>
                    </a:lnTo>
                    <a:lnTo>
                      <a:pt x="605" y="156"/>
                    </a:lnTo>
                    <a:lnTo>
                      <a:pt x="607" y="156"/>
                    </a:lnTo>
                    <a:lnTo>
                      <a:pt x="612" y="157"/>
                    </a:lnTo>
                    <a:lnTo>
                      <a:pt x="616" y="158"/>
                    </a:lnTo>
                    <a:lnTo>
                      <a:pt x="623" y="163"/>
                    </a:lnTo>
                    <a:lnTo>
                      <a:pt x="618" y="166"/>
                    </a:lnTo>
                    <a:lnTo>
                      <a:pt x="616" y="166"/>
                    </a:lnTo>
                    <a:lnTo>
                      <a:pt x="617" y="169"/>
                    </a:lnTo>
                    <a:lnTo>
                      <a:pt x="622" y="171"/>
                    </a:lnTo>
                    <a:lnTo>
                      <a:pt x="626" y="172"/>
                    </a:lnTo>
                    <a:lnTo>
                      <a:pt x="631" y="175"/>
                    </a:lnTo>
                    <a:lnTo>
                      <a:pt x="632" y="177"/>
                    </a:lnTo>
                    <a:lnTo>
                      <a:pt x="633" y="181"/>
                    </a:lnTo>
                    <a:lnTo>
                      <a:pt x="631" y="185"/>
                    </a:lnTo>
                    <a:lnTo>
                      <a:pt x="626" y="187"/>
                    </a:lnTo>
                    <a:lnTo>
                      <a:pt x="602" y="187"/>
                    </a:lnTo>
                    <a:lnTo>
                      <a:pt x="600" y="189"/>
                    </a:lnTo>
                    <a:lnTo>
                      <a:pt x="598" y="191"/>
                    </a:lnTo>
                    <a:lnTo>
                      <a:pt x="597" y="192"/>
                    </a:lnTo>
                    <a:lnTo>
                      <a:pt x="597" y="195"/>
                    </a:lnTo>
                    <a:lnTo>
                      <a:pt x="598" y="197"/>
                    </a:lnTo>
                    <a:lnTo>
                      <a:pt x="601" y="199"/>
                    </a:lnTo>
                    <a:lnTo>
                      <a:pt x="602" y="200"/>
                    </a:lnTo>
                    <a:lnTo>
                      <a:pt x="610" y="200"/>
                    </a:lnTo>
                    <a:lnTo>
                      <a:pt x="610" y="204"/>
                    </a:lnTo>
                    <a:lnTo>
                      <a:pt x="611" y="208"/>
                    </a:lnTo>
                    <a:lnTo>
                      <a:pt x="612" y="210"/>
                    </a:lnTo>
                    <a:lnTo>
                      <a:pt x="615" y="213"/>
                    </a:lnTo>
                    <a:lnTo>
                      <a:pt x="616" y="215"/>
                    </a:lnTo>
                    <a:lnTo>
                      <a:pt x="616" y="226"/>
                    </a:lnTo>
                    <a:lnTo>
                      <a:pt x="607" y="226"/>
                    </a:lnTo>
                    <a:lnTo>
                      <a:pt x="605" y="228"/>
                    </a:lnTo>
                    <a:lnTo>
                      <a:pt x="603" y="229"/>
                    </a:lnTo>
                    <a:lnTo>
                      <a:pt x="603" y="231"/>
                    </a:lnTo>
                    <a:lnTo>
                      <a:pt x="606" y="236"/>
                    </a:lnTo>
                    <a:lnTo>
                      <a:pt x="608" y="238"/>
                    </a:lnTo>
                    <a:lnTo>
                      <a:pt x="611" y="238"/>
                    </a:lnTo>
                    <a:lnTo>
                      <a:pt x="615" y="239"/>
                    </a:lnTo>
                    <a:lnTo>
                      <a:pt x="617" y="239"/>
                    </a:lnTo>
                    <a:lnTo>
                      <a:pt x="620" y="240"/>
                    </a:lnTo>
                    <a:lnTo>
                      <a:pt x="617" y="244"/>
                    </a:lnTo>
                    <a:lnTo>
                      <a:pt x="615" y="247"/>
                    </a:lnTo>
                    <a:lnTo>
                      <a:pt x="611" y="249"/>
                    </a:lnTo>
                    <a:lnTo>
                      <a:pt x="606" y="250"/>
                    </a:lnTo>
                    <a:lnTo>
                      <a:pt x="601" y="250"/>
                    </a:lnTo>
                    <a:lnTo>
                      <a:pt x="601" y="253"/>
                    </a:lnTo>
                    <a:lnTo>
                      <a:pt x="602" y="255"/>
                    </a:lnTo>
                    <a:lnTo>
                      <a:pt x="605" y="257"/>
                    </a:lnTo>
                    <a:lnTo>
                      <a:pt x="606" y="257"/>
                    </a:lnTo>
                    <a:lnTo>
                      <a:pt x="602" y="263"/>
                    </a:lnTo>
                    <a:lnTo>
                      <a:pt x="597" y="265"/>
                    </a:lnTo>
                    <a:lnTo>
                      <a:pt x="591" y="267"/>
                    </a:lnTo>
                    <a:lnTo>
                      <a:pt x="586" y="269"/>
                    </a:lnTo>
                    <a:lnTo>
                      <a:pt x="583" y="273"/>
                    </a:lnTo>
                    <a:lnTo>
                      <a:pt x="579" y="270"/>
                    </a:lnTo>
                    <a:lnTo>
                      <a:pt x="577" y="268"/>
                    </a:lnTo>
                    <a:lnTo>
                      <a:pt x="573" y="267"/>
                    </a:lnTo>
                    <a:lnTo>
                      <a:pt x="571" y="263"/>
                    </a:lnTo>
                    <a:lnTo>
                      <a:pt x="564" y="263"/>
                    </a:lnTo>
                    <a:lnTo>
                      <a:pt x="568" y="268"/>
                    </a:lnTo>
                    <a:lnTo>
                      <a:pt x="574" y="272"/>
                    </a:lnTo>
                    <a:lnTo>
                      <a:pt x="581" y="273"/>
                    </a:lnTo>
                    <a:lnTo>
                      <a:pt x="585" y="277"/>
                    </a:lnTo>
                    <a:lnTo>
                      <a:pt x="587" y="282"/>
                    </a:lnTo>
                    <a:lnTo>
                      <a:pt x="587" y="284"/>
                    </a:lnTo>
                    <a:lnTo>
                      <a:pt x="586" y="288"/>
                    </a:lnTo>
                    <a:lnTo>
                      <a:pt x="585" y="291"/>
                    </a:lnTo>
                    <a:lnTo>
                      <a:pt x="583" y="292"/>
                    </a:lnTo>
                    <a:lnTo>
                      <a:pt x="581" y="293"/>
                    </a:lnTo>
                    <a:lnTo>
                      <a:pt x="574" y="291"/>
                    </a:lnTo>
                    <a:lnTo>
                      <a:pt x="567" y="287"/>
                    </a:lnTo>
                    <a:lnTo>
                      <a:pt x="562" y="280"/>
                    </a:lnTo>
                    <a:lnTo>
                      <a:pt x="558" y="274"/>
                    </a:lnTo>
                    <a:lnTo>
                      <a:pt x="553" y="274"/>
                    </a:lnTo>
                    <a:lnTo>
                      <a:pt x="553" y="280"/>
                    </a:lnTo>
                    <a:lnTo>
                      <a:pt x="562" y="288"/>
                    </a:lnTo>
                    <a:lnTo>
                      <a:pt x="571" y="293"/>
                    </a:lnTo>
                    <a:lnTo>
                      <a:pt x="579" y="299"/>
                    </a:lnTo>
                    <a:lnTo>
                      <a:pt x="587" y="307"/>
                    </a:lnTo>
                    <a:lnTo>
                      <a:pt x="592" y="316"/>
                    </a:lnTo>
                    <a:lnTo>
                      <a:pt x="595" y="326"/>
                    </a:lnTo>
                    <a:lnTo>
                      <a:pt x="593" y="328"/>
                    </a:lnTo>
                    <a:lnTo>
                      <a:pt x="592" y="330"/>
                    </a:lnTo>
                    <a:lnTo>
                      <a:pt x="588" y="330"/>
                    </a:lnTo>
                    <a:lnTo>
                      <a:pt x="586" y="331"/>
                    </a:lnTo>
                    <a:lnTo>
                      <a:pt x="583" y="331"/>
                    </a:lnTo>
                    <a:lnTo>
                      <a:pt x="576" y="330"/>
                    </a:lnTo>
                    <a:lnTo>
                      <a:pt x="571" y="326"/>
                    </a:lnTo>
                    <a:lnTo>
                      <a:pt x="567" y="319"/>
                    </a:lnTo>
                    <a:lnTo>
                      <a:pt x="563" y="314"/>
                    </a:lnTo>
                    <a:lnTo>
                      <a:pt x="558" y="311"/>
                    </a:lnTo>
                    <a:lnTo>
                      <a:pt x="551" y="309"/>
                    </a:lnTo>
                    <a:lnTo>
                      <a:pt x="546" y="309"/>
                    </a:lnTo>
                    <a:lnTo>
                      <a:pt x="546" y="313"/>
                    </a:lnTo>
                    <a:lnTo>
                      <a:pt x="547" y="314"/>
                    </a:lnTo>
                    <a:lnTo>
                      <a:pt x="548" y="317"/>
                    </a:lnTo>
                    <a:lnTo>
                      <a:pt x="549" y="318"/>
                    </a:lnTo>
                    <a:lnTo>
                      <a:pt x="549" y="321"/>
                    </a:lnTo>
                    <a:lnTo>
                      <a:pt x="547" y="323"/>
                    </a:lnTo>
                    <a:lnTo>
                      <a:pt x="544" y="324"/>
                    </a:lnTo>
                    <a:lnTo>
                      <a:pt x="542" y="324"/>
                    </a:lnTo>
                    <a:lnTo>
                      <a:pt x="541" y="326"/>
                    </a:lnTo>
                    <a:lnTo>
                      <a:pt x="543" y="331"/>
                    </a:lnTo>
                    <a:lnTo>
                      <a:pt x="551" y="333"/>
                    </a:lnTo>
                    <a:lnTo>
                      <a:pt x="559" y="336"/>
                    </a:lnTo>
                    <a:lnTo>
                      <a:pt x="569" y="337"/>
                    </a:lnTo>
                    <a:lnTo>
                      <a:pt x="578" y="337"/>
                    </a:lnTo>
                    <a:lnTo>
                      <a:pt x="585" y="338"/>
                    </a:lnTo>
                    <a:lnTo>
                      <a:pt x="577" y="343"/>
                    </a:lnTo>
                    <a:lnTo>
                      <a:pt x="572" y="346"/>
                    </a:lnTo>
                    <a:lnTo>
                      <a:pt x="567" y="347"/>
                    </a:lnTo>
                    <a:lnTo>
                      <a:pt x="559" y="351"/>
                    </a:lnTo>
                    <a:lnTo>
                      <a:pt x="552" y="356"/>
                    </a:lnTo>
                    <a:lnTo>
                      <a:pt x="546" y="362"/>
                    </a:lnTo>
                    <a:lnTo>
                      <a:pt x="538" y="366"/>
                    </a:lnTo>
                    <a:lnTo>
                      <a:pt x="524" y="370"/>
                    </a:lnTo>
                    <a:lnTo>
                      <a:pt x="510" y="372"/>
                    </a:lnTo>
                    <a:lnTo>
                      <a:pt x="497" y="376"/>
                    </a:lnTo>
                    <a:lnTo>
                      <a:pt x="477" y="376"/>
                    </a:lnTo>
                    <a:lnTo>
                      <a:pt x="474" y="377"/>
                    </a:lnTo>
                    <a:lnTo>
                      <a:pt x="470" y="381"/>
                    </a:lnTo>
                    <a:lnTo>
                      <a:pt x="469" y="384"/>
                    </a:lnTo>
                    <a:lnTo>
                      <a:pt x="459" y="391"/>
                    </a:lnTo>
                    <a:lnTo>
                      <a:pt x="453" y="397"/>
                    </a:lnTo>
                    <a:lnTo>
                      <a:pt x="449" y="405"/>
                    </a:lnTo>
                    <a:lnTo>
                      <a:pt x="445" y="411"/>
                    </a:lnTo>
                    <a:lnTo>
                      <a:pt x="435" y="416"/>
                    </a:lnTo>
                    <a:lnTo>
                      <a:pt x="424" y="420"/>
                    </a:lnTo>
                    <a:lnTo>
                      <a:pt x="414" y="424"/>
                    </a:lnTo>
                    <a:lnTo>
                      <a:pt x="408" y="424"/>
                    </a:lnTo>
                    <a:lnTo>
                      <a:pt x="408" y="415"/>
                    </a:lnTo>
                    <a:lnTo>
                      <a:pt x="405" y="416"/>
                    </a:lnTo>
                    <a:lnTo>
                      <a:pt x="404" y="419"/>
                    </a:lnTo>
                    <a:lnTo>
                      <a:pt x="403" y="420"/>
                    </a:lnTo>
                    <a:lnTo>
                      <a:pt x="400" y="425"/>
                    </a:lnTo>
                    <a:lnTo>
                      <a:pt x="394" y="429"/>
                    </a:lnTo>
                    <a:lnTo>
                      <a:pt x="386" y="431"/>
                    </a:lnTo>
                    <a:lnTo>
                      <a:pt x="377" y="434"/>
                    </a:lnTo>
                    <a:lnTo>
                      <a:pt x="372" y="438"/>
                    </a:lnTo>
                    <a:lnTo>
                      <a:pt x="370" y="444"/>
                    </a:lnTo>
                    <a:lnTo>
                      <a:pt x="370" y="448"/>
                    </a:lnTo>
                    <a:lnTo>
                      <a:pt x="367" y="450"/>
                    </a:lnTo>
                    <a:lnTo>
                      <a:pt x="367" y="453"/>
                    </a:lnTo>
                    <a:lnTo>
                      <a:pt x="369" y="455"/>
                    </a:lnTo>
                    <a:lnTo>
                      <a:pt x="370" y="457"/>
                    </a:lnTo>
                    <a:lnTo>
                      <a:pt x="372" y="462"/>
                    </a:lnTo>
                    <a:lnTo>
                      <a:pt x="370" y="468"/>
                    </a:lnTo>
                    <a:lnTo>
                      <a:pt x="366" y="472"/>
                    </a:lnTo>
                    <a:lnTo>
                      <a:pt x="360" y="474"/>
                    </a:lnTo>
                    <a:lnTo>
                      <a:pt x="356" y="478"/>
                    </a:lnTo>
                    <a:lnTo>
                      <a:pt x="354" y="483"/>
                    </a:lnTo>
                    <a:lnTo>
                      <a:pt x="354" y="506"/>
                    </a:lnTo>
                    <a:lnTo>
                      <a:pt x="349" y="511"/>
                    </a:lnTo>
                    <a:lnTo>
                      <a:pt x="347" y="517"/>
                    </a:lnTo>
                    <a:lnTo>
                      <a:pt x="345" y="523"/>
                    </a:lnTo>
                    <a:lnTo>
                      <a:pt x="342" y="528"/>
                    </a:lnTo>
                    <a:lnTo>
                      <a:pt x="337" y="531"/>
                    </a:lnTo>
                    <a:lnTo>
                      <a:pt x="335" y="531"/>
                    </a:lnTo>
                    <a:lnTo>
                      <a:pt x="334" y="530"/>
                    </a:lnTo>
                    <a:lnTo>
                      <a:pt x="332" y="527"/>
                    </a:lnTo>
                    <a:lnTo>
                      <a:pt x="327" y="530"/>
                    </a:lnTo>
                    <a:lnTo>
                      <a:pt x="325" y="530"/>
                    </a:lnTo>
                    <a:lnTo>
                      <a:pt x="320" y="528"/>
                    </a:lnTo>
                    <a:lnTo>
                      <a:pt x="316" y="523"/>
                    </a:lnTo>
                    <a:lnTo>
                      <a:pt x="313" y="518"/>
                    </a:lnTo>
                    <a:lnTo>
                      <a:pt x="310" y="513"/>
                    </a:lnTo>
                    <a:lnTo>
                      <a:pt x="305" y="512"/>
                    </a:lnTo>
                    <a:lnTo>
                      <a:pt x="301" y="513"/>
                    </a:lnTo>
                    <a:lnTo>
                      <a:pt x="296" y="514"/>
                    </a:lnTo>
                    <a:lnTo>
                      <a:pt x="288" y="517"/>
                    </a:lnTo>
                    <a:lnTo>
                      <a:pt x="286" y="513"/>
                    </a:lnTo>
                    <a:lnTo>
                      <a:pt x="285" y="511"/>
                    </a:lnTo>
                    <a:lnTo>
                      <a:pt x="282" y="509"/>
                    </a:lnTo>
                    <a:lnTo>
                      <a:pt x="280" y="509"/>
                    </a:lnTo>
                    <a:lnTo>
                      <a:pt x="277" y="508"/>
                    </a:lnTo>
                    <a:lnTo>
                      <a:pt x="273" y="504"/>
                    </a:lnTo>
                    <a:lnTo>
                      <a:pt x="273" y="501"/>
                    </a:lnTo>
                    <a:lnTo>
                      <a:pt x="272" y="499"/>
                    </a:lnTo>
                    <a:lnTo>
                      <a:pt x="272" y="498"/>
                    </a:lnTo>
                    <a:lnTo>
                      <a:pt x="265" y="491"/>
                    </a:lnTo>
                    <a:lnTo>
                      <a:pt x="257" y="480"/>
                    </a:lnTo>
                    <a:lnTo>
                      <a:pt x="251" y="470"/>
                    </a:lnTo>
                    <a:lnTo>
                      <a:pt x="248" y="460"/>
                    </a:lnTo>
                    <a:lnTo>
                      <a:pt x="248" y="458"/>
                    </a:lnTo>
                    <a:lnTo>
                      <a:pt x="251" y="455"/>
                    </a:lnTo>
                    <a:lnTo>
                      <a:pt x="253" y="454"/>
                    </a:lnTo>
                    <a:lnTo>
                      <a:pt x="255" y="453"/>
                    </a:lnTo>
                    <a:lnTo>
                      <a:pt x="252" y="450"/>
                    </a:lnTo>
                    <a:lnTo>
                      <a:pt x="247" y="450"/>
                    </a:lnTo>
                    <a:lnTo>
                      <a:pt x="246" y="452"/>
                    </a:lnTo>
                    <a:lnTo>
                      <a:pt x="243" y="453"/>
                    </a:lnTo>
                    <a:lnTo>
                      <a:pt x="242" y="453"/>
                    </a:lnTo>
                    <a:lnTo>
                      <a:pt x="239" y="452"/>
                    </a:lnTo>
                    <a:lnTo>
                      <a:pt x="237" y="446"/>
                    </a:lnTo>
                    <a:lnTo>
                      <a:pt x="237" y="443"/>
                    </a:lnTo>
                    <a:lnTo>
                      <a:pt x="236" y="439"/>
                    </a:lnTo>
                    <a:lnTo>
                      <a:pt x="232" y="433"/>
                    </a:lnTo>
                    <a:lnTo>
                      <a:pt x="228" y="428"/>
                    </a:lnTo>
                    <a:lnTo>
                      <a:pt x="223" y="423"/>
                    </a:lnTo>
                    <a:lnTo>
                      <a:pt x="222" y="415"/>
                    </a:lnTo>
                    <a:lnTo>
                      <a:pt x="222" y="413"/>
                    </a:lnTo>
                    <a:lnTo>
                      <a:pt x="226" y="405"/>
                    </a:lnTo>
                    <a:lnTo>
                      <a:pt x="223" y="404"/>
                    </a:lnTo>
                    <a:lnTo>
                      <a:pt x="219" y="404"/>
                    </a:lnTo>
                    <a:lnTo>
                      <a:pt x="218" y="405"/>
                    </a:lnTo>
                    <a:lnTo>
                      <a:pt x="218" y="395"/>
                    </a:lnTo>
                    <a:lnTo>
                      <a:pt x="223" y="387"/>
                    </a:lnTo>
                    <a:lnTo>
                      <a:pt x="227" y="380"/>
                    </a:lnTo>
                    <a:lnTo>
                      <a:pt x="234" y="374"/>
                    </a:lnTo>
                    <a:lnTo>
                      <a:pt x="234" y="372"/>
                    </a:lnTo>
                    <a:lnTo>
                      <a:pt x="237" y="371"/>
                    </a:lnTo>
                    <a:lnTo>
                      <a:pt x="238" y="370"/>
                    </a:lnTo>
                    <a:lnTo>
                      <a:pt x="243" y="370"/>
                    </a:lnTo>
                    <a:lnTo>
                      <a:pt x="246" y="371"/>
                    </a:lnTo>
                    <a:lnTo>
                      <a:pt x="250" y="361"/>
                    </a:lnTo>
                    <a:lnTo>
                      <a:pt x="253" y="353"/>
                    </a:lnTo>
                    <a:lnTo>
                      <a:pt x="257" y="343"/>
                    </a:lnTo>
                    <a:lnTo>
                      <a:pt x="248" y="341"/>
                    </a:lnTo>
                    <a:lnTo>
                      <a:pt x="226" y="336"/>
                    </a:lnTo>
                    <a:lnTo>
                      <a:pt x="217" y="332"/>
                    </a:lnTo>
                    <a:lnTo>
                      <a:pt x="213" y="326"/>
                    </a:lnTo>
                    <a:lnTo>
                      <a:pt x="221" y="326"/>
                    </a:lnTo>
                    <a:lnTo>
                      <a:pt x="229" y="327"/>
                    </a:lnTo>
                    <a:lnTo>
                      <a:pt x="237" y="331"/>
                    </a:lnTo>
                    <a:lnTo>
                      <a:pt x="246" y="332"/>
                    </a:lnTo>
                    <a:lnTo>
                      <a:pt x="247" y="332"/>
                    </a:lnTo>
                    <a:lnTo>
                      <a:pt x="250" y="330"/>
                    </a:lnTo>
                    <a:lnTo>
                      <a:pt x="250" y="326"/>
                    </a:lnTo>
                    <a:lnTo>
                      <a:pt x="243" y="322"/>
                    </a:lnTo>
                    <a:lnTo>
                      <a:pt x="237" y="316"/>
                    </a:lnTo>
                    <a:lnTo>
                      <a:pt x="232" y="309"/>
                    </a:lnTo>
                    <a:lnTo>
                      <a:pt x="227" y="306"/>
                    </a:lnTo>
                    <a:lnTo>
                      <a:pt x="219" y="303"/>
                    </a:lnTo>
                    <a:lnTo>
                      <a:pt x="217" y="304"/>
                    </a:lnTo>
                    <a:lnTo>
                      <a:pt x="214" y="307"/>
                    </a:lnTo>
                    <a:lnTo>
                      <a:pt x="209" y="309"/>
                    </a:lnTo>
                    <a:lnTo>
                      <a:pt x="202" y="309"/>
                    </a:lnTo>
                    <a:lnTo>
                      <a:pt x="199" y="308"/>
                    </a:lnTo>
                    <a:lnTo>
                      <a:pt x="198" y="306"/>
                    </a:lnTo>
                    <a:lnTo>
                      <a:pt x="198" y="299"/>
                    </a:lnTo>
                    <a:lnTo>
                      <a:pt x="208" y="289"/>
                    </a:lnTo>
                    <a:lnTo>
                      <a:pt x="208" y="283"/>
                    </a:lnTo>
                    <a:lnTo>
                      <a:pt x="204" y="279"/>
                    </a:lnTo>
                    <a:lnTo>
                      <a:pt x="202" y="279"/>
                    </a:lnTo>
                    <a:lnTo>
                      <a:pt x="199" y="278"/>
                    </a:lnTo>
                    <a:lnTo>
                      <a:pt x="197" y="278"/>
                    </a:lnTo>
                    <a:lnTo>
                      <a:pt x="197" y="273"/>
                    </a:lnTo>
                    <a:lnTo>
                      <a:pt x="189" y="255"/>
                    </a:lnTo>
                    <a:lnTo>
                      <a:pt x="181" y="239"/>
                    </a:lnTo>
                    <a:lnTo>
                      <a:pt x="167" y="224"/>
                    </a:lnTo>
                    <a:lnTo>
                      <a:pt x="152" y="213"/>
                    </a:lnTo>
                    <a:lnTo>
                      <a:pt x="133" y="205"/>
                    </a:lnTo>
                    <a:lnTo>
                      <a:pt x="111" y="202"/>
                    </a:lnTo>
                    <a:lnTo>
                      <a:pt x="96" y="202"/>
                    </a:lnTo>
                    <a:lnTo>
                      <a:pt x="94" y="204"/>
                    </a:lnTo>
                    <a:lnTo>
                      <a:pt x="91" y="206"/>
                    </a:lnTo>
                    <a:lnTo>
                      <a:pt x="89" y="208"/>
                    </a:lnTo>
                    <a:lnTo>
                      <a:pt x="84" y="208"/>
                    </a:lnTo>
                    <a:lnTo>
                      <a:pt x="80" y="205"/>
                    </a:lnTo>
                    <a:lnTo>
                      <a:pt x="78" y="204"/>
                    </a:lnTo>
                    <a:lnTo>
                      <a:pt x="70" y="204"/>
                    </a:lnTo>
                    <a:lnTo>
                      <a:pt x="68" y="205"/>
                    </a:lnTo>
                    <a:lnTo>
                      <a:pt x="66" y="205"/>
                    </a:lnTo>
                    <a:lnTo>
                      <a:pt x="70" y="209"/>
                    </a:lnTo>
                    <a:lnTo>
                      <a:pt x="69" y="210"/>
                    </a:lnTo>
                    <a:lnTo>
                      <a:pt x="65" y="210"/>
                    </a:lnTo>
                    <a:lnTo>
                      <a:pt x="55" y="209"/>
                    </a:lnTo>
                    <a:lnTo>
                      <a:pt x="46" y="205"/>
                    </a:lnTo>
                    <a:lnTo>
                      <a:pt x="39" y="200"/>
                    </a:lnTo>
                    <a:lnTo>
                      <a:pt x="44" y="197"/>
                    </a:lnTo>
                    <a:lnTo>
                      <a:pt x="48" y="194"/>
                    </a:lnTo>
                    <a:lnTo>
                      <a:pt x="42" y="191"/>
                    </a:lnTo>
                    <a:lnTo>
                      <a:pt x="37" y="190"/>
                    </a:lnTo>
                    <a:lnTo>
                      <a:pt x="34" y="187"/>
                    </a:lnTo>
                    <a:lnTo>
                      <a:pt x="25" y="187"/>
                    </a:lnTo>
                    <a:lnTo>
                      <a:pt x="24" y="189"/>
                    </a:lnTo>
                    <a:lnTo>
                      <a:pt x="19" y="189"/>
                    </a:lnTo>
                    <a:lnTo>
                      <a:pt x="16" y="187"/>
                    </a:lnTo>
                    <a:lnTo>
                      <a:pt x="17" y="184"/>
                    </a:lnTo>
                    <a:lnTo>
                      <a:pt x="20" y="181"/>
                    </a:lnTo>
                    <a:lnTo>
                      <a:pt x="22" y="180"/>
                    </a:lnTo>
                    <a:lnTo>
                      <a:pt x="26" y="179"/>
                    </a:lnTo>
                    <a:lnTo>
                      <a:pt x="42" y="179"/>
                    </a:lnTo>
                    <a:lnTo>
                      <a:pt x="45" y="177"/>
                    </a:lnTo>
                    <a:lnTo>
                      <a:pt x="46" y="175"/>
                    </a:lnTo>
                    <a:lnTo>
                      <a:pt x="69" y="175"/>
                    </a:lnTo>
                    <a:lnTo>
                      <a:pt x="71" y="174"/>
                    </a:lnTo>
                    <a:lnTo>
                      <a:pt x="74" y="171"/>
                    </a:lnTo>
                    <a:lnTo>
                      <a:pt x="74" y="169"/>
                    </a:lnTo>
                    <a:lnTo>
                      <a:pt x="75" y="166"/>
                    </a:lnTo>
                    <a:lnTo>
                      <a:pt x="59" y="166"/>
                    </a:lnTo>
                    <a:lnTo>
                      <a:pt x="58" y="167"/>
                    </a:lnTo>
                    <a:lnTo>
                      <a:pt x="56" y="170"/>
                    </a:lnTo>
                    <a:lnTo>
                      <a:pt x="55" y="171"/>
                    </a:lnTo>
                    <a:lnTo>
                      <a:pt x="40" y="171"/>
                    </a:lnTo>
                    <a:lnTo>
                      <a:pt x="29" y="167"/>
                    </a:lnTo>
                    <a:lnTo>
                      <a:pt x="20" y="165"/>
                    </a:lnTo>
                    <a:lnTo>
                      <a:pt x="10" y="161"/>
                    </a:lnTo>
                    <a:lnTo>
                      <a:pt x="2" y="157"/>
                    </a:lnTo>
                    <a:lnTo>
                      <a:pt x="0" y="153"/>
                    </a:lnTo>
                    <a:lnTo>
                      <a:pt x="1" y="147"/>
                    </a:lnTo>
                    <a:lnTo>
                      <a:pt x="5" y="145"/>
                    </a:lnTo>
                    <a:lnTo>
                      <a:pt x="11" y="143"/>
                    </a:lnTo>
                    <a:lnTo>
                      <a:pt x="16" y="143"/>
                    </a:lnTo>
                    <a:lnTo>
                      <a:pt x="22" y="142"/>
                    </a:lnTo>
                    <a:lnTo>
                      <a:pt x="29" y="138"/>
                    </a:lnTo>
                    <a:lnTo>
                      <a:pt x="35" y="136"/>
                    </a:lnTo>
                    <a:lnTo>
                      <a:pt x="42" y="132"/>
                    </a:lnTo>
                    <a:lnTo>
                      <a:pt x="51" y="131"/>
                    </a:lnTo>
                    <a:lnTo>
                      <a:pt x="60" y="131"/>
                    </a:lnTo>
                    <a:lnTo>
                      <a:pt x="69" y="132"/>
                    </a:lnTo>
                    <a:lnTo>
                      <a:pt x="76" y="130"/>
                    </a:lnTo>
                    <a:lnTo>
                      <a:pt x="83" y="124"/>
                    </a:lnTo>
                    <a:lnTo>
                      <a:pt x="86" y="117"/>
                    </a:lnTo>
                    <a:lnTo>
                      <a:pt x="88" y="108"/>
                    </a:lnTo>
                    <a:lnTo>
                      <a:pt x="81" y="108"/>
                    </a:lnTo>
                    <a:lnTo>
                      <a:pt x="66" y="106"/>
                    </a:lnTo>
                    <a:lnTo>
                      <a:pt x="60" y="103"/>
                    </a:lnTo>
                    <a:lnTo>
                      <a:pt x="58" y="99"/>
                    </a:lnTo>
                    <a:lnTo>
                      <a:pt x="59" y="98"/>
                    </a:lnTo>
                    <a:lnTo>
                      <a:pt x="60" y="96"/>
                    </a:lnTo>
                    <a:lnTo>
                      <a:pt x="63" y="94"/>
                    </a:lnTo>
                    <a:lnTo>
                      <a:pt x="65" y="94"/>
                    </a:lnTo>
                    <a:lnTo>
                      <a:pt x="80" y="88"/>
                    </a:lnTo>
                    <a:lnTo>
                      <a:pt x="94" y="79"/>
                    </a:lnTo>
                    <a:lnTo>
                      <a:pt x="105" y="72"/>
                    </a:lnTo>
                    <a:lnTo>
                      <a:pt x="110" y="74"/>
                    </a:lnTo>
                    <a:lnTo>
                      <a:pt x="117" y="74"/>
                    </a:lnTo>
                    <a:lnTo>
                      <a:pt x="122" y="73"/>
                    </a:lnTo>
                    <a:lnTo>
                      <a:pt x="124" y="69"/>
                    </a:lnTo>
                    <a:lnTo>
                      <a:pt x="124" y="64"/>
                    </a:lnTo>
                    <a:lnTo>
                      <a:pt x="125" y="60"/>
                    </a:lnTo>
                    <a:lnTo>
                      <a:pt x="128" y="57"/>
                    </a:lnTo>
                    <a:lnTo>
                      <a:pt x="133" y="54"/>
                    </a:lnTo>
                    <a:lnTo>
                      <a:pt x="143" y="53"/>
                    </a:lnTo>
                    <a:lnTo>
                      <a:pt x="152" y="50"/>
                    </a:lnTo>
                    <a:lnTo>
                      <a:pt x="160" y="49"/>
                    </a:lnTo>
                    <a:lnTo>
                      <a:pt x="170" y="48"/>
                    </a:lnTo>
                    <a:lnTo>
                      <a:pt x="191" y="40"/>
                    </a:lnTo>
                    <a:lnTo>
                      <a:pt x="201" y="39"/>
                    </a:lnTo>
                    <a:lnTo>
                      <a:pt x="206" y="41"/>
                    </a:lnTo>
                    <a:lnTo>
                      <a:pt x="213" y="49"/>
                    </a:lnTo>
                    <a:lnTo>
                      <a:pt x="218" y="52"/>
                    </a:lnTo>
                    <a:lnTo>
                      <a:pt x="218" y="49"/>
                    </a:lnTo>
                    <a:lnTo>
                      <a:pt x="217" y="47"/>
                    </a:lnTo>
                    <a:lnTo>
                      <a:pt x="216" y="45"/>
                    </a:lnTo>
                    <a:lnTo>
                      <a:pt x="216" y="43"/>
                    </a:lnTo>
                    <a:lnTo>
                      <a:pt x="219" y="39"/>
                    </a:lnTo>
                    <a:lnTo>
                      <a:pt x="224" y="44"/>
                    </a:lnTo>
                    <a:lnTo>
                      <a:pt x="239" y="49"/>
                    </a:lnTo>
                    <a:lnTo>
                      <a:pt x="246" y="49"/>
                    </a:lnTo>
                    <a:lnTo>
                      <a:pt x="244" y="45"/>
                    </a:lnTo>
                    <a:lnTo>
                      <a:pt x="242" y="40"/>
                    </a:lnTo>
                    <a:lnTo>
                      <a:pt x="242" y="38"/>
                    </a:lnTo>
                    <a:lnTo>
                      <a:pt x="243" y="36"/>
                    </a:lnTo>
                    <a:lnTo>
                      <a:pt x="246" y="35"/>
                    </a:lnTo>
                    <a:lnTo>
                      <a:pt x="252" y="35"/>
                    </a:lnTo>
                    <a:lnTo>
                      <a:pt x="263" y="36"/>
                    </a:lnTo>
                    <a:lnTo>
                      <a:pt x="273" y="40"/>
                    </a:lnTo>
                    <a:lnTo>
                      <a:pt x="281" y="45"/>
                    </a:lnTo>
                    <a:lnTo>
                      <a:pt x="288" y="49"/>
                    </a:lnTo>
                    <a:lnTo>
                      <a:pt x="307" y="49"/>
                    </a:lnTo>
                    <a:lnTo>
                      <a:pt x="301" y="47"/>
                    </a:lnTo>
                    <a:lnTo>
                      <a:pt x="293" y="43"/>
                    </a:lnTo>
                    <a:lnTo>
                      <a:pt x="287" y="38"/>
                    </a:lnTo>
                    <a:lnTo>
                      <a:pt x="285" y="33"/>
                    </a:lnTo>
                    <a:lnTo>
                      <a:pt x="285" y="30"/>
                    </a:lnTo>
                    <a:lnTo>
                      <a:pt x="287" y="29"/>
                    </a:lnTo>
                    <a:lnTo>
                      <a:pt x="288" y="29"/>
                    </a:lnTo>
                    <a:lnTo>
                      <a:pt x="291" y="28"/>
                    </a:lnTo>
                    <a:lnTo>
                      <a:pt x="300" y="28"/>
                    </a:lnTo>
                    <a:lnTo>
                      <a:pt x="297" y="26"/>
                    </a:lnTo>
                    <a:lnTo>
                      <a:pt x="296" y="25"/>
                    </a:lnTo>
                    <a:lnTo>
                      <a:pt x="293" y="24"/>
                    </a:lnTo>
                    <a:lnTo>
                      <a:pt x="292" y="21"/>
                    </a:lnTo>
                    <a:lnTo>
                      <a:pt x="308" y="15"/>
                    </a:lnTo>
                    <a:lnTo>
                      <a:pt x="327" y="14"/>
                    </a:lnTo>
                    <a:lnTo>
                      <a:pt x="344" y="14"/>
                    </a:lnTo>
                    <a:lnTo>
                      <a:pt x="352" y="16"/>
                    </a:lnTo>
                    <a:lnTo>
                      <a:pt x="360" y="16"/>
                    </a:lnTo>
                    <a:lnTo>
                      <a:pt x="360" y="11"/>
                    </a:lnTo>
                    <a:lnTo>
                      <a:pt x="376" y="11"/>
                    </a:lnTo>
                    <a:lnTo>
                      <a:pt x="390" y="10"/>
                    </a:lnTo>
                    <a:lnTo>
                      <a:pt x="404" y="5"/>
                    </a:lnTo>
                    <a:lnTo>
                      <a:pt x="418" y="1"/>
                    </a:lnTo>
                    <a:lnTo>
                      <a:pt x="4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3" name="Freeform 1281"/>
              <p:cNvSpPr>
                <a:spLocks/>
              </p:cNvSpPr>
              <p:nvPr/>
            </p:nvSpPr>
            <p:spPr bwMode="auto">
              <a:xfrm>
                <a:off x="4455669" y="2370699"/>
                <a:ext cx="66321" cy="45596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9" y="0"/>
                  </a:cxn>
                  <a:cxn ang="0">
                    <a:pos x="15" y="1"/>
                  </a:cxn>
                  <a:cxn ang="0">
                    <a:pos x="20" y="6"/>
                  </a:cxn>
                  <a:cxn ang="0">
                    <a:pos x="32" y="13"/>
                  </a:cxn>
                  <a:cxn ang="0">
                    <a:pos x="32" y="16"/>
                  </a:cxn>
                  <a:cxn ang="0">
                    <a:pos x="29" y="20"/>
                  </a:cxn>
                  <a:cxn ang="0">
                    <a:pos x="24" y="22"/>
                  </a:cxn>
                  <a:cxn ang="0">
                    <a:pos x="7" y="22"/>
                  </a:cxn>
                  <a:cxn ang="0">
                    <a:pos x="5" y="21"/>
                  </a:cxn>
                  <a:cxn ang="0">
                    <a:pos x="4" y="17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0" y="3"/>
                  </a:cxn>
                  <a:cxn ang="0">
                    <a:pos x="2" y="2"/>
                  </a:cxn>
                  <a:cxn ang="0">
                    <a:pos x="4" y="1"/>
                  </a:cxn>
                  <a:cxn ang="0">
                    <a:pos x="6" y="0"/>
                  </a:cxn>
                </a:cxnLst>
                <a:rect l="0" t="0" r="r" b="b"/>
                <a:pathLst>
                  <a:path w="32" h="22">
                    <a:moveTo>
                      <a:pt x="6" y="0"/>
                    </a:moveTo>
                    <a:lnTo>
                      <a:pt x="9" y="0"/>
                    </a:lnTo>
                    <a:lnTo>
                      <a:pt x="15" y="1"/>
                    </a:lnTo>
                    <a:lnTo>
                      <a:pt x="20" y="6"/>
                    </a:lnTo>
                    <a:lnTo>
                      <a:pt x="32" y="13"/>
                    </a:lnTo>
                    <a:lnTo>
                      <a:pt x="32" y="16"/>
                    </a:lnTo>
                    <a:lnTo>
                      <a:pt x="29" y="20"/>
                    </a:lnTo>
                    <a:lnTo>
                      <a:pt x="24" y="22"/>
                    </a:lnTo>
                    <a:lnTo>
                      <a:pt x="7" y="22"/>
                    </a:lnTo>
                    <a:lnTo>
                      <a:pt x="5" y="21"/>
                    </a:lnTo>
                    <a:lnTo>
                      <a:pt x="4" y="17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4" name="Freeform 1282"/>
              <p:cNvSpPr>
                <a:spLocks/>
              </p:cNvSpPr>
              <p:nvPr/>
            </p:nvSpPr>
            <p:spPr bwMode="auto">
              <a:xfrm>
                <a:off x="5315769" y="2132357"/>
                <a:ext cx="39379" cy="2279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1" y="0"/>
                  </a:cxn>
                  <a:cxn ang="0">
                    <a:pos x="11" y="5"/>
                  </a:cxn>
                  <a:cxn ang="0">
                    <a:pos x="19" y="5"/>
                  </a:cxn>
                  <a:cxn ang="0">
                    <a:pos x="14" y="8"/>
                  </a:cxn>
                  <a:cxn ang="0">
                    <a:pos x="11" y="10"/>
                  </a:cxn>
                  <a:cxn ang="0">
                    <a:pos x="8" y="11"/>
                  </a:cxn>
                  <a:cxn ang="0">
                    <a:pos x="5" y="11"/>
                  </a:cxn>
                  <a:cxn ang="0">
                    <a:pos x="4" y="10"/>
                  </a:cxn>
                  <a:cxn ang="0">
                    <a:pos x="1" y="9"/>
                  </a:cxn>
                  <a:cxn ang="0">
                    <a:pos x="0" y="8"/>
                  </a:cxn>
                  <a:cxn ang="0">
                    <a:pos x="0" y="4"/>
                  </a:cxn>
                  <a:cxn ang="0">
                    <a:pos x="4" y="0"/>
                  </a:cxn>
                </a:cxnLst>
                <a:rect l="0" t="0" r="r" b="b"/>
                <a:pathLst>
                  <a:path w="19" h="11">
                    <a:moveTo>
                      <a:pt x="4" y="0"/>
                    </a:moveTo>
                    <a:lnTo>
                      <a:pt x="11" y="0"/>
                    </a:lnTo>
                    <a:lnTo>
                      <a:pt x="11" y="5"/>
                    </a:lnTo>
                    <a:lnTo>
                      <a:pt x="19" y="5"/>
                    </a:lnTo>
                    <a:lnTo>
                      <a:pt x="14" y="8"/>
                    </a:lnTo>
                    <a:lnTo>
                      <a:pt x="11" y="10"/>
                    </a:lnTo>
                    <a:lnTo>
                      <a:pt x="8" y="11"/>
                    </a:lnTo>
                    <a:lnTo>
                      <a:pt x="5" y="11"/>
                    </a:lnTo>
                    <a:lnTo>
                      <a:pt x="4" y="10"/>
                    </a:lnTo>
                    <a:lnTo>
                      <a:pt x="1" y="9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5" name="Freeform 1283"/>
              <p:cNvSpPr>
                <a:spLocks/>
              </p:cNvSpPr>
              <p:nvPr/>
            </p:nvSpPr>
            <p:spPr bwMode="auto">
              <a:xfrm>
                <a:off x="4352042" y="3069142"/>
                <a:ext cx="155441" cy="153367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41" y="3"/>
                  </a:cxn>
                  <a:cxn ang="0">
                    <a:pos x="34" y="17"/>
                  </a:cxn>
                  <a:cxn ang="0">
                    <a:pos x="30" y="29"/>
                  </a:cxn>
                  <a:cxn ang="0">
                    <a:pos x="35" y="25"/>
                  </a:cxn>
                  <a:cxn ang="0">
                    <a:pos x="42" y="27"/>
                  </a:cxn>
                  <a:cxn ang="0">
                    <a:pos x="40" y="32"/>
                  </a:cxn>
                  <a:cxn ang="0">
                    <a:pos x="47" y="35"/>
                  </a:cxn>
                  <a:cxn ang="0">
                    <a:pos x="65" y="34"/>
                  </a:cxn>
                  <a:cxn ang="0">
                    <a:pos x="64" y="39"/>
                  </a:cxn>
                  <a:cxn ang="0">
                    <a:pos x="65" y="46"/>
                  </a:cxn>
                  <a:cxn ang="0">
                    <a:pos x="69" y="45"/>
                  </a:cxn>
                  <a:cxn ang="0">
                    <a:pos x="65" y="50"/>
                  </a:cxn>
                  <a:cxn ang="0">
                    <a:pos x="66" y="54"/>
                  </a:cxn>
                  <a:cxn ang="0">
                    <a:pos x="67" y="58"/>
                  </a:cxn>
                  <a:cxn ang="0">
                    <a:pos x="72" y="55"/>
                  </a:cxn>
                  <a:cxn ang="0">
                    <a:pos x="74" y="59"/>
                  </a:cxn>
                  <a:cxn ang="0">
                    <a:pos x="75" y="63"/>
                  </a:cxn>
                  <a:cxn ang="0">
                    <a:pos x="74" y="70"/>
                  </a:cxn>
                  <a:cxn ang="0">
                    <a:pos x="69" y="74"/>
                  </a:cxn>
                  <a:cxn ang="0">
                    <a:pos x="66" y="71"/>
                  </a:cxn>
                  <a:cxn ang="0">
                    <a:pos x="65" y="69"/>
                  </a:cxn>
                  <a:cxn ang="0">
                    <a:pos x="64" y="68"/>
                  </a:cxn>
                  <a:cxn ang="0">
                    <a:pos x="60" y="65"/>
                  </a:cxn>
                  <a:cxn ang="0">
                    <a:pos x="59" y="59"/>
                  </a:cxn>
                  <a:cxn ang="0">
                    <a:pos x="55" y="61"/>
                  </a:cxn>
                  <a:cxn ang="0">
                    <a:pos x="46" y="68"/>
                  </a:cxn>
                  <a:cxn ang="0">
                    <a:pos x="44" y="66"/>
                  </a:cxn>
                  <a:cxn ang="0">
                    <a:pos x="46" y="61"/>
                  </a:cxn>
                  <a:cxn ang="0">
                    <a:pos x="40" y="63"/>
                  </a:cxn>
                  <a:cxn ang="0">
                    <a:pos x="32" y="61"/>
                  </a:cxn>
                  <a:cxn ang="0">
                    <a:pos x="25" y="63"/>
                  </a:cxn>
                  <a:cxn ang="0">
                    <a:pos x="20" y="59"/>
                  </a:cxn>
                  <a:cxn ang="0">
                    <a:pos x="10" y="60"/>
                  </a:cxn>
                  <a:cxn ang="0">
                    <a:pos x="6" y="61"/>
                  </a:cxn>
                  <a:cxn ang="0">
                    <a:pos x="0" y="59"/>
                  </a:cxn>
                  <a:cxn ang="0">
                    <a:pos x="2" y="55"/>
                  </a:cxn>
                  <a:cxn ang="0">
                    <a:pos x="5" y="51"/>
                  </a:cxn>
                  <a:cxn ang="0">
                    <a:pos x="7" y="47"/>
                  </a:cxn>
                  <a:cxn ang="0">
                    <a:pos x="3" y="45"/>
                  </a:cxn>
                  <a:cxn ang="0">
                    <a:pos x="16" y="30"/>
                  </a:cxn>
                  <a:cxn ang="0">
                    <a:pos x="26" y="12"/>
                  </a:cxn>
                  <a:cxn ang="0">
                    <a:pos x="29" y="6"/>
                  </a:cxn>
                  <a:cxn ang="0">
                    <a:pos x="32" y="1"/>
                  </a:cxn>
                </a:cxnLst>
                <a:rect l="0" t="0" r="r" b="b"/>
                <a:pathLst>
                  <a:path w="75" h="74">
                    <a:moveTo>
                      <a:pt x="35" y="0"/>
                    </a:moveTo>
                    <a:lnTo>
                      <a:pt x="39" y="0"/>
                    </a:lnTo>
                    <a:lnTo>
                      <a:pt x="41" y="2"/>
                    </a:lnTo>
                    <a:lnTo>
                      <a:pt x="41" y="3"/>
                    </a:lnTo>
                    <a:lnTo>
                      <a:pt x="39" y="11"/>
                    </a:lnTo>
                    <a:lnTo>
                      <a:pt x="34" y="17"/>
                    </a:lnTo>
                    <a:lnTo>
                      <a:pt x="30" y="25"/>
                    </a:lnTo>
                    <a:lnTo>
                      <a:pt x="30" y="29"/>
                    </a:lnTo>
                    <a:lnTo>
                      <a:pt x="32" y="27"/>
                    </a:lnTo>
                    <a:lnTo>
                      <a:pt x="35" y="25"/>
                    </a:lnTo>
                    <a:lnTo>
                      <a:pt x="40" y="25"/>
                    </a:lnTo>
                    <a:lnTo>
                      <a:pt x="42" y="27"/>
                    </a:lnTo>
                    <a:lnTo>
                      <a:pt x="40" y="29"/>
                    </a:lnTo>
                    <a:lnTo>
                      <a:pt x="40" y="32"/>
                    </a:lnTo>
                    <a:lnTo>
                      <a:pt x="47" y="32"/>
                    </a:lnTo>
                    <a:lnTo>
                      <a:pt x="47" y="35"/>
                    </a:lnTo>
                    <a:lnTo>
                      <a:pt x="52" y="34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4" y="39"/>
                    </a:lnTo>
                    <a:lnTo>
                      <a:pt x="64" y="46"/>
                    </a:lnTo>
                    <a:lnTo>
                      <a:pt x="65" y="46"/>
                    </a:lnTo>
                    <a:lnTo>
                      <a:pt x="67" y="45"/>
                    </a:lnTo>
                    <a:lnTo>
                      <a:pt x="69" y="45"/>
                    </a:lnTo>
                    <a:lnTo>
                      <a:pt x="67" y="47"/>
                    </a:lnTo>
                    <a:lnTo>
                      <a:pt x="65" y="50"/>
                    </a:lnTo>
                    <a:lnTo>
                      <a:pt x="65" y="52"/>
                    </a:lnTo>
                    <a:lnTo>
                      <a:pt x="66" y="54"/>
                    </a:lnTo>
                    <a:lnTo>
                      <a:pt x="67" y="56"/>
                    </a:lnTo>
                    <a:lnTo>
                      <a:pt x="67" y="58"/>
                    </a:lnTo>
                    <a:lnTo>
                      <a:pt x="70" y="58"/>
                    </a:lnTo>
                    <a:lnTo>
                      <a:pt x="72" y="55"/>
                    </a:lnTo>
                    <a:lnTo>
                      <a:pt x="72" y="58"/>
                    </a:lnTo>
                    <a:lnTo>
                      <a:pt x="74" y="59"/>
                    </a:lnTo>
                    <a:lnTo>
                      <a:pt x="74" y="60"/>
                    </a:lnTo>
                    <a:lnTo>
                      <a:pt x="75" y="63"/>
                    </a:lnTo>
                    <a:lnTo>
                      <a:pt x="75" y="68"/>
                    </a:lnTo>
                    <a:lnTo>
                      <a:pt x="74" y="70"/>
                    </a:lnTo>
                    <a:lnTo>
                      <a:pt x="71" y="73"/>
                    </a:lnTo>
                    <a:lnTo>
                      <a:pt x="69" y="74"/>
                    </a:lnTo>
                    <a:lnTo>
                      <a:pt x="67" y="74"/>
                    </a:lnTo>
                    <a:lnTo>
                      <a:pt x="66" y="71"/>
                    </a:lnTo>
                    <a:lnTo>
                      <a:pt x="65" y="70"/>
                    </a:lnTo>
                    <a:lnTo>
                      <a:pt x="65" y="69"/>
                    </a:lnTo>
                    <a:lnTo>
                      <a:pt x="64" y="69"/>
                    </a:lnTo>
                    <a:lnTo>
                      <a:pt x="64" y="68"/>
                    </a:lnTo>
                    <a:lnTo>
                      <a:pt x="61" y="68"/>
                    </a:lnTo>
                    <a:lnTo>
                      <a:pt x="60" y="65"/>
                    </a:lnTo>
                    <a:lnTo>
                      <a:pt x="60" y="61"/>
                    </a:lnTo>
                    <a:lnTo>
                      <a:pt x="59" y="59"/>
                    </a:lnTo>
                    <a:lnTo>
                      <a:pt x="57" y="58"/>
                    </a:lnTo>
                    <a:lnTo>
                      <a:pt x="55" y="61"/>
                    </a:lnTo>
                    <a:lnTo>
                      <a:pt x="50" y="66"/>
                    </a:lnTo>
                    <a:lnTo>
                      <a:pt x="46" y="68"/>
                    </a:lnTo>
                    <a:lnTo>
                      <a:pt x="44" y="68"/>
                    </a:lnTo>
                    <a:lnTo>
                      <a:pt x="44" y="66"/>
                    </a:lnTo>
                    <a:lnTo>
                      <a:pt x="49" y="61"/>
                    </a:lnTo>
                    <a:lnTo>
                      <a:pt x="46" y="61"/>
                    </a:lnTo>
                    <a:lnTo>
                      <a:pt x="42" y="63"/>
                    </a:lnTo>
                    <a:lnTo>
                      <a:pt x="40" y="63"/>
                    </a:lnTo>
                    <a:lnTo>
                      <a:pt x="37" y="60"/>
                    </a:lnTo>
                    <a:lnTo>
                      <a:pt x="32" y="61"/>
                    </a:lnTo>
                    <a:lnTo>
                      <a:pt x="29" y="63"/>
                    </a:lnTo>
                    <a:lnTo>
                      <a:pt x="25" y="63"/>
                    </a:lnTo>
                    <a:lnTo>
                      <a:pt x="22" y="60"/>
                    </a:lnTo>
                    <a:lnTo>
                      <a:pt x="20" y="59"/>
                    </a:lnTo>
                    <a:lnTo>
                      <a:pt x="12" y="59"/>
                    </a:lnTo>
                    <a:lnTo>
                      <a:pt x="10" y="60"/>
                    </a:lnTo>
                    <a:lnTo>
                      <a:pt x="8" y="60"/>
                    </a:lnTo>
                    <a:lnTo>
                      <a:pt x="6" y="61"/>
                    </a:lnTo>
                    <a:lnTo>
                      <a:pt x="2" y="61"/>
                    </a:lnTo>
                    <a:lnTo>
                      <a:pt x="0" y="59"/>
                    </a:lnTo>
                    <a:lnTo>
                      <a:pt x="0" y="56"/>
                    </a:lnTo>
                    <a:lnTo>
                      <a:pt x="2" y="55"/>
                    </a:lnTo>
                    <a:lnTo>
                      <a:pt x="3" y="54"/>
                    </a:lnTo>
                    <a:lnTo>
                      <a:pt x="5" y="51"/>
                    </a:lnTo>
                    <a:lnTo>
                      <a:pt x="7" y="50"/>
                    </a:lnTo>
                    <a:lnTo>
                      <a:pt x="7" y="47"/>
                    </a:lnTo>
                    <a:lnTo>
                      <a:pt x="5" y="46"/>
                    </a:lnTo>
                    <a:lnTo>
                      <a:pt x="3" y="45"/>
                    </a:lnTo>
                    <a:lnTo>
                      <a:pt x="11" y="39"/>
                    </a:lnTo>
                    <a:lnTo>
                      <a:pt x="16" y="30"/>
                    </a:lnTo>
                    <a:lnTo>
                      <a:pt x="21" y="20"/>
                    </a:lnTo>
                    <a:lnTo>
                      <a:pt x="26" y="12"/>
                    </a:lnTo>
                    <a:lnTo>
                      <a:pt x="27" y="10"/>
                    </a:lnTo>
                    <a:lnTo>
                      <a:pt x="29" y="6"/>
                    </a:lnTo>
                    <a:lnTo>
                      <a:pt x="30" y="3"/>
                    </a:lnTo>
                    <a:lnTo>
                      <a:pt x="32" y="1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6" name="Freeform 1284"/>
              <p:cNvSpPr>
                <a:spLocks/>
              </p:cNvSpPr>
              <p:nvPr/>
            </p:nvSpPr>
            <p:spPr bwMode="auto">
              <a:xfrm>
                <a:off x="3804893" y="3019402"/>
                <a:ext cx="29015" cy="1450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11" y="2"/>
                  </a:cxn>
                  <a:cxn ang="0">
                    <a:pos x="14" y="5"/>
                  </a:cxn>
                  <a:cxn ang="0">
                    <a:pos x="14" y="7"/>
                  </a:cxn>
                  <a:cxn ang="0">
                    <a:pos x="9" y="7"/>
                  </a:cxn>
                  <a:cxn ang="0">
                    <a:pos x="5" y="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14" h="7">
                    <a:moveTo>
                      <a:pt x="0" y="0"/>
                    </a:moveTo>
                    <a:lnTo>
                      <a:pt x="6" y="0"/>
                    </a:lnTo>
                    <a:lnTo>
                      <a:pt x="11" y="2"/>
                    </a:lnTo>
                    <a:lnTo>
                      <a:pt x="14" y="5"/>
                    </a:lnTo>
                    <a:lnTo>
                      <a:pt x="14" y="7"/>
                    </a:lnTo>
                    <a:lnTo>
                      <a:pt x="9" y="7"/>
                    </a:lnTo>
                    <a:lnTo>
                      <a:pt x="5" y="6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7" name="Freeform 1285"/>
              <p:cNvSpPr>
                <a:spLocks/>
              </p:cNvSpPr>
              <p:nvPr/>
            </p:nvSpPr>
            <p:spPr bwMode="auto">
              <a:xfrm>
                <a:off x="2689870" y="3100231"/>
                <a:ext cx="113990" cy="7253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9" y="0"/>
                  </a:cxn>
                  <a:cxn ang="0">
                    <a:pos x="11" y="1"/>
                  </a:cxn>
                  <a:cxn ang="0">
                    <a:pos x="15" y="5"/>
                  </a:cxn>
                  <a:cxn ang="0">
                    <a:pos x="18" y="6"/>
                  </a:cxn>
                  <a:cxn ang="0">
                    <a:pos x="33" y="12"/>
                  </a:cxn>
                  <a:cxn ang="0">
                    <a:pos x="44" y="21"/>
                  </a:cxn>
                  <a:cxn ang="0">
                    <a:pos x="55" y="32"/>
                  </a:cxn>
                  <a:cxn ang="0">
                    <a:pos x="55" y="35"/>
                  </a:cxn>
                  <a:cxn ang="0">
                    <a:pos x="51" y="35"/>
                  </a:cxn>
                  <a:cxn ang="0">
                    <a:pos x="44" y="34"/>
                  </a:cxn>
                  <a:cxn ang="0">
                    <a:pos x="35" y="29"/>
                  </a:cxn>
                  <a:cxn ang="0">
                    <a:pos x="28" y="25"/>
                  </a:cxn>
                  <a:cxn ang="0">
                    <a:pos x="21" y="20"/>
                  </a:cxn>
                  <a:cxn ang="0">
                    <a:pos x="25" y="16"/>
                  </a:cxn>
                  <a:cxn ang="0">
                    <a:pos x="16" y="15"/>
                  </a:cxn>
                  <a:cxn ang="0">
                    <a:pos x="9" y="12"/>
                  </a:cxn>
                  <a:cxn ang="0">
                    <a:pos x="4" y="7"/>
                  </a:cxn>
                  <a:cxn ang="0">
                    <a:pos x="6" y="5"/>
                  </a:cxn>
                  <a:cxn ang="0">
                    <a:pos x="9" y="4"/>
                  </a:cxn>
                  <a:cxn ang="0">
                    <a:pos x="6" y="4"/>
                  </a:cxn>
                  <a:cxn ang="0">
                    <a:pos x="5" y="2"/>
                  </a:cxn>
                  <a:cxn ang="0">
                    <a:pos x="0" y="2"/>
                  </a:cxn>
                  <a:cxn ang="0">
                    <a:pos x="2" y="1"/>
                  </a:cxn>
                  <a:cxn ang="0">
                    <a:pos x="4" y="0"/>
                  </a:cxn>
                </a:cxnLst>
                <a:rect l="0" t="0" r="r" b="b"/>
                <a:pathLst>
                  <a:path w="55" h="35">
                    <a:moveTo>
                      <a:pt x="4" y="0"/>
                    </a:moveTo>
                    <a:lnTo>
                      <a:pt x="9" y="0"/>
                    </a:lnTo>
                    <a:lnTo>
                      <a:pt x="11" y="1"/>
                    </a:lnTo>
                    <a:lnTo>
                      <a:pt x="15" y="5"/>
                    </a:lnTo>
                    <a:lnTo>
                      <a:pt x="18" y="6"/>
                    </a:lnTo>
                    <a:lnTo>
                      <a:pt x="33" y="12"/>
                    </a:lnTo>
                    <a:lnTo>
                      <a:pt x="44" y="21"/>
                    </a:lnTo>
                    <a:lnTo>
                      <a:pt x="55" y="32"/>
                    </a:lnTo>
                    <a:lnTo>
                      <a:pt x="55" y="35"/>
                    </a:lnTo>
                    <a:lnTo>
                      <a:pt x="51" y="35"/>
                    </a:lnTo>
                    <a:lnTo>
                      <a:pt x="44" y="34"/>
                    </a:lnTo>
                    <a:lnTo>
                      <a:pt x="35" y="29"/>
                    </a:lnTo>
                    <a:lnTo>
                      <a:pt x="28" y="25"/>
                    </a:lnTo>
                    <a:lnTo>
                      <a:pt x="21" y="20"/>
                    </a:lnTo>
                    <a:lnTo>
                      <a:pt x="25" y="16"/>
                    </a:lnTo>
                    <a:lnTo>
                      <a:pt x="16" y="15"/>
                    </a:lnTo>
                    <a:lnTo>
                      <a:pt x="9" y="12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9" y="4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8" name="Freeform 1286"/>
              <p:cNvSpPr>
                <a:spLocks/>
              </p:cNvSpPr>
              <p:nvPr/>
            </p:nvSpPr>
            <p:spPr bwMode="auto">
              <a:xfrm>
                <a:off x="2577953" y="2992459"/>
                <a:ext cx="33161" cy="6010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9" y="4"/>
                  </a:cxn>
                  <a:cxn ang="0">
                    <a:pos x="8" y="5"/>
                  </a:cxn>
                  <a:cxn ang="0">
                    <a:pos x="8" y="6"/>
                  </a:cxn>
                  <a:cxn ang="0">
                    <a:pos x="6" y="8"/>
                  </a:cxn>
                  <a:cxn ang="0">
                    <a:pos x="6" y="9"/>
                  </a:cxn>
                  <a:cxn ang="0">
                    <a:pos x="8" y="9"/>
                  </a:cxn>
                  <a:cxn ang="0">
                    <a:pos x="11" y="5"/>
                  </a:cxn>
                  <a:cxn ang="0">
                    <a:pos x="13" y="3"/>
                  </a:cxn>
                  <a:cxn ang="0">
                    <a:pos x="13" y="14"/>
                  </a:cxn>
                  <a:cxn ang="0">
                    <a:pos x="14" y="17"/>
                  </a:cxn>
                  <a:cxn ang="0">
                    <a:pos x="14" y="18"/>
                  </a:cxn>
                  <a:cxn ang="0">
                    <a:pos x="13" y="19"/>
                  </a:cxn>
                  <a:cxn ang="0">
                    <a:pos x="13" y="23"/>
                  </a:cxn>
                  <a:cxn ang="0">
                    <a:pos x="16" y="27"/>
                  </a:cxn>
                  <a:cxn ang="0">
                    <a:pos x="16" y="29"/>
                  </a:cxn>
                  <a:cxn ang="0">
                    <a:pos x="15" y="29"/>
                  </a:cxn>
                  <a:cxn ang="0">
                    <a:pos x="14" y="28"/>
                  </a:cxn>
                  <a:cxn ang="0">
                    <a:pos x="11" y="27"/>
                  </a:cxn>
                  <a:cxn ang="0">
                    <a:pos x="10" y="24"/>
                  </a:cxn>
                  <a:cxn ang="0">
                    <a:pos x="10" y="19"/>
                  </a:cxn>
                  <a:cxn ang="0">
                    <a:pos x="11" y="18"/>
                  </a:cxn>
                  <a:cxn ang="0">
                    <a:pos x="11" y="17"/>
                  </a:cxn>
                  <a:cxn ang="0">
                    <a:pos x="9" y="15"/>
                  </a:cxn>
                  <a:cxn ang="0">
                    <a:pos x="8" y="14"/>
                  </a:cxn>
                  <a:cxn ang="0">
                    <a:pos x="6" y="11"/>
                  </a:cxn>
                  <a:cxn ang="0">
                    <a:pos x="5" y="11"/>
                  </a:cxn>
                  <a:cxn ang="0">
                    <a:pos x="3" y="9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16" h="29">
                    <a:moveTo>
                      <a:pt x="0" y="0"/>
                    </a:moveTo>
                    <a:lnTo>
                      <a:pt x="3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6" y="8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11" y="5"/>
                    </a:lnTo>
                    <a:lnTo>
                      <a:pt x="13" y="3"/>
                    </a:lnTo>
                    <a:lnTo>
                      <a:pt x="13" y="14"/>
                    </a:lnTo>
                    <a:lnTo>
                      <a:pt x="14" y="17"/>
                    </a:lnTo>
                    <a:lnTo>
                      <a:pt x="14" y="18"/>
                    </a:lnTo>
                    <a:lnTo>
                      <a:pt x="13" y="19"/>
                    </a:lnTo>
                    <a:lnTo>
                      <a:pt x="13" y="23"/>
                    </a:lnTo>
                    <a:lnTo>
                      <a:pt x="16" y="27"/>
                    </a:lnTo>
                    <a:lnTo>
                      <a:pt x="16" y="29"/>
                    </a:lnTo>
                    <a:lnTo>
                      <a:pt x="15" y="29"/>
                    </a:lnTo>
                    <a:lnTo>
                      <a:pt x="14" y="28"/>
                    </a:lnTo>
                    <a:lnTo>
                      <a:pt x="11" y="27"/>
                    </a:lnTo>
                    <a:lnTo>
                      <a:pt x="10" y="24"/>
                    </a:lnTo>
                    <a:lnTo>
                      <a:pt x="10" y="19"/>
                    </a:lnTo>
                    <a:lnTo>
                      <a:pt x="11" y="18"/>
                    </a:lnTo>
                    <a:lnTo>
                      <a:pt x="11" y="17"/>
                    </a:lnTo>
                    <a:lnTo>
                      <a:pt x="9" y="15"/>
                    </a:lnTo>
                    <a:lnTo>
                      <a:pt x="8" y="14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3" y="9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9" name="Freeform 1287"/>
              <p:cNvSpPr>
                <a:spLocks/>
              </p:cNvSpPr>
              <p:nvPr/>
            </p:nvSpPr>
            <p:spPr bwMode="auto">
              <a:xfrm>
                <a:off x="2063965" y="2866034"/>
                <a:ext cx="47669" cy="33161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3" y="0"/>
                  </a:cxn>
                  <a:cxn ang="0">
                    <a:pos x="23" y="5"/>
                  </a:cxn>
                  <a:cxn ang="0">
                    <a:pos x="16" y="10"/>
                  </a:cxn>
                  <a:cxn ang="0">
                    <a:pos x="12" y="13"/>
                  </a:cxn>
                  <a:cxn ang="0">
                    <a:pos x="8" y="16"/>
                  </a:cxn>
                  <a:cxn ang="0">
                    <a:pos x="3" y="13"/>
                  </a:cxn>
                  <a:cxn ang="0">
                    <a:pos x="2" y="12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10" y="2"/>
                  </a:cxn>
                  <a:cxn ang="0">
                    <a:pos x="20" y="0"/>
                  </a:cxn>
                </a:cxnLst>
                <a:rect l="0" t="0" r="r" b="b"/>
                <a:pathLst>
                  <a:path w="23" h="16">
                    <a:moveTo>
                      <a:pt x="20" y="0"/>
                    </a:moveTo>
                    <a:lnTo>
                      <a:pt x="23" y="0"/>
                    </a:lnTo>
                    <a:lnTo>
                      <a:pt x="23" y="5"/>
                    </a:lnTo>
                    <a:lnTo>
                      <a:pt x="16" y="10"/>
                    </a:lnTo>
                    <a:lnTo>
                      <a:pt x="12" y="13"/>
                    </a:lnTo>
                    <a:lnTo>
                      <a:pt x="8" y="16"/>
                    </a:lnTo>
                    <a:lnTo>
                      <a:pt x="3" y="13"/>
                    </a:lnTo>
                    <a:lnTo>
                      <a:pt x="2" y="12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10" y="2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0" name="Freeform 1288"/>
              <p:cNvSpPr>
                <a:spLocks/>
              </p:cNvSpPr>
              <p:nvPr/>
            </p:nvSpPr>
            <p:spPr bwMode="auto">
              <a:xfrm>
                <a:off x="4229762" y="3123028"/>
                <a:ext cx="60104" cy="2694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6" y="3"/>
                  </a:cxn>
                  <a:cxn ang="0">
                    <a:pos x="29" y="10"/>
                  </a:cxn>
                  <a:cxn ang="0">
                    <a:pos x="27" y="11"/>
                  </a:cxn>
                  <a:cxn ang="0">
                    <a:pos x="25" y="13"/>
                  </a:cxn>
                  <a:cxn ang="0">
                    <a:pos x="22" y="13"/>
                  </a:cxn>
                  <a:cxn ang="0">
                    <a:pos x="15" y="10"/>
                  </a:cxn>
                  <a:cxn ang="0">
                    <a:pos x="6" y="6"/>
                  </a:cxn>
                  <a:cxn ang="0">
                    <a:pos x="0" y="1"/>
                  </a:cxn>
                  <a:cxn ang="0">
                    <a:pos x="8" y="0"/>
                  </a:cxn>
                </a:cxnLst>
                <a:rect l="0" t="0" r="r" b="b"/>
                <a:pathLst>
                  <a:path w="29" h="13">
                    <a:moveTo>
                      <a:pt x="8" y="0"/>
                    </a:moveTo>
                    <a:lnTo>
                      <a:pt x="16" y="3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5" y="13"/>
                    </a:lnTo>
                    <a:lnTo>
                      <a:pt x="22" y="13"/>
                    </a:lnTo>
                    <a:lnTo>
                      <a:pt x="15" y="10"/>
                    </a:lnTo>
                    <a:lnTo>
                      <a:pt x="6" y="6"/>
                    </a:lnTo>
                    <a:lnTo>
                      <a:pt x="0" y="1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1" name="Freeform 1289"/>
              <p:cNvSpPr>
                <a:spLocks/>
              </p:cNvSpPr>
              <p:nvPr/>
            </p:nvSpPr>
            <p:spPr bwMode="auto">
              <a:xfrm>
                <a:off x="4231835" y="3216293"/>
                <a:ext cx="47669" cy="26944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4" y="3"/>
                  </a:cxn>
                  <a:cxn ang="0">
                    <a:pos x="11" y="7"/>
                  </a:cxn>
                  <a:cxn ang="0">
                    <a:pos x="23" y="7"/>
                  </a:cxn>
                  <a:cxn ang="0">
                    <a:pos x="23" y="10"/>
                  </a:cxn>
                  <a:cxn ang="0">
                    <a:pos x="20" y="12"/>
                  </a:cxn>
                  <a:cxn ang="0">
                    <a:pos x="19" y="13"/>
                  </a:cxn>
                  <a:cxn ang="0">
                    <a:pos x="16" y="13"/>
                  </a:cxn>
                  <a:cxn ang="0">
                    <a:pos x="14" y="12"/>
                  </a:cxn>
                  <a:cxn ang="0">
                    <a:pos x="10" y="9"/>
                  </a:cxn>
                  <a:cxn ang="0">
                    <a:pos x="6" y="8"/>
                  </a:cxn>
                  <a:cxn ang="0">
                    <a:pos x="2" y="5"/>
                  </a:cxn>
                  <a:cxn ang="0">
                    <a:pos x="0" y="3"/>
                  </a:cxn>
                  <a:cxn ang="0">
                    <a:pos x="2" y="0"/>
                  </a:cxn>
                </a:cxnLst>
                <a:rect l="0" t="0" r="r" b="b"/>
                <a:pathLst>
                  <a:path w="23" h="13">
                    <a:moveTo>
                      <a:pt x="2" y="0"/>
                    </a:moveTo>
                    <a:lnTo>
                      <a:pt x="4" y="3"/>
                    </a:lnTo>
                    <a:lnTo>
                      <a:pt x="11" y="7"/>
                    </a:lnTo>
                    <a:lnTo>
                      <a:pt x="23" y="7"/>
                    </a:lnTo>
                    <a:lnTo>
                      <a:pt x="23" y="10"/>
                    </a:lnTo>
                    <a:lnTo>
                      <a:pt x="20" y="12"/>
                    </a:lnTo>
                    <a:lnTo>
                      <a:pt x="19" y="13"/>
                    </a:lnTo>
                    <a:lnTo>
                      <a:pt x="16" y="13"/>
                    </a:lnTo>
                    <a:lnTo>
                      <a:pt x="14" y="12"/>
                    </a:lnTo>
                    <a:lnTo>
                      <a:pt x="10" y="9"/>
                    </a:lnTo>
                    <a:lnTo>
                      <a:pt x="6" y="8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2" name="Freeform 1290"/>
              <p:cNvSpPr>
                <a:spLocks/>
              </p:cNvSpPr>
              <p:nvPr/>
            </p:nvSpPr>
            <p:spPr bwMode="auto">
              <a:xfrm>
                <a:off x="4302301" y="3216293"/>
                <a:ext cx="31089" cy="3937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0" y="2"/>
                  </a:cxn>
                  <a:cxn ang="0">
                    <a:pos x="11" y="4"/>
                  </a:cxn>
                  <a:cxn ang="0">
                    <a:pos x="11" y="5"/>
                  </a:cxn>
                  <a:cxn ang="0">
                    <a:pos x="10" y="7"/>
                  </a:cxn>
                  <a:cxn ang="0">
                    <a:pos x="10" y="8"/>
                  </a:cxn>
                  <a:cxn ang="0">
                    <a:pos x="9" y="9"/>
                  </a:cxn>
                  <a:cxn ang="0">
                    <a:pos x="10" y="10"/>
                  </a:cxn>
                  <a:cxn ang="0">
                    <a:pos x="15" y="10"/>
                  </a:cxn>
                  <a:cxn ang="0">
                    <a:pos x="15" y="13"/>
                  </a:cxn>
                  <a:cxn ang="0">
                    <a:pos x="12" y="18"/>
                  </a:cxn>
                  <a:cxn ang="0">
                    <a:pos x="9" y="19"/>
                  </a:cxn>
                  <a:cxn ang="0">
                    <a:pos x="4" y="19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2" y="7"/>
                  </a:cxn>
                  <a:cxn ang="0">
                    <a:pos x="5" y="4"/>
                  </a:cxn>
                  <a:cxn ang="0">
                    <a:pos x="6" y="2"/>
                  </a:cxn>
                  <a:cxn ang="0">
                    <a:pos x="9" y="0"/>
                  </a:cxn>
                </a:cxnLst>
                <a:rect l="0" t="0" r="r" b="b"/>
                <a:pathLst>
                  <a:path w="15" h="19">
                    <a:moveTo>
                      <a:pt x="9" y="0"/>
                    </a:moveTo>
                    <a:lnTo>
                      <a:pt x="10" y="2"/>
                    </a:lnTo>
                    <a:lnTo>
                      <a:pt x="11" y="4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5" y="10"/>
                    </a:lnTo>
                    <a:lnTo>
                      <a:pt x="15" y="13"/>
                    </a:lnTo>
                    <a:lnTo>
                      <a:pt x="12" y="18"/>
                    </a:lnTo>
                    <a:lnTo>
                      <a:pt x="9" y="19"/>
                    </a:lnTo>
                    <a:lnTo>
                      <a:pt x="4" y="19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2" y="7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3" name="Freeform 1291"/>
              <p:cNvSpPr>
                <a:spLocks/>
              </p:cNvSpPr>
              <p:nvPr/>
            </p:nvSpPr>
            <p:spPr bwMode="auto">
              <a:xfrm>
                <a:off x="1761375" y="2776916"/>
                <a:ext cx="39379" cy="1450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5" y="0"/>
                  </a:cxn>
                  <a:cxn ang="0">
                    <a:pos x="16" y="1"/>
                  </a:cxn>
                  <a:cxn ang="0">
                    <a:pos x="18" y="4"/>
                  </a:cxn>
                  <a:cxn ang="0">
                    <a:pos x="18" y="5"/>
                  </a:cxn>
                  <a:cxn ang="0">
                    <a:pos x="19" y="7"/>
                  </a:cxn>
                  <a:cxn ang="0">
                    <a:pos x="5" y="7"/>
                  </a:cxn>
                  <a:cxn ang="0">
                    <a:pos x="3" y="5"/>
                  </a:cxn>
                  <a:cxn ang="0">
                    <a:pos x="0" y="4"/>
                  </a:cxn>
                  <a:cxn ang="0">
                    <a:pos x="6" y="4"/>
                  </a:cxn>
                  <a:cxn ang="0">
                    <a:pos x="8" y="1"/>
                  </a:cxn>
                  <a:cxn ang="0">
                    <a:pos x="9" y="0"/>
                  </a:cxn>
                </a:cxnLst>
                <a:rect l="0" t="0" r="r" b="b"/>
                <a:pathLst>
                  <a:path w="19" h="7">
                    <a:moveTo>
                      <a:pt x="9" y="0"/>
                    </a:moveTo>
                    <a:lnTo>
                      <a:pt x="15" y="0"/>
                    </a:lnTo>
                    <a:lnTo>
                      <a:pt x="16" y="1"/>
                    </a:lnTo>
                    <a:lnTo>
                      <a:pt x="18" y="4"/>
                    </a:lnTo>
                    <a:lnTo>
                      <a:pt x="18" y="5"/>
                    </a:lnTo>
                    <a:lnTo>
                      <a:pt x="19" y="7"/>
                    </a:lnTo>
                    <a:lnTo>
                      <a:pt x="5" y="7"/>
                    </a:lnTo>
                    <a:lnTo>
                      <a:pt x="3" y="5"/>
                    </a:lnTo>
                    <a:lnTo>
                      <a:pt x="0" y="4"/>
                    </a:lnTo>
                    <a:lnTo>
                      <a:pt x="6" y="4"/>
                    </a:lnTo>
                    <a:lnTo>
                      <a:pt x="8" y="1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4" name="Freeform 1292"/>
              <p:cNvSpPr>
                <a:spLocks/>
              </p:cNvSpPr>
              <p:nvPr/>
            </p:nvSpPr>
            <p:spPr bwMode="auto">
              <a:xfrm>
                <a:off x="2043240" y="3972767"/>
                <a:ext cx="16580" cy="1865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6" y="1"/>
                  </a:cxn>
                  <a:cxn ang="0">
                    <a:pos x="8" y="4"/>
                  </a:cxn>
                  <a:cxn ang="0">
                    <a:pos x="8" y="6"/>
                  </a:cxn>
                  <a:cxn ang="0">
                    <a:pos x="7" y="8"/>
                  </a:cxn>
                  <a:cxn ang="0">
                    <a:pos x="5" y="8"/>
                  </a:cxn>
                  <a:cxn ang="0">
                    <a:pos x="3" y="9"/>
                  </a:cxn>
                  <a:cxn ang="0">
                    <a:pos x="0" y="9"/>
                  </a:cxn>
                  <a:cxn ang="0">
                    <a:pos x="0" y="0"/>
                  </a:cxn>
                </a:cxnLst>
                <a:rect l="0" t="0" r="r" b="b"/>
                <a:pathLst>
                  <a:path w="8" h="9">
                    <a:moveTo>
                      <a:pt x="0" y="0"/>
                    </a:moveTo>
                    <a:lnTo>
                      <a:pt x="3" y="0"/>
                    </a:lnTo>
                    <a:lnTo>
                      <a:pt x="6" y="1"/>
                    </a:lnTo>
                    <a:lnTo>
                      <a:pt x="8" y="4"/>
                    </a:lnTo>
                    <a:lnTo>
                      <a:pt x="8" y="6"/>
                    </a:lnTo>
                    <a:lnTo>
                      <a:pt x="7" y="8"/>
                    </a:lnTo>
                    <a:lnTo>
                      <a:pt x="5" y="8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5" name="Freeform 1293"/>
              <p:cNvSpPr>
                <a:spLocks/>
              </p:cNvSpPr>
              <p:nvPr/>
            </p:nvSpPr>
            <p:spPr bwMode="auto">
              <a:xfrm>
                <a:off x="2024586" y="3943751"/>
                <a:ext cx="12435" cy="82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6" y="4"/>
                  </a:cxn>
                  <a:cxn ang="0">
                    <a:pos x="4" y="4"/>
                  </a:cxn>
                  <a:cxn ang="0">
                    <a:pos x="0" y="0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2" y="0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6" name="Freeform 1294"/>
              <p:cNvSpPr>
                <a:spLocks/>
              </p:cNvSpPr>
              <p:nvPr/>
            </p:nvSpPr>
            <p:spPr bwMode="auto">
              <a:xfrm>
                <a:off x="2003861" y="3935461"/>
                <a:ext cx="14508" cy="62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0"/>
                  </a:cxn>
                  <a:cxn ang="0">
                    <a:pos x="5" y="3"/>
                  </a:cxn>
                  <a:cxn ang="0">
                    <a:pos x="2" y="3"/>
                  </a:cxn>
                  <a:cxn ang="0">
                    <a:pos x="0" y="0"/>
                  </a:cxn>
                </a:cxnLst>
                <a:rect l="0" t="0" r="r" b="b"/>
                <a:pathLst>
                  <a:path w="7" h="3">
                    <a:moveTo>
                      <a:pt x="0" y="0"/>
                    </a:moveTo>
                    <a:lnTo>
                      <a:pt x="7" y="0"/>
                    </a:lnTo>
                    <a:lnTo>
                      <a:pt x="5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7" name="Freeform 1295"/>
              <p:cNvSpPr>
                <a:spLocks/>
              </p:cNvSpPr>
              <p:nvPr/>
            </p:nvSpPr>
            <p:spPr bwMode="auto">
              <a:xfrm>
                <a:off x="1983136" y="3925099"/>
                <a:ext cx="12435" cy="829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6" y="0"/>
                  </a:cxn>
                  <a:cxn ang="0">
                    <a:pos x="6" y="4"/>
                  </a:cxn>
                  <a:cxn ang="0">
                    <a:pos x="2" y="4"/>
                  </a:cxn>
                  <a:cxn ang="0">
                    <a:pos x="0" y="2"/>
                  </a:cxn>
                  <a:cxn ang="0">
                    <a:pos x="2" y="2"/>
                  </a:cxn>
                  <a:cxn ang="0">
                    <a:pos x="3" y="0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lnTo>
                      <a:pt x="6" y="0"/>
                    </a:lnTo>
                    <a:lnTo>
                      <a:pt x="6" y="4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8" name="Freeform 1296"/>
              <p:cNvSpPr>
                <a:spLocks/>
              </p:cNvSpPr>
              <p:nvPr/>
            </p:nvSpPr>
            <p:spPr bwMode="auto">
              <a:xfrm>
                <a:off x="1947903" y="3908519"/>
                <a:ext cx="14508" cy="1036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1"/>
                  </a:cxn>
                  <a:cxn ang="0">
                    <a:pos x="7" y="1"/>
                  </a:cxn>
                  <a:cxn ang="0">
                    <a:pos x="7" y="5"/>
                  </a:cxn>
                  <a:cxn ang="0">
                    <a:pos x="3" y="5"/>
                  </a:cxn>
                  <a:cxn ang="0">
                    <a:pos x="0" y="2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3" y="0"/>
                  </a:cxn>
                </a:cxnLst>
                <a:rect l="0" t="0" r="r" b="b"/>
                <a:pathLst>
                  <a:path w="7" h="5">
                    <a:moveTo>
                      <a:pt x="3" y="0"/>
                    </a:moveTo>
                    <a:lnTo>
                      <a:pt x="4" y="1"/>
                    </a:lnTo>
                    <a:lnTo>
                      <a:pt x="7" y="1"/>
                    </a:lnTo>
                    <a:lnTo>
                      <a:pt x="7" y="5"/>
                    </a:lnTo>
                    <a:lnTo>
                      <a:pt x="3" y="5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86" name="Freeform 1364"/>
            <p:cNvSpPr>
              <a:spLocks/>
            </p:cNvSpPr>
            <p:nvPr/>
          </p:nvSpPr>
          <p:spPr bwMode="auto">
            <a:xfrm>
              <a:off x="5531313" y="2942718"/>
              <a:ext cx="103627" cy="1264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0"/>
                </a:cxn>
                <a:cxn ang="0">
                  <a:pos x="44" y="3"/>
                </a:cxn>
                <a:cxn ang="0">
                  <a:pos x="47" y="7"/>
                </a:cxn>
                <a:cxn ang="0">
                  <a:pos x="49" y="9"/>
                </a:cxn>
                <a:cxn ang="0">
                  <a:pos x="50" y="13"/>
                </a:cxn>
                <a:cxn ang="0">
                  <a:pos x="50" y="18"/>
                </a:cxn>
                <a:cxn ang="0">
                  <a:pos x="48" y="19"/>
                </a:cxn>
                <a:cxn ang="0">
                  <a:pos x="47" y="20"/>
                </a:cxn>
                <a:cxn ang="0">
                  <a:pos x="45" y="20"/>
                </a:cxn>
                <a:cxn ang="0">
                  <a:pos x="43" y="22"/>
                </a:cxn>
                <a:cxn ang="0">
                  <a:pos x="43" y="39"/>
                </a:cxn>
                <a:cxn ang="0">
                  <a:pos x="44" y="42"/>
                </a:cxn>
                <a:cxn ang="0">
                  <a:pos x="44" y="47"/>
                </a:cxn>
                <a:cxn ang="0">
                  <a:pos x="43" y="48"/>
                </a:cxn>
                <a:cxn ang="0">
                  <a:pos x="38" y="51"/>
                </a:cxn>
                <a:cxn ang="0">
                  <a:pos x="32" y="51"/>
                </a:cxn>
                <a:cxn ang="0">
                  <a:pos x="28" y="52"/>
                </a:cxn>
                <a:cxn ang="0">
                  <a:pos x="25" y="53"/>
                </a:cxn>
                <a:cxn ang="0">
                  <a:pos x="22" y="56"/>
                </a:cxn>
                <a:cxn ang="0">
                  <a:pos x="18" y="59"/>
                </a:cxn>
                <a:cxn ang="0">
                  <a:pos x="14" y="61"/>
                </a:cxn>
                <a:cxn ang="0">
                  <a:pos x="10" y="61"/>
                </a:cxn>
                <a:cxn ang="0">
                  <a:pos x="3" y="58"/>
                </a:cxn>
                <a:cxn ang="0">
                  <a:pos x="2" y="56"/>
                </a:cxn>
                <a:cxn ang="0">
                  <a:pos x="0" y="52"/>
                </a:cxn>
                <a:cxn ang="0">
                  <a:pos x="2" y="46"/>
                </a:cxn>
                <a:cxn ang="0">
                  <a:pos x="5" y="41"/>
                </a:cxn>
                <a:cxn ang="0">
                  <a:pos x="9" y="37"/>
                </a:cxn>
                <a:cxn ang="0">
                  <a:pos x="12" y="30"/>
                </a:cxn>
                <a:cxn ang="0">
                  <a:pos x="7" y="28"/>
                </a:cxn>
                <a:cxn ang="0">
                  <a:pos x="5" y="25"/>
                </a:cxn>
                <a:cxn ang="0">
                  <a:pos x="4" y="22"/>
                </a:cxn>
                <a:cxn ang="0">
                  <a:pos x="4" y="19"/>
                </a:cxn>
                <a:cxn ang="0">
                  <a:pos x="5" y="18"/>
                </a:cxn>
                <a:cxn ang="0">
                  <a:pos x="10" y="18"/>
                </a:cxn>
                <a:cxn ang="0">
                  <a:pos x="20" y="13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9" y="7"/>
                </a:cxn>
                <a:cxn ang="0">
                  <a:pos x="20" y="4"/>
                </a:cxn>
                <a:cxn ang="0">
                  <a:pos x="24" y="3"/>
                </a:cxn>
                <a:cxn ang="0">
                  <a:pos x="27" y="0"/>
                </a:cxn>
              </a:cxnLst>
              <a:rect l="0" t="0" r="r" b="b"/>
              <a:pathLst>
                <a:path w="50" h="61">
                  <a:moveTo>
                    <a:pt x="27" y="0"/>
                  </a:moveTo>
                  <a:lnTo>
                    <a:pt x="37" y="0"/>
                  </a:lnTo>
                  <a:lnTo>
                    <a:pt x="44" y="3"/>
                  </a:lnTo>
                  <a:lnTo>
                    <a:pt x="47" y="7"/>
                  </a:lnTo>
                  <a:lnTo>
                    <a:pt x="49" y="9"/>
                  </a:lnTo>
                  <a:lnTo>
                    <a:pt x="50" y="13"/>
                  </a:lnTo>
                  <a:lnTo>
                    <a:pt x="50" y="18"/>
                  </a:lnTo>
                  <a:lnTo>
                    <a:pt x="48" y="19"/>
                  </a:lnTo>
                  <a:lnTo>
                    <a:pt x="47" y="20"/>
                  </a:lnTo>
                  <a:lnTo>
                    <a:pt x="45" y="20"/>
                  </a:lnTo>
                  <a:lnTo>
                    <a:pt x="43" y="22"/>
                  </a:lnTo>
                  <a:lnTo>
                    <a:pt x="43" y="39"/>
                  </a:lnTo>
                  <a:lnTo>
                    <a:pt x="44" y="42"/>
                  </a:lnTo>
                  <a:lnTo>
                    <a:pt x="44" y="47"/>
                  </a:lnTo>
                  <a:lnTo>
                    <a:pt x="43" y="48"/>
                  </a:lnTo>
                  <a:lnTo>
                    <a:pt x="38" y="51"/>
                  </a:lnTo>
                  <a:lnTo>
                    <a:pt x="32" y="51"/>
                  </a:lnTo>
                  <a:lnTo>
                    <a:pt x="28" y="52"/>
                  </a:lnTo>
                  <a:lnTo>
                    <a:pt x="25" y="53"/>
                  </a:lnTo>
                  <a:lnTo>
                    <a:pt x="22" y="56"/>
                  </a:lnTo>
                  <a:lnTo>
                    <a:pt x="18" y="59"/>
                  </a:lnTo>
                  <a:lnTo>
                    <a:pt x="14" y="61"/>
                  </a:lnTo>
                  <a:lnTo>
                    <a:pt x="10" y="61"/>
                  </a:lnTo>
                  <a:lnTo>
                    <a:pt x="3" y="58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6"/>
                  </a:lnTo>
                  <a:lnTo>
                    <a:pt x="5" y="41"/>
                  </a:lnTo>
                  <a:lnTo>
                    <a:pt x="9" y="37"/>
                  </a:lnTo>
                  <a:lnTo>
                    <a:pt x="12" y="30"/>
                  </a:lnTo>
                  <a:lnTo>
                    <a:pt x="7" y="28"/>
                  </a:lnTo>
                  <a:lnTo>
                    <a:pt x="5" y="25"/>
                  </a:lnTo>
                  <a:lnTo>
                    <a:pt x="4" y="22"/>
                  </a:lnTo>
                  <a:lnTo>
                    <a:pt x="4" y="19"/>
                  </a:lnTo>
                  <a:lnTo>
                    <a:pt x="5" y="18"/>
                  </a:lnTo>
                  <a:lnTo>
                    <a:pt x="10" y="18"/>
                  </a:lnTo>
                  <a:lnTo>
                    <a:pt x="20" y="13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9" y="7"/>
                  </a:lnTo>
                  <a:lnTo>
                    <a:pt x="20" y="4"/>
                  </a:lnTo>
                  <a:lnTo>
                    <a:pt x="24" y="3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8" name="Freeform 1226"/>
            <p:cNvSpPr>
              <a:spLocks/>
            </p:cNvSpPr>
            <p:nvPr/>
          </p:nvSpPr>
          <p:spPr bwMode="auto">
            <a:xfrm>
              <a:off x="10014203" y="4853594"/>
              <a:ext cx="29015" cy="207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2" y="3"/>
                </a:cxn>
                <a:cxn ang="0">
                  <a:pos x="14" y="3"/>
                </a:cxn>
                <a:cxn ang="0">
                  <a:pos x="14" y="8"/>
                </a:cxn>
                <a:cxn ang="0">
                  <a:pos x="12" y="10"/>
                </a:cxn>
                <a:cxn ang="0">
                  <a:pos x="7" y="10"/>
                </a:cxn>
                <a:cxn ang="0">
                  <a:pos x="3" y="9"/>
                </a:cxn>
                <a:cxn ang="0">
                  <a:pos x="2" y="9"/>
                </a:cxn>
                <a:cxn ang="0">
                  <a:pos x="0" y="8"/>
                </a:cxn>
                <a:cxn ang="0">
                  <a:pos x="0" y="5"/>
                </a:cxn>
                <a:cxn ang="0">
                  <a:pos x="4" y="1"/>
                </a:cxn>
                <a:cxn ang="0">
                  <a:pos x="7" y="1"/>
                </a:cxn>
                <a:cxn ang="0">
                  <a:pos x="9" y="0"/>
                </a:cxn>
              </a:cxnLst>
              <a:rect l="0" t="0" r="r" b="b"/>
              <a:pathLst>
                <a:path w="14" h="10">
                  <a:moveTo>
                    <a:pt x="9" y="0"/>
                  </a:moveTo>
                  <a:lnTo>
                    <a:pt x="12" y="3"/>
                  </a:lnTo>
                  <a:lnTo>
                    <a:pt x="14" y="3"/>
                  </a:lnTo>
                  <a:lnTo>
                    <a:pt x="14" y="8"/>
                  </a:lnTo>
                  <a:lnTo>
                    <a:pt x="12" y="10"/>
                  </a:lnTo>
                  <a:lnTo>
                    <a:pt x="7" y="10"/>
                  </a:lnTo>
                  <a:lnTo>
                    <a:pt x="3" y="9"/>
                  </a:lnTo>
                  <a:lnTo>
                    <a:pt x="2" y="9"/>
                  </a:lnTo>
                  <a:lnTo>
                    <a:pt x="0" y="8"/>
                  </a:lnTo>
                  <a:lnTo>
                    <a:pt x="0" y="5"/>
                  </a:lnTo>
                  <a:lnTo>
                    <a:pt x="4" y="1"/>
                  </a:lnTo>
                  <a:lnTo>
                    <a:pt x="7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14" name="Group 1113"/>
            <p:cNvGrpSpPr/>
            <p:nvPr/>
          </p:nvGrpSpPr>
          <p:grpSpPr>
            <a:xfrm>
              <a:off x="8486745" y="4130279"/>
              <a:ext cx="1562691" cy="1521241"/>
              <a:chOff x="8486745" y="4130279"/>
              <a:chExt cx="1562691" cy="1521241"/>
            </a:xfrm>
            <a:grpFill/>
          </p:grpSpPr>
          <p:sp>
            <p:nvSpPr>
              <p:cNvPr id="942" name="Freeform 1220"/>
              <p:cNvSpPr>
                <a:spLocks/>
              </p:cNvSpPr>
              <p:nvPr/>
            </p:nvSpPr>
            <p:spPr bwMode="auto">
              <a:xfrm>
                <a:off x="9237002" y="5471209"/>
                <a:ext cx="91191" cy="89120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44" y="8"/>
                  </a:cxn>
                  <a:cxn ang="0">
                    <a:pos x="44" y="12"/>
                  </a:cxn>
                  <a:cxn ang="0">
                    <a:pos x="43" y="20"/>
                  </a:cxn>
                  <a:cxn ang="0">
                    <a:pos x="38" y="31"/>
                  </a:cxn>
                  <a:cxn ang="0">
                    <a:pos x="32" y="39"/>
                  </a:cxn>
                  <a:cxn ang="0">
                    <a:pos x="25" y="43"/>
                  </a:cxn>
                  <a:cxn ang="0">
                    <a:pos x="18" y="39"/>
                  </a:cxn>
                  <a:cxn ang="0">
                    <a:pos x="11" y="32"/>
                  </a:cxn>
                  <a:cxn ang="0">
                    <a:pos x="5" y="22"/>
                  </a:cxn>
                  <a:cxn ang="0">
                    <a:pos x="1" y="12"/>
                  </a:cxn>
                  <a:cxn ang="0">
                    <a:pos x="0" y="4"/>
                  </a:cxn>
                  <a:cxn ang="0">
                    <a:pos x="3" y="2"/>
                  </a:cxn>
                  <a:cxn ang="0">
                    <a:pos x="8" y="2"/>
                  </a:cxn>
                  <a:cxn ang="0">
                    <a:pos x="14" y="3"/>
                  </a:cxn>
                  <a:cxn ang="0">
                    <a:pos x="19" y="4"/>
                  </a:cxn>
                  <a:cxn ang="0">
                    <a:pos x="21" y="4"/>
                  </a:cxn>
                  <a:cxn ang="0">
                    <a:pos x="40" y="0"/>
                  </a:cxn>
                </a:cxnLst>
                <a:rect l="0" t="0" r="r" b="b"/>
                <a:pathLst>
                  <a:path w="44" h="43">
                    <a:moveTo>
                      <a:pt x="40" y="0"/>
                    </a:moveTo>
                    <a:lnTo>
                      <a:pt x="44" y="8"/>
                    </a:lnTo>
                    <a:lnTo>
                      <a:pt x="44" y="12"/>
                    </a:lnTo>
                    <a:lnTo>
                      <a:pt x="43" y="20"/>
                    </a:lnTo>
                    <a:lnTo>
                      <a:pt x="38" y="31"/>
                    </a:lnTo>
                    <a:lnTo>
                      <a:pt x="32" y="39"/>
                    </a:lnTo>
                    <a:lnTo>
                      <a:pt x="25" y="43"/>
                    </a:lnTo>
                    <a:lnTo>
                      <a:pt x="18" y="39"/>
                    </a:lnTo>
                    <a:lnTo>
                      <a:pt x="11" y="32"/>
                    </a:lnTo>
                    <a:lnTo>
                      <a:pt x="5" y="22"/>
                    </a:lnTo>
                    <a:lnTo>
                      <a:pt x="1" y="12"/>
                    </a:lnTo>
                    <a:lnTo>
                      <a:pt x="0" y="4"/>
                    </a:lnTo>
                    <a:lnTo>
                      <a:pt x="3" y="2"/>
                    </a:lnTo>
                    <a:lnTo>
                      <a:pt x="8" y="2"/>
                    </a:lnTo>
                    <a:lnTo>
                      <a:pt x="14" y="3"/>
                    </a:lnTo>
                    <a:lnTo>
                      <a:pt x="19" y="4"/>
                    </a:lnTo>
                    <a:lnTo>
                      <a:pt x="21" y="4"/>
                    </a:lnTo>
                    <a:lnTo>
                      <a:pt x="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3" name="Freeform 1221"/>
              <p:cNvSpPr>
                <a:spLocks/>
              </p:cNvSpPr>
              <p:nvPr/>
            </p:nvSpPr>
            <p:spPr bwMode="auto">
              <a:xfrm>
                <a:off x="9315759" y="5448411"/>
                <a:ext cx="12435" cy="1243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6" y="4"/>
                  </a:cxn>
                  <a:cxn ang="0">
                    <a:pos x="5" y="5"/>
                  </a:cxn>
                  <a:cxn ang="0">
                    <a:pos x="5" y="6"/>
                  </a:cxn>
                  <a:cxn ang="0">
                    <a:pos x="2" y="5"/>
                  </a:cxn>
                  <a:cxn ang="0">
                    <a:pos x="1" y="4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lnTo>
                      <a:pt x="6" y="0"/>
                    </a:lnTo>
                    <a:lnTo>
                      <a:pt x="6" y="4"/>
                    </a:lnTo>
                    <a:lnTo>
                      <a:pt x="5" y="5"/>
                    </a:lnTo>
                    <a:lnTo>
                      <a:pt x="5" y="6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4" name="Freeform 1222"/>
              <p:cNvSpPr>
                <a:spLocks/>
              </p:cNvSpPr>
              <p:nvPr/>
            </p:nvSpPr>
            <p:spPr bwMode="auto">
              <a:xfrm>
                <a:off x="9042184" y="5334422"/>
                <a:ext cx="29015" cy="1036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9" y="0"/>
                  </a:cxn>
                  <a:cxn ang="0">
                    <a:pos x="14" y="2"/>
                  </a:cxn>
                  <a:cxn ang="0">
                    <a:pos x="9" y="5"/>
                  </a:cxn>
                  <a:cxn ang="0">
                    <a:pos x="5" y="5"/>
                  </a:cxn>
                  <a:cxn ang="0">
                    <a:pos x="0" y="2"/>
                  </a:cxn>
                  <a:cxn ang="0">
                    <a:pos x="4" y="1"/>
                  </a:cxn>
                  <a:cxn ang="0">
                    <a:pos x="6" y="0"/>
                  </a:cxn>
                </a:cxnLst>
                <a:rect l="0" t="0" r="r" b="b"/>
                <a:pathLst>
                  <a:path w="14" h="5">
                    <a:moveTo>
                      <a:pt x="6" y="0"/>
                    </a:moveTo>
                    <a:lnTo>
                      <a:pt x="9" y="0"/>
                    </a:lnTo>
                    <a:lnTo>
                      <a:pt x="14" y="2"/>
                    </a:lnTo>
                    <a:lnTo>
                      <a:pt x="9" y="5"/>
                    </a:lnTo>
                    <a:lnTo>
                      <a:pt x="5" y="5"/>
                    </a:lnTo>
                    <a:lnTo>
                      <a:pt x="0" y="2"/>
                    </a:lnTo>
                    <a:lnTo>
                      <a:pt x="4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5" name="Freeform 1223"/>
              <p:cNvSpPr>
                <a:spLocks/>
              </p:cNvSpPr>
              <p:nvPr/>
            </p:nvSpPr>
            <p:spPr bwMode="auto">
              <a:xfrm>
                <a:off x="8486745" y="4691937"/>
                <a:ext cx="965801" cy="735750"/>
              </a:xfrm>
              <a:custGeom>
                <a:avLst/>
                <a:gdLst/>
                <a:ahLst/>
                <a:cxnLst>
                  <a:cxn ang="0">
                    <a:pos x="350" y="35"/>
                  </a:cxn>
                  <a:cxn ang="0">
                    <a:pos x="360" y="44"/>
                  </a:cxn>
                  <a:cxn ang="0">
                    <a:pos x="373" y="69"/>
                  </a:cxn>
                  <a:cxn ang="0">
                    <a:pos x="405" y="112"/>
                  </a:cxn>
                  <a:cxn ang="0">
                    <a:pos x="419" y="135"/>
                  </a:cxn>
                  <a:cxn ang="0">
                    <a:pos x="441" y="159"/>
                  </a:cxn>
                  <a:cxn ang="0">
                    <a:pos x="465" y="200"/>
                  </a:cxn>
                  <a:cxn ang="0">
                    <a:pos x="460" y="252"/>
                  </a:cxn>
                  <a:cxn ang="0">
                    <a:pos x="444" y="278"/>
                  </a:cxn>
                  <a:cxn ang="0">
                    <a:pos x="426" y="325"/>
                  </a:cxn>
                  <a:cxn ang="0">
                    <a:pos x="389" y="347"/>
                  </a:cxn>
                  <a:cxn ang="0">
                    <a:pos x="365" y="342"/>
                  </a:cxn>
                  <a:cxn ang="0">
                    <a:pos x="355" y="350"/>
                  </a:cxn>
                  <a:cxn ang="0">
                    <a:pos x="317" y="341"/>
                  </a:cxn>
                  <a:cxn ang="0">
                    <a:pos x="301" y="307"/>
                  </a:cxn>
                  <a:cxn ang="0">
                    <a:pos x="288" y="308"/>
                  </a:cxn>
                  <a:cxn ang="0">
                    <a:pos x="287" y="292"/>
                  </a:cxn>
                  <a:cxn ang="0">
                    <a:pos x="278" y="305"/>
                  </a:cxn>
                  <a:cxn ang="0">
                    <a:pos x="281" y="291"/>
                  </a:cxn>
                  <a:cxn ang="0">
                    <a:pos x="263" y="296"/>
                  </a:cxn>
                  <a:cxn ang="0">
                    <a:pos x="250" y="288"/>
                  </a:cxn>
                  <a:cxn ang="0">
                    <a:pos x="219" y="258"/>
                  </a:cxn>
                  <a:cxn ang="0">
                    <a:pos x="175" y="262"/>
                  </a:cxn>
                  <a:cxn ang="0">
                    <a:pos x="123" y="277"/>
                  </a:cxn>
                  <a:cxn ang="0">
                    <a:pos x="86" y="287"/>
                  </a:cxn>
                  <a:cxn ang="0">
                    <a:pos x="56" y="300"/>
                  </a:cxn>
                  <a:cxn ang="0">
                    <a:pos x="18" y="287"/>
                  </a:cxn>
                  <a:cxn ang="0">
                    <a:pos x="26" y="276"/>
                  </a:cxn>
                  <a:cxn ang="0">
                    <a:pos x="16" y="232"/>
                  </a:cxn>
                  <a:cxn ang="0">
                    <a:pos x="0" y="194"/>
                  </a:cxn>
                  <a:cxn ang="0">
                    <a:pos x="5" y="186"/>
                  </a:cxn>
                  <a:cxn ang="0">
                    <a:pos x="1" y="163"/>
                  </a:cxn>
                  <a:cxn ang="0">
                    <a:pos x="6" y="139"/>
                  </a:cxn>
                  <a:cxn ang="0">
                    <a:pos x="46" y="117"/>
                  </a:cxn>
                  <a:cxn ang="0">
                    <a:pos x="99" y="96"/>
                  </a:cxn>
                  <a:cxn ang="0">
                    <a:pos x="111" y="76"/>
                  </a:cxn>
                  <a:cxn ang="0">
                    <a:pos x="117" y="68"/>
                  </a:cxn>
                  <a:cxn ang="0">
                    <a:pos x="134" y="53"/>
                  </a:cxn>
                  <a:cxn ang="0">
                    <a:pos x="158" y="38"/>
                  </a:cxn>
                  <a:cxn ang="0">
                    <a:pos x="171" y="52"/>
                  </a:cxn>
                  <a:cxn ang="0">
                    <a:pos x="187" y="49"/>
                  </a:cxn>
                  <a:cxn ang="0">
                    <a:pos x="192" y="28"/>
                  </a:cxn>
                  <a:cxn ang="0">
                    <a:pos x="218" y="19"/>
                  </a:cxn>
                  <a:cxn ang="0">
                    <a:pos x="219" y="13"/>
                  </a:cxn>
                  <a:cxn ang="0">
                    <a:pos x="252" y="18"/>
                  </a:cxn>
                  <a:cxn ang="0">
                    <a:pos x="271" y="20"/>
                  </a:cxn>
                  <a:cxn ang="0">
                    <a:pos x="266" y="28"/>
                  </a:cxn>
                  <a:cxn ang="0">
                    <a:pos x="258" y="53"/>
                  </a:cxn>
                  <a:cxn ang="0">
                    <a:pos x="268" y="58"/>
                  </a:cxn>
                  <a:cxn ang="0">
                    <a:pos x="302" y="77"/>
                  </a:cxn>
                  <a:cxn ang="0">
                    <a:pos x="318" y="82"/>
                  </a:cxn>
                  <a:cxn ang="0">
                    <a:pos x="332" y="12"/>
                  </a:cxn>
                </a:cxnLst>
                <a:rect l="0" t="0" r="r" b="b"/>
                <a:pathLst>
                  <a:path w="466" h="355">
                    <a:moveTo>
                      <a:pt x="341" y="0"/>
                    </a:moveTo>
                    <a:lnTo>
                      <a:pt x="343" y="10"/>
                    </a:lnTo>
                    <a:lnTo>
                      <a:pt x="347" y="19"/>
                    </a:lnTo>
                    <a:lnTo>
                      <a:pt x="350" y="27"/>
                    </a:lnTo>
                    <a:lnTo>
                      <a:pt x="350" y="35"/>
                    </a:lnTo>
                    <a:lnTo>
                      <a:pt x="351" y="38"/>
                    </a:lnTo>
                    <a:lnTo>
                      <a:pt x="351" y="41"/>
                    </a:lnTo>
                    <a:lnTo>
                      <a:pt x="353" y="43"/>
                    </a:lnTo>
                    <a:lnTo>
                      <a:pt x="356" y="44"/>
                    </a:lnTo>
                    <a:lnTo>
                      <a:pt x="360" y="44"/>
                    </a:lnTo>
                    <a:lnTo>
                      <a:pt x="365" y="47"/>
                    </a:lnTo>
                    <a:lnTo>
                      <a:pt x="367" y="47"/>
                    </a:lnTo>
                    <a:lnTo>
                      <a:pt x="371" y="53"/>
                    </a:lnTo>
                    <a:lnTo>
                      <a:pt x="372" y="62"/>
                    </a:lnTo>
                    <a:lnTo>
                      <a:pt x="373" y="69"/>
                    </a:lnTo>
                    <a:lnTo>
                      <a:pt x="378" y="83"/>
                    </a:lnTo>
                    <a:lnTo>
                      <a:pt x="383" y="96"/>
                    </a:lnTo>
                    <a:lnTo>
                      <a:pt x="389" y="102"/>
                    </a:lnTo>
                    <a:lnTo>
                      <a:pt x="396" y="107"/>
                    </a:lnTo>
                    <a:lnTo>
                      <a:pt x="405" y="112"/>
                    </a:lnTo>
                    <a:lnTo>
                      <a:pt x="411" y="117"/>
                    </a:lnTo>
                    <a:lnTo>
                      <a:pt x="414" y="121"/>
                    </a:lnTo>
                    <a:lnTo>
                      <a:pt x="416" y="126"/>
                    </a:lnTo>
                    <a:lnTo>
                      <a:pt x="417" y="131"/>
                    </a:lnTo>
                    <a:lnTo>
                      <a:pt x="419" y="135"/>
                    </a:lnTo>
                    <a:lnTo>
                      <a:pt x="424" y="140"/>
                    </a:lnTo>
                    <a:lnTo>
                      <a:pt x="426" y="141"/>
                    </a:lnTo>
                    <a:lnTo>
                      <a:pt x="432" y="141"/>
                    </a:lnTo>
                    <a:lnTo>
                      <a:pt x="435" y="151"/>
                    </a:lnTo>
                    <a:lnTo>
                      <a:pt x="441" y="159"/>
                    </a:lnTo>
                    <a:lnTo>
                      <a:pt x="449" y="165"/>
                    </a:lnTo>
                    <a:lnTo>
                      <a:pt x="455" y="171"/>
                    </a:lnTo>
                    <a:lnTo>
                      <a:pt x="455" y="173"/>
                    </a:lnTo>
                    <a:lnTo>
                      <a:pt x="461" y="185"/>
                    </a:lnTo>
                    <a:lnTo>
                      <a:pt x="465" y="200"/>
                    </a:lnTo>
                    <a:lnTo>
                      <a:pt x="466" y="215"/>
                    </a:lnTo>
                    <a:lnTo>
                      <a:pt x="465" y="225"/>
                    </a:lnTo>
                    <a:lnTo>
                      <a:pt x="464" y="234"/>
                    </a:lnTo>
                    <a:lnTo>
                      <a:pt x="460" y="240"/>
                    </a:lnTo>
                    <a:lnTo>
                      <a:pt x="460" y="252"/>
                    </a:lnTo>
                    <a:lnTo>
                      <a:pt x="459" y="254"/>
                    </a:lnTo>
                    <a:lnTo>
                      <a:pt x="459" y="257"/>
                    </a:lnTo>
                    <a:lnTo>
                      <a:pt x="458" y="258"/>
                    </a:lnTo>
                    <a:lnTo>
                      <a:pt x="456" y="261"/>
                    </a:lnTo>
                    <a:lnTo>
                      <a:pt x="444" y="278"/>
                    </a:lnTo>
                    <a:lnTo>
                      <a:pt x="437" y="288"/>
                    </a:lnTo>
                    <a:lnTo>
                      <a:pt x="434" y="300"/>
                    </a:lnTo>
                    <a:lnTo>
                      <a:pt x="429" y="312"/>
                    </a:lnTo>
                    <a:lnTo>
                      <a:pt x="426" y="326"/>
                    </a:lnTo>
                    <a:lnTo>
                      <a:pt x="426" y="325"/>
                    </a:lnTo>
                    <a:lnTo>
                      <a:pt x="422" y="332"/>
                    </a:lnTo>
                    <a:lnTo>
                      <a:pt x="415" y="336"/>
                    </a:lnTo>
                    <a:lnTo>
                      <a:pt x="406" y="340"/>
                    </a:lnTo>
                    <a:lnTo>
                      <a:pt x="396" y="342"/>
                    </a:lnTo>
                    <a:lnTo>
                      <a:pt x="389" y="347"/>
                    </a:lnTo>
                    <a:lnTo>
                      <a:pt x="385" y="355"/>
                    </a:lnTo>
                    <a:lnTo>
                      <a:pt x="381" y="352"/>
                    </a:lnTo>
                    <a:lnTo>
                      <a:pt x="373" y="349"/>
                    </a:lnTo>
                    <a:lnTo>
                      <a:pt x="367" y="345"/>
                    </a:lnTo>
                    <a:lnTo>
                      <a:pt x="365" y="342"/>
                    </a:lnTo>
                    <a:lnTo>
                      <a:pt x="361" y="344"/>
                    </a:lnTo>
                    <a:lnTo>
                      <a:pt x="360" y="345"/>
                    </a:lnTo>
                    <a:lnTo>
                      <a:pt x="357" y="346"/>
                    </a:lnTo>
                    <a:lnTo>
                      <a:pt x="356" y="349"/>
                    </a:lnTo>
                    <a:lnTo>
                      <a:pt x="355" y="350"/>
                    </a:lnTo>
                    <a:lnTo>
                      <a:pt x="352" y="351"/>
                    </a:lnTo>
                    <a:lnTo>
                      <a:pt x="348" y="351"/>
                    </a:lnTo>
                    <a:lnTo>
                      <a:pt x="338" y="350"/>
                    </a:lnTo>
                    <a:lnTo>
                      <a:pt x="327" y="346"/>
                    </a:lnTo>
                    <a:lnTo>
                      <a:pt x="317" y="341"/>
                    </a:lnTo>
                    <a:lnTo>
                      <a:pt x="309" y="334"/>
                    </a:lnTo>
                    <a:lnTo>
                      <a:pt x="307" y="324"/>
                    </a:lnTo>
                    <a:lnTo>
                      <a:pt x="304" y="316"/>
                    </a:lnTo>
                    <a:lnTo>
                      <a:pt x="302" y="312"/>
                    </a:lnTo>
                    <a:lnTo>
                      <a:pt x="301" y="307"/>
                    </a:lnTo>
                    <a:lnTo>
                      <a:pt x="301" y="306"/>
                    </a:lnTo>
                    <a:lnTo>
                      <a:pt x="298" y="307"/>
                    </a:lnTo>
                    <a:lnTo>
                      <a:pt x="296" y="307"/>
                    </a:lnTo>
                    <a:lnTo>
                      <a:pt x="292" y="308"/>
                    </a:lnTo>
                    <a:lnTo>
                      <a:pt x="288" y="308"/>
                    </a:lnTo>
                    <a:lnTo>
                      <a:pt x="291" y="303"/>
                    </a:lnTo>
                    <a:lnTo>
                      <a:pt x="291" y="297"/>
                    </a:lnTo>
                    <a:lnTo>
                      <a:pt x="288" y="292"/>
                    </a:lnTo>
                    <a:lnTo>
                      <a:pt x="287" y="291"/>
                    </a:lnTo>
                    <a:lnTo>
                      <a:pt x="287" y="292"/>
                    </a:lnTo>
                    <a:lnTo>
                      <a:pt x="286" y="295"/>
                    </a:lnTo>
                    <a:lnTo>
                      <a:pt x="286" y="296"/>
                    </a:lnTo>
                    <a:lnTo>
                      <a:pt x="283" y="298"/>
                    </a:lnTo>
                    <a:lnTo>
                      <a:pt x="282" y="301"/>
                    </a:lnTo>
                    <a:lnTo>
                      <a:pt x="278" y="305"/>
                    </a:lnTo>
                    <a:lnTo>
                      <a:pt x="274" y="305"/>
                    </a:lnTo>
                    <a:lnTo>
                      <a:pt x="272" y="302"/>
                    </a:lnTo>
                    <a:lnTo>
                      <a:pt x="272" y="301"/>
                    </a:lnTo>
                    <a:lnTo>
                      <a:pt x="277" y="297"/>
                    </a:lnTo>
                    <a:lnTo>
                      <a:pt x="281" y="291"/>
                    </a:lnTo>
                    <a:lnTo>
                      <a:pt x="283" y="276"/>
                    </a:lnTo>
                    <a:lnTo>
                      <a:pt x="283" y="271"/>
                    </a:lnTo>
                    <a:lnTo>
                      <a:pt x="277" y="278"/>
                    </a:lnTo>
                    <a:lnTo>
                      <a:pt x="271" y="288"/>
                    </a:lnTo>
                    <a:lnTo>
                      <a:pt x="263" y="296"/>
                    </a:lnTo>
                    <a:lnTo>
                      <a:pt x="257" y="300"/>
                    </a:lnTo>
                    <a:lnTo>
                      <a:pt x="256" y="300"/>
                    </a:lnTo>
                    <a:lnTo>
                      <a:pt x="254" y="298"/>
                    </a:lnTo>
                    <a:lnTo>
                      <a:pt x="254" y="292"/>
                    </a:lnTo>
                    <a:lnTo>
                      <a:pt x="250" y="288"/>
                    </a:lnTo>
                    <a:lnTo>
                      <a:pt x="247" y="282"/>
                    </a:lnTo>
                    <a:lnTo>
                      <a:pt x="242" y="273"/>
                    </a:lnTo>
                    <a:lnTo>
                      <a:pt x="239" y="268"/>
                    </a:lnTo>
                    <a:lnTo>
                      <a:pt x="230" y="262"/>
                    </a:lnTo>
                    <a:lnTo>
                      <a:pt x="219" y="258"/>
                    </a:lnTo>
                    <a:lnTo>
                      <a:pt x="207" y="257"/>
                    </a:lnTo>
                    <a:lnTo>
                      <a:pt x="195" y="256"/>
                    </a:lnTo>
                    <a:lnTo>
                      <a:pt x="187" y="257"/>
                    </a:lnTo>
                    <a:lnTo>
                      <a:pt x="180" y="259"/>
                    </a:lnTo>
                    <a:lnTo>
                      <a:pt x="175" y="262"/>
                    </a:lnTo>
                    <a:lnTo>
                      <a:pt x="169" y="264"/>
                    </a:lnTo>
                    <a:lnTo>
                      <a:pt x="158" y="267"/>
                    </a:lnTo>
                    <a:lnTo>
                      <a:pt x="138" y="269"/>
                    </a:lnTo>
                    <a:lnTo>
                      <a:pt x="129" y="272"/>
                    </a:lnTo>
                    <a:lnTo>
                      <a:pt x="123" y="277"/>
                    </a:lnTo>
                    <a:lnTo>
                      <a:pt x="119" y="286"/>
                    </a:lnTo>
                    <a:lnTo>
                      <a:pt x="107" y="287"/>
                    </a:lnTo>
                    <a:lnTo>
                      <a:pt x="95" y="288"/>
                    </a:lnTo>
                    <a:lnTo>
                      <a:pt x="92" y="287"/>
                    </a:lnTo>
                    <a:lnTo>
                      <a:pt x="86" y="287"/>
                    </a:lnTo>
                    <a:lnTo>
                      <a:pt x="84" y="288"/>
                    </a:lnTo>
                    <a:lnTo>
                      <a:pt x="82" y="288"/>
                    </a:lnTo>
                    <a:lnTo>
                      <a:pt x="74" y="291"/>
                    </a:lnTo>
                    <a:lnTo>
                      <a:pt x="65" y="296"/>
                    </a:lnTo>
                    <a:lnTo>
                      <a:pt x="56" y="300"/>
                    </a:lnTo>
                    <a:lnTo>
                      <a:pt x="45" y="302"/>
                    </a:lnTo>
                    <a:lnTo>
                      <a:pt x="37" y="301"/>
                    </a:lnTo>
                    <a:lnTo>
                      <a:pt x="28" y="297"/>
                    </a:lnTo>
                    <a:lnTo>
                      <a:pt x="21" y="292"/>
                    </a:lnTo>
                    <a:lnTo>
                      <a:pt x="18" y="287"/>
                    </a:lnTo>
                    <a:lnTo>
                      <a:pt x="18" y="285"/>
                    </a:lnTo>
                    <a:lnTo>
                      <a:pt x="20" y="282"/>
                    </a:lnTo>
                    <a:lnTo>
                      <a:pt x="22" y="281"/>
                    </a:lnTo>
                    <a:lnTo>
                      <a:pt x="23" y="278"/>
                    </a:lnTo>
                    <a:lnTo>
                      <a:pt x="26" y="276"/>
                    </a:lnTo>
                    <a:lnTo>
                      <a:pt x="27" y="273"/>
                    </a:lnTo>
                    <a:lnTo>
                      <a:pt x="27" y="269"/>
                    </a:lnTo>
                    <a:lnTo>
                      <a:pt x="26" y="258"/>
                    </a:lnTo>
                    <a:lnTo>
                      <a:pt x="22" y="251"/>
                    </a:lnTo>
                    <a:lnTo>
                      <a:pt x="16" y="232"/>
                    </a:lnTo>
                    <a:lnTo>
                      <a:pt x="15" y="223"/>
                    </a:lnTo>
                    <a:lnTo>
                      <a:pt x="12" y="214"/>
                    </a:lnTo>
                    <a:lnTo>
                      <a:pt x="8" y="204"/>
                    </a:lnTo>
                    <a:lnTo>
                      <a:pt x="7" y="202"/>
                    </a:lnTo>
                    <a:lnTo>
                      <a:pt x="0" y="194"/>
                    </a:lnTo>
                    <a:lnTo>
                      <a:pt x="0" y="189"/>
                    </a:lnTo>
                    <a:lnTo>
                      <a:pt x="1" y="188"/>
                    </a:lnTo>
                    <a:lnTo>
                      <a:pt x="1" y="186"/>
                    </a:lnTo>
                    <a:lnTo>
                      <a:pt x="2" y="184"/>
                    </a:lnTo>
                    <a:lnTo>
                      <a:pt x="5" y="186"/>
                    </a:lnTo>
                    <a:lnTo>
                      <a:pt x="6" y="189"/>
                    </a:lnTo>
                    <a:lnTo>
                      <a:pt x="6" y="184"/>
                    </a:lnTo>
                    <a:lnTo>
                      <a:pt x="5" y="178"/>
                    </a:lnTo>
                    <a:lnTo>
                      <a:pt x="2" y="171"/>
                    </a:lnTo>
                    <a:lnTo>
                      <a:pt x="1" y="163"/>
                    </a:lnTo>
                    <a:lnTo>
                      <a:pt x="1" y="137"/>
                    </a:lnTo>
                    <a:lnTo>
                      <a:pt x="2" y="136"/>
                    </a:lnTo>
                    <a:lnTo>
                      <a:pt x="5" y="135"/>
                    </a:lnTo>
                    <a:lnTo>
                      <a:pt x="6" y="135"/>
                    </a:lnTo>
                    <a:lnTo>
                      <a:pt x="6" y="139"/>
                    </a:lnTo>
                    <a:lnTo>
                      <a:pt x="13" y="135"/>
                    </a:lnTo>
                    <a:lnTo>
                      <a:pt x="22" y="129"/>
                    </a:lnTo>
                    <a:lnTo>
                      <a:pt x="27" y="124"/>
                    </a:lnTo>
                    <a:lnTo>
                      <a:pt x="35" y="120"/>
                    </a:lnTo>
                    <a:lnTo>
                      <a:pt x="46" y="117"/>
                    </a:lnTo>
                    <a:lnTo>
                      <a:pt x="55" y="116"/>
                    </a:lnTo>
                    <a:lnTo>
                      <a:pt x="65" y="113"/>
                    </a:lnTo>
                    <a:lnTo>
                      <a:pt x="77" y="110"/>
                    </a:lnTo>
                    <a:lnTo>
                      <a:pt x="90" y="103"/>
                    </a:lnTo>
                    <a:lnTo>
                      <a:pt x="99" y="96"/>
                    </a:lnTo>
                    <a:lnTo>
                      <a:pt x="102" y="88"/>
                    </a:lnTo>
                    <a:lnTo>
                      <a:pt x="102" y="78"/>
                    </a:lnTo>
                    <a:lnTo>
                      <a:pt x="105" y="73"/>
                    </a:lnTo>
                    <a:lnTo>
                      <a:pt x="107" y="71"/>
                    </a:lnTo>
                    <a:lnTo>
                      <a:pt x="111" y="76"/>
                    </a:lnTo>
                    <a:lnTo>
                      <a:pt x="114" y="79"/>
                    </a:lnTo>
                    <a:lnTo>
                      <a:pt x="116" y="78"/>
                    </a:lnTo>
                    <a:lnTo>
                      <a:pt x="116" y="76"/>
                    </a:lnTo>
                    <a:lnTo>
                      <a:pt x="117" y="73"/>
                    </a:lnTo>
                    <a:lnTo>
                      <a:pt x="117" y="68"/>
                    </a:lnTo>
                    <a:lnTo>
                      <a:pt x="119" y="66"/>
                    </a:lnTo>
                    <a:lnTo>
                      <a:pt x="126" y="69"/>
                    </a:lnTo>
                    <a:lnTo>
                      <a:pt x="128" y="62"/>
                    </a:lnTo>
                    <a:lnTo>
                      <a:pt x="131" y="57"/>
                    </a:lnTo>
                    <a:lnTo>
                      <a:pt x="134" y="53"/>
                    </a:lnTo>
                    <a:lnTo>
                      <a:pt x="136" y="47"/>
                    </a:lnTo>
                    <a:lnTo>
                      <a:pt x="143" y="46"/>
                    </a:lnTo>
                    <a:lnTo>
                      <a:pt x="148" y="43"/>
                    </a:lnTo>
                    <a:lnTo>
                      <a:pt x="153" y="39"/>
                    </a:lnTo>
                    <a:lnTo>
                      <a:pt x="158" y="38"/>
                    </a:lnTo>
                    <a:lnTo>
                      <a:pt x="161" y="39"/>
                    </a:lnTo>
                    <a:lnTo>
                      <a:pt x="164" y="41"/>
                    </a:lnTo>
                    <a:lnTo>
                      <a:pt x="166" y="43"/>
                    </a:lnTo>
                    <a:lnTo>
                      <a:pt x="170" y="54"/>
                    </a:lnTo>
                    <a:lnTo>
                      <a:pt x="171" y="52"/>
                    </a:lnTo>
                    <a:lnTo>
                      <a:pt x="176" y="49"/>
                    </a:lnTo>
                    <a:lnTo>
                      <a:pt x="180" y="49"/>
                    </a:lnTo>
                    <a:lnTo>
                      <a:pt x="183" y="51"/>
                    </a:lnTo>
                    <a:lnTo>
                      <a:pt x="185" y="53"/>
                    </a:lnTo>
                    <a:lnTo>
                      <a:pt x="187" y="49"/>
                    </a:lnTo>
                    <a:lnTo>
                      <a:pt x="187" y="39"/>
                    </a:lnTo>
                    <a:lnTo>
                      <a:pt x="188" y="37"/>
                    </a:lnTo>
                    <a:lnTo>
                      <a:pt x="190" y="34"/>
                    </a:lnTo>
                    <a:lnTo>
                      <a:pt x="192" y="32"/>
                    </a:lnTo>
                    <a:lnTo>
                      <a:pt x="192" y="28"/>
                    </a:lnTo>
                    <a:lnTo>
                      <a:pt x="194" y="24"/>
                    </a:lnTo>
                    <a:lnTo>
                      <a:pt x="200" y="22"/>
                    </a:lnTo>
                    <a:lnTo>
                      <a:pt x="209" y="20"/>
                    </a:lnTo>
                    <a:lnTo>
                      <a:pt x="215" y="19"/>
                    </a:lnTo>
                    <a:lnTo>
                      <a:pt x="218" y="19"/>
                    </a:lnTo>
                    <a:lnTo>
                      <a:pt x="219" y="18"/>
                    </a:lnTo>
                    <a:lnTo>
                      <a:pt x="222" y="17"/>
                    </a:lnTo>
                    <a:lnTo>
                      <a:pt x="223" y="17"/>
                    </a:lnTo>
                    <a:lnTo>
                      <a:pt x="222" y="14"/>
                    </a:lnTo>
                    <a:lnTo>
                      <a:pt x="219" y="13"/>
                    </a:lnTo>
                    <a:lnTo>
                      <a:pt x="215" y="9"/>
                    </a:lnTo>
                    <a:lnTo>
                      <a:pt x="215" y="7"/>
                    </a:lnTo>
                    <a:lnTo>
                      <a:pt x="228" y="13"/>
                    </a:lnTo>
                    <a:lnTo>
                      <a:pt x="239" y="17"/>
                    </a:lnTo>
                    <a:lnTo>
                      <a:pt x="252" y="18"/>
                    </a:lnTo>
                    <a:lnTo>
                      <a:pt x="256" y="18"/>
                    </a:lnTo>
                    <a:lnTo>
                      <a:pt x="261" y="15"/>
                    </a:lnTo>
                    <a:lnTo>
                      <a:pt x="264" y="15"/>
                    </a:lnTo>
                    <a:lnTo>
                      <a:pt x="267" y="17"/>
                    </a:lnTo>
                    <a:lnTo>
                      <a:pt x="271" y="20"/>
                    </a:lnTo>
                    <a:lnTo>
                      <a:pt x="272" y="23"/>
                    </a:lnTo>
                    <a:lnTo>
                      <a:pt x="272" y="25"/>
                    </a:lnTo>
                    <a:lnTo>
                      <a:pt x="271" y="27"/>
                    </a:lnTo>
                    <a:lnTo>
                      <a:pt x="268" y="28"/>
                    </a:lnTo>
                    <a:lnTo>
                      <a:pt x="266" y="28"/>
                    </a:lnTo>
                    <a:lnTo>
                      <a:pt x="264" y="29"/>
                    </a:lnTo>
                    <a:lnTo>
                      <a:pt x="262" y="30"/>
                    </a:lnTo>
                    <a:lnTo>
                      <a:pt x="257" y="51"/>
                    </a:lnTo>
                    <a:lnTo>
                      <a:pt x="257" y="52"/>
                    </a:lnTo>
                    <a:lnTo>
                      <a:pt x="258" y="53"/>
                    </a:lnTo>
                    <a:lnTo>
                      <a:pt x="262" y="53"/>
                    </a:lnTo>
                    <a:lnTo>
                      <a:pt x="264" y="54"/>
                    </a:lnTo>
                    <a:lnTo>
                      <a:pt x="266" y="54"/>
                    </a:lnTo>
                    <a:lnTo>
                      <a:pt x="267" y="56"/>
                    </a:lnTo>
                    <a:lnTo>
                      <a:pt x="268" y="58"/>
                    </a:lnTo>
                    <a:lnTo>
                      <a:pt x="268" y="62"/>
                    </a:lnTo>
                    <a:lnTo>
                      <a:pt x="269" y="63"/>
                    </a:lnTo>
                    <a:lnTo>
                      <a:pt x="297" y="73"/>
                    </a:lnTo>
                    <a:lnTo>
                      <a:pt x="299" y="74"/>
                    </a:lnTo>
                    <a:lnTo>
                      <a:pt x="302" y="77"/>
                    </a:lnTo>
                    <a:lnTo>
                      <a:pt x="303" y="79"/>
                    </a:lnTo>
                    <a:lnTo>
                      <a:pt x="306" y="82"/>
                    </a:lnTo>
                    <a:lnTo>
                      <a:pt x="308" y="83"/>
                    </a:lnTo>
                    <a:lnTo>
                      <a:pt x="312" y="85"/>
                    </a:lnTo>
                    <a:lnTo>
                      <a:pt x="318" y="82"/>
                    </a:lnTo>
                    <a:lnTo>
                      <a:pt x="323" y="76"/>
                    </a:lnTo>
                    <a:lnTo>
                      <a:pt x="328" y="58"/>
                    </a:lnTo>
                    <a:lnTo>
                      <a:pt x="330" y="51"/>
                    </a:lnTo>
                    <a:lnTo>
                      <a:pt x="330" y="14"/>
                    </a:lnTo>
                    <a:lnTo>
                      <a:pt x="332" y="12"/>
                    </a:lnTo>
                    <a:lnTo>
                      <a:pt x="336" y="4"/>
                    </a:lnTo>
                    <a:lnTo>
                      <a:pt x="338" y="3"/>
                    </a:lnTo>
                    <a:lnTo>
                      <a:pt x="34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6" name="Freeform 1224"/>
              <p:cNvSpPr>
                <a:spLocks/>
              </p:cNvSpPr>
              <p:nvPr/>
            </p:nvSpPr>
            <p:spPr bwMode="auto">
              <a:xfrm>
                <a:off x="9759281" y="5471209"/>
                <a:ext cx="184456" cy="180311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72" y="2"/>
                  </a:cxn>
                  <a:cxn ang="0">
                    <a:pos x="74" y="4"/>
                  </a:cxn>
                  <a:cxn ang="0">
                    <a:pos x="74" y="8"/>
                  </a:cxn>
                  <a:cxn ang="0">
                    <a:pos x="76" y="9"/>
                  </a:cxn>
                  <a:cxn ang="0">
                    <a:pos x="77" y="9"/>
                  </a:cxn>
                  <a:cxn ang="0">
                    <a:pos x="84" y="5"/>
                  </a:cxn>
                  <a:cxn ang="0">
                    <a:pos x="87" y="8"/>
                  </a:cxn>
                  <a:cxn ang="0">
                    <a:pos x="88" y="12"/>
                  </a:cxn>
                  <a:cxn ang="0">
                    <a:pos x="89" y="14"/>
                  </a:cxn>
                  <a:cxn ang="0">
                    <a:pos x="83" y="27"/>
                  </a:cxn>
                  <a:cxn ang="0">
                    <a:pos x="78" y="32"/>
                  </a:cxn>
                  <a:cxn ang="0">
                    <a:pos x="73" y="34"/>
                  </a:cxn>
                  <a:cxn ang="0">
                    <a:pos x="73" y="47"/>
                  </a:cxn>
                  <a:cxn ang="0">
                    <a:pos x="68" y="47"/>
                  </a:cxn>
                  <a:cxn ang="0">
                    <a:pos x="64" y="48"/>
                  </a:cxn>
                  <a:cxn ang="0">
                    <a:pos x="58" y="48"/>
                  </a:cxn>
                  <a:cxn ang="0">
                    <a:pos x="57" y="53"/>
                  </a:cxn>
                  <a:cxn ang="0">
                    <a:pos x="49" y="68"/>
                  </a:cxn>
                  <a:cxn ang="0">
                    <a:pos x="47" y="75"/>
                  </a:cxn>
                  <a:cxn ang="0">
                    <a:pos x="46" y="77"/>
                  </a:cxn>
                  <a:cxn ang="0">
                    <a:pos x="43" y="80"/>
                  </a:cxn>
                  <a:cxn ang="0">
                    <a:pos x="39" y="82"/>
                  </a:cxn>
                  <a:cxn ang="0">
                    <a:pos x="37" y="85"/>
                  </a:cxn>
                  <a:cxn ang="0">
                    <a:pos x="33" y="86"/>
                  </a:cxn>
                  <a:cxn ang="0">
                    <a:pos x="30" y="87"/>
                  </a:cxn>
                  <a:cxn ang="0">
                    <a:pos x="29" y="87"/>
                  </a:cxn>
                  <a:cxn ang="0">
                    <a:pos x="24" y="85"/>
                  </a:cxn>
                  <a:cxn ang="0">
                    <a:pos x="20" y="85"/>
                  </a:cxn>
                  <a:cxn ang="0">
                    <a:pos x="18" y="83"/>
                  </a:cxn>
                  <a:cxn ang="0">
                    <a:pos x="14" y="82"/>
                  </a:cxn>
                  <a:cxn ang="0">
                    <a:pos x="12" y="81"/>
                  </a:cxn>
                  <a:cxn ang="0">
                    <a:pos x="8" y="80"/>
                  </a:cxn>
                  <a:cxn ang="0">
                    <a:pos x="5" y="78"/>
                  </a:cxn>
                  <a:cxn ang="0">
                    <a:pos x="4" y="78"/>
                  </a:cxn>
                  <a:cxn ang="0">
                    <a:pos x="3" y="77"/>
                  </a:cxn>
                  <a:cxn ang="0">
                    <a:pos x="2" y="77"/>
                  </a:cxn>
                  <a:cxn ang="0">
                    <a:pos x="0" y="76"/>
                  </a:cxn>
                  <a:cxn ang="0">
                    <a:pos x="3" y="68"/>
                  </a:cxn>
                  <a:cxn ang="0">
                    <a:pos x="7" y="63"/>
                  </a:cxn>
                  <a:cxn ang="0">
                    <a:pos x="13" y="58"/>
                  </a:cxn>
                  <a:cxn ang="0">
                    <a:pos x="17" y="53"/>
                  </a:cxn>
                  <a:cxn ang="0">
                    <a:pos x="18" y="51"/>
                  </a:cxn>
                  <a:cxn ang="0">
                    <a:pos x="22" y="47"/>
                  </a:cxn>
                  <a:cxn ang="0">
                    <a:pos x="24" y="47"/>
                  </a:cxn>
                  <a:cxn ang="0">
                    <a:pos x="32" y="44"/>
                  </a:cxn>
                  <a:cxn ang="0">
                    <a:pos x="39" y="38"/>
                  </a:cxn>
                  <a:cxn ang="0">
                    <a:pos x="47" y="34"/>
                  </a:cxn>
                  <a:cxn ang="0">
                    <a:pos x="49" y="32"/>
                  </a:cxn>
                  <a:cxn ang="0">
                    <a:pos x="51" y="29"/>
                  </a:cxn>
                  <a:cxn ang="0">
                    <a:pos x="52" y="28"/>
                  </a:cxn>
                  <a:cxn ang="0">
                    <a:pos x="53" y="25"/>
                  </a:cxn>
                  <a:cxn ang="0">
                    <a:pos x="54" y="24"/>
                  </a:cxn>
                  <a:cxn ang="0">
                    <a:pos x="54" y="20"/>
                  </a:cxn>
                  <a:cxn ang="0">
                    <a:pos x="58" y="17"/>
                  </a:cxn>
                  <a:cxn ang="0">
                    <a:pos x="61" y="17"/>
                  </a:cxn>
                  <a:cxn ang="0">
                    <a:pos x="62" y="15"/>
                  </a:cxn>
                  <a:cxn ang="0">
                    <a:pos x="62" y="13"/>
                  </a:cxn>
                  <a:cxn ang="0">
                    <a:pos x="63" y="9"/>
                  </a:cxn>
                  <a:cxn ang="0">
                    <a:pos x="64" y="7"/>
                  </a:cxn>
                  <a:cxn ang="0">
                    <a:pos x="69" y="2"/>
                  </a:cxn>
                  <a:cxn ang="0">
                    <a:pos x="72" y="0"/>
                  </a:cxn>
                </a:cxnLst>
                <a:rect l="0" t="0" r="r" b="b"/>
                <a:pathLst>
                  <a:path w="89" h="87">
                    <a:moveTo>
                      <a:pt x="72" y="0"/>
                    </a:moveTo>
                    <a:lnTo>
                      <a:pt x="72" y="2"/>
                    </a:lnTo>
                    <a:lnTo>
                      <a:pt x="74" y="4"/>
                    </a:lnTo>
                    <a:lnTo>
                      <a:pt x="74" y="8"/>
                    </a:lnTo>
                    <a:lnTo>
                      <a:pt x="76" y="9"/>
                    </a:lnTo>
                    <a:lnTo>
                      <a:pt x="77" y="9"/>
                    </a:lnTo>
                    <a:lnTo>
                      <a:pt x="84" y="5"/>
                    </a:lnTo>
                    <a:lnTo>
                      <a:pt x="87" y="8"/>
                    </a:lnTo>
                    <a:lnTo>
                      <a:pt x="88" y="12"/>
                    </a:lnTo>
                    <a:lnTo>
                      <a:pt x="89" y="14"/>
                    </a:lnTo>
                    <a:lnTo>
                      <a:pt x="83" y="27"/>
                    </a:lnTo>
                    <a:lnTo>
                      <a:pt x="78" y="32"/>
                    </a:lnTo>
                    <a:lnTo>
                      <a:pt x="73" y="34"/>
                    </a:lnTo>
                    <a:lnTo>
                      <a:pt x="73" y="47"/>
                    </a:lnTo>
                    <a:lnTo>
                      <a:pt x="68" y="47"/>
                    </a:lnTo>
                    <a:lnTo>
                      <a:pt x="64" y="48"/>
                    </a:lnTo>
                    <a:lnTo>
                      <a:pt x="58" y="48"/>
                    </a:lnTo>
                    <a:lnTo>
                      <a:pt x="57" y="53"/>
                    </a:lnTo>
                    <a:lnTo>
                      <a:pt x="49" y="68"/>
                    </a:lnTo>
                    <a:lnTo>
                      <a:pt x="47" y="75"/>
                    </a:lnTo>
                    <a:lnTo>
                      <a:pt x="46" y="77"/>
                    </a:lnTo>
                    <a:lnTo>
                      <a:pt x="43" y="80"/>
                    </a:lnTo>
                    <a:lnTo>
                      <a:pt x="39" y="82"/>
                    </a:lnTo>
                    <a:lnTo>
                      <a:pt x="37" y="85"/>
                    </a:lnTo>
                    <a:lnTo>
                      <a:pt x="33" y="86"/>
                    </a:lnTo>
                    <a:lnTo>
                      <a:pt x="30" y="87"/>
                    </a:lnTo>
                    <a:lnTo>
                      <a:pt x="29" y="87"/>
                    </a:lnTo>
                    <a:lnTo>
                      <a:pt x="24" y="85"/>
                    </a:lnTo>
                    <a:lnTo>
                      <a:pt x="20" y="85"/>
                    </a:lnTo>
                    <a:lnTo>
                      <a:pt x="18" y="83"/>
                    </a:lnTo>
                    <a:lnTo>
                      <a:pt x="14" y="82"/>
                    </a:lnTo>
                    <a:lnTo>
                      <a:pt x="12" y="81"/>
                    </a:lnTo>
                    <a:lnTo>
                      <a:pt x="8" y="80"/>
                    </a:lnTo>
                    <a:lnTo>
                      <a:pt x="5" y="78"/>
                    </a:lnTo>
                    <a:lnTo>
                      <a:pt x="4" y="78"/>
                    </a:lnTo>
                    <a:lnTo>
                      <a:pt x="3" y="77"/>
                    </a:lnTo>
                    <a:lnTo>
                      <a:pt x="2" y="77"/>
                    </a:lnTo>
                    <a:lnTo>
                      <a:pt x="0" y="76"/>
                    </a:lnTo>
                    <a:lnTo>
                      <a:pt x="3" y="68"/>
                    </a:lnTo>
                    <a:lnTo>
                      <a:pt x="7" y="63"/>
                    </a:lnTo>
                    <a:lnTo>
                      <a:pt x="13" y="58"/>
                    </a:lnTo>
                    <a:lnTo>
                      <a:pt x="17" y="53"/>
                    </a:lnTo>
                    <a:lnTo>
                      <a:pt x="18" y="51"/>
                    </a:lnTo>
                    <a:lnTo>
                      <a:pt x="22" y="47"/>
                    </a:lnTo>
                    <a:lnTo>
                      <a:pt x="24" y="47"/>
                    </a:lnTo>
                    <a:lnTo>
                      <a:pt x="32" y="44"/>
                    </a:lnTo>
                    <a:lnTo>
                      <a:pt x="39" y="38"/>
                    </a:lnTo>
                    <a:lnTo>
                      <a:pt x="47" y="34"/>
                    </a:lnTo>
                    <a:lnTo>
                      <a:pt x="49" y="32"/>
                    </a:lnTo>
                    <a:lnTo>
                      <a:pt x="51" y="29"/>
                    </a:lnTo>
                    <a:lnTo>
                      <a:pt x="52" y="28"/>
                    </a:lnTo>
                    <a:lnTo>
                      <a:pt x="53" y="25"/>
                    </a:lnTo>
                    <a:lnTo>
                      <a:pt x="54" y="24"/>
                    </a:lnTo>
                    <a:lnTo>
                      <a:pt x="54" y="20"/>
                    </a:lnTo>
                    <a:lnTo>
                      <a:pt x="58" y="17"/>
                    </a:lnTo>
                    <a:lnTo>
                      <a:pt x="61" y="17"/>
                    </a:lnTo>
                    <a:lnTo>
                      <a:pt x="62" y="15"/>
                    </a:lnTo>
                    <a:lnTo>
                      <a:pt x="62" y="13"/>
                    </a:lnTo>
                    <a:lnTo>
                      <a:pt x="63" y="9"/>
                    </a:lnTo>
                    <a:lnTo>
                      <a:pt x="64" y="7"/>
                    </a:lnTo>
                    <a:lnTo>
                      <a:pt x="69" y="2"/>
                    </a:lnTo>
                    <a:lnTo>
                      <a:pt x="7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7" name="Freeform 1225"/>
              <p:cNvSpPr>
                <a:spLocks/>
              </p:cNvSpPr>
              <p:nvPr/>
            </p:nvSpPr>
            <p:spPr bwMode="auto">
              <a:xfrm>
                <a:off x="9910576" y="5297116"/>
                <a:ext cx="138860" cy="198963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9" y="8"/>
                  </a:cxn>
                  <a:cxn ang="0">
                    <a:pos x="16" y="13"/>
                  </a:cxn>
                  <a:cxn ang="0">
                    <a:pos x="20" y="18"/>
                  </a:cxn>
                  <a:cxn ang="0">
                    <a:pos x="19" y="19"/>
                  </a:cxn>
                  <a:cxn ang="0">
                    <a:pos x="20" y="24"/>
                  </a:cxn>
                  <a:cxn ang="0">
                    <a:pos x="24" y="33"/>
                  </a:cxn>
                  <a:cxn ang="0">
                    <a:pos x="28" y="34"/>
                  </a:cxn>
                  <a:cxn ang="0">
                    <a:pos x="29" y="30"/>
                  </a:cxn>
                  <a:cxn ang="0">
                    <a:pos x="34" y="29"/>
                  </a:cxn>
                  <a:cxn ang="0">
                    <a:pos x="35" y="39"/>
                  </a:cxn>
                  <a:cxn ang="0">
                    <a:pos x="44" y="47"/>
                  </a:cxn>
                  <a:cxn ang="0">
                    <a:pos x="54" y="45"/>
                  </a:cxn>
                  <a:cxn ang="0">
                    <a:pos x="58" y="43"/>
                  </a:cxn>
                  <a:cxn ang="0">
                    <a:pos x="63" y="42"/>
                  </a:cxn>
                  <a:cxn ang="0">
                    <a:pos x="67" y="44"/>
                  </a:cxn>
                  <a:cxn ang="0">
                    <a:pos x="60" y="58"/>
                  </a:cxn>
                  <a:cxn ang="0">
                    <a:pos x="57" y="63"/>
                  </a:cxn>
                  <a:cxn ang="0">
                    <a:pos x="53" y="65"/>
                  </a:cxn>
                  <a:cxn ang="0">
                    <a:pos x="47" y="69"/>
                  </a:cxn>
                  <a:cxn ang="0">
                    <a:pos x="48" y="72"/>
                  </a:cxn>
                  <a:cxn ang="0">
                    <a:pos x="47" y="78"/>
                  </a:cxn>
                  <a:cxn ang="0">
                    <a:pos x="42" y="86"/>
                  </a:cxn>
                  <a:cxn ang="0">
                    <a:pos x="38" y="91"/>
                  </a:cxn>
                  <a:cxn ang="0">
                    <a:pos x="31" y="96"/>
                  </a:cxn>
                  <a:cxn ang="0">
                    <a:pos x="23" y="94"/>
                  </a:cxn>
                  <a:cxn ang="0">
                    <a:pos x="21" y="88"/>
                  </a:cxn>
                  <a:cxn ang="0">
                    <a:pos x="25" y="84"/>
                  </a:cxn>
                  <a:cxn ang="0">
                    <a:pos x="26" y="77"/>
                  </a:cxn>
                  <a:cxn ang="0">
                    <a:pos x="23" y="74"/>
                  </a:cxn>
                  <a:cxn ang="0">
                    <a:pos x="15" y="72"/>
                  </a:cxn>
                  <a:cxn ang="0">
                    <a:pos x="11" y="69"/>
                  </a:cxn>
                  <a:cxn ang="0">
                    <a:pos x="13" y="64"/>
                  </a:cxn>
                  <a:cxn ang="0">
                    <a:pos x="18" y="60"/>
                  </a:cxn>
                  <a:cxn ang="0">
                    <a:pos x="23" y="42"/>
                  </a:cxn>
                  <a:cxn ang="0">
                    <a:pos x="18" y="33"/>
                  </a:cxn>
                  <a:cxn ang="0">
                    <a:pos x="16" y="28"/>
                  </a:cxn>
                  <a:cxn ang="0">
                    <a:pos x="11" y="21"/>
                  </a:cxn>
                  <a:cxn ang="0">
                    <a:pos x="3" y="8"/>
                  </a:cxn>
                </a:cxnLst>
                <a:rect l="0" t="0" r="r" b="b"/>
                <a:pathLst>
                  <a:path w="67" h="96">
                    <a:moveTo>
                      <a:pt x="0" y="0"/>
                    </a:moveTo>
                    <a:lnTo>
                      <a:pt x="3" y="4"/>
                    </a:lnTo>
                    <a:lnTo>
                      <a:pt x="6" y="5"/>
                    </a:lnTo>
                    <a:lnTo>
                      <a:pt x="9" y="8"/>
                    </a:lnTo>
                    <a:lnTo>
                      <a:pt x="13" y="9"/>
                    </a:lnTo>
                    <a:lnTo>
                      <a:pt x="16" y="13"/>
                    </a:lnTo>
                    <a:lnTo>
                      <a:pt x="18" y="15"/>
                    </a:lnTo>
                    <a:lnTo>
                      <a:pt x="20" y="18"/>
                    </a:lnTo>
                    <a:lnTo>
                      <a:pt x="20" y="19"/>
                    </a:lnTo>
                    <a:lnTo>
                      <a:pt x="19" y="19"/>
                    </a:lnTo>
                    <a:lnTo>
                      <a:pt x="19" y="21"/>
                    </a:lnTo>
                    <a:lnTo>
                      <a:pt x="20" y="24"/>
                    </a:lnTo>
                    <a:lnTo>
                      <a:pt x="21" y="28"/>
                    </a:lnTo>
                    <a:lnTo>
                      <a:pt x="24" y="33"/>
                    </a:lnTo>
                    <a:lnTo>
                      <a:pt x="25" y="34"/>
                    </a:lnTo>
                    <a:lnTo>
                      <a:pt x="28" y="34"/>
                    </a:lnTo>
                    <a:lnTo>
                      <a:pt x="28" y="33"/>
                    </a:lnTo>
                    <a:lnTo>
                      <a:pt x="29" y="30"/>
                    </a:lnTo>
                    <a:lnTo>
                      <a:pt x="30" y="29"/>
                    </a:lnTo>
                    <a:lnTo>
                      <a:pt x="34" y="29"/>
                    </a:lnTo>
                    <a:lnTo>
                      <a:pt x="34" y="34"/>
                    </a:lnTo>
                    <a:lnTo>
                      <a:pt x="35" y="39"/>
                    </a:lnTo>
                    <a:lnTo>
                      <a:pt x="40" y="44"/>
                    </a:lnTo>
                    <a:lnTo>
                      <a:pt x="44" y="47"/>
                    </a:lnTo>
                    <a:lnTo>
                      <a:pt x="53" y="47"/>
                    </a:lnTo>
                    <a:lnTo>
                      <a:pt x="54" y="45"/>
                    </a:lnTo>
                    <a:lnTo>
                      <a:pt x="57" y="44"/>
                    </a:lnTo>
                    <a:lnTo>
                      <a:pt x="58" y="43"/>
                    </a:lnTo>
                    <a:lnTo>
                      <a:pt x="60" y="42"/>
                    </a:lnTo>
                    <a:lnTo>
                      <a:pt x="63" y="42"/>
                    </a:lnTo>
                    <a:lnTo>
                      <a:pt x="65" y="43"/>
                    </a:lnTo>
                    <a:lnTo>
                      <a:pt x="67" y="44"/>
                    </a:lnTo>
                    <a:lnTo>
                      <a:pt x="63" y="52"/>
                    </a:lnTo>
                    <a:lnTo>
                      <a:pt x="60" y="58"/>
                    </a:lnTo>
                    <a:lnTo>
                      <a:pt x="58" y="65"/>
                    </a:lnTo>
                    <a:lnTo>
                      <a:pt x="57" y="63"/>
                    </a:lnTo>
                    <a:lnTo>
                      <a:pt x="55" y="64"/>
                    </a:lnTo>
                    <a:lnTo>
                      <a:pt x="53" y="65"/>
                    </a:lnTo>
                    <a:lnTo>
                      <a:pt x="49" y="67"/>
                    </a:lnTo>
                    <a:lnTo>
                      <a:pt x="47" y="69"/>
                    </a:lnTo>
                    <a:lnTo>
                      <a:pt x="48" y="71"/>
                    </a:lnTo>
                    <a:lnTo>
                      <a:pt x="48" y="72"/>
                    </a:lnTo>
                    <a:lnTo>
                      <a:pt x="49" y="73"/>
                    </a:lnTo>
                    <a:lnTo>
                      <a:pt x="47" y="78"/>
                    </a:lnTo>
                    <a:lnTo>
                      <a:pt x="43" y="82"/>
                    </a:lnTo>
                    <a:lnTo>
                      <a:pt x="42" y="86"/>
                    </a:lnTo>
                    <a:lnTo>
                      <a:pt x="39" y="88"/>
                    </a:lnTo>
                    <a:lnTo>
                      <a:pt x="38" y="91"/>
                    </a:lnTo>
                    <a:lnTo>
                      <a:pt x="35" y="93"/>
                    </a:lnTo>
                    <a:lnTo>
                      <a:pt x="31" y="96"/>
                    </a:lnTo>
                    <a:lnTo>
                      <a:pt x="25" y="96"/>
                    </a:lnTo>
                    <a:lnTo>
                      <a:pt x="23" y="94"/>
                    </a:lnTo>
                    <a:lnTo>
                      <a:pt x="21" y="93"/>
                    </a:lnTo>
                    <a:lnTo>
                      <a:pt x="21" y="88"/>
                    </a:lnTo>
                    <a:lnTo>
                      <a:pt x="23" y="86"/>
                    </a:lnTo>
                    <a:lnTo>
                      <a:pt x="25" y="84"/>
                    </a:lnTo>
                    <a:lnTo>
                      <a:pt x="26" y="82"/>
                    </a:lnTo>
                    <a:lnTo>
                      <a:pt x="26" y="77"/>
                    </a:lnTo>
                    <a:lnTo>
                      <a:pt x="24" y="76"/>
                    </a:lnTo>
                    <a:lnTo>
                      <a:pt x="23" y="74"/>
                    </a:lnTo>
                    <a:lnTo>
                      <a:pt x="18" y="72"/>
                    </a:lnTo>
                    <a:lnTo>
                      <a:pt x="15" y="72"/>
                    </a:lnTo>
                    <a:lnTo>
                      <a:pt x="14" y="71"/>
                    </a:lnTo>
                    <a:lnTo>
                      <a:pt x="11" y="69"/>
                    </a:lnTo>
                    <a:lnTo>
                      <a:pt x="11" y="67"/>
                    </a:lnTo>
                    <a:lnTo>
                      <a:pt x="13" y="64"/>
                    </a:lnTo>
                    <a:lnTo>
                      <a:pt x="15" y="62"/>
                    </a:lnTo>
                    <a:lnTo>
                      <a:pt x="18" y="60"/>
                    </a:lnTo>
                    <a:lnTo>
                      <a:pt x="23" y="50"/>
                    </a:lnTo>
                    <a:lnTo>
                      <a:pt x="23" y="42"/>
                    </a:lnTo>
                    <a:lnTo>
                      <a:pt x="19" y="34"/>
                    </a:lnTo>
                    <a:lnTo>
                      <a:pt x="18" y="33"/>
                    </a:lnTo>
                    <a:lnTo>
                      <a:pt x="16" y="30"/>
                    </a:lnTo>
                    <a:lnTo>
                      <a:pt x="16" y="28"/>
                    </a:lnTo>
                    <a:lnTo>
                      <a:pt x="18" y="25"/>
                    </a:lnTo>
                    <a:lnTo>
                      <a:pt x="11" y="21"/>
                    </a:lnTo>
                    <a:lnTo>
                      <a:pt x="6" y="15"/>
                    </a:lnTo>
                    <a:lnTo>
                      <a:pt x="3" y="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1" name="Freeform 1209"/>
              <p:cNvSpPr>
                <a:spLocks/>
              </p:cNvSpPr>
              <p:nvPr/>
            </p:nvSpPr>
            <p:spPr bwMode="auto">
              <a:xfrm>
                <a:off x="8982082" y="4565511"/>
                <a:ext cx="16580" cy="3523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2"/>
                  </a:cxn>
                  <a:cxn ang="0">
                    <a:pos x="8" y="2"/>
                  </a:cxn>
                  <a:cxn ang="0">
                    <a:pos x="8" y="7"/>
                  </a:cxn>
                  <a:cxn ang="0">
                    <a:pos x="6" y="8"/>
                  </a:cxn>
                  <a:cxn ang="0">
                    <a:pos x="5" y="8"/>
                  </a:cxn>
                  <a:cxn ang="0">
                    <a:pos x="5" y="15"/>
                  </a:cxn>
                  <a:cxn ang="0">
                    <a:pos x="4" y="17"/>
                  </a:cxn>
                  <a:cxn ang="0">
                    <a:pos x="3" y="17"/>
                  </a:cxn>
                  <a:cxn ang="0">
                    <a:pos x="0" y="15"/>
                  </a:cxn>
                  <a:cxn ang="0">
                    <a:pos x="0" y="11"/>
                  </a:cxn>
                  <a:cxn ang="0">
                    <a:pos x="3" y="10"/>
                  </a:cxn>
                  <a:cxn ang="0">
                    <a:pos x="4" y="8"/>
                  </a:cxn>
                  <a:cxn ang="0">
                    <a:pos x="4" y="2"/>
                  </a:cxn>
                  <a:cxn ang="0">
                    <a:pos x="6" y="0"/>
                  </a:cxn>
                </a:cxnLst>
                <a:rect l="0" t="0" r="r" b="b"/>
                <a:pathLst>
                  <a:path w="8" h="17">
                    <a:moveTo>
                      <a:pt x="6" y="0"/>
                    </a:moveTo>
                    <a:lnTo>
                      <a:pt x="6" y="2"/>
                    </a:lnTo>
                    <a:lnTo>
                      <a:pt x="8" y="2"/>
                    </a:lnTo>
                    <a:lnTo>
                      <a:pt x="8" y="7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15"/>
                    </a:lnTo>
                    <a:lnTo>
                      <a:pt x="4" y="17"/>
                    </a:lnTo>
                    <a:lnTo>
                      <a:pt x="3" y="17"/>
                    </a:lnTo>
                    <a:lnTo>
                      <a:pt x="0" y="15"/>
                    </a:lnTo>
                    <a:lnTo>
                      <a:pt x="0" y="11"/>
                    </a:lnTo>
                    <a:lnTo>
                      <a:pt x="3" y="10"/>
                    </a:lnTo>
                    <a:lnTo>
                      <a:pt x="4" y="8"/>
                    </a:lnTo>
                    <a:lnTo>
                      <a:pt x="4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2" name="Freeform 1210"/>
              <p:cNvSpPr>
                <a:spLocks noEditPoints="1"/>
              </p:cNvSpPr>
              <p:nvPr/>
            </p:nvSpPr>
            <p:spPr bwMode="auto">
              <a:xfrm>
                <a:off x="9330267" y="4530279"/>
                <a:ext cx="93265" cy="55959"/>
              </a:xfrm>
              <a:custGeom>
                <a:avLst/>
                <a:gdLst/>
                <a:ahLst/>
                <a:cxnLst>
                  <a:cxn ang="0">
                    <a:pos x="12" y="24"/>
                  </a:cxn>
                  <a:cxn ang="0">
                    <a:pos x="13" y="25"/>
                  </a:cxn>
                  <a:cxn ang="0">
                    <a:pos x="12" y="24"/>
                  </a:cxn>
                  <a:cxn ang="0">
                    <a:pos x="40" y="0"/>
                  </a:cxn>
                  <a:cxn ang="0">
                    <a:pos x="43" y="0"/>
                  </a:cxn>
                  <a:cxn ang="0">
                    <a:pos x="45" y="3"/>
                  </a:cxn>
                  <a:cxn ang="0">
                    <a:pos x="45" y="9"/>
                  </a:cxn>
                  <a:cxn ang="0">
                    <a:pos x="44" y="12"/>
                  </a:cxn>
                  <a:cxn ang="0">
                    <a:pos x="43" y="13"/>
                  </a:cxn>
                  <a:cxn ang="0">
                    <a:pos x="40" y="14"/>
                  </a:cxn>
                  <a:cxn ang="0">
                    <a:pos x="39" y="15"/>
                  </a:cxn>
                  <a:cxn ang="0">
                    <a:pos x="38" y="18"/>
                  </a:cxn>
                  <a:cxn ang="0">
                    <a:pos x="38" y="20"/>
                  </a:cxn>
                  <a:cxn ang="0">
                    <a:pos x="25" y="25"/>
                  </a:cxn>
                  <a:cxn ang="0">
                    <a:pos x="18" y="27"/>
                  </a:cxn>
                  <a:cxn ang="0">
                    <a:pos x="17" y="27"/>
                  </a:cxn>
                  <a:cxn ang="0">
                    <a:pos x="13" y="25"/>
                  </a:cxn>
                  <a:cxn ang="0">
                    <a:pos x="13" y="24"/>
                  </a:cxn>
                  <a:cxn ang="0">
                    <a:pos x="12" y="24"/>
                  </a:cxn>
                  <a:cxn ang="0">
                    <a:pos x="12" y="23"/>
                  </a:cxn>
                  <a:cxn ang="0">
                    <a:pos x="9" y="22"/>
                  </a:cxn>
                  <a:cxn ang="0">
                    <a:pos x="8" y="22"/>
                  </a:cxn>
                  <a:cxn ang="0">
                    <a:pos x="5" y="20"/>
                  </a:cxn>
                  <a:cxn ang="0">
                    <a:pos x="3" y="20"/>
                  </a:cxn>
                  <a:cxn ang="0">
                    <a:pos x="2" y="19"/>
                  </a:cxn>
                  <a:cxn ang="0">
                    <a:pos x="0" y="17"/>
                  </a:cxn>
                  <a:cxn ang="0">
                    <a:pos x="15" y="17"/>
                  </a:cxn>
                  <a:cxn ang="0">
                    <a:pos x="18" y="15"/>
                  </a:cxn>
                  <a:cxn ang="0">
                    <a:pos x="22" y="14"/>
                  </a:cxn>
                  <a:cxn ang="0">
                    <a:pos x="25" y="14"/>
                  </a:cxn>
                  <a:cxn ang="0">
                    <a:pos x="28" y="13"/>
                  </a:cxn>
                  <a:cxn ang="0">
                    <a:pos x="30" y="13"/>
                  </a:cxn>
                  <a:cxn ang="0">
                    <a:pos x="35" y="10"/>
                  </a:cxn>
                  <a:cxn ang="0">
                    <a:pos x="37" y="8"/>
                  </a:cxn>
                  <a:cxn ang="0">
                    <a:pos x="38" y="7"/>
                  </a:cxn>
                  <a:cxn ang="0">
                    <a:pos x="38" y="4"/>
                  </a:cxn>
                  <a:cxn ang="0">
                    <a:pos x="39" y="2"/>
                  </a:cxn>
                  <a:cxn ang="0">
                    <a:pos x="40" y="0"/>
                  </a:cxn>
                </a:cxnLst>
                <a:rect l="0" t="0" r="r" b="b"/>
                <a:pathLst>
                  <a:path w="45" h="27">
                    <a:moveTo>
                      <a:pt x="12" y="24"/>
                    </a:moveTo>
                    <a:lnTo>
                      <a:pt x="13" y="25"/>
                    </a:lnTo>
                    <a:lnTo>
                      <a:pt x="12" y="24"/>
                    </a:lnTo>
                    <a:close/>
                    <a:moveTo>
                      <a:pt x="40" y="0"/>
                    </a:moveTo>
                    <a:lnTo>
                      <a:pt x="43" y="0"/>
                    </a:lnTo>
                    <a:lnTo>
                      <a:pt x="45" y="3"/>
                    </a:lnTo>
                    <a:lnTo>
                      <a:pt x="45" y="9"/>
                    </a:lnTo>
                    <a:lnTo>
                      <a:pt x="44" y="12"/>
                    </a:lnTo>
                    <a:lnTo>
                      <a:pt x="43" y="13"/>
                    </a:lnTo>
                    <a:lnTo>
                      <a:pt x="40" y="14"/>
                    </a:lnTo>
                    <a:lnTo>
                      <a:pt x="39" y="15"/>
                    </a:lnTo>
                    <a:lnTo>
                      <a:pt x="38" y="18"/>
                    </a:lnTo>
                    <a:lnTo>
                      <a:pt x="38" y="20"/>
                    </a:lnTo>
                    <a:lnTo>
                      <a:pt x="25" y="25"/>
                    </a:lnTo>
                    <a:lnTo>
                      <a:pt x="18" y="27"/>
                    </a:lnTo>
                    <a:lnTo>
                      <a:pt x="17" y="27"/>
                    </a:lnTo>
                    <a:lnTo>
                      <a:pt x="13" y="25"/>
                    </a:lnTo>
                    <a:lnTo>
                      <a:pt x="13" y="24"/>
                    </a:lnTo>
                    <a:lnTo>
                      <a:pt x="12" y="24"/>
                    </a:lnTo>
                    <a:lnTo>
                      <a:pt x="12" y="23"/>
                    </a:lnTo>
                    <a:lnTo>
                      <a:pt x="9" y="22"/>
                    </a:lnTo>
                    <a:lnTo>
                      <a:pt x="8" y="22"/>
                    </a:lnTo>
                    <a:lnTo>
                      <a:pt x="5" y="20"/>
                    </a:lnTo>
                    <a:lnTo>
                      <a:pt x="3" y="20"/>
                    </a:lnTo>
                    <a:lnTo>
                      <a:pt x="2" y="19"/>
                    </a:lnTo>
                    <a:lnTo>
                      <a:pt x="0" y="17"/>
                    </a:lnTo>
                    <a:lnTo>
                      <a:pt x="15" y="17"/>
                    </a:lnTo>
                    <a:lnTo>
                      <a:pt x="18" y="15"/>
                    </a:lnTo>
                    <a:lnTo>
                      <a:pt x="22" y="14"/>
                    </a:lnTo>
                    <a:lnTo>
                      <a:pt x="25" y="14"/>
                    </a:lnTo>
                    <a:lnTo>
                      <a:pt x="28" y="13"/>
                    </a:lnTo>
                    <a:lnTo>
                      <a:pt x="30" y="13"/>
                    </a:lnTo>
                    <a:lnTo>
                      <a:pt x="35" y="10"/>
                    </a:lnTo>
                    <a:lnTo>
                      <a:pt x="37" y="8"/>
                    </a:lnTo>
                    <a:lnTo>
                      <a:pt x="38" y="7"/>
                    </a:lnTo>
                    <a:lnTo>
                      <a:pt x="38" y="4"/>
                    </a:lnTo>
                    <a:lnTo>
                      <a:pt x="39" y="2"/>
                    </a:lnTo>
                    <a:lnTo>
                      <a:pt x="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3" name="Freeform 1211"/>
              <p:cNvSpPr>
                <a:spLocks/>
              </p:cNvSpPr>
              <p:nvPr/>
            </p:nvSpPr>
            <p:spPr bwMode="auto">
              <a:xfrm>
                <a:off x="8901252" y="4437014"/>
                <a:ext cx="489118" cy="252849"/>
              </a:xfrm>
              <a:custGeom>
                <a:avLst/>
                <a:gdLst/>
                <a:ahLst/>
                <a:cxnLst>
                  <a:cxn ang="0">
                    <a:pos x="29" y="3"/>
                  </a:cxn>
                  <a:cxn ang="0">
                    <a:pos x="40" y="24"/>
                  </a:cxn>
                  <a:cxn ang="0">
                    <a:pos x="47" y="26"/>
                  </a:cxn>
                  <a:cxn ang="0">
                    <a:pos x="56" y="35"/>
                  </a:cxn>
                  <a:cxn ang="0">
                    <a:pos x="61" y="31"/>
                  </a:cxn>
                  <a:cxn ang="0">
                    <a:pos x="67" y="25"/>
                  </a:cxn>
                  <a:cxn ang="0">
                    <a:pos x="74" y="21"/>
                  </a:cxn>
                  <a:cxn ang="0">
                    <a:pos x="86" y="13"/>
                  </a:cxn>
                  <a:cxn ang="0">
                    <a:pos x="91" y="15"/>
                  </a:cxn>
                  <a:cxn ang="0">
                    <a:pos x="98" y="21"/>
                  </a:cxn>
                  <a:cxn ang="0">
                    <a:pos x="113" y="24"/>
                  </a:cxn>
                  <a:cxn ang="0">
                    <a:pos x="119" y="26"/>
                  </a:cxn>
                  <a:cxn ang="0">
                    <a:pos x="148" y="35"/>
                  </a:cxn>
                  <a:cxn ang="0">
                    <a:pos x="160" y="41"/>
                  </a:cxn>
                  <a:cxn ang="0">
                    <a:pos x="163" y="45"/>
                  </a:cxn>
                  <a:cxn ang="0">
                    <a:pos x="178" y="55"/>
                  </a:cxn>
                  <a:cxn ang="0">
                    <a:pos x="190" y="67"/>
                  </a:cxn>
                  <a:cxn ang="0">
                    <a:pos x="200" y="73"/>
                  </a:cxn>
                  <a:cxn ang="0">
                    <a:pos x="192" y="77"/>
                  </a:cxn>
                  <a:cxn ang="0">
                    <a:pos x="197" y="86"/>
                  </a:cxn>
                  <a:cxn ang="0">
                    <a:pos x="202" y="91"/>
                  </a:cxn>
                  <a:cxn ang="0">
                    <a:pos x="209" y="101"/>
                  </a:cxn>
                  <a:cxn ang="0">
                    <a:pos x="216" y="104"/>
                  </a:cxn>
                  <a:cxn ang="0">
                    <a:pos x="220" y="109"/>
                  </a:cxn>
                  <a:cxn ang="0">
                    <a:pos x="227" y="113"/>
                  </a:cxn>
                  <a:cxn ang="0">
                    <a:pos x="236" y="116"/>
                  </a:cxn>
                  <a:cxn ang="0">
                    <a:pos x="227" y="122"/>
                  </a:cxn>
                  <a:cxn ang="0">
                    <a:pos x="210" y="117"/>
                  </a:cxn>
                  <a:cxn ang="0">
                    <a:pos x="196" y="109"/>
                  </a:cxn>
                  <a:cxn ang="0">
                    <a:pos x="194" y="106"/>
                  </a:cxn>
                  <a:cxn ang="0">
                    <a:pos x="178" y="91"/>
                  </a:cxn>
                  <a:cxn ang="0">
                    <a:pos x="158" y="84"/>
                  </a:cxn>
                  <a:cxn ang="0">
                    <a:pos x="152" y="89"/>
                  </a:cxn>
                  <a:cxn ang="0">
                    <a:pos x="147" y="94"/>
                  </a:cxn>
                  <a:cxn ang="0">
                    <a:pos x="145" y="103"/>
                  </a:cxn>
                  <a:cxn ang="0">
                    <a:pos x="122" y="102"/>
                  </a:cxn>
                  <a:cxn ang="0">
                    <a:pos x="102" y="92"/>
                  </a:cxn>
                  <a:cxn ang="0">
                    <a:pos x="87" y="94"/>
                  </a:cxn>
                  <a:cxn ang="0">
                    <a:pos x="87" y="87"/>
                  </a:cxn>
                  <a:cxn ang="0">
                    <a:pos x="93" y="84"/>
                  </a:cxn>
                  <a:cxn ang="0">
                    <a:pos x="91" y="75"/>
                  </a:cxn>
                  <a:cxn ang="0">
                    <a:pos x="84" y="60"/>
                  </a:cxn>
                  <a:cxn ang="0">
                    <a:pos x="74" y="55"/>
                  </a:cxn>
                  <a:cxn ang="0">
                    <a:pos x="49" y="50"/>
                  </a:cxn>
                  <a:cxn ang="0">
                    <a:pos x="43" y="47"/>
                  </a:cxn>
                  <a:cxn ang="0">
                    <a:pos x="34" y="41"/>
                  </a:cxn>
                  <a:cxn ang="0">
                    <a:pos x="29" y="45"/>
                  </a:cxn>
                  <a:cxn ang="0">
                    <a:pos x="24" y="39"/>
                  </a:cxn>
                  <a:cxn ang="0">
                    <a:pos x="22" y="34"/>
                  </a:cxn>
                  <a:cxn ang="0">
                    <a:pos x="15" y="31"/>
                  </a:cxn>
                  <a:cxn ang="0">
                    <a:pos x="27" y="26"/>
                  </a:cxn>
                  <a:cxn ang="0">
                    <a:pos x="33" y="23"/>
                  </a:cxn>
                  <a:cxn ang="0">
                    <a:pos x="19" y="25"/>
                  </a:cxn>
                  <a:cxn ang="0">
                    <a:pos x="14" y="23"/>
                  </a:cxn>
                  <a:cxn ang="0">
                    <a:pos x="4" y="15"/>
                  </a:cxn>
                  <a:cxn ang="0">
                    <a:pos x="0" y="11"/>
                  </a:cxn>
                  <a:cxn ang="0">
                    <a:pos x="13" y="4"/>
                  </a:cxn>
                </a:cxnLst>
                <a:rect l="0" t="0" r="r" b="b"/>
                <a:pathLst>
                  <a:path w="236" h="122">
                    <a:moveTo>
                      <a:pt x="18" y="0"/>
                    </a:moveTo>
                    <a:lnTo>
                      <a:pt x="22" y="0"/>
                    </a:lnTo>
                    <a:lnTo>
                      <a:pt x="29" y="3"/>
                    </a:lnTo>
                    <a:lnTo>
                      <a:pt x="37" y="8"/>
                    </a:lnTo>
                    <a:lnTo>
                      <a:pt x="40" y="9"/>
                    </a:lnTo>
                    <a:lnTo>
                      <a:pt x="40" y="24"/>
                    </a:lnTo>
                    <a:lnTo>
                      <a:pt x="42" y="25"/>
                    </a:lnTo>
                    <a:lnTo>
                      <a:pt x="44" y="26"/>
                    </a:lnTo>
                    <a:lnTo>
                      <a:pt x="47" y="26"/>
                    </a:lnTo>
                    <a:lnTo>
                      <a:pt x="47" y="28"/>
                    </a:lnTo>
                    <a:lnTo>
                      <a:pt x="54" y="35"/>
                    </a:lnTo>
                    <a:lnTo>
                      <a:pt x="56" y="35"/>
                    </a:lnTo>
                    <a:lnTo>
                      <a:pt x="57" y="34"/>
                    </a:lnTo>
                    <a:lnTo>
                      <a:pt x="59" y="33"/>
                    </a:lnTo>
                    <a:lnTo>
                      <a:pt x="61" y="31"/>
                    </a:lnTo>
                    <a:lnTo>
                      <a:pt x="62" y="29"/>
                    </a:lnTo>
                    <a:lnTo>
                      <a:pt x="62" y="28"/>
                    </a:lnTo>
                    <a:lnTo>
                      <a:pt x="67" y="25"/>
                    </a:lnTo>
                    <a:lnTo>
                      <a:pt x="68" y="24"/>
                    </a:lnTo>
                    <a:lnTo>
                      <a:pt x="72" y="23"/>
                    </a:lnTo>
                    <a:lnTo>
                      <a:pt x="74" y="21"/>
                    </a:lnTo>
                    <a:lnTo>
                      <a:pt x="79" y="16"/>
                    </a:lnTo>
                    <a:lnTo>
                      <a:pt x="83" y="14"/>
                    </a:lnTo>
                    <a:lnTo>
                      <a:pt x="86" y="13"/>
                    </a:lnTo>
                    <a:lnTo>
                      <a:pt x="86" y="14"/>
                    </a:lnTo>
                    <a:lnTo>
                      <a:pt x="88" y="15"/>
                    </a:lnTo>
                    <a:lnTo>
                      <a:pt x="91" y="15"/>
                    </a:lnTo>
                    <a:lnTo>
                      <a:pt x="94" y="16"/>
                    </a:lnTo>
                    <a:lnTo>
                      <a:pt x="97" y="19"/>
                    </a:lnTo>
                    <a:lnTo>
                      <a:pt x="98" y="21"/>
                    </a:lnTo>
                    <a:lnTo>
                      <a:pt x="101" y="23"/>
                    </a:lnTo>
                    <a:lnTo>
                      <a:pt x="112" y="23"/>
                    </a:lnTo>
                    <a:lnTo>
                      <a:pt x="113" y="24"/>
                    </a:lnTo>
                    <a:lnTo>
                      <a:pt x="116" y="25"/>
                    </a:lnTo>
                    <a:lnTo>
                      <a:pt x="117" y="25"/>
                    </a:lnTo>
                    <a:lnTo>
                      <a:pt x="119" y="26"/>
                    </a:lnTo>
                    <a:lnTo>
                      <a:pt x="127" y="31"/>
                    </a:lnTo>
                    <a:lnTo>
                      <a:pt x="138" y="34"/>
                    </a:lnTo>
                    <a:lnTo>
                      <a:pt x="148" y="35"/>
                    </a:lnTo>
                    <a:lnTo>
                      <a:pt x="151" y="36"/>
                    </a:lnTo>
                    <a:lnTo>
                      <a:pt x="152" y="38"/>
                    </a:lnTo>
                    <a:lnTo>
                      <a:pt x="160" y="41"/>
                    </a:lnTo>
                    <a:lnTo>
                      <a:pt x="160" y="43"/>
                    </a:lnTo>
                    <a:lnTo>
                      <a:pt x="162" y="44"/>
                    </a:lnTo>
                    <a:lnTo>
                      <a:pt x="163" y="45"/>
                    </a:lnTo>
                    <a:lnTo>
                      <a:pt x="165" y="45"/>
                    </a:lnTo>
                    <a:lnTo>
                      <a:pt x="172" y="49"/>
                    </a:lnTo>
                    <a:lnTo>
                      <a:pt x="178" y="55"/>
                    </a:lnTo>
                    <a:lnTo>
                      <a:pt x="182" y="60"/>
                    </a:lnTo>
                    <a:lnTo>
                      <a:pt x="187" y="65"/>
                    </a:lnTo>
                    <a:lnTo>
                      <a:pt x="190" y="67"/>
                    </a:lnTo>
                    <a:lnTo>
                      <a:pt x="197" y="67"/>
                    </a:lnTo>
                    <a:lnTo>
                      <a:pt x="200" y="69"/>
                    </a:lnTo>
                    <a:lnTo>
                      <a:pt x="200" y="73"/>
                    </a:lnTo>
                    <a:lnTo>
                      <a:pt x="197" y="75"/>
                    </a:lnTo>
                    <a:lnTo>
                      <a:pt x="194" y="75"/>
                    </a:lnTo>
                    <a:lnTo>
                      <a:pt x="192" y="77"/>
                    </a:lnTo>
                    <a:lnTo>
                      <a:pt x="192" y="79"/>
                    </a:lnTo>
                    <a:lnTo>
                      <a:pt x="196" y="83"/>
                    </a:lnTo>
                    <a:lnTo>
                      <a:pt x="197" y="86"/>
                    </a:lnTo>
                    <a:lnTo>
                      <a:pt x="200" y="87"/>
                    </a:lnTo>
                    <a:lnTo>
                      <a:pt x="200" y="88"/>
                    </a:lnTo>
                    <a:lnTo>
                      <a:pt x="202" y="91"/>
                    </a:lnTo>
                    <a:lnTo>
                      <a:pt x="204" y="94"/>
                    </a:lnTo>
                    <a:lnTo>
                      <a:pt x="205" y="97"/>
                    </a:lnTo>
                    <a:lnTo>
                      <a:pt x="209" y="101"/>
                    </a:lnTo>
                    <a:lnTo>
                      <a:pt x="210" y="103"/>
                    </a:lnTo>
                    <a:lnTo>
                      <a:pt x="214" y="104"/>
                    </a:lnTo>
                    <a:lnTo>
                      <a:pt x="216" y="104"/>
                    </a:lnTo>
                    <a:lnTo>
                      <a:pt x="219" y="107"/>
                    </a:lnTo>
                    <a:lnTo>
                      <a:pt x="219" y="108"/>
                    </a:lnTo>
                    <a:lnTo>
                      <a:pt x="220" y="109"/>
                    </a:lnTo>
                    <a:lnTo>
                      <a:pt x="224" y="109"/>
                    </a:lnTo>
                    <a:lnTo>
                      <a:pt x="226" y="111"/>
                    </a:lnTo>
                    <a:lnTo>
                      <a:pt x="227" y="113"/>
                    </a:lnTo>
                    <a:lnTo>
                      <a:pt x="227" y="114"/>
                    </a:lnTo>
                    <a:lnTo>
                      <a:pt x="229" y="116"/>
                    </a:lnTo>
                    <a:lnTo>
                      <a:pt x="236" y="116"/>
                    </a:lnTo>
                    <a:lnTo>
                      <a:pt x="234" y="117"/>
                    </a:lnTo>
                    <a:lnTo>
                      <a:pt x="231" y="122"/>
                    </a:lnTo>
                    <a:lnTo>
                      <a:pt x="227" y="122"/>
                    </a:lnTo>
                    <a:lnTo>
                      <a:pt x="225" y="121"/>
                    </a:lnTo>
                    <a:lnTo>
                      <a:pt x="221" y="117"/>
                    </a:lnTo>
                    <a:lnTo>
                      <a:pt x="210" y="117"/>
                    </a:lnTo>
                    <a:lnTo>
                      <a:pt x="202" y="114"/>
                    </a:lnTo>
                    <a:lnTo>
                      <a:pt x="199" y="112"/>
                    </a:lnTo>
                    <a:lnTo>
                      <a:pt x="196" y="109"/>
                    </a:lnTo>
                    <a:lnTo>
                      <a:pt x="195" y="107"/>
                    </a:lnTo>
                    <a:lnTo>
                      <a:pt x="195" y="106"/>
                    </a:lnTo>
                    <a:lnTo>
                      <a:pt x="194" y="106"/>
                    </a:lnTo>
                    <a:lnTo>
                      <a:pt x="191" y="104"/>
                    </a:lnTo>
                    <a:lnTo>
                      <a:pt x="185" y="98"/>
                    </a:lnTo>
                    <a:lnTo>
                      <a:pt x="178" y="91"/>
                    </a:lnTo>
                    <a:lnTo>
                      <a:pt x="171" y="87"/>
                    </a:lnTo>
                    <a:lnTo>
                      <a:pt x="162" y="84"/>
                    </a:lnTo>
                    <a:lnTo>
                      <a:pt x="158" y="84"/>
                    </a:lnTo>
                    <a:lnTo>
                      <a:pt x="155" y="86"/>
                    </a:lnTo>
                    <a:lnTo>
                      <a:pt x="153" y="88"/>
                    </a:lnTo>
                    <a:lnTo>
                      <a:pt x="152" y="89"/>
                    </a:lnTo>
                    <a:lnTo>
                      <a:pt x="151" y="92"/>
                    </a:lnTo>
                    <a:lnTo>
                      <a:pt x="148" y="93"/>
                    </a:lnTo>
                    <a:lnTo>
                      <a:pt x="147" y="94"/>
                    </a:lnTo>
                    <a:lnTo>
                      <a:pt x="147" y="99"/>
                    </a:lnTo>
                    <a:lnTo>
                      <a:pt x="146" y="101"/>
                    </a:lnTo>
                    <a:lnTo>
                      <a:pt x="145" y="103"/>
                    </a:lnTo>
                    <a:lnTo>
                      <a:pt x="145" y="104"/>
                    </a:lnTo>
                    <a:lnTo>
                      <a:pt x="130" y="104"/>
                    </a:lnTo>
                    <a:lnTo>
                      <a:pt x="122" y="102"/>
                    </a:lnTo>
                    <a:lnTo>
                      <a:pt x="112" y="94"/>
                    </a:lnTo>
                    <a:lnTo>
                      <a:pt x="104" y="92"/>
                    </a:lnTo>
                    <a:lnTo>
                      <a:pt x="102" y="92"/>
                    </a:lnTo>
                    <a:lnTo>
                      <a:pt x="99" y="93"/>
                    </a:lnTo>
                    <a:lnTo>
                      <a:pt x="99" y="94"/>
                    </a:lnTo>
                    <a:lnTo>
                      <a:pt x="87" y="94"/>
                    </a:lnTo>
                    <a:lnTo>
                      <a:pt x="84" y="92"/>
                    </a:lnTo>
                    <a:lnTo>
                      <a:pt x="84" y="88"/>
                    </a:lnTo>
                    <a:lnTo>
                      <a:pt x="87" y="87"/>
                    </a:lnTo>
                    <a:lnTo>
                      <a:pt x="88" y="86"/>
                    </a:lnTo>
                    <a:lnTo>
                      <a:pt x="91" y="84"/>
                    </a:lnTo>
                    <a:lnTo>
                      <a:pt x="93" y="84"/>
                    </a:lnTo>
                    <a:lnTo>
                      <a:pt x="94" y="83"/>
                    </a:lnTo>
                    <a:lnTo>
                      <a:pt x="92" y="79"/>
                    </a:lnTo>
                    <a:lnTo>
                      <a:pt x="91" y="75"/>
                    </a:lnTo>
                    <a:lnTo>
                      <a:pt x="89" y="73"/>
                    </a:lnTo>
                    <a:lnTo>
                      <a:pt x="89" y="65"/>
                    </a:lnTo>
                    <a:lnTo>
                      <a:pt x="84" y="60"/>
                    </a:lnTo>
                    <a:lnTo>
                      <a:pt x="81" y="58"/>
                    </a:lnTo>
                    <a:lnTo>
                      <a:pt x="78" y="57"/>
                    </a:lnTo>
                    <a:lnTo>
                      <a:pt x="74" y="55"/>
                    </a:lnTo>
                    <a:lnTo>
                      <a:pt x="72" y="54"/>
                    </a:lnTo>
                    <a:lnTo>
                      <a:pt x="62" y="52"/>
                    </a:lnTo>
                    <a:lnTo>
                      <a:pt x="49" y="50"/>
                    </a:lnTo>
                    <a:lnTo>
                      <a:pt x="47" y="50"/>
                    </a:lnTo>
                    <a:lnTo>
                      <a:pt x="45" y="48"/>
                    </a:lnTo>
                    <a:lnTo>
                      <a:pt x="43" y="47"/>
                    </a:lnTo>
                    <a:lnTo>
                      <a:pt x="42" y="44"/>
                    </a:lnTo>
                    <a:lnTo>
                      <a:pt x="37" y="41"/>
                    </a:lnTo>
                    <a:lnTo>
                      <a:pt x="34" y="41"/>
                    </a:lnTo>
                    <a:lnTo>
                      <a:pt x="34" y="38"/>
                    </a:lnTo>
                    <a:lnTo>
                      <a:pt x="32" y="43"/>
                    </a:lnTo>
                    <a:lnTo>
                      <a:pt x="29" y="45"/>
                    </a:lnTo>
                    <a:lnTo>
                      <a:pt x="25" y="45"/>
                    </a:lnTo>
                    <a:lnTo>
                      <a:pt x="24" y="44"/>
                    </a:lnTo>
                    <a:lnTo>
                      <a:pt x="24" y="39"/>
                    </a:lnTo>
                    <a:lnTo>
                      <a:pt x="23" y="38"/>
                    </a:lnTo>
                    <a:lnTo>
                      <a:pt x="23" y="35"/>
                    </a:lnTo>
                    <a:lnTo>
                      <a:pt x="22" y="34"/>
                    </a:lnTo>
                    <a:lnTo>
                      <a:pt x="19" y="33"/>
                    </a:lnTo>
                    <a:lnTo>
                      <a:pt x="18" y="31"/>
                    </a:lnTo>
                    <a:lnTo>
                      <a:pt x="15" y="31"/>
                    </a:lnTo>
                    <a:lnTo>
                      <a:pt x="15" y="30"/>
                    </a:lnTo>
                    <a:lnTo>
                      <a:pt x="20" y="28"/>
                    </a:lnTo>
                    <a:lnTo>
                      <a:pt x="27" y="26"/>
                    </a:lnTo>
                    <a:lnTo>
                      <a:pt x="32" y="25"/>
                    </a:lnTo>
                    <a:lnTo>
                      <a:pt x="35" y="23"/>
                    </a:lnTo>
                    <a:lnTo>
                      <a:pt x="33" y="23"/>
                    </a:lnTo>
                    <a:lnTo>
                      <a:pt x="28" y="24"/>
                    </a:lnTo>
                    <a:lnTo>
                      <a:pt x="22" y="25"/>
                    </a:lnTo>
                    <a:lnTo>
                      <a:pt x="19" y="25"/>
                    </a:lnTo>
                    <a:lnTo>
                      <a:pt x="18" y="24"/>
                    </a:lnTo>
                    <a:lnTo>
                      <a:pt x="15" y="24"/>
                    </a:lnTo>
                    <a:lnTo>
                      <a:pt x="14" y="23"/>
                    </a:lnTo>
                    <a:lnTo>
                      <a:pt x="12" y="18"/>
                    </a:lnTo>
                    <a:lnTo>
                      <a:pt x="7" y="15"/>
                    </a:lnTo>
                    <a:lnTo>
                      <a:pt x="4" y="15"/>
                    </a:lnTo>
                    <a:lnTo>
                      <a:pt x="3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3" y="4"/>
                    </a:lnTo>
                    <a:lnTo>
                      <a:pt x="15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4" name="Freeform 1212"/>
              <p:cNvSpPr>
                <a:spLocks/>
              </p:cNvSpPr>
              <p:nvPr/>
            </p:nvSpPr>
            <p:spPr bwMode="auto">
              <a:xfrm>
                <a:off x="9398660" y="4490900"/>
                <a:ext cx="49741" cy="497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2" y="9"/>
                  </a:cxn>
                  <a:cxn ang="0">
                    <a:pos x="15" y="13"/>
                  </a:cxn>
                  <a:cxn ang="0">
                    <a:pos x="20" y="15"/>
                  </a:cxn>
                  <a:cxn ang="0">
                    <a:pos x="21" y="17"/>
                  </a:cxn>
                  <a:cxn ang="0">
                    <a:pos x="24" y="18"/>
                  </a:cxn>
                  <a:cxn ang="0">
                    <a:pos x="24" y="24"/>
                  </a:cxn>
                  <a:cxn ang="0">
                    <a:pos x="21" y="24"/>
                  </a:cxn>
                  <a:cxn ang="0">
                    <a:pos x="19" y="23"/>
                  </a:cxn>
                  <a:cxn ang="0">
                    <a:pos x="18" y="22"/>
                  </a:cxn>
                  <a:cxn ang="0">
                    <a:pos x="16" y="19"/>
                  </a:cxn>
                  <a:cxn ang="0">
                    <a:pos x="16" y="15"/>
                  </a:cxn>
                  <a:cxn ang="0">
                    <a:pos x="14" y="14"/>
                  </a:cxn>
                  <a:cxn ang="0">
                    <a:pos x="12" y="13"/>
                  </a:cxn>
                  <a:cxn ang="0">
                    <a:pos x="10" y="8"/>
                  </a:cxn>
                  <a:cxn ang="0">
                    <a:pos x="7" y="5"/>
                  </a:cxn>
                  <a:cxn ang="0">
                    <a:pos x="5" y="4"/>
                  </a:cxn>
                  <a:cxn ang="0">
                    <a:pos x="2" y="4"/>
                  </a:cxn>
                  <a:cxn ang="0">
                    <a:pos x="1" y="3"/>
                  </a:cxn>
                  <a:cxn ang="0">
                    <a:pos x="0" y="0"/>
                  </a:cxn>
                </a:cxnLst>
                <a:rect l="0" t="0" r="r" b="b"/>
                <a:pathLst>
                  <a:path w="24" h="24">
                    <a:moveTo>
                      <a:pt x="0" y="0"/>
                    </a:moveTo>
                    <a:lnTo>
                      <a:pt x="5" y="3"/>
                    </a:lnTo>
                    <a:lnTo>
                      <a:pt x="9" y="5"/>
                    </a:lnTo>
                    <a:lnTo>
                      <a:pt x="12" y="9"/>
                    </a:lnTo>
                    <a:lnTo>
                      <a:pt x="15" y="13"/>
                    </a:lnTo>
                    <a:lnTo>
                      <a:pt x="20" y="15"/>
                    </a:lnTo>
                    <a:lnTo>
                      <a:pt x="21" y="17"/>
                    </a:lnTo>
                    <a:lnTo>
                      <a:pt x="24" y="18"/>
                    </a:lnTo>
                    <a:lnTo>
                      <a:pt x="24" y="24"/>
                    </a:lnTo>
                    <a:lnTo>
                      <a:pt x="21" y="24"/>
                    </a:lnTo>
                    <a:lnTo>
                      <a:pt x="19" y="23"/>
                    </a:lnTo>
                    <a:lnTo>
                      <a:pt x="18" y="22"/>
                    </a:lnTo>
                    <a:lnTo>
                      <a:pt x="16" y="19"/>
                    </a:lnTo>
                    <a:lnTo>
                      <a:pt x="16" y="15"/>
                    </a:lnTo>
                    <a:lnTo>
                      <a:pt x="14" y="14"/>
                    </a:lnTo>
                    <a:lnTo>
                      <a:pt x="12" y="13"/>
                    </a:lnTo>
                    <a:lnTo>
                      <a:pt x="10" y="8"/>
                    </a:lnTo>
                    <a:lnTo>
                      <a:pt x="7" y="5"/>
                    </a:lnTo>
                    <a:lnTo>
                      <a:pt x="5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5" name="Freeform 1213"/>
              <p:cNvSpPr>
                <a:spLocks/>
              </p:cNvSpPr>
              <p:nvPr/>
            </p:nvSpPr>
            <p:spPr bwMode="auto">
              <a:xfrm>
                <a:off x="9483635" y="4561366"/>
                <a:ext cx="24870" cy="3108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2"/>
                  </a:cxn>
                  <a:cxn ang="0">
                    <a:pos x="4" y="3"/>
                  </a:cxn>
                  <a:cxn ang="0">
                    <a:pos x="5" y="5"/>
                  </a:cxn>
                  <a:cxn ang="0">
                    <a:pos x="8" y="7"/>
                  </a:cxn>
                  <a:cxn ang="0">
                    <a:pos x="12" y="10"/>
                  </a:cxn>
                  <a:cxn ang="0">
                    <a:pos x="12" y="13"/>
                  </a:cxn>
                  <a:cxn ang="0">
                    <a:pos x="9" y="15"/>
                  </a:cxn>
                  <a:cxn ang="0">
                    <a:pos x="7" y="13"/>
                  </a:cxn>
                  <a:cxn ang="0">
                    <a:pos x="7" y="9"/>
                  </a:cxn>
                  <a:cxn ang="0">
                    <a:pos x="4" y="9"/>
                  </a:cxn>
                  <a:cxn ang="0">
                    <a:pos x="3" y="7"/>
                  </a:cxn>
                  <a:cxn ang="0">
                    <a:pos x="2" y="5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2" h="15">
                    <a:moveTo>
                      <a:pt x="0" y="0"/>
                    </a:moveTo>
                    <a:lnTo>
                      <a:pt x="2" y="2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8" y="7"/>
                    </a:lnTo>
                    <a:lnTo>
                      <a:pt x="12" y="10"/>
                    </a:lnTo>
                    <a:lnTo>
                      <a:pt x="12" y="13"/>
                    </a:lnTo>
                    <a:lnTo>
                      <a:pt x="9" y="15"/>
                    </a:lnTo>
                    <a:lnTo>
                      <a:pt x="7" y="13"/>
                    </a:lnTo>
                    <a:lnTo>
                      <a:pt x="7" y="9"/>
                    </a:lnTo>
                    <a:lnTo>
                      <a:pt x="4" y="9"/>
                    </a:lnTo>
                    <a:lnTo>
                      <a:pt x="3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6" name="Freeform 1214"/>
              <p:cNvSpPr>
                <a:spLocks/>
              </p:cNvSpPr>
              <p:nvPr/>
            </p:nvSpPr>
            <p:spPr bwMode="auto">
              <a:xfrm>
                <a:off x="9647364" y="4673283"/>
                <a:ext cx="14508" cy="1865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2"/>
                  </a:cxn>
                  <a:cxn ang="0">
                    <a:pos x="7" y="5"/>
                  </a:cxn>
                  <a:cxn ang="0">
                    <a:pos x="7" y="9"/>
                  </a:cxn>
                  <a:cxn ang="0">
                    <a:pos x="4" y="8"/>
                  </a:cxn>
                  <a:cxn ang="0">
                    <a:pos x="3" y="7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0" t="0" r="r" b="b"/>
                <a:pathLst>
                  <a:path w="7" h="9">
                    <a:moveTo>
                      <a:pt x="0" y="0"/>
                    </a:moveTo>
                    <a:lnTo>
                      <a:pt x="3" y="2"/>
                    </a:lnTo>
                    <a:lnTo>
                      <a:pt x="7" y="5"/>
                    </a:lnTo>
                    <a:lnTo>
                      <a:pt x="7" y="9"/>
                    </a:lnTo>
                    <a:lnTo>
                      <a:pt x="4" y="8"/>
                    </a:lnTo>
                    <a:lnTo>
                      <a:pt x="3" y="7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7" name="Freeform 1215"/>
              <p:cNvSpPr>
                <a:spLocks/>
              </p:cNvSpPr>
              <p:nvPr/>
            </p:nvSpPr>
            <p:spPr bwMode="auto">
              <a:xfrm>
                <a:off x="9612132" y="4660848"/>
                <a:ext cx="24870" cy="1243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7" y="1"/>
                  </a:cxn>
                  <a:cxn ang="0">
                    <a:pos x="12" y="6"/>
                  </a:cxn>
                  <a:cxn ang="0">
                    <a:pos x="9" y="6"/>
                  </a:cxn>
                  <a:cxn ang="0">
                    <a:pos x="5" y="5"/>
                  </a:cxn>
                  <a:cxn ang="0">
                    <a:pos x="2" y="4"/>
                  </a:cxn>
                  <a:cxn ang="0">
                    <a:pos x="1" y="3"/>
                  </a:cxn>
                  <a:cxn ang="0">
                    <a:pos x="0" y="0"/>
                  </a:cxn>
                </a:cxnLst>
                <a:rect l="0" t="0" r="r" b="b"/>
                <a:pathLst>
                  <a:path w="12" h="6">
                    <a:moveTo>
                      <a:pt x="0" y="0"/>
                    </a:moveTo>
                    <a:lnTo>
                      <a:pt x="4" y="0"/>
                    </a:lnTo>
                    <a:lnTo>
                      <a:pt x="7" y="1"/>
                    </a:lnTo>
                    <a:lnTo>
                      <a:pt x="12" y="6"/>
                    </a:lnTo>
                    <a:lnTo>
                      <a:pt x="9" y="6"/>
                    </a:lnTo>
                    <a:lnTo>
                      <a:pt x="5" y="5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8" name="Freeform 1216"/>
              <p:cNvSpPr>
                <a:spLocks/>
              </p:cNvSpPr>
              <p:nvPr/>
            </p:nvSpPr>
            <p:spPr bwMode="auto">
              <a:xfrm>
                <a:off x="9614204" y="4629761"/>
                <a:ext cx="26944" cy="269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5"/>
                  </a:cxn>
                  <a:cxn ang="0">
                    <a:pos x="13" y="13"/>
                  </a:cxn>
                  <a:cxn ang="0">
                    <a:pos x="8" y="10"/>
                  </a:cxn>
                  <a:cxn ang="0">
                    <a:pos x="5" y="8"/>
                  </a:cxn>
                  <a:cxn ang="0">
                    <a:pos x="3" y="4"/>
                  </a:cxn>
                  <a:cxn ang="0">
                    <a:pos x="1" y="1"/>
                  </a:cxn>
                  <a:cxn ang="0">
                    <a:pos x="0" y="0"/>
                  </a:cxn>
                </a:cxnLst>
                <a:rect l="0" t="0" r="r" b="b"/>
                <a:pathLst>
                  <a:path w="13" h="13">
                    <a:moveTo>
                      <a:pt x="0" y="0"/>
                    </a:moveTo>
                    <a:lnTo>
                      <a:pt x="8" y="5"/>
                    </a:lnTo>
                    <a:lnTo>
                      <a:pt x="13" y="13"/>
                    </a:lnTo>
                    <a:lnTo>
                      <a:pt x="8" y="10"/>
                    </a:lnTo>
                    <a:lnTo>
                      <a:pt x="5" y="8"/>
                    </a:lnTo>
                    <a:lnTo>
                      <a:pt x="3" y="4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9" name="Freeform 1217"/>
              <p:cNvSpPr>
                <a:spLocks/>
              </p:cNvSpPr>
              <p:nvPr/>
            </p:nvSpPr>
            <p:spPr bwMode="auto">
              <a:xfrm>
                <a:off x="9564463" y="4609035"/>
                <a:ext cx="31089" cy="1865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3" y="5"/>
                  </a:cxn>
                  <a:cxn ang="0">
                    <a:pos x="15" y="8"/>
                  </a:cxn>
                  <a:cxn ang="0">
                    <a:pos x="15" y="9"/>
                  </a:cxn>
                  <a:cxn ang="0">
                    <a:pos x="10" y="9"/>
                  </a:cxn>
                  <a:cxn ang="0">
                    <a:pos x="7" y="8"/>
                  </a:cxn>
                  <a:cxn ang="0">
                    <a:pos x="4" y="5"/>
                  </a:cxn>
                  <a:cxn ang="0">
                    <a:pos x="1" y="4"/>
                  </a:cxn>
                  <a:cxn ang="0">
                    <a:pos x="0" y="1"/>
                  </a:cxn>
                  <a:cxn ang="0">
                    <a:pos x="1" y="0"/>
                  </a:cxn>
                </a:cxnLst>
                <a:rect l="0" t="0" r="r" b="b"/>
                <a:pathLst>
                  <a:path w="15" h="9">
                    <a:moveTo>
                      <a:pt x="1" y="0"/>
                    </a:moveTo>
                    <a:lnTo>
                      <a:pt x="4" y="1"/>
                    </a:lnTo>
                    <a:lnTo>
                      <a:pt x="8" y="3"/>
                    </a:lnTo>
                    <a:lnTo>
                      <a:pt x="13" y="5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0" y="9"/>
                    </a:lnTo>
                    <a:lnTo>
                      <a:pt x="7" y="8"/>
                    </a:lnTo>
                    <a:lnTo>
                      <a:pt x="4" y="5"/>
                    </a:lnTo>
                    <a:lnTo>
                      <a:pt x="1" y="4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0" name="Freeform 1218"/>
              <p:cNvSpPr>
                <a:spLocks/>
              </p:cNvSpPr>
              <p:nvPr/>
            </p:nvSpPr>
            <p:spPr bwMode="auto">
              <a:xfrm>
                <a:off x="9525085" y="4590382"/>
                <a:ext cx="20725" cy="82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10" y="4"/>
                  </a:cxn>
                  <a:cxn ang="0">
                    <a:pos x="7" y="4"/>
                  </a:cxn>
                  <a:cxn ang="0">
                    <a:pos x="0" y="0"/>
                  </a:cxn>
                </a:cxnLst>
                <a:rect l="0" t="0" r="r" b="b"/>
                <a:pathLst>
                  <a:path w="10" h="4">
                    <a:moveTo>
                      <a:pt x="0" y="0"/>
                    </a:moveTo>
                    <a:lnTo>
                      <a:pt x="3" y="0"/>
                    </a:lnTo>
                    <a:lnTo>
                      <a:pt x="10" y="4"/>
                    </a:lnTo>
                    <a:lnTo>
                      <a:pt x="7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1" name="Freeform 1219"/>
              <p:cNvSpPr>
                <a:spLocks noEditPoints="1"/>
              </p:cNvSpPr>
              <p:nvPr/>
            </p:nvSpPr>
            <p:spPr bwMode="auto">
              <a:xfrm>
                <a:off x="9525085" y="4588310"/>
                <a:ext cx="6218" cy="207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3" y="1"/>
                  </a:cxn>
                  <a:cxn ang="0">
                    <a:pos x="2" y="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2" y="1"/>
                  </a:cxn>
                  <a:cxn ang="0">
                    <a:pos x="0" y="0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1"/>
                    </a:lnTo>
                    <a:lnTo>
                      <a:pt x="2" y="1"/>
                    </a:lnTo>
                    <a:close/>
                    <a:moveTo>
                      <a:pt x="0" y="0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0" name="Freeform 1308"/>
              <p:cNvSpPr>
                <a:spLocks/>
              </p:cNvSpPr>
              <p:nvPr/>
            </p:nvSpPr>
            <p:spPr bwMode="auto">
              <a:xfrm>
                <a:off x="8834931" y="4501264"/>
                <a:ext cx="70466" cy="2072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9" y="2"/>
                  </a:cxn>
                  <a:cxn ang="0">
                    <a:pos x="29" y="3"/>
                  </a:cxn>
                  <a:cxn ang="0">
                    <a:pos x="30" y="5"/>
                  </a:cxn>
                  <a:cxn ang="0">
                    <a:pos x="32" y="5"/>
                  </a:cxn>
                  <a:cxn ang="0">
                    <a:pos x="34" y="8"/>
                  </a:cxn>
                  <a:cxn ang="0">
                    <a:pos x="34" y="10"/>
                  </a:cxn>
                  <a:cxn ang="0">
                    <a:pos x="27" y="10"/>
                  </a:cxn>
                  <a:cxn ang="0">
                    <a:pos x="25" y="9"/>
                  </a:cxn>
                  <a:cxn ang="0">
                    <a:pos x="22" y="7"/>
                  </a:cxn>
                  <a:cxn ang="0">
                    <a:pos x="20" y="5"/>
                  </a:cxn>
                  <a:cxn ang="0">
                    <a:pos x="2" y="5"/>
                  </a:cxn>
                  <a:cxn ang="0">
                    <a:pos x="1" y="4"/>
                  </a:cxn>
                  <a:cxn ang="0">
                    <a:pos x="0" y="4"/>
                  </a:cxn>
                  <a:cxn ang="0">
                    <a:pos x="0" y="3"/>
                  </a:cxn>
                  <a:cxn ang="0">
                    <a:pos x="1" y="2"/>
                  </a:cxn>
                  <a:cxn ang="0">
                    <a:pos x="2" y="2"/>
                  </a:cxn>
                  <a:cxn ang="0">
                    <a:pos x="2" y="0"/>
                  </a:cxn>
                </a:cxnLst>
                <a:rect l="0" t="0" r="r" b="b"/>
                <a:pathLst>
                  <a:path w="34" h="10">
                    <a:moveTo>
                      <a:pt x="2" y="0"/>
                    </a:moveTo>
                    <a:lnTo>
                      <a:pt x="21" y="0"/>
                    </a:lnTo>
                    <a:lnTo>
                      <a:pt x="21" y="2"/>
                    </a:lnTo>
                    <a:lnTo>
                      <a:pt x="29" y="2"/>
                    </a:lnTo>
                    <a:lnTo>
                      <a:pt x="29" y="3"/>
                    </a:lnTo>
                    <a:lnTo>
                      <a:pt x="30" y="5"/>
                    </a:lnTo>
                    <a:lnTo>
                      <a:pt x="32" y="5"/>
                    </a:lnTo>
                    <a:lnTo>
                      <a:pt x="34" y="8"/>
                    </a:lnTo>
                    <a:lnTo>
                      <a:pt x="34" y="10"/>
                    </a:lnTo>
                    <a:lnTo>
                      <a:pt x="27" y="10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20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6" name="Freeform 1314"/>
              <p:cNvSpPr>
                <a:spLocks/>
              </p:cNvSpPr>
              <p:nvPr/>
            </p:nvSpPr>
            <p:spPr bwMode="auto">
              <a:xfrm>
                <a:off x="8743740" y="4130279"/>
                <a:ext cx="33161" cy="58031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6" y="1"/>
                  </a:cxn>
                  <a:cxn ang="0">
                    <a:pos x="9" y="1"/>
                  </a:cxn>
                  <a:cxn ang="0">
                    <a:pos x="11" y="2"/>
                  </a:cxn>
                  <a:cxn ang="0">
                    <a:pos x="11" y="5"/>
                  </a:cxn>
                  <a:cxn ang="0">
                    <a:pos x="14" y="5"/>
                  </a:cxn>
                  <a:cxn ang="0">
                    <a:pos x="14" y="11"/>
                  </a:cxn>
                  <a:cxn ang="0">
                    <a:pos x="15" y="13"/>
                  </a:cxn>
                  <a:cxn ang="0">
                    <a:pos x="16" y="15"/>
                  </a:cxn>
                  <a:cxn ang="0">
                    <a:pos x="16" y="17"/>
                  </a:cxn>
                  <a:cxn ang="0">
                    <a:pos x="15" y="18"/>
                  </a:cxn>
                  <a:cxn ang="0">
                    <a:pos x="10" y="18"/>
                  </a:cxn>
                  <a:cxn ang="0">
                    <a:pos x="10" y="21"/>
                  </a:cxn>
                  <a:cxn ang="0">
                    <a:pos x="12" y="26"/>
                  </a:cxn>
                  <a:cxn ang="0">
                    <a:pos x="12" y="28"/>
                  </a:cxn>
                  <a:cxn ang="0">
                    <a:pos x="11" y="28"/>
                  </a:cxn>
                  <a:cxn ang="0">
                    <a:pos x="10" y="27"/>
                  </a:cxn>
                  <a:cxn ang="0">
                    <a:pos x="9" y="27"/>
                  </a:cxn>
                  <a:cxn ang="0">
                    <a:pos x="7" y="26"/>
                  </a:cxn>
                  <a:cxn ang="0">
                    <a:pos x="7" y="21"/>
                  </a:cxn>
                  <a:cxn ang="0">
                    <a:pos x="6" y="21"/>
                  </a:cxn>
                  <a:cxn ang="0">
                    <a:pos x="2" y="17"/>
                  </a:cxn>
                  <a:cxn ang="0">
                    <a:pos x="2" y="13"/>
                  </a:cxn>
                  <a:cxn ang="0">
                    <a:pos x="7" y="13"/>
                  </a:cxn>
                  <a:cxn ang="0">
                    <a:pos x="9" y="12"/>
                  </a:cxn>
                  <a:cxn ang="0">
                    <a:pos x="6" y="7"/>
                  </a:cxn>
                  <a:cxn ang="0">
                    <a:pos x="4" y="5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4" y="0"/>
                  </a:cxn>
                </a:cxnLst>
                <a:rect l="0" t="0" r="r" b="b"/>
                <a:pathLst>
                  <a:path w="16" h="28">
                    <a:moveTo>
                      <a:pt x="4" y="0"/>
                    </a:moveTo>
                    <a:lnTo>
                      <a:pt x="6" y="1"/>
                    </a:lnTo>
                    <a:lnTo>
                      <a:pt x="9" y="1"/>
                    </a:lnTo>
                    <a:lnTo>
                      <a:pt x="11" y="2"/>
                    </a:lnTo>
                    <a:lnTo>
                      <a:pt x="11" y="5"/>
                    </a:lnTo>
                    <a:lnTo>
                      <a:pt x="14" y="5"/>
                    </a:lnTo>
                    <a:lnTo>
                      <a:pt x="14" y="11"/>
                    </a:lnTo>
                    <a:lnTo>
                      <a:pt x="15" y="13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5" y="18"/>
                    </a:lnTo>
                    <a:lnTo>
                      <a:pt x="10" y="18"/>
                    </a:lnTo>
                    <a:lnTo>
                      <a:pt x="10" y="21"/>
                    </a:lnTo>
                    <a:lnTo>
                      <a:pt x="12" y="26"/>
                    </a:lnTo>
                    <a:lnTo>
                      <a:pt x="12" y="28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27"/>
                    </a:lnTo>
                    <a:lnTo>
                      <a:pt x="7" y="26"/>
                    </a:lnTo>
                    <a:lnTo>
                      <a:pt x="7" y="21"/>
                    </a:lnTo>
                    <a:lnTo>
                      <a:pt x="6" y="21"/>
                    </a:lnTo>
                    <a:lnTo>
                      <a:pt x="2" y="17"/>
                    </a:lnTo>
                    <a:lnTo>
                      <a:pt x="2" y="13"/>
                    </a:lnTo>
                    <a:lnTo>
                      <a:pt x="7" y="13"/>
                    </a:lnTo>
                    <a:lnTo>
                      <a:pt x="9" y="12"/>
                    </a:lnTo>
                    <a:lnTo>
                      <a:pt x="6" y="7"/>
                    </a:lnTo>
                    <a:lnTo>
                      <a:pt x="4" y="5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0" name="Freeform 1318"/>
              <p:cNvSpPr>
                <a:spLocks/>
              </p:cNvSpPr>
              <p:nvPr/>
            </p:nvSpPr>
            <p:spPr bwMode="auto">
              <a:xfrm>
                <a:off x="8737523" y="4188310"/>
                <a:ext cx="18653" cy="16580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7" y="2"/>
                  </a:cxn>
                  <a:cxn ang="0">
                    <a:pos x="8" y="2"/>
                  </a:cxn>
                  <a:cxn ang="0">
                    <a:pos x="9" y="0"/>
                  </a:cxn>
                  <a:cxn ang="0">
                    <a:pos x="9" y="3"/>
                  </a:cxn>
                  <a:cxn ang="0">
                    <a:pos x="8" y="6"/>
                  </a:cxn>
                  <a:cxn ang="0">
                    <a:pos x="3" y="8"/>
                  </a:cxn>
                  <a:cxn ang="0">
                    <a:pos x="2" y="7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4" y="0"/>
                  </a:cxn>
                </a:cxnLst>
                <a:rect l="0" t="0" r="r" b="b"/>
                <a:pathLst>
                  <a:path w="9" h="8">
                    <a:moveTo>
                      <a:pt x="4" y="0"/>
                    </a:moveTo>
                    <a:lnTo>
                      <a:pt x="7" y="2"/>
                    </a:lnTo>
                    <a:lnTo>
                      <a:pt x="8" y="2"/>
                    </a:lnTo>
                    <a:lnTo>
                      <a:pt x="9" y="0"/>
                    </a:lnTo>
                    <a:lnTo>
                      <a:pt x="9" y="3"/>
                    </a:lnTo>
                    <a:lnTo>
                      <a:pt x="8" y="6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15" name="Group 1114"/>
            <p:cNvGrpSpPr/>
            <p:nvPr/>
          </p:nvGrpSpPr>
          <p:grpSpPr>
            <a:xfrm>
              <a:off x="6389342" y="1817332"/>
              <a:ext cx="3937813" cy="2901547"/>
              <a:chOff x="6389342" y="1817332"/>
              <a:chExt cx="3937813" cy="2901547"/>
            </a:xfrm>
            <a:grpFill/>
          </p:grpSpPr>
          <p:sp>
            <p:nvSpPr>
              <p:cNvPr id="1019" name="Freeform 1297"/>
              <p:cNvSpPr>
                <a:spLocks/>
              </p:cNvSpPr>
              <p:nvPr/>
            </p:nvSpPr>
            <p:spPr bwMode="auto">
              <a:xfrm>
                <a:off x="7676385" y="4196600"/>
                <a:ext cx="47669" cy="95337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10" y="7"/>
                  </a:cxn>
                  <a:cxn ang="0">
                    <a:pos x="17" y="13"/>
                  </a:cxn>
                  <a:cxn ang="0">
                    <a:pos x="22" y="19"/>
                  </a:cxn>
                  <a:cxn ang="0">
                    <a:pos x="23" y="28"/>
                  </a:cxn>
                  <a:cxn ang="0">
                    <a:pos x="23" y="32"/>
                  </a:cxn>
                  <a:cxn ang="0">
                    <a:pos x="22" y="35"/>
                  </a:cxn>
                  <a:cxn ang="0">
                    <a:pos x="17" y="43"/>
                  </a:cxn>
                  <a:cxn ang="0">
                    <a:pos x="14" y="44"/>
                  </a:cxn>
                  <a:cxn ang="0">
                    <a:pos x="10" y="46"/>
                  </a:cxn>
                  <a:cxn ang="0">
                    <a:pos x="7" y="44"/>
                  </a:cxn>
                  <a:cxn ang="0">
                    <a:pos x="4" y="43"/>
                  </a:cxn>
                  <a:cxn ang="0">
                    <a:pos x="2" y="41"/>
                  </a:cxn>
                  <a:cxn ang="0">
                    <a:pos x="0" y="37"/>
                  </a:cxn>
                  <a:cxn ang="0">
                    <a:pos x="0" y="34"/>
                  </a:cxn>
                  <a:cxn ang="0">
                    <a:pos x="2" y="23"/>
                  </a:cxn>
                  <a:cxn ang="0">
                    <a:pos x="4" y="12"/>
                  </a:cxn>
                  <a:cxn ang="0">
                    <a:pos x="5" y="0"/>
                  </a:cxn>
                </a:cxnLst>
                <a:rect l="0" t="0" r="r" b="b"/>
                <a:pathLst>
                  <a:path w="23" h="46">
                    <a:moveTo>
                      <a:pt x="5" y="0"/>
                    </a:moveTo>
                    <a:lnTo>
                      <a:pt x="10" y="7"/>
                    </a:lnTo>
                    <a:lnTo>
                      <a:pt x="17" y="13"/>
                    </a:lnTo>
                    <a:lnTo>
                      <a:pt x="22" y="19"/>
                    </a:lnTo>
                    <a:lnTo>
                      <a:pt x="23" y="28"/>
                    </a:lnTo>
                    <a:lnTo>
                      <a:pt x="23" y="32"/>
                    </a:lnTo>
                    <a:lnTo>
                      <a:pt x="22" y="35"/>
                    </a:lnTo>
                    <a:lnTo>
                      <a:pt x="17" y="43"/>
                    </a:lnTo>
                    <a:lnTo>
                      <a:pt x="14" y="44"/>
                    </a:lnTo>
                    <a:lnTo>
                      <a:pt x="10" y="46"/>
                    </a:lnTo>
                    <a:lnTo>
                      <a:pt x="7" y="44"/>
                    </a:lnTo>
                    <a:lnTo>
                      <a:pt x="4" y="43"/>
                    </a:lnTo>
                    <a:lnTo>
                      <a:pt x="2" y="41"/>
                    </a:lnTo>
                    <a:lnTo>
                      <a:pt x="0" y="37"/>
                    </a:lnTo>
                    <a:lnTo>
                      <a:pt x="0" y="34"/>
                    </a:lnTo>
                    <a:lnTo>
                      <a:pt x="2" y="23"/>
                    </a:lnTo>
                    <a:lnTo>
                      <a:pt x="4" y="1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0" name="Freeform 1298"/>
              <p:cNvSpPr>
                <a:spLocks/>
              </p:cNvSpPr>
              <p:nvPr/>
            </p:nvSpPr>
            <p:spPr bwMode="auto">
              <a:xfrm>
                <a:off x="8051513" y="4296082"/>
                <a:ext cx="254922" cy="27564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9" y="3"/>
                  </a:cxn>
                  <a:cxn ang="0">
                    <a:pos x="24" y="4"/>
                  </a:cxn>
                  <a:cxn ang="0">
                    <a:pos x="34" y="11"/>
                  </a:cxn>
                  <a:cxn ang="0">
                    <a:pos x="40" y="20"/>
                  </a:cxn>
                  <a:cxn ang="0">
                    <a:pos x="41" y="21"/>
                  </a:cxn>
                  <a:cxn ang="0">
                    <a:pos x="46" y="23"/>
                  </a:cxn>
                  <a:cxn ang="0">
                    <a:pos x="54" y="29"/>
                  </a:cxn>
                  <a:cxn ang="0">
                    <a:pos x="64" y="39"/>
                  </a:cxn>
                  <a:cxn ang="0">
                    <a:pos x="80" y="49"/>
                  </a:cxn>
                  <a:cxn ang="0">
                    <a:pos x="85" y="50"/>
                  </a:cxn>
                  <a:cxn ang="0">
                    <a:pos x="93" y="57"/>
                  </a:cxn>
                  <a:cxn ang="0">
                    <a:pos x="92" y="60"/>
                  </a:cxn>
                  <a:cxn ang="0">
                    <a:pos x="95" y="62"/>
                  </a:cxn>
                  <a:cxn ang="0">
                    <a:pos x="99" y="65"/>
                  </a:cxn>
                  <a:cxn ang="0">
                    <a:pos x="98" y="72"/>
                  </a:cxn>
                  <a:cxn ang="0">
                    <a:pos x="105" y="76"/>
                  </a:cxn>
                  <a:cxn ang="0">
                    <a:pos x="107" y="83"/>
                  </a:cxn>
                  <a:cxn ang="0">
                    <a:pos x="110" y="87"/>
                  </a:cxn>
                  <a:cxn ang="0">
                    <a:pos x="114" y="91"/>
                  </a:cxn>
                  <a:cxn ang="0">
                    <a:pos x="120" y="94"/>
                  </a:cxn>
                  <a:cxn ang="0">
                    <a:pos x="123" y="98"/>
                  </a:cxn>
                  <a:cxn ang="0">
                    <a:pos x="120" y="117"/>
                  </a:cxn>
                  <a:cxn ang="0">
                    <a:pos x="118" y="131"/>
                  </a:cxn>
                  <a:cxn ang="0">
                    <a:pos x="114" y="133"/>
                  </a:cxn>
                  <a:cxn ang="0">
                    <a:pos x="107" y="131"/>
                  </a:cxn>
                  <a:cxn ang="0">
                    <a:pos x="102" y="125"/>
                  </a:cxn>
                  <a:cxn ang="0">
                    <a:pos x="100" y="122"/>
                  </a:cxn>
                  <a:cxn ang="0">
                    <a:pos x="70" y="96"/>
                  </a:cxn>
                  <a:cxn ang="0">
                    <a:pos x="62" y="79"/>
                  </a:cxn>
                  <a:cxn ang="0">
                    <a:pos x="55" y="69"/>
                  </a:cxn>
                  <a:cxn ang="0">
                    <a:pos x="54" y="65"/>
                  </a:cxn>
                  <a:cxn ang="0">
                    <a:pos x="48" y="64"/>
                  </a:cxn>
                  <a:cxn ang="0">
                    <a:pos x="44" y="58"/>
                  </a:cxn>
                  <a:cxn ang="0">
                    <a:pos x="41" y="49"/>
                  </a:cxn>
                  <a:cxn ang="0">
                    <a:pos x="38" y="43"/>
                  </a:cxn>
                  <a:cxn ang="0">
                    <a:pos x="26" y="35"/>
                  </a:cxn>
                  <a:cxn ang="0">
                    <a:pos x="24" y="29"/>
                  </a:cxn>
                  <a:cxn ang="0">
                    <a:pos x="20" y="23"/>
                  </a:cxn>
                  <a:cxn ang="0">
                    <a:pos x="16" y="20"/>
                  </a:cxn>
                  <a:cxn ang="0">
                    <a:pos x="9" y="19"/>
                  </a:cxn>
                  <a:cxn ang="0">
                    <a:pos x="3" y="9"/>
                  </a:cxn>
                  <a:cxn ang="0">
                    <a:pos x="0" y="0"/>
                  </a:cxn>
                </a:cxnLst>
                <a:rect l="0" t="0" r="r" b="b"/>
                <a:pathLst>
                  <a:path w="123" h="133">
                    <a:moveTo>
                      <a:pt x="0" y="0"/>
                    </a:moveTo>
                    <a:lnTo>
                      <a:pt x="5" y="0"/>
                    </a:lnTo>
                    <a:lnTo>
                      <a:pt x="6" y="1"/>
                    </a:lnTo>
                    <a:lnTo>
                      <a:pt x="9" y="3"/>
                    </a:lnTo>
                    <a:lnTo>
                      <a:pt x="10" y="4"/>
                    </a:lnTo>
                    <a:lnTo>
                      <a:pt x="24" y="4"/>
                    </a:lnTo>
                    <a:lnTo>
                      <a:pt x="29" y="6"/>
                    </a:lnTo>
                    <a:lnTo>
                      <a:pt x="34" y="11"/>
                    </a:lnTo>
                    <a:lnTo>
                      <a:pt x="39" y="19"/>
                    </a:lnTo>
                    <a:lnTo>
                      <a:pt x="40" y="20"/>
                    </a:lnTo>
                    <a:lnTo>
                      <a:pt x="41" y="20"/>
                    </a:lnTo>
                    <a:lnTo>
                      <a:pt x="41" y="21"/>
                    </a:lnTo>
                    <a:lnTo>
                      <a:pt x="43" y="21"/>
                    </a:lnTo>
                    <a:lnTo>
                      <a:pt x="46" y="23"/>
                    </a:lnTo>
                    <a:lnTo>
                      <a:pt x="50" y="25"/>
                    </a:lnTo>
                    <a:lnTo>
                      <a:pt x="54" y="29"/>
                    </a:lnTo>
                    <a:lnTo>
                      <a:pt x="56" y="33"/>
                    </a:lnTo>
                    <a:lnTo>
                      <a:pt x="64" y="39"/>
                    </a:lnTo>
                    <a:lnTo>
                      <a:pt x="70" y="45"/>
                    </a:lnTo>
                    <a:lnTo>
                      <a:pt x="80" y="49"/>
                    </a:lnTo>
                    <a:lnTo>
                      <a:pt x="83" y="50"/>
                    </a:lnTo>
                    <a:lnTo>
                      <a:pt x="85" y="50"/>
                    </a:lnTo>
                    <a:lnTo>
                      <a:pt x="89" y="53"/>
                    </a:lnTo>
                    <a:lnTo>
                      <a:pt x="93" y="57"/>
                    </a:lnTo>
                    <a:lnTo>
                      <a:pt x="93" y="59"/>
                    </a:lnTo>
                    <a:lnTo>
                      <a:pt x="92" y="60"/>
                    </a:lnTo>
                    <a:lnTo>
                      <a:pt x="92" y="62"/>
                    </a:lnTo>
                    <a:lnTo>
                      <a:pt x="95" y="62"/>
                    </a:lnTo>
                    <a:lnTo>
                      <a:pt x="98" y="63"/>
                    </a:lnTo>
                    <a:lnTo>
                      <a:pt x="99" y="65"/>
                    </a:lnTo>
                    <a:lnTo>
                      <a:pt x="98" y="69"/>
                    </a:lnTo>
                    <a:lnTo>
                      <a:pt x="98" y="72"/>
                    </a:lnTo>
                    <a:lnTo>
                      <a:pt x="102" y="76"/>
                    </a:lnTo>
                    <a:lnTo>
                      <a:pt x="105" y="76"/>
                    </a:lnTo>
                    <a:lnTo>
                      <a:pt x="105" y="79"/>
                    </a:lnTo>
                    <a:lnTo>
                      <a:pt x="107" y="83"/>
                    </a:lnTo>
                    <a:lnTo>
                      <a:pt x="108" y="86"/>
                    </a:lnTo>
                    <a:lnTo>
                      <a:pt x="110" y="87"/>
                    </a:lnTo>
                    <a:lnTo>
                      <a:pt x="112" y="89"/>
                    </a:lnTo>
                    <a:lnTo>
                      <a:pt x="114" y="91"/>
                    </a:lnTo>
                    <a:lnTo>
                      <a:pt x="115" y="92"/>
                    </a:lnTo>
                    <a:lnTo>
                      <a:pt x="120" y="94"/>
                    </a:lnTo>
                    <a:lnTo>
                      <a:pt x="122" y="96"/>
                    </a:lnTo>
                    <a:lnTo>
                      <a:pt x="123" y="98"/>
                    </a:lnTo>
                    <a:lnTo>
                      <a:pt x="123" y="116"/>
                    </a:lnTo>
                    <a:lnTo>
                      <a:pt x="120" y="117"/>
                    </a:lnTo>
                    <a:lnTo>
                      <a:pt x="120" y="130"/>
                    </a:lnTo>
                    <a:lnTo>
                      <a:pt x="118" y="131"/>
                    </a:lnTo>
                    <a:lnTo>
                      <a:pt x="117" y="132"/>
                    </a:lnTo>
                    <a:lnTo>
                      <a:pt x="114" y="133"/>
                    </a:lnTo>
                    <a:lnTo>
                      <a:pt x="108" y="133"/>
                    </a:lnTo>
                    <a:lnTo>
                      <a:pt x="107" y="131"/>
                    </a:lnTo>
                    <a:lnTo>
                      <a:pt x="103" y="127"/>
                    </a:lnTo>
                    <a:lnTo>
                      <a:pt x="102" y="125"/>
                    </a:lnTo>
                    <a:lnTo>
                      <a:pt x="100" y="123"/>
                    </a:lnTo>
                    <a:lnTo>
                      <a:pt x="100" y="122"/>
                    </a:lnTo>
                    <a:lnTo>
                      <a:pt x="78" y="104"/>
                    </a:lnTo>
                    <a:lnTo>
                      <a:pt x="70" y="96"/>
                    </a:lnTo>
                    <a:lnTo>
                      <a:pt x="67" y="88"/>
                    </a:lnTo>
                    <a:lnTo>
                      <a:pt x="62" y="79"/>
                    </a:lnTo>
                    <a:lnTo>
                      <a:pt x="58" y="72"/>
                    </a:lnTo>
                    <a:lnTo>
                      <a:pt x="55" y="69"/>
                    </a:lnTo>
                    <a:lnTo>
                      <a:pt x="54" y="69"/>
                    </a:lnTo>
                    <a:lnTo>
                      <a:pt x="54" y="65"/>
                    </a:lnTo>
                    <a:lnTo>
                      <a:pt x="53" y="64"/>
                    </a:lnTo>
                    <a:lnTo>
                      <a:pt x="48" y="64"/>
                    </a:lnTo>
                    <a:lnTo>
                      <a:pt x="45" y="62"/>
                    </a:lnTo>
                    <a:lnTo>
                      <a:pt x="44" y="58"/>
                    </a:lnTo>
                    <a:lnTo>
                      <a:pt x="44" y="54"/>
                    </a:lnTo>
                    <a:lnTo>
                      <a:pt x="41" y="49"/>
                    </a:lnTo>
                    <a:lnTo>
                      <a:pt x="40" y="45"/>
                    </a:lnTo>
                    <a:lnTo>
                      <a:pt x="38" y="43"/>
                    </a:lnTo>
                    <a:lnTo>
                      <a:pt x="28" y="38"/>
                    </a:lnTo>
                    <a:lnTo>
                      <a:pt x="26" y="35"/>
                    </a:lnTo>
                    <a:lnTo>
                      <a:pt x="25" y="32"/>
                    </a:lnTo>
                    <a:lnTo>
                      <a:pt x="24" y="29"/>
                    </a:lnTo>
                    <a:lnTo>
                      <a:pt x="21" y="26"/>
                    </a:lnTo>
                    <a:lnTo>
                      <a:pt x="20" y="23"/>
                    </a:lnTo>
                    <a:lnTo>
                      <a:pt x="19" y="21"/>
                    </a:lnTo>
                    <a:lnTo>
                      <a:pt x="16" y="20"/>
                    </a:lnTo>
                    <a:lnTo>
                      <a:pt x="11" y="20"/>
                    </a:lnTo>
                    <a:lnTo>
                      <a:pt x="9" y="19"/>
                    </a:lnTo>
                    <a:lnTo>
                      <a:pt x="8" y="16"/>
                    </a:lnTo>
                    <a:lnTo>
                      <a:pt x="3" y="9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1" name="Freeform 1299"/>
              <p:cNvSpPr>
                <a:spLocks/>
              </p:cNvSpPr>
              <p:nvPr/>
            </p:nvSpPr>
            <p:spPr bwMode="auto">
              <a:xfrm>
                <a:off x="8378974" y="4262922"/>
                <a:ext cx="244559" cy="267357"/>
              </a:xfrm>
              <a:custGeom>
                <a:avLst/>
                <a:gdLst/>
                <a:ahLst/>
                <a:cxnLst>
                  <a:cxn ang="0">
                    <a:pos x="97" y="0"/>
                  </a:cxn>
                  <a:cxn ang="0">
                    <a:pos x="100" y="2"/>
                  </a:cxn>
                  <a:cxn ang="0">
                    <a:pos x="108" y="16"/>
                  </a:cxn>
                  <a:cxn ang="0">
                    <a:pos x="113" y="17"/>
                  </a:cxn>
                  <a:cxn ang="0">
                    <a:pos x="118" y="19"/>
                  </a:cxn>
                  <a:cxn ang="0">
                    <a:pos x="117" y="24"/>
                  </a:cxn>
                  <a:cxn ang="0">
                    <a:pos x="109" y="25"/>
                  </a:cxn>
                  <a:cxn ang="0">
                    <a:pos x="111" y="29"/>
                  </a:cxn>
                  <a:cxn ang="0">
                    <a:pos x="107" y="30"/>
                  </a:cxn>
                  <a:cxn ang="0">
                    <a:pos x="100" y="34"/>
                  </a:cxn>
                  <a:cxn ang="0">
                    <a:pos x="100" y="36"/>
                  </a:cxn>
                  <a:cxn ang="0">
                    <a:pos x="98" y="40"/>
                  </a:cxn>
                  <a:cxn ang="0">
                    <a:pos x="104" y="55"/>
                  </a:cxn>
                  <a:cxn ang="0">
                    <a:pos x="116" y="66"/>
                  </a:cxn>
                  <a:cxn ang="0">
                    <a:pos x="103" y="71"/>
                  </a:cxn>
                  <a:cxn ang="0">
                    <a:pos x="99" y="81"/>
                  </a:cxn>
                  <a:cxn ang="0">
                    <a:pos x="95" y="90"/>
                  </a:cxn>
                  <a:cxn ang="0">
                    <a:pos x="93" y="95"/>
                  </a:cxn>
                  <a:cxn ang="0">
                    <a:pos x="87" y="105"/>
                  </a:cxn>
                  <a:cxn ang="0">
                    <a:pos x="89" y="112"/>
                  </a:cxn>
                  <a:cxn ang="0">
                    <a:pos x="85" y="118"/>
                  </a:cxn>
                  <a:cxn ang="0">
                    <a:pos x="84" y="123"/>
                  </a:cxn>
                  <a:cxn ang="0">
                    <a:pos x="77" y="128"/>
                  </a:cxn>
                  <a:cxn ang="0">
                    <a:pos x="69" y="129"/>
                  </a:cxn>
                  <a:cxn ang="0">
                    <a:pos x="65" y="125"/>
                  </a:cxn>
                  <a:cxn ang="0">
                    <a:pos x="62" y="123"/>
                  </a:cxn>
                  <a:cxn ang="0">
                    <a:pos x="55" y="119"/>
                  </a:cxn>
                  <a:cxn ang="0">
                    <a:pos x="45" y="118"/>
                  </a:cxn>
                  <a:cxn ang="0">
                    <a:pos x="42" y="122"/>
                  </a:cxn>
                  <a:cxn ang="0">
                    <a:pos x="34" y="120"/>
                  </a:cxn>
                  <a:cxn ang="0">
                    <a:pos x="30" y="114"/>
                  </a:cxn>
                  <a:cxn ang="0">
                    <a:pos x="25" y="115"/>
                  </a:cxn>
                  <a:cxn ang="0">
                    <a:pos x="15" y="110"/>
                  </a:cxn>
                  <a:cxn ang="0">
                    <a:pos x="14" y="99"/>
                  </a:cxn>
                  <a:cxn ang="0">
                    <a:pos x="11" y="90"/>
                  </a:cxn>
                  <a:cxn ang="0">
                    <a:pos x="6" y="89"/>
                  </a:cxn>
                  <a:cxn ang="0">
                    <a:pos x="1" y="79"/>
                  </a:cxn>
                  <a:cxn ang="0">
                    <a:pos x="0" y="73"/>
                  </a:cxn>
                  <a:cxn ang="0">
                    <a:pos x="3" y="68"/>
                  </a:cxn>
                  <a:cxn ang="0">
                    <a:pos x="21" y="66"/>
                  </a:cxn>
                  <a:cxn ang="0">
                    <a:pos x="28" y="56"/>
                  </a:cxn>
                  <a:cxn ang="0">
                    <a:pos x="30" y="53"/>
                  </a:cxn>
                  <a:cxn ang="0">
                    <a:pos x="34" y="48"/>
                  </a:cxn>
                  <a:cxn ang="0">
                    <a:pos x="43" y="46"/>
                  </a:cxn>
                  <a:cxn ang="0">
                    <a:pos x="50" y="39"/>
                  </a:cxn>
                  <a:cxn ang="0">
                    <a:pos x="52" y="36"/>
                  </a:cxn>
                  <a:cxn ang="0">
                    <a:pos x="58" y="31"/>
                  </a:cxn>
                  <a:cxn ang="0">
                    <a:pos x="59" y="30"/>
                  </a:cxn>
                  <a:cxn ang="0">
                    <a:pos x="62" y="26"/>
                  </a:cxn>
                  <a:cxn ang="0">
                    <a:pos x="72" y="24"/>
                  </a:cxn>
                  <a:cxn ang="0">
                    <a:pos x="75" y="21"/>
                  </a:cxn>
                  <a:cxn ang="0">
                    <a:pos x="89" y="2"/>
                  </a:cxn>
                </a:cxnLst>
                <a:rect l="0" t="0" r="r" b="b"/>
                <a:pathLst>
                  <a:path w="118" h="129">
                    <a:moveTo>
                      <a:pt x="94" y="0"/>
                    </a:moveTo>
                    <a:lnTo>
                      <a:pt x="97" y="0"/>
                    </a:lnTo>
                    <a:lnTo>
                      <a:pt x="99" y="1"/>
                    </a:lnTo>
                    <a:lnTo>
                      <a:pt x="100" y="2"/>
                    </a:lnTo>
                    <a:lnTo>
                      <a:pt x="100" y="12"/>
                    </a:lnTo>
                    <a:lnTo>
                      <a:pt x="108" y="16"/>
                    </a:lnTo>
                    <a:lnTo>
                      <a:pt x="111" y="16"/>
                    </a:lnTo>
                    <a:lnTo>
                      <a:pt x="113" y="17"/>
                    </a:lnTo>
                    <a:lnTo>
                      <a:pt x="116" y="17"/>
                    </a:lnTo>
                    <a:lnTo>
                      <a:pt x="118" y="19"/>
                    </a:lnTo>
                    <a:lnTo>
                      <a:pt x="118" y="22"/>
                    </a:lnTo>
                    <a:lnTo>
                      <a:pt x="117" y="24"/>
                    </a:lnTo>
                    <a:lnTo>
                      <a:pt x="111" y="24"/>
                    </a:lnTo>
                    <a:lnTo>
                      <a:pt x="109" y="25"/>
                    </a:lnTo>
                    <a:lnTo>
                      <a:pt x="109" y="29"/>
                    </a:lnTo>
                    <a:lnTo>
                      <a:pt x="111" y="29"/>
                    </a:lnTo>
                    <a:lnTo>
                      <a:pt x="109" y="30"/>
                    </a:lnTo>
                    <a:lnTo>
                      <a:pt x="107" y="30"/>
                    </a:lnTo>
                    <a:lnTo>
                      <a:pt x="102" y="32"/>
                    </a:lnTo>
                    <a:lnTo>
                      <a:pt x="100" y="34"/>
                    </a:lnTo>
                    <a:lnTo>
                      <a:pt x="99" y="34"/>
                    </a:lnTo>
                    <a:lnTo>
                      <a:pt x="100" y="36"/>
                    </a:lnTo>
                    <a:lnTo>
                      <a:pt x="100" y="37"/>
                    </a:lnTo>
                    <a:lnTo>
                      <a:pt x="98" y="40"/>
                    </a:lnTo>
                    <a:lnTo>
                      <a:pt x="99" y="46"/>
                    </a:lnTo>
                    <a:lnTo>
                      <a:pt x="104" y="55"/>
                    </a:lnTo>
                    <a:lnTo>
                      <a:pt x="109" y="63"/>
                    </a:lnTo>
                    <a:lnTo>
                      <a:pt x="116" y="66"/>
                    </a:lnTo>
                    <a:lnTo>
                      <a:pt x="113" y="71"/>
                    </a:lnTo>
                    <a:lnTo>
                      <a:pt x="103" y="71"/>
                    </a:lnTo>
                    <a:lnTo>
                      <a:pt x="100" y="76"/>
                    </a:lnTo>
                    <a:lnTo>
                      <a:pt x="99" y="81"/>
                    </a:lnTo>
                    <a:lnTo>
                      <a:pt x="98" y="85"/>
                    </a:lnTo>
                    <a:lnTo>
                      <a:pt x="95" y="90"/>
                    </a:lnTo>
                    <a:lnTo>
                      <a:pt x="95" y="94"/>
                    </a:lnTo>
                    <a:lnTo>
                      <a:pt x="93" y="95"/>
                    </a:lnTo>
                    <a:lnTo>
                      <a:pt x="87" y="102"/>
                    </a:lnTo>
                    <a:lnTo>
                      <a:pt x="87" y="105"/>
                    </a:lnTo>
                    <a:lnTo>
                      <a:pt x="89" y="108"/>
                    </a:lnTo>
                    <a:lnTo>
                      <a:pt x="89" y="112"/>
                    </a:lnTo>
                    <a:lnTo>
                      <a:pt x="88" y="114"/>
                    </a:lnTo>
                    <a:lnTo>
                      <a:pt x="85" y="118"/>
                    </a:lnTo>
                    <a:lnTo>
                      <a:pt x="84" y="120"/>
                    </a:lnTo>
                    <a:lnTo>
                      <a:pt x="84" y="123"/>
                    </a:lnTo>
                    <a:lnTo>
                      <a:pt x="80" y="124"/>
                    </a:lnTo>
                    <a:lnTo>
                      <a:pt x="77" y="128"/>
                    </a:lnTo>
                    <a:lnTo>
                      <a:pt x="74" y="129"/>
                    </a:lnTo>
                    <a:lnTo>
                      <a:pt x="69" y="129"/>
                    </a:lnTo>
                    <a:lnTo>
                      <a:pt x="67" y="128"/>
                    </a:lnTo>
                    <a:lnTo>
                      <a:pt x="65" y="125"/>
                    </a:lnTo>
                    <a:lnTo>
                      <a:pt x="65" y="124"/>
                    </a:lnTo>
                    <a:lnTo>
                      <a:pt x="62" y="123"/>
                    </a:lnTo>
                    <a:lnTo>
                      <a:pt x="59" y="122"/>
                    </a:lnTo>
                    <a:lnTo>
                      <a:pt x="55" y="119"/>
                    </a:lnTo>
                    <a:lnTo>
                      <a:pt x="52" y="118"/>
                    </a:lnTo>
                    <a:lnTo>
                      <a:pt x="45" y="118"/>
                    </a:lnTo>
                    <a:lnTo>
                      <a:pt x="44" y="120"/>
                    </a:lnTo>
                    <a:lnTo>
                      <a:pt x="42" y="122"/>
                    </a:lnTo>
                    <a:lnTo>
                      <a:pt x="37" y="122"/>
                    </a:lnTo>
                    <a:lnTo>
                      <a:pt x="34" y="120"/>
                    </a:lnTo>
                    <a:lnTo>
                      <a:pt x="34" y="114"/>
                    </a:lnTo>
                    <a:lnTo>
                      <a:pt x="30" y="114"/>
                    </a:lnTo>
                    <a:lnTo>
                      <a:pt x="28" y="115"/>
                    </a:lnTo>
                    <a:lnTo>
                      <a:pt x="25" y="115"/>
                    </a:lnTo>
                    <a:lnTo>
                      <a:pt x="19" y="114"/>
                    </a:lnTo>
                    <a:lnTo>
                      <a:pt x="15" y="110"/>
                    </a:lnTo>
                    <a:lnTo>
                      <a:pt x="14" y="105"/>
                    </a:lnTo>
                    <a:lnTo>
                      <a:pt x="14" y="99"/>
                    </a:lnTo>
                    <a:lnTo>
                      <a:pt x="11" y="94"/>
                    </a:lnTo>
                    <a:lnTo>
                      <a:pt x="11" y="90"/>
                    </a:lnTo>
                    <a:lnTo>
                      <a:pt x="10" y="89"/>
                    </a:lnTo>
                    <a:lnTo>
                      <a:pt x="6" y="89"/>
                    </a:lnTo>
                    <a:lnTo>
                      <a:pt x="4" y="87"/>
                    </a:lnTo>
                    <a:lnTo>
                      <a:pt x="1" y="79"/>
                    </a:lnTo>
                    <a:lnTo>
                      <a:pt x="1" y="76"/>
                    </a:lnTo>
                    <a:lnTo>
                      <a:pt x="0" y="73"/>
                    </a:lnTo>
                    <a:lnTo>
                      <a:pt x="0" y="69"/>
                    </a:lnTo>
                    <a:lnTo>
                      <a:pt x="3" y="68"/>
                    </a:lnTo>
                    <a:lnTo>
                      <a:pt x="19" y="68"/>
                    </a:lnTo>
                    <a:lnTo>
                      <a:pt x="21" y="66"/>
                    </a:lnTo>
                    <a:lnTo>
                      <a:pt x="24" y="64"/>
                    </a:lnTo>
                    <a:lnTo>
                      <a:pt x="28" y="56"/>
                    </a:lnTo>
                    <a:lnTo>
                      <a:pt x="28" y="54"/>
                    </a:lnTo>
                    <a:lnTo>
                      <a:pt x="30" y="53"/>
                    </a:lnTo>
                    <a:lnTo>
                      <a:pt x="31" y="50"/>
                    </a:lnTo>
                    <a:lnTo>
                      <a:pt x="34" y="48"/>
                    </a:lnTo>
                    <a:lnTo>
                      <a:pt x="37" y="46"/>
                    </a:lnTo>
                    <a:lnTo>
                      <a:pt x="43" y="46"/>
                    </a:lnTo>
                    <a:lnTo>
                      <a:pt x="48" y="44"/>
                    </a:lnTo>
                    <a:lnTo>
                      <a:pt x="50" y="39"/>
                    </a:lnTo>
                    <a:lnTo>
                      <a:pt x="52" y="37"/>
                    </a:lnTo>
                    <a:lnTo>
                      <a:pt x="52" y="36"/>
                    </a:lnTo>
                    <a:lnTo>
                      <a:pt x="57" y="31"/>
                    </a:lnTo>
                    <a:lnTo>
                      <a:pt x="58" y="31"/>
                    </a:lnTo>
                    <a:lnTo>
                      <a:pt x="58" y="30"/>
                    </a:lnTo>
                    <a:lnTo>
                      <a:pt x="59" y="30"/>
                    </a:lnTo>
                    <a:lnTo>
                      <a:pt x="60" y="29"/>
                    </a:lnTo>
                    <a:lnTo>
                      <a:pt x="62" y="26"/>
                    </a:lnTo>
                    <a:lnTo>
                      <a:pt x="67" y="24"/>
                    </a:lnTo>
                    <a:lnTo>
                      <a:pt x="72" y="24"/>
                    </a:lnTo>
                    <a:lnTo>
                      <a:pt x="74" y="22"/>
                    </a:lnTo>
                    <a:lnTo>
                      <a:pt x="75" y="21"/>
                    </a:lnTo>
                    <a:lnTo>
                      <a:pt x="79" y="15"/>
                    </a:lnTo>
                    <a:lnTo>
                      <a:pt x="89" y="2"/>
                    </a:lnTo>
                    <a:lnTo>
                      <a:pt x="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2" name="Freeform 1300"/>
              <p:cNvSpPr>
                <a:spLocks/>
              </p:cNvSpPr>
              <p:nvPr/>
            </p:nvSpPr>
            <p:spPr bwMode="auto">
              <a:xfrm>
                <a:off x="8615242" y="4389347"/>
                <a:ext cx="151296" cy="180311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72" y="4"/>
                  </a:cxn>
                  <a:cxn ang="0">
                    <a:pos x="67" y="14"/>
                  </a:cxn>
                  <a:cxn ang="0">
                    <a:pos x="55" y="17"/>
                  </a:cxn>
                  <a:cxn ang="0">
                    <a:pos x="49" y="14"/>
                  </a:cxn>
                  <a:cxn ang="0">
                    <a:pos x="38" y="15"/>
                  </a:cxn>
                  <a:cxn ang="0">
                    <a:pos x="19" y="17"/>
                  </a:cxn>
                  <a:cxn ang="0">
                    <a:pos x="17" y="19"/>
                  </a:cxn>
                  <a:cxn ang="0">
                    <a:pos x="19" y="33"/>
                  </a:cxn>
                  <a:cxn ang="0">
                    <a:pos x="27" y="36"/>
                  </a:cxn>
                  <a:cxn ang="0">
                    <a:pos x="30" y="33"/>
                  </a:cxn>
                  <a:cxn ang="0">
                    <a:pos x="49" y="27"/>
                  </a:cxn>
                  <a:cxn ang="0">
                    <a:pos x="53" y="29"/>
                  </a:cxn>
                  <a:cxn ang="0">
                    <a:pos x="43" y="37"/>
                  </a:cxn>
                  <a:cxn ang="0">
                    <a:pos x="32" y="42"/>
                  </a:cxn>
                  <a:cxn ang="0">
                    <a:pos x="33" y="46"/>
                  </a:cxn>
                  <a:cxn ang="0">
                    <a:pos x="37" y="52"/>
                  </a:cxn>
                  <a:cxn ang="0">
                    <a:pos x="40" y="57"/>
                  </a:cxn>
                  <a:cxn ang="0">
                    <a:pos x="39" y="61"/>
                  </a:cxn>
                  <a:cxn ang="0">
                    <a:pos x="40" y="64"/>
                  </a:cxn>
                  <a:cxn ang="0">
                    <a:pos x="44" y="68"/>
                  </a:cxn>
                  <a:cxn ang="0">
                    <a:pos x="45" y="70"/>
                  </a:cxn>
                  <a:cxn ang="0">
                    <a:pos x="42" y="72"/>
                  </a:cxn>
                  <a:cxn ang="0">
                    <a:pos x="38" y="75"/>
                  </a:cxn>
                  <a:cxn ang="0">
                    <a:pos x="37" y="77"/>
                  </a:cxn>
                  <a:cxn ang="0">
                    <a:pos x="32" y="73"/>
                  </a:cxn>
                  <a:cxn ang="0">
                    <a:pos x="27" y="66"/>
                  </a:cxn>
                  <a:cxn ang="0">
                    <a:pos x="27" y="52"/>
                  </a:cxn>
                  <a:cxn ang="0">
                    <a:pos x="19" y="53"/>
                  </a:cxn>
                  <a:cxn ang="0">
                    <a:pos x="17" y="57"/>
                  </a:cxn>
                  <a:cxn ang="0">
                    <a:pos x="20" y="67"/>
                  </a:cxn>
                  <a:cxn ang="0">
                    <a:pos x="19" y="78"/>
                  </a:cxn>
                  <a:cxn ang="0">
                    <a:pos x="18" y="85"/>
                  </a:cxn>
                  <a:cxn ang="0">
                    <a:pos x="14" y="87"/>
                  </a:cxn>
                  <a:cxn ang="0">
                    <a:pos x="10" y="85"/>
                  </a:cxn>
                  <a:cxn ang="0">
                    <a:pos x="8" y="81"/>
                  </a:cxn>
                  <a:cxn ang="0">
                    <a:pos x="4" y="62"/>
                  </a:cxn>
                  <a:cxn ang="0">
                    <a:pos x="0" y="59"/>
                  </a:cxn>
                  <a:cxn ang="0">
                    <a:pos x="2" y="49"/>
                  </a:cxn>
                  <a:cxn ang="0">
                    <a:pos x="7" y="34"/>
                  </a:cxn>
                  <a:cxn ang="0">
                    <a:pos x="10" y="28"/>
                  </a:cxn>
                  <a:cxn ang="0">
                    <a:pos x="14" y="13"/>
                  </a:cxn>
                  <a:cxn ang="0">
                    <a:pos x="27" y="5"/>
                  </a:cxn>
                  <a:cxn ang="0">
                    <a:pos x="58" y="10"/>
                  </a:cxn>
                  <a:cxn ang="0">
                    <a:pos x="71" y="0"/>
                  </a:cxn>
                </a:cxnLst>
                <a:rect l="0" t="0" r="r" b="b"/>
                <a:pathLst>
                  <a:path w="73" h="87">
                    <a:moveTo>
                      <a:pt x="71" y="0"/>
                    </a:moveTo>
                    <a:lnTo>
                      <a:pt x="73" y="0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69" y="12"/>
                    </a:lnTo>
                    <a:lnTo>
                      <a:pt x="67" y="14"/>
                    </a:lnTo>
                    <a:lnTo>
                      <a:pt x="59" y="17"/>
                    </a:lnTo>
                    <a:lnTo>
                      <a:pt x="55" y="17"/>
                    </a:lnTo>
                    <a:lnTo>
                      <a:pt x="53" y="15"/>
                    </a:lnTo>
                    <a:lnTo>
                      <a:pt x="49" y="14"/>
                    </a:lnTo>
                    <a:lnTo>
                      <a:pt x="42" y="14"/>
                    </a:lnTo>
                    <a:lnTo>
                      <a:pt x="38" y="15"/>
                    </a:lnTo>
                    <a:lnTo>
                      <a:pt x="22" y="15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7" y="19"/>
                    </a:lnTo>
                    <a:lnTo>
                      <a:pt x="17" y="26"/>
                    </a:lnTo>
                    <a:lnTo>
                      <a:pt x="19" y="33"/>
                    </a:lnTo>
                    <a:lnTo>
                      <a:pt x="24" y="36"/>
                    </a:lnTo>
                    <a:lnTo>
                      <a:pt x="27" y="36"/>
                    </a:lnTo>
                    <a:lnTo>
                      <a:pt x="28" y="34"/>
                    </a:lnTo>
                    <a:lnTo>
                      <a:pt x="30" y="33"/>
                    </a:lnTo>
                    <a:lnTo>
                      <a:pt x="43" y="28"/>
                    </a:lnTo>
                    <a:lnTo>
                      <a:pt x="49" y="27"/>
                    </a:lnTo>
                    <a:lnTo>
                      <a:pt x="53" y="27"/>
                    </a:lnTo>
                    <a:lnTo>
                      <a:pt x="53" y="29"/>
                    </a:lnTo>
                    <a:lnTo>
                      <a:pt x="47" y="33"/>
                    </a:lnTo>
                    <a:lnTo>
                      <a:pt x="43" y="37"/>
                    </a:lnTo>
                    <a:lnTo>
                      <a:pt x="38" y="41"/>
                    </a:lnTo>
                    <a:lnTo>
                      <a:pt x="32" y="42"/>
                    </a:lnTo>
                    <a:lnTo>
                      <a:pt x="32" y="43"/>
                    </a:lnTo>
                    <a:lnTo>
                      <a:pt x="33" y="46"/>
                    </a:lnTo>
                    <a:lnTo>
                      <a:pt x="35" y="48"/>
                    </a:lnTo>
                    <a:lnTo>
                      <a:pt x="37" y="52"/>
                    </a:lnTo>
                    <a:lnTo>
                      <a:pt x="39" y="54"/>
                    </a:lnTo>
                    <a:lnTo>
                      <a:pt x="40" y="57"/>
                    </a:lnTo>
                    <a:lnTo>
                      <a:pt x="42" y="58"/>
                    </a:lnTo>
                    <a:lnTo>
                      <a:pt x="39" y="61"/>
                    </a:lnTo>
                    <a:lnTo>
                      <a:pt x="39" y="62"/>
                    </a:lnTo>
                    <a:lnTo>
                      <a:pt x="40" y="64"/>
                    </a:lnTo>
                    <a:lnTo>
                      <a:pt x="43" y="66"/>
                    </a:lnTo>
                    <a:lnTo>
                      <a:pt x="44" y="68"/>
                    </a:lnTo>
                    <a:lnTo>
                      <a:pt x="45" y="68"/>
                    </a:lnTo>
                    <a:lnTo>
                      <a:pt x="45" y="70"/>
                    </a:lnTo>
                    <a:lnTo>
                      <a:pt x="44" y="71"/>
                    </a:lnTo>
                    <a:lnTo>
                      <a:pt x="42" y="72"/>
                    </a:lnTo>
                    <a:lnTo>
                      <a:pt x="40" y="73"/>
                    </a:lnTo>
                    <a:lnTo>
                      <a:pt x="38" y="75"/>
                    </a:lnTo>
                    <a:lnTo>
                      <a:pt x="37" y="76"/>
                    </a:lnTo>
                    <a:lnTo>
                      <a:pt x="37" y="77"/>
                    </a:lnTo>
                    <a:lnTo>
                      <a:pt x="32" y="77"/>
                    </a:lnTo>
                    <a:lnTo>
                      <a:pt x="32" y="73"/>
                    </a:lnTo>
                    <a:lnTo>
                      <a:pt x="29" y="68"/>
                    </a:lnTo>
                    <a:lnTo>
                      <a:pt x="27" y="66"/>
                    </a:lnTo>
                    <a:lnTo>
                      <a:pt x="24" y="61"/>
                    </a:lnTo>
                    <a:lnTo>
                      <a:pt x="27" y="52"/>
                    </a:lnTo>
                    <a:lnTo>
                      <a:pt x="20" y="52"/>
                    </a:lnTo>
                    <a:lnTo>
                      <a:pt x="19" y="53"/>
                    </a:lnTo>
                    <a:lnTo>
                      <a:pt x="18" y="56"/>
                    </a:lnTo>
                    <a:lnTo>
                      <a:pt x="17" y="57"/>
                    </a:lnTo>
                    <a:lnTo>
                      <a:pt x="17" y="59"/>
                    </a:lnTo>
                    <a:lnTo>
                      <a:pt x="20" y="67"/>
                    </a:lnTo>
                    <a:lnTo>
                      <a:pt x="20" y="75"/>
                    </a:lnTo>
                    <a:lnTo>
                      <a:pt x="19" y="78"/>
                    </a:lnTo>
                    <a:lnTo>
                      <a:pt x="19" y="81"/>
                    </a:lnTo>
                    <a:lnTo>
                      <a:pt x="18" y="85"/>
                    </a:lnTo>
                    <a:lnTo>
                      <a:pt x="17" y="86"/>
                    </a:lnTo>
                    <a:lnTo>
                      <a:pt x="14" y="87"/>
                    </a:lnTo>
                    <a:lnTo>
                      <a:pt x="12" y="87"/>
                    </a:lnTo>
                    <a:lnTo>
                      <a:pt x="10" y="85"/>
                    </a:lnTo>
                    <a:lnTo>
                      <a:pt x="9" y="83"/>
                    </a:lnTo>
                    <a:lnTo>
                      <a:pt x="8" y="81"/>
                    </a:lnTo>
                    <a:lnTo>
                      <a:pt x="8" y="62"/>
                    </a:lnTo>
                    <a:lnTo>
                      <a:pt x="4" y="62"/>
                    </a:lnTo>
                    <a:lnTo>
                      <a:pt x="3" y="61"/>
                    </a:lnTo>
                    <a:lnTo>
                      <a:pt x="0" y="59"/>
                    </a:lnTo>
                    <a:lnTo>
                      <a:pt x="0" y="57"/>
                    </a:lnTo>
                    <a:lnTo>
                      <a:pt x="2" y="49"/>
                    </a:lnTo>
                    <a:lnTo>
                      <a:pt x="4" y="43"/>
                    </a:lnTo>
                    <a:lnTo>
                      <a:pt x="7" y="34"/>
                    </a:lnTo>
                    <a:lnTo>
                      <a:pt x="8" y="33"/>
                    </a:lnTo>
                    <a:lnTo>
                      <a:pt x="10" y="28"/>
                    </a:lnTo>
                    <a:lnTo>
                      <a:pt x="12" y="20"/>
                    </a:lnTo>
                    <a:lnTo>
                      <a:pt x="14" y="13"/>
                    </a:lnTo>
                    <a:lnTo>
                      <a:pt x="19" y="8"/>
                    </a:lnTo>
                    <a:lnTo>
                      <a:pt x="27" y="5"/>
                    </a:lnTo>
                    <a:lnTo>
                      <a:pt x="54" y="10"/>
                    </a:lnTo>
                    <a:lnTo>
                      <a:pt x="58" y="10"/>
                    </a:lnTo>
                    <a:lnTo>
                      <a:pt x="63" y="5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3" name="Freeform 1301"/>
              <p:cNvSpPr>
                <a:spLocks/>
              </p:cNvSpPr>
              <p:nvPr/>
            </p:nvSpPr>
            <p:spPr bwMode="auto">
              <a:xfrm>
                <a:off x="8296072" y="4571730"/>
                <a:ext cx="244559" cy="70466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20" y="0"/>
                  </a:cxn>
                  <a:cxn ang="0">
                    <a:pos x="29" y="3"/>
                  </a:cxn>
                  <a:cxn ang="0">
                    <a:pos x="35" y="7"/>
                  </a:cxn>
                  <a:cxn ang="0">
                    <a:pos x="43" y="10"/>
                  </a:cxn>
                  <a:cxn ang="0">
                    <a:pos x="51" y="13"/>
                  </a:cxn>
                  <a:cxn ang="0">
                    <a:pos x="56" y="10"/>
                  </a:cxn>
                  <a:cxn ang="0">
                    <a:pos x="58" y="9"/>
                  </a:cxn>
                  <a:cxn ang="0">
                    <a:pos x="63" y="7"/>
                  </a:cxn>
                  <a:cxn ang="0">
                    <a:pos x="66" y="7"/>
                  </a:cxn>
                  <a:cxn ang="0">
                    <a:pos x="70" y="9"/>
                  </a:cxn>
                  <a:cxn ang="0">
                    <a:pos x="75" y="12"/>
                  </a:cxn>
                  <a:cxn ang="0">
                    <a:pos x="78" y="14"/>
                  </a:cxn>
                  <a:cxn ang="0">
                    <a:pos x="82" y="14"/>
                  </a:cxn>
                  <a:cxn ang="0">
                    <a:pos x="94" y="13"/>
                  </a:cxn>
                  <a:cxn ang="0">
                    <a:pos x="97" y="13"/>
                  </a:cxn>
                  <a:cxn ang="0">
                    <a:pos x="95" y="14"/>
                  </a:cxn>
                  <a:cxn ang="0">
                    <a:pos x="94" y="14"/>
                  </a:cxn>
                  <a:cxn ang="0">
                    <a:pos x="92" y="15"/>
                  </a:cxn>
                  <a:cxn ang="0">
                    <a:pos x="82" y="15"/>
                  </a:cxn>
                  <a:cxn ang="0">
                    <a:pos x="89" y="21"/>
                  </a:cxn>
                  <a:cxn ang="0">
                    <a:pos x="100" y="21"/>
                  </a:cxn>
                  <a:cxn ang="0">
                    <a:pos x="102" y="23"/>
                  </a:cxn>
                  <a:cxn ang="0">
                    <a:pos x="102" y="24"/>
                  </a:cxn>
                  <a:cxn ang="0">
                    <a:pos x="104" y="26"/>
                  </a:cxn>
                  <a:cxn ang="0">
                    <a:pos x="112" y="26"/>
                  </a:cxn>
                  <a:cxn ang="0">
                    <a:pos x="114" y="27"/>
                  </a:cxn>
                  <a:cxn ang="0">
                    <a:pos x="115" y="28"/>
                  </a:cxn>
                  <a:cxn ang="0">
                    <a:pos x="117" y="28"/>
                  </a:cxn>
                  <a:cxn ang="0">
                    <a:pos x="118" y="29"/>
                  </a:cxn>
                  <a:cxn ang="0">
                    <a:pos x="118" y="31"/>
                  </a:cxn>
                  <a:cxn ang="0">
                    <a:pos x="117" y="32"/>
                  </a:cxn>
                  <a:cxn ang="0">
                    <a:pos x="115" y="34"/>
                  </a:cxn>
                  <a:cxn ang="0">
                    <a:pos x="113" y="34"/>
                  </a:cxn>
                  <a:cxn ang="0">
                    <a:pos x="110" y="33"/>
                  </a:cxn>
                  <a:cxn ang="0">
                    <a:pos x="108" y="31"/>
                  </a:cxn>
                  <a:cxn ang="0">
                    <a:pos x="105" y="31"/>
                  </a:cxn>
                  <a:cxn ang="0">
                    <a:pos x="105" y="34"/>
                  </a:cxn>
                  <a:cxn ang="0">
                    <a:pos x="84" y="31"/>
                  </a:cxn>
                  <a:cxn ang="0">
                    <a:pos x="63" y="29"/>
                  </a:cxn>
                  <a:cxn ang="0">
                    <a:pos x="58" y="27"/>
                  </a:cxn>
                  <a:cxn ang="0">
                    <a:pos x="55" y="24"/>
                  </a:cxn>
                  <a:cxn ang="0">
                    <a:pos x="53" y="23"/>
                  </a:cxn>
                  <a:cxn ang="0">
                    <a:pos x="41" y="23"/>
                  </a:cxn>
                  <a:cxn ang="0">
                    <a:pos x="30" y="21"/>
                  </a:cxn>
                  <a:cxn ang="0">
                    <a:pos x="16" y="21"/>
                  </a:cxn>
                  <a:cxn ang="0">
                    <a:pos x="14" y="19"/>
                  </a:cxn>
                  <a:cxn ang="0">
                    <a:pos x="11" y="17"/>
                  </a:cxn>
                  <a:cxn ang="0">
                    <a:pos x="9" y="13"/>
                  </a:cxn>
                  <a:cxn ang="0">
                    <a:pos x="6" y="12"/>
                  </a:cxn>
                  <a:cxn ang="0">
                    <a:pos x="4" y="9"/>
                  </a:cxn>
                  <a:cxn ang="0">
                    <a:pos x="0" y="9"/>
                  </a:cxn>
                  <a:cxn ang="0">
                    <a:pos x="0" y="8"/>
                  </a:cxn>
                  <a:cxn ang="0">
                    <a:pos x="2" y="7"/>
                  </a:cxn>
                  <a:cxn ang="0">
                    <a:pos x="6" y="3"/>
                  </a:cxn>
                  <a:cxn ang="0">
                    <a:pos x="9" y="2"/>
                  </a:cxn>
                  <a:cxn ang="0">
                    <a:pos x="10" y="2"/>
                  </a:cxn>
                  <a:cxn ang="0">
                    <a:pos x="13" y="3"/>
                  </a:cxn>
                  <a:cxn ang="0">
                    <a:pos x="15" y="3"/>
                  </a:cxn>
                  <a:cxn ang="0">
                    <a:pos x="18" y="2"/>
                  </a:cxn>
                  <a:cxn ang="0">
                    <a:pos x="19" y="0"/>
                  </a:cxn>
                </a:cxnLst>
                <a:rect l="0" t="0" r="r" b="b"/>
                <a:pathLst>
                  <a:path w="118" h="34">
                    <a:moveTo>
                      <a:pt x="19" y="0"/>
                    </a:moveTo>
                    <a:lnTo>
                      <a:pt x="20" y="0"/>
                    </a:lnTo>
                    <a:lnTo>
                      <a:pt x="29" y="3"/>
                    </a:lnTo>
                    <a:lnTo>
                      <a:pt x="35" y="7"/>
                    </a:lnTo>
                    <a:lnTo>
                      <a:pt x="43" y="10"/>
                    </a:lnTo>
                    <a:lnTo>
                      <a:pt x="51" y="13"/>
                    </a:lnTo>
                    <a:lnTo>
                      <a:pt x="56" y="10"/>
                    </a:lnTo>
                    <a:lnTo>
                      <a:pt x="58" y="9"/>
                    </a:lnTo>
                    <a:lnTo>
                      <a:pt x="63" y="7"/>
                    </a:lnTo>
                    <a:lnTo>
                      <a:pt x="66" y="7"/>
                    </a:lnTo>
                    <a:lnTo>
                      <a:pt x="70" y="9"/>
                    </a:lnTo>
                    <a:lnTo>
                      <a:pt x="75" y="12"/>
                    </a:lnTo>
                    <a:lnTo>
                      <a:pt x="78" y="14"/>
                    </a:lnTo>
                    <a:lnTo>
                      <a:pt x="82" y="14"/>
                    </a:lnTo>
                    <a:lnTo>
                      <a:pt x="94" y="13"/>
                    </a:lnTo>
                    <a:lnTo>
                      <a:pt x="97" y="13"/>
                    </a:lnTo>
                    <a:lnTo>
                      <a:pt x="95" y="14"/>
                    </a:lnTo>
                    <a:lnTo>
                      <a:pt x="94" y="14"/>
                    </a:lnTo>
                    <a:lnTo>
                      <a:pt x="92" y="15"/>
                    </a:lnTo>
                    <a:lnTo>
                      <a:pt x="82" y="15"/>
                    </a:lnTo>
                    <a:lnTo>
                      <a:pt x="89" y="21"/>
                    </a:lnTo>
                    <a:lnTo>
                      <a:pt x="100" y="21"/>
                    </a:lnTo>
                    <a:lnTo>
                      <a:pt x="102" y="23"/>
                    </a:lnTo>
                    <a:lnTo>
                      <a:pt x="102" y="24"/>
                    </a:lnTo>
                    <a:lnTo>
                      <a:pt x="104" y="26"/>
                    </a:lnTo>
                    <a:lnTo>
                      <a:pt x="112" y="26"/>
                    </a:lnTo>
                    <a:lnTo>
                      <a:pt x="114" y="27"/>
                    </a:lnTo>
                    <a:lnTo>
                      <a:pt x="115" y="28"/>
                    </a:lnTo>
                    <a:lnTo>
                      <a:pt x="117" y="28"/>
                    </a:lnTo>
                    <a:lnTo>
                      <a:pt x="118" y="29"/>
                    </a:lnTo>
                    <a:lnTo>
                      <a:pt x="118" y="31"/>
                    </a:lnTo>
                    <a:lnTo>
                      <a:pt x="117" y="32"/>
                    </a:lnTo>
                    <a:lnTo>
                      <a:pt x="115" y="34"/>
                    </a:lnTo>
                    <a:lnTo>
                      <a:pt x="113" y="34"/>
                    </a:lnTo>
                    <a:lnTo>
                      <a:pt x="110" y="33"/>
                    </a:lnTo>
                    <a:lnTo>
                      <a:pt x="108" y="31"/>
                    </a:lnTo>
                    <a:lnTo>
                      <a:pt x="105" y="31"/>
                    </a:lnTo>
                    <a:lnTo>
                      <a:pt x="105" y="34"/>
                    </a:lnTo>
                    <a:lnTo>
                      <a:pt x="84" y="31"/>
                    </a:lnTo>
                    <a:lnTo>
                      <a:pt x="63" y="29"/>
                    </a:lnTo>
                    <a:lnTo>
                      <a:pt x="58" y="27"/>
                    </a:lnTo>
                    <a:lnTo>
                      <a:pt x="55" y="24"/>
                    </a:lnTo>
                    <a:lnTo>
                      <a:pt x="53" y="23"/>
                    </a:lnTo>
                    <a:lnTo>
                      <a:pt x="41" y="23"/>
                    </a:lnTo>
                    <a:lnTo>
                      <a:pt x="30" y="21"/>
                    </a:lnTo>
                    <a:lnTo>
                      <a:pt x="16" y="21"/>
                    </a:lnTo>
                    <a:lnTo>
                      <a:pt x="14" y="19"/>
                    </a:lnTo>
                    <a:lnTo>
                      <a:pt x="11" y="17"/>
                    </a:lnTo>
                    <a:lnTo>
                      <a:pt x="9" y="13"/>
                    </a:lnTo>
                    <a:lnTo>
                      <a:pt x="6" y="12"/>
                    </a:lnTo>
                    <a:lnTo>
                      <a:pt x="4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2" y="7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8" y="2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4" name="Freeform 1302"/>
              <p:cNvSpPr>
                <a:spLocks/>
              </p:cNvSpPr>
              <p:nvPr/>
            </p:nvSpPr>
            <p:spPr bwMode="auto">
              <a:xfrm>
                <a:off x="8642186" y="4629761"/>
                <a:ext cx="74611" cy="16580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34" y="3"/>
                  </a:cxn>
                  <a:cxn ang="0">
                    <a:pos x="30" y="5"/>
                  </a:cxn>
                  <a:cxn ang="0">
                    <a:pos x="27" y="6"/>
                  </a:cxn>
                  <a:cxn ang="0">
                    <a:pos x="24" y="8"/>
                  </a:cxn>
                  <a:cxn ang="0">
                    <a:pos x="1" y="8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2" y="1"/>
                  </a:cxn>
                  <a:cxn ang="0">
                    <a:pos x="11" y="1"/>
                  </a:cxn>
                  <a:cxn ang="0">
                    <a:pos x="15" y="3"/>
                  </a:cxn>
                  <a:cxn ang="0">
                    <a:pos x="17" y="3"/>
                  </a:cxn>
                  <a:cxn ang="0">
                    <a:pos x="20" y="4"/>
                  </a:cxn>
                  <a:cxn ang="0">
                    <a:pos x="27" y="4"/>
                  </a:cxn>
                  <a:cxn ang="0">
                    <a:pos x="31" y="3"/>
                  </a:cxn>
                  <a:cxn ang="0">
                    <a:pos x="36" y="0"/>
                  </a:cxn>
                </a:cxnLst>
                <a:rect l="0" t="0" r="r" b="b"/>
                <a:pathLst>
                  <a:path w="36" h="8">
                    <a:moveTo>
                      <a:pt x="36" y="0"/>
                    </a:moveTo>
                    <a:lnTo>
                      <a:pt x="34" y="3"/>
                    </a:lnTo>
                    <a:lnTo>
                      <a:pt x="30" y="5"/>
                    </a:lnTo>
                    <a:lnTo>
                      <a:pt x="27" y="6"/>
                    </a:lnTo>
                    <a:lnTo>
                      <a:pt x="24" y="8"/>
                    </a:lnTo>
                    <a:lnTo>
                      <a:pt x="1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11" y="1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20" y="4"/>
                    </a:lnTo>
                    <a:lnTo>
                      <a:pt x="27" y="4"/>
                    </a:lnTo>
                    <a:lnTo>
                      <a:pt x="31" y="3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5" name="Freeform 1303"/>
              <p:cNvSpPr>
                <a:spLocks/>
              </p:cNvSpPr>
              <p:nvPr/>
            </p:nvSpPr>
            <p:spPr bwMode="auto">
              <a:xfrm>
                <a:off x="8569647" y="4631832"/>
                <a:ext cx="51814" cy="1865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5" y="0"/>
                  </a:cxn>
                  <a:cxn ang="0">
                    <a:pos x="25" y="7"/>
                  </a:cxn>
                  <a:cxn ang="0">
                    <a:pos x="21" y="7"/>
                  </a:cxn>
                  <a:cxn ang="0">
                    <a:pos x="17" y="5"/>
                  </a:cxn>
                  <a:cxn ang="0">
                    <a:pos x="15" y="7"/>
                  </a:cxn>
                  <a:cxn ang="0">
                    <a:pos x="14" y="8"/>
                  </a:cxn>
                  <a:cxn ang="0">
                    <a:pos x="11" y="9"/>
                  </a:cxn>
                  <a:cxn ang="0">
                    <a:pos x="6" y="9"/>
                  </a:cxn>
                  <a:cxn ang="0">
                    <a:pos x="2" y="8"/>
                  </a:cxn>
                  <a:cxn ang="0">
                    <a:pos x="1" y="8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1" y="3"/>
                  </a:cxn>
                  <a:cxn ang="0">
                    <a:pos x="12" y="3"/>
                  </a:cxn>
                  <a:cxn ang="0">
                    <a:pos x="15" y="4"/>
                  </a:cxn>
                  <a:cxn ang="0">
                    <a:pos x="15" y="0"/>
                  </a:cxn>
                </a:cxnLst>
                <a:rect l="0" t="0" r="r" b="b"/>
                <a:pathLst>
                  <a:path w="25" h="9">
                    <a:moveTo>
                      <a:pt x="15" y="0"/>
                    </a:moveTo>
                    <a:lnTo>
                      <a:pt x="25" y="0"/>
                    </a:lnTo>
                    <a:lnTo>
                      <a:pt x="25" y="7"/>
                    </a:lnTo>
                    <a:lnTo>
                      <a:pt x="21" y="7"/>
                    </a:lnTo>
                    <a:lnTo>
                      <a:pt x="17" y="5"/>
                    </a:lnTo>
                    <a:lnTo>
                      <a:pt x="15" y="7"/>
                    </a:lnTo>
                    <a:lnTo>
                      <a:pt x="14" y="8"/>
                    </a:lnTo>
                    <a:lnTo>
                      <a:pt x="11" y="9"/>
                    </a:lnTo>
                    <a:lnTo>
                      <a:pt x="6" y="9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2" y="3"/>
                    </a:lnTo>
                    <a:lnTo>
                      <a:pt x="15" y="4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6" name="Freeform 1304"/>
              <p:cNvSpPr>
                <a:spLocks/>
              </p:cNvSpPr>
              <p:nvPr/>
            </p:nvSpPr>
            <p:spPr bwMode="auto">
              <a:xfrm>
                <a:off x="8623533" y="4656703"/>
                <a:ext cx="37306" cy="2487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3" y="0"/>
                  </a:cxn>
                  <a:cxn ang="0">
                    <a:pos x="13" y="2"/>
                  </a:cxn>
                  <a:cxn ang="0">
                    <a:pos x="18" y="7"/>
                  </a:cxn>
                  <a:cxn ang="0">
                    <a:pos x="18" y="10"/>
                  </a:cxn>
                  <a:cxn ang="0">
                    <a:pos x="15" y="12"/>
                  </a:cxn>
                  <a:cxn ang="0">
                    <a:pos x="13" y="12"/>
                  </a:cxn>
                  <a:cxn ang="0">
                    <a:pos x="11" y="10"/>
                  </a:cxn>
                  <a:cxn ang="0">
                    <a:pos x="11" y="7"/>
                  </a:cxn>
                  <a:cxn ang="0">
                    <a:pos x="4" y="7"/>
                  </a:cxn>
                  <a:cxn ang="0">
                    <a:pos x="1" y="6"/>
                  </a:cxn>
                  <a:cxn ang="0">
                    <a:pos x="0" y="5"/>
                  </a:cxn>
                  <a:cxn ang="0">
                    <a:pos x="0" y="1"/>
                  </a:cxn>
                  <a:cxn ang="0">
                    <a:pos x="3" y="0"/>
                  </a:cxn>
                </a:cxnLst>
                <a:rect l="0" t="0" r="r" b="b"/>
                <a:pathLst>
                  <a:path w="18" h="12">
                    <a:moveTo>
                      <a:pt x="3" y="0"/>
                    </a:moveTo>
                    <a:lnTo>
                      <a:pt x="13" y="0"/>
                    </a:lnTo>
                    <a:lnTo>
                      <a:pt x="13" y="2"/>
                    </a:lnTo>
                    <a:lnTo>
                      <a:pt x="18" y="7"/>
                    </a:lnTo>
                    <a:lnTo>
                      <a:pt x="18" y="10"/>
                    </a:lnTo>
                    <a:lnTo>
                      <a:pt x="15" y="12"/>
                    </a:lnTo>
                    <a:lnTo>
                      <a:pt x="13" y="12"/>
                    </a:lnTo>
                    <a:lnTo>
                      <a:pt x="11" y="10"/>
                    </a:lnTo>
                    <a:lnTo>
                      <a:pt x="11" y="7"/>
                    </a:lnTo>
                    <a:lnTo>
                      <a:pt x="4" y="7"/>
                    </a:lnTo>
                    <a:lnTo>
                      <a:pt x="1" y="6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7" name="Freeform 1305"/>
              <p:cNvSpPr>
                <a:spLocks/>
              </p:cNvSpPr>
              <p:nvPr/>
            </p:nvSpPr>
            <p:spPr bwMode="auto">
              <a:xfrm>
                <a:off x="8550995" y="4631832"/>
                <a:ext cx="14508" cy="1450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0"/>
                  </a:cxn>
                  <a:cxn ang="0">
                    <a:pos x="5" y="2"/>
                  </a:cxn>
                  <a:cxn ang="0">
                    <a:pos x="6" y="3"/>
                  </a:cxn>
                  <a:cxn ang="0">
                    <a:pos x="7" y="3"/>
                  </a:cxn>
                  <a:cxn ang="0">
                    <a:pos x="6" y="5"/>
                  </a:cxn>
                  <a:cxn ang="0">
                    <a:pos x="5" y="7"/>
                  </a:cxn>
                  <a:cxn ang="0">
                    <a:pos x="2" y="7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7" h="7">
                    <a:moveTo>
                      <a:pt x="0" y="0"/>
                    </a:moveTo>
                    <a:lnTo>
                      <a:pt x="5" y="0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8" name="Freeform 1306"/>
              <p:cNvSpPr>
                <a:spLocks/>
              </p:cNvSpPr>
              <p:nvPr/>
            </p:nvSpPr>
            <p:spPr bwMode="auto">
              <a:xfrm>
                <a:off x="8729232" y="4638051"/>
                <a:ext cx="87046" cy="45596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7" y="0"/>
                  </a:cxn>
                  <a:cxn ang="0">
                    <a:pos x="42" y="1"/>
                  </a:cxn>
                  <a:cxn ang="0">
                    <a:pos x="36" y="6"/>
                  </a:cxn>
                  <a:cxn ang="0">
                    <a:pos x="26" y="9"/>
                  </a:cxn>
                  <a:cxn ang="0">
                    <a:pos x="18" y="10"/>
                  </a:cxn>
                  <a:cxn ang="0">
                    <a:pos x="17" y="10"/>
                  </a:cxn>
                  <a:cxn ang="0">
                    <a:pos x="17" y="15"/>
                  </a:cxn>
                  <a:cxn ang="0">
                    <a:pos x="14" y="17"/>
                  </a:cxn>
                  <a:cxn ang="0">
                    <a:pos x="11" y="20"/>
                  </a:cxn>
                  <a:cxn ang="0">
                    <a:pos x="3" y="22"/>
                  </a:cxn>
                  <a:cxn ang="0">
                    <a:pos x="0" y="20"/>
                  </a:cxn>
                  <a:cxn ang="0">
                    <a:pos x="0" y="15"/>
                  </a:cxn>
                  <a:cxn ang="0">
                    <a:pos x="4" y="11"/>
                  </a:cxn>
                  <a:cxn ang="0">
                    <a:pos x="9" y="9"/>
                  </a:cxn>
                  <a:cxn ang="0">
                    <a:pos x="12" y="9"/>
                  </a:cxn>
                  <a:cxn ang="0">
                    <a:pos x="14" y="7"/>
                  </a:cxn>
                  <a:cxn ang="0">
                    <a:pos x="16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9" y="0"/>
                  </a:cxn>
                </a:cxnLst>
                <a:rect l="0" t="0" r="r" b="b"/>
                <a:pathLst>
                  <a:path w="42" h="22">
                    <a:moveTo>
                      <a:pt x="29" y="0"/>
                    </a:moveTo>
                    <a:lnTo>
                      <a:pt x="37" y="0"/>
                    </a:lnTo>
                    <a:lnTo>
                      <a:pt x="42" y="1"/>
                    </a:lnTo>
                    <a:lnTo>
                      <a:pt x="36" y="6"/>
                    </a:lnTo>
                    <a:lnTo>
                      <a:pt x="26" y="9"/>
                    </a:lnTo>
                    <a:lnTo>
                      <a:pt x="18" y="10"/>
                    </a:lnTo>
                    <a:lnTo>
                      <a:pt x="17" y="10"/>
                    </a:lnTo>
                    <a:lnTo>
                      <a:pt x="17" y="15"/>
                    </a:lnTo>
                    <a:lnTo>
                      <a:pt x="14" y="17"/>
                    </a:lnTo>
                    <a:lnTo>
                      <a:pt x="11" y="20"/>
                    </a:lnTo>
                    <a:lnTo>
                      <a:pt x="3" y="22"/>
                    </a:lnTo>
                    <a:lnTo>
                      <a:pt x="0" y="20"/>
                    </a:lnTo>
                    <a:lnTo>
                      <a:pt x="0" y="15"/>
                    </a:lnTo>
                    <a:lnTo>
                      <a:pt x="4" y="11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6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9" name="Freeform 1307"/>
              <p:cNvSpPr>
                <a:spLocks/>
              </p:cNvSpPr>
              <p:nvPr/>
            </p:nvSpPr>
            <p:spPr bwMode="auto">
              <a:xfrm>
                <a:off x="8789335" y="4505409"/>
                <a:ext cx="24870" cy="2072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5" y="0"/>
                  </a:cxn>
                  <a:cxn ang="0">
                    <a:pos x="7" y="1"/>
                  </a:cxn>
                  <a:cxn ang="0">
                    <a:pos x="12" y="3"/>
                  </a:cxn>
                  <a:cxn ang="0">
                    <a:pos x="12" y="6"/>
                  </a:cxn>
                  <a:cxn ang="0">
                    <a:pos x="10" y="7"/>
                  </a:cxn>
                  <a:cxn ang="0">
                    <a:pos x="9" y="10"/>
                  </a:cxn>
                  <a:cxn ang="0">
                    <a:pos x="8" y="10"/>
                  </a:cxn>
                  <a:cxn ang="0">
                    <a:pos x="3" y="7"/>
                  </a:cxn>
                  <a:cxn ang="0">
                    <a:pos x="0" y="2"/>
                  </a:cxn>
                  <a:cxn ang="0">
                    <a:pos x="0" y="1"/>
                  </a:cxn>
                  <a:cxn ang="0">
                    <a:pos x="3" y="0"/>
                  </a:cxn>
                </a:cxnLst>
                <a:rect l="0" t="0" r="r" b="b"/>
                <a:pathLst>
                  <a:path w="12" h="10">
                    <a:moveTo>
                      <a:pt x="3" y="0"/>
                    </a:moveTo>
                    <a:lnTo>
                      <a:pt x="5" y="0"/>
                    </a:lnTo>
                    <a:lnTo>
                      <a:pt x="7" y="1"/>
                    </a:lnTo>
                    <a:lnTo>
                      <a:pt x="12" y="3"/>
                    </a:lnTo>
                    <a:lnTo>
                      <a:pt x="12" y="6"/>
                    </a:lnTo>
                    <a:lnTo>
                      <a:pt x="10" y="7"/>
                    </a:lnTo>
                    <a:lnTo>
                      <a:pt x="9" y="10"/>
                    </a:lnTo>
                    <a:lnTo>
                      <a:pt x="8" y="10"/>
                    </a:lnTo>
                    <a:lnTo>
                      <a:pt x="3" y="7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1" name="Freeform 1309"/>
              <p:cNvSpPr>
                <a:spLocks/>
              </p:cNvSpPr>
              <p:nvPr/>
            </p:nvSpPr>
            <p:spPr bwMode="auto">
              <a:xfrm>
                <a:off x="8824569" y="4374838"/>
                <a:ext cx="26944" cy="68394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6" y="7"/>
                  </a:cxn>
                  <a:cxn ang="0">
                    <a:pos x="10" y="10"/>
                  </a:cxn>
                  <a:cxn ang="0">
                    <a:pos x="13" y="11"/>
                  </a:cxn>
                  <a:cxn ang="0">
                    <a:pos x="13" y="12"/>
                  </a:cxn>
                  <a:cxn ang="0">
                    <a:pos x="12" y="14"/>
                  </a:cxn>
                  <a:cxn ang="0">
                    <a:pos x="10" y="15"/>
                  </a:cxn>
                  <a:cxn ang="0">
                    <a:pos x="10" y="17"/>
                  </a:cxn>
                  <a:cxn ang="0">
                    <a:pos x="12" y="20"/>
                  </a:cxn>
                  <a:cxn ang="0">
                    <a:pos x="12" y="22"/>
                  </a:cxn>
                  <a:cxn ang="0">
                    <a:pos x="11" y="22"/>
                  </a:cxn>
                  <a:cxn ang="0">
                    <a:pos x="8" y="24"/>
                  </a:cxn>
                  <a:cxn ang="0">
                    <a:pos x="3" y="24"/>
                  </a:cxn>
                  <a:cxn ang="0">
                    <a:pos x="3" y="26"/>
                  </a:cxn>
                  <a:cxn ang="0">
                    <a:pos x="5" y="29"/>
                  </a:cxn>
                  <a:cxn ang="0">
                    <a:pos x="8" y="33"/>
                  </a:cxn>
                  <a:cxn ang="0">
                    <a:pos x="6" y="33"/>
                  </a:cxn>
                  <a:cxn ang="0">
                    <a:pos x="5" y="30"/>
                  </a:cxn>
                  <a:cxn ang="0">
                    <a:pos x="3" y="29"/>
                  </a:cxn>
                  <a:cxn ang="0">
                    <a:pos x="2" y="26"/>
                  </a:cxn>
                  <a:cxn ang="0">
                    <a:pos x="2" y="16"/>
                  </a:cxn>
                  <a:cxn ang="0">
                    <a:pos x="1" y="15"/>
                  </a:cxn>
                  <a:cxn ang="0">
                    <a:pos x="0" y="12"/>
                  </a:cxn>
                  <a:cxn ang="0">
                    <a:pos x="0" y="4"/>
                  </a:cxn>
                  <a:cxn ang="0">
                    <a:pos x="3" y="0"/>
                  </a:cxn>
                </a:cxnLst>
                <a:rect l="0" t="0" r="r" b="b"/>
                <a:pathLst>
                  <a:path w="13" h="33">
                    <a:moveTo>
                      <a:pt x="3" y="0"/>
                    </a:moveTo>
                    <a:lnTo>
                      <a:pt x="6" y="7"/>
                    </a:lnTo>
                    <a:lnTo>
                      <a:pt x="10" y="10"/>
                    </a:lnTo>
                    <a:lnTo>
                      <a:pt x="13" y="11"/>
                    </a:lnTo>
                    <a:lnTo>
                      <a:pt x="13" y="12"/>
                    </a:lnTo>
                    <a:lnTo>
                      <a:pt x="12" y="14"/>
                    </a:lnTo>
                    <a:lnTo>
                      <a:pt x="10" y="15"/>
                    </a:lnTo>
                    <a:lnTo>
                      <a:pt x="10" y="17"/>
                    </a:lnTo>
                    <a:lnTo>
                      <a:pt x="12" y="20"/>
                    </a:lnTo>
                    <a:lnTo>
                      <a:pt x="12" y="22"/>
                    </a:lnTo>
                    <a:lnTo>
                      <a:pt x="11" y="22"/>
                    </a:lnTo>
                    <a:lnTo>
                      <a:pt x="8" y="24"/>
                    </a:lnTo>
                    <a:lnTo>
                      <a:pt x="3" y="24"/>
                    </a:lnTo>
                    <a:lnTo>
                      <a:pt x="3" y="26"/>
                    </a:lnTo>
                    <a:lnTo>
                      <a:pt x="5" y="29"/>
                    </a:lnTo>
                    <a:lnTo>
                      <a:pt x="8" y="33"/>
                    </a:lnTo>
                    <a:lnTo>
                      <a:pt x="6" y="33"/>
                    </a:lnTo>
                    <a:lnTo>
                      <a:pt x="5" y="30"/>
                    </a:lnTo>
                    <a:lnTo>
                      <a:pt x="3" y="29"/>
                    </a:lnTo>
                    <a:lnTo>
                      <a:pt x="2" y="26"/>
                    </a:lnTo>
                    <a:lnTo>
                      <a:pt x="2" y="16"/>
                    </a:lnTo>
                    <a:lnTo>
                      <a:pt x="1" y="15"/>
                    </a:lnTo>
                    <a:lnTo>
                      <a:pt x="0" y="12"/>
                    </a:lnTo>
                    <a:lnTo>
                      <a:pt x="0" y="4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2" name="Freeform 1310"/>
              <p:cNvSpPr>
                <a:spLocks/>
              </p:cNvSpPr>
              <p:nvPr/>
            </p:nvSpPr>
            <p:spPr bwMode="auto">
              <a:xfrm>
                <a:off x="8884672" y="4706444"/>
                <a:ext cx="33161" cy="1243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8" y="6"/>
                  </a:cxn>
                  <a:cxn ang="0">
                    <a:pos x="5" y="5"/>
                  </a:cxn>
                  <a:cxn ang="0">
                    <a:pos x="0" y="2"/>
                  </a:cxn>
                  <a:cxn ang="0">
                    <a:pos x="5" y="1"/>
                  </a:cxn>
                  <a:cxn ang="0">
                    <a:pos x="8" y="1"/>
                  </a:cxn>
                  <a:cxn ang="0">
                    <a:pos x="12" y="0"/>
                  </a:cxn>
                </a:cxnLst>
                <a:rect l="0" t="0" r="r" b="b"/>
                <a:pathLst>
                  <a:path w="16" h="6">
                    <a:moveTo>
                      <a:pt x="12" y="0"/>
                    </a:moveTo>
                    <a:lnTo>
                      <a:pt x="16" y="0"/>
                    </a:lnTo>
                    <a:lnTo>
                      <a:pt x="16" y="6"/>
                    </a:lnTo>
                    <a:lnTo>
                      <a:pt x="8" y="6"/>
                    </a:lnTo>
                    <a:lnTo>
                      <a:pt x="5" y="5"/>
                    </a:lnTo>
                    <a:lnTo>
                      <a:pt x="0" y="2"/>
                    </a:lnTo>
                    <a:lnTo>
                      <a:pt x="5" y="1"/>
                    </a:lnTo>
                    <a:lnTo>
                      <a:pt x="8" y="1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3" name="Freeform 1311"/>
              <p:cNvSpPr>
                <a:spLocks/>
              </p:cNvSpPr>
              <p:nvPr/>
            </p:nvSpPr>
            <p:spPr bwMode="auto">
              <a:xfrm>
                <a:off x="8698144" y="4194529"/>
                <a:ext cx="107772" cy="101555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6" y="8"/>
                  </a:cxn>
                  <a:cxn ang="0">
                    <a:pos x="51" y="25"/>
                  </a:cxn>
                  <a:cxn ang="0">
                    <a:pos x="52" y="33"/>
                  </a:cxn>
                  <a:cxn ang="0">
                    <a:pos x="49" y="36"/>
                  </a:cxn>
                  <a:cxn ang="0">
                    <a:pos x="48" y="42"/>
                  </a:cxn>
                  <a:cxn ang="0">
                    <a:pos x="43" y="35"/>
                  </a:cxn>
                  <a:cxn ang="0">
                    <a:pos x="42" y="33"/>
                  </a:cxn>
                  <a:cxn ang="0">
                    <a:pos x="39" y="33"/>
                  </a:cxn>
                  <a:cxn ang="0">
                    <a:pos x="38" y="35"/>
                  </a:cxn>
                  <a:cxn ang="0">
                    <a:pos x="42" y="42"/>
                  </a:cxn>
                  <a:cxn ang="0">
                    <a:pos x="41" y="48"/>
                  </a:cxn>
                  <a:cxn ang="0">
                    <a:pos x="38" y="49"/>
                  </a:cxn>
                  <a:cxn ang="0">
                    <a:pos x="36" y="45"/>
                  </a:cxn>
                  <a:cxn ang="0">
                    <a:pos x="32" y="47"/>
                  </a:cxn>
                  <a:cxn ang="0">
                    <a:pos x="24" y="42"/>
                  </a:cxn>
                  <a:cxn ang="0">
                    <a:pos x="23" y="31"/>
                  </a:cxn>
                  <a:cxn ang="0">
                    <a:pos x="24" y="28"/>
                  </a:cxn>
                  <a:cxn ang="0">
                    <a:pos x="18" y="25"/>
                  </a:cxn>
                  <a:cxn ang="0">
                    <a:pos x="17" y="29"/>
                  </a:cxn>
                  <a:cxn ang="0">
                    <a:pos x="14" y="29"/>
                  </a:cxn>
                  <a:cxn ang="0">
                    <a:pos x="10" y="28"/>
                  </a:cxn>
                  <a:cxn ang="0">
                    <a:pos x="7" y="30"/>
                  </a:cxn>
                  <a:cxn ang="0">
                    <a:pos x="5" y="35"/>
                  </a:cxn>
                  <a:cxn ang="0">
                    <a:pos x="3" y="40"/>
                  </a:cxn>
                  <a:cxn ang="0">
                    <a:pos x="2" y="35"/>
                  </a:cxn>
                  <a:cxn ang="0">
                    <a:pos x="3" y="33"/>
                  </a:cxn>
                  <a:cxn ang="0">
                    <a:pos x="2" y="30"/>
                  </a:cxn>
                  <a:cxn ang="0">
                    <a:pos x="2" y="26"/>
                  </a:cxn>
                  <a:cxn ang="0">
                    <a:pos x="3" y="23"/>
                  </a:cxn>
                  <a:cxn ang="0">
                    <a:pos x="5" y="20"/>
                  </a:cxn>
                  <a:cxn ang="0">
                    <a:pos x="9" y="18"/>
                  </a:cxn>
                  <a:cxn ang="0">
                    <a:pos x="12" y="14"/>
                  </a:cxn>
                  <a:cxn ang="0">
                    <a:pos x="18" y="13"/>
                  </a:cxn>
                  <a:cxn ang="0">
                    <a:pos x="21" y="16"/>
                  </a:cxn>
                  <a:cxn ang="0">
                    <a:pos x="26" y="18"/>
                  </a:cxn>
                  <a:cxn ang="0">
                    <a:pos x="27" y="14"/>
                  </a:cxn>
                  <a:cxn ang="0">
                    <a:pos x="28" y="11"/>
                  </a:cxn>
                  <a:cxn ang="0">
                    <a:pos x="32" y="10"/>
                  </a:cxn>
                  <a:cxn ang="0">
                    <a:pos x="36" y="9"/>
                  </a:cxn>
                  <a:cxn ang="0">
                    <a:pos x="37" y="4"/>
                  </a:cxn>
                  <a:cxn ang="0">
                    <a:pos x="38" y="0"/>
                  </a:cxn>
                </a:cxnLst>
                <a:rect l="0" t="0" r="r" b="b"/>
                <a:pathLst>
                  <a:path w="52" h="49">
                    <a:moveTo>
                      <a:pt x="38" y="0"/>
                    </a:moveTo>
                    <a:lnTo>
                      <a:pt x="41" y="0"/>
                    </a:lnTo>
                    <a:lnTo>
                      <a:pt x="43" y="3"/>
                    </a:lnTo>
                    <a:lnTo>
                      <a:pt x="46" y="8"/>
                    </a:lnTo>
                    <a:lnTo>
                      <a:pt x="49" y="16"/>
                    </a:lnTo>
                    <a:lnTo>
                      <a:pt x="51" y="25"/>
                    </a:lnTo>
                    <a:lnTo>
                      <a:pt x="52" y="30"/>
                    </a:lnTo>
                    <a:lnTo>
                      <a:pt x="52" y="33"/>
                    </a:lnTo>
                    <a:lnTo>
                      <a:pt x="51" y="34"/>
                    </a:lnTo>
                    <a:lnTo>
                      <a:pt x="49" y="36"/>
                    </a:lnTo>
                    <a:lnTo>
                      <a:pt x="48" y="38"/>
                    </a:lnTo>
                    <a:lnTo>
                      <a:pt x="48" y="42"/>
                    </a:lnTo>
                    <a:lnTo>
                      <a:pt x="44" y="38"/>
                    </a:lnTo>
                    <a:lnTo>
                      <a:pt x="43" y="35"/>
                    </a:lnTo>
                    <a:lnTo>
                      <a:pt x="43" y="33"/>
                    </a:lnTo>
                    <a:lnTo>
                      <a:pt x="42" y="33"/>
                    </a:lnTo>
                    <a:lnTo>
                      <a:pt x="41" y="31"/>
                    </a:lnTo>
                    <a:lnTo>
                      <a:pt x="39" y="33"/>
                    </a:lnTo>
                    <a:lnTo>
                      <a:pt x="39" y="34"/>
                    </a:lnTo>
                    <a:lnTo>
                      <a:pt x="38" y="35"/>
                    </a:lnTo>
                    <a:lnTo>
                      <a:pt x="38" y="38"/>
                    </a:lnTo>
                    <a:lnTo>
                      <a:pt x="42" y="42"/>
                    </a:lnTo>
                    <a:lnTo>
                      <a:pt x="42" y="45"/>
                    </a:lnTo>
                    <a:lnTo>
                      <a:pt x="41" y="48"/>
                    </a:lnTo>
                    <a:lnTo>
                      <a:pt x="39" y="49"/>
                    </a:lnTo>
                    <a:lnTo>
                      <a:pt x="38" y="49"/>
                    </a:lnTo>
                    <a:lnTo>
                      <a:pt x="36" y="47"/>
                    </a:lnTo>
                    <a:lnTo>
                      <a:pt x="36" y="45"/>
                    </a:lnTo>
                    <a:lnTo>
                      <a:pt x="34" y="47"/>
                    </a:lnTo>
                    <a:lnTo>
                      <a:pt x="32" y="47"/>
                    </a:lnTo>
                    <a:lnTo>
                      <a:pt x="27" y="44"/>
                    </a:lnTo>
                    <a:lnTo>
                      <a:pt x="24" y="42"/>
                    </a:lnTo>
                    <a:lnTo>
                      <a:pt x="23" y="38"/>
                    </a:lnTo>
                    <a:lnTo>
                      <a:pt x="23" y="31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3" y="25"/>
                    </a:lnTo>
                    <a:lnTo>
                      <a:pt x="18" y="25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4" y="26"/>
                    </a:lnTo>
                    <a:lnTo>
                      <a:pt x="14" y="29"/>
                    </a:lnTo>
                    <a:lnTo>
                      <a:pt x="12" y="29"/>
                    </a:lnTo>
                    <a:lnTo>
                      <a:pt x="10" y="28"/>
                    </a:lnTo>
                    <a:lnTo>
                      <a:pt x="9" y="25"/>
                    </a:lnTo>
                    <a:lnTo>
                      <a:pt x="7" y="30"/>
                    </a:lnTo>
                    <a:lnTo>
                      <a:pt x="7" y="33"/>
                    </a:lnTo>
                    <a:lnTo>
                      <a:pt x="5" y="35"/>
                    </a:lnTo>
                    <a:lnTo>
                      <a:pt x="5" y="38"/>
                    </a:lnTo>
                    <a:lnTo>
                      <a:pt x="3" y="40"/>
                    </a:lnTo>
                    <a:lnTo>
                      <a:pt x="2" y="40"/>
                    </a:lnTo>
                    <a:lnTo>
                      <a:pt x="2" y="35"/>
                    </a:lnTo>
                    <a:lnTo>
                      <a:pt x="3" y="34"/>
                    </a:lnTo>
                    <a:lnTo>
                      <a:pt x="3" y="33"/>
                    </a:lnTo>
                    <a:lnTo>
                      <a:pt x="2" y="31"/>
                    </a:lnTo>
                    <a:lnTo>
                      <a:pt x="2" y="30"/>
                    </a:lnTo>
                    <a:lnTo>
                      <a:pt x="0" y="29"/>
                    </a:lnTo>
                    <a:lnTo>
                      <a:pt x="2" y="26"/>
                    </a:lnTo>
                    <a:lnTo>
                      <a:pt x="2" y="25"/>
                    </a:lnTo>
                    <a:lnTo>
                      <a:pt x="3" y="23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8" y="19"/>
                    </a:lnTo>
                    <a:lnTo>
                      <a:pt x="9" y="18"/>
                    </a:lnTo>
                    <a:lnTo>
                      <a:pt x="10" y="15"/>
                    </a:lnTo>
                    <a:lnTo>
                      <a:pt x="12" y="14"/>
                    </a:lnTo>
                    <a:lnTo>
                      <a:pt x="14" y="13"/>
                    </a:lnTo>
                    <a:lnTo>
                      <a:pt x="18" y="13"/>
                    </a:lnTo>
                    <a:lnTo>
                      <a:pt x="19" y="14"/>
                    </a:lnTo>
                    <a:lnTo>
                      <a:pt x="21" y="16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6" y="15"/>
                    </a:lnTo>
                    <a:lnTo>
                      <a:pt x="27" y="14"/>
                    </a:lnTo>
                    <a:lnTo>
                      <a:pt x="28" y="14"/>
                    </a:lnTo>
                    <a:lnTo>
                      <a:pt x="28" y="11"/>
                    </a:lnTo>
                    <a:lnTo>
                      <a:pt x="31" y="10"/>
                    </a:lnTo>
                    <a:lnTo>
                      <a:pt x="32" y="10"/>
                    </a:lnTo>
                    <a:lnTo>
                      <a:pt x="34" y="9"/>
                    </a:lnTo>
                    <a:lnTo>
                      <a:pt x="36" y="9"/>
                    </a:lnTo>
                    <a:lnTo>
                      <a:pt x="37" y="8"/>
                    </a:lnTo>
                    <a:lnTo>
                      <a:pt x="37" y="4"/>
                    </a:lnTo>
                    <a:lnTo>
                      <a:pt x="38" y="3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4" name="Freeform 1312"/>
              <p:cNvSpPr>
                <a:spLocks/>
              </p:cNvSpPr>
              <p:nvPr/>
            </p:nvSpPr>
            <p:spPr bwMode="auto">
              <a:xfrm>
                <a:off x="8594517" y="4165513"/>
                <a:ext cx="55959" cy="58031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4" y="3"/>
                  </a:cxn>
                  <a:cxn ang="0">
                    <a:pos x="25" y="4"/>
                  </a:cxn>
                  <a:cxn ang="0">
                    <a:pos x="25" y="5"/>
                  </a:cxn>
                  <a:cxn ang="0">
                    <a:pos x="27" y="6"/>
                  </a:cxn>
                  <a:cxn ang="0">
                    <a:pos x="24" y="9"/>
                  </a:cxn>
                  <a:cxn ang="0">
                    <a:pos x="23" y="9"/>
                  </a:cxn>
                  <a:cxn ang="0">
                    <a:pos x="23" y="10"/>
                  </a:cxn>
                  <a:cxn ang="0">
                    <a:pos x="20" y="11"/>
                  </a:cxn>
                  <a:cxn ang="0">
                    <a:pos x="19" y="13"/>
                  </a:cxn>
                  <a:cxn ang="0">
                    <a:pos x="17" y="13"/>
                  </a:cxn>
                  <a:cxn ang="0">
                    <a:pos x="15" y="17"/>
                  </a:cxn>
                  <a:cxn ang="0">
                    <a:pos x="10" y="24"/>
                  </a:cxn>
                  <a:cxn ang="0">
                    <a:pos x="7" y="27"/>
                  </a:cxn>
                  <a:cxn ang="0">
                    <a:pos x="4" y="28"/>
                  </a:cxn>
                  <a:cxn ang="0">
                    <a:pos x="0" y="28"/>
                  </a:cxn>
                  <a:cxn ang="0">
                    <a:pos x="5" y="20"/>
                  </a:cxn>
                  <a:cxn ang="0">
                    <a:pos x="18" y="10"/>
                  </a:cxn>
                  <a:cxn ang="0">
                    <a:pos x="22" y="5"/>
                  </a:cxn>
                  <a:cxn ang="0">
                    <a:pos x="23" y="4"/>
                  </a:cxn>
                  <a:cxn ang="0">
                    <a:pos x="23" y="1"/>
                  </a:cxn>
                  <a:cxn ang="0">
                    <a:pos x="24" y="0"/>
                  </a:cxn>
                </a:cxnLst>
                <a:rect l="0" t="0" r="r" b="b"/>
                <a:pathLst>
                  <a:path w="27" h="28">
                    <a:moveTo>
                      <a:pt x="24" y="0"/>
                    </a:moveTo>
                    <a:lnTo>
                      <a:pt x="24" y="3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7" y="6"/>
                    </a:lnTo>
                    <a:lnTo>
                      <a:pt x="24" y="9"/>
                    </a:lnTo>
                    <a:lnTo>
                      <a:pt x="23" y="9"/>
                    </a:lnTo>
                    <a:lnTo>
                      <a:pt x="23" y="10"/>
                    </a:lnTo>
                    <a:lnTo>
                      <a:pt x="20" y="11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5" y="17"/>
                    </a:lnTo>
                    <a:lnTo>
                      <a:pt x="10" y="24"/>
                    </a:lnTo>
                    <a:lnTo>
                      <a:pt x="7" y="27"/>
                    </a:lnTo>
                    <a:lnTo>
                      <a:pt x="4" y="28"/>
                    </a:lnTo>
                    <a:lnTo>
                      <a:pt x="0" y="28"/>
                    </a:lnTo>
                    <a:lnTo>
                      <a:pt x="5" y="20"/>
                    </a:lnTo>
                    <a:lnTo>
                      <a:pt x="18" y="10"/>
                    </a:lnTo>
                    <a:lnTo>
                      <a:pt x="22" y="5"/>
                    </a:lnTo>
                    <a:lnTo>
                      <a:pt x="23" y="4"/>
                    </a:lnTo>
                    <a:lnTo>
                      <a:pt x="23" y="1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5" name="Freeform 1313"/>
              <p:cNvSpPr>
                <a:spLocks/>
              </p:cNvSpPr>
              <p:nvPr/>
            </p:nvSpPr>
            <p:spPr bwMode="auto">
              <a:xfrm>
                <a:off x="8640113" y="3981057"/>
                <a:ext cx="101555" cy="149222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4"/>
                  </a:cxn>
                  <a:cxn ang="0">
                    <a:pos x="15" y="6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2" y="15"/>
                  </a:cxn>
                  <a:cxn ang="0">
                    <a:pos x="23" y="28"/>
                  </a:cxn>
                  <a:cxn ang="0">
                    <a:pos x="18" y="34"/>
                  </a:cxn>
                  <a:cxn ang="0">
                    <a:pos x="17" y="43"/>
                  </a:cxn>
                  <a:cxn ang="0">
                    <a:pos x="21" y="50"/>
                  </a:cxn>
                  <a:cxn ang="0">
                    <a:pos x="26" y="55"/>
                  </a:cxn>
                  <a:cxn ang="0">
                    <a:pos x="28" y="51"/>
                  </a:cxn>
                  <a:cxn ang="0">
                    <a:pos x="33" y="54"/>
                  </a:cxn>
                  <a:cxn ang="0">
                    <a:pos x="36" y="59"/>
                  </a:cxn>
                  <a:cxn ang="0">
                    <a:pos x="40" y="58"/>
                  </a:cxn>
                  <a:cxn ang="0">
                    <a:pos x="42" y="56"/>
                  </a:cxn>
                  <a:cxn ang="0">
                    <a:pos x="43" y="58"/>
                  </a:cxn>
                  <a:cxn ang="0">
                    <a:pos x="42" y="60"/>
                  </a:cxn>
                  <a:cxn ang="0">
                    <a:pos x="41" y="63"/>
                  </a:cxn>
                  <a:cxn ang="0">
                    <a:pos x="43" y="62"/>
                  </a:cxn>
                  <a:cxn ang="0">
                    <a:pos x="45" y="65"/>
                  </a:cxn>
                  <a:cxn ang="0">
                    <a:pos x="49" y="67"/>
                  </a:cxn>
                  <a:cxn ang="0">
                    <a:pos x="47" y="72"/>
                  </a:cxn>
                  <a:cxn ang="0">
                    <a:pos x="45" y="68"/>
                  </a:cxn>
                  <a:cxn ang="0">
                    <a:pos x="36" y="62"/>
                  </a:cxn>
                  <a:cxn ang="0">
                    <a:pos x="31" y="59"/>
                  </a:cxn>
                  <a:cxn ang="0">
                    <a:pos x="32" y="64"/>
                  </a:cxn>
                  <a:cxn ang="0">
                    <a:pos x="28" y="62"/>
                  </a:cxn>
                  <a:cxn ang="0">
                    <a:pos x="20" y="56"/>
                  </a:cxn>
                  <a:cxn ang="0">
                    <a:pos x="13" y="58"/>
                  </a:cxn>
                  <a:cxn ang="0">
                    <a:pos x="11" y="54"/>
                  </a:cxn>
                  <a:cxn ang="0">
                    <a:pos x="11" y="51"/>
                  </a:cxn>
                  <a:cxn ang="0">
                    <a:pos x="12" y="49"/>
                  </a:cxn>
                  <a:cxn ang="0">
                    <a:pos x="10" y="45"/>
                  </a:cxn>
                  <a:cxn ang="0">
                    <a:pos x="6" y="48"/>
                  </a:cxn>
                  <a:cxn ang="0">
                    <a:pos x="2" y="45"/>
                  </a:cxn>
                  <a:cxn ang="0">
                    <a:pos x="0" y="41"/>
                  </a:cxn>
                  <a:cxn ang="0">
                    <a:pos x="1" y="29"/>
                  </a:cxn>
                  <a:cxn ang="0">
                    <a:pos x="5" y="19"/>
                  </a:cxn>
                  <a:cxn ang="0">
                    <a:pos x="3" y="11"/>
                  </a:cxn>
                  <a:cxn ang="0">
                    <a:pos x="2" y="5"/>
                  </a:cxn>
                  <a:cxn ang="0">
                    <a:pos x="6" y="0"/>
                  </a:cxn>
                </a:cxnLst>
                <a:rect l="0" t="0" r="r" b="b"/>
                <a:pathLst>
                  <a:path w="49" h="72">
                    <a:moveTo>
                      <a:pt x="6" y="0"/>
                    </a:moveTo>
                    <a:lnTo>
                      <a:pt x="8" y="0"/>
                    </a:lnTo>
                    <a:lnTo>
                      <a:pt x="10" y="1"/>
                    </a:lnTo>
                    <a:lnTo>
                      <a:pt x="10" y="4"/>
                    </a:lnTo>
                    <a:lnTo>
                      <a:pt x="12" y="6"/>
                    </a:lnTo>
                    <a:lnTo>
                      <a:pt x="15" y="6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20" y="7"/>
                    </a:lnTo>
                    <a:lnTo>
                      <a:pt x="20" y="11"/>
                    </a:lnTo>
                    <a:lnTo>
                      <a:pt x="22" y="15"/>
                    </a:lnTo>
                    <a:lnTo>
                      <a:pt x="23" y="19"/>
                    </a:lnTo>
                    <a:lnTo>
                      <a:pt x="23" y="28"/>
                    </a:lnTo>
                    <a:lnTo>
                      <a:pt x="22" y="30"/>
                    </a:lnTo>
                    <a:lnTo>
                      <a:pt x="18" y="34"/>
                    </a:lnTo>
                    <a:lnTo>
                      <a:pt x="17" y="36"/>
                    </a:lnTo>
                    <a:lnTo>
                      <a:pt x="17" y="43"/>
                    </a:lnTo>
                    <a:lnTo>
                      <a:pt x="20" y="46"/>
                    </a:lnTo>
                    <a:lnTo>
                      <a:pt x="21" y="50"/>
                    </a:lnTo>
                    <a:lnTo>
                      <a:pt x="23" y="54"/>
                    </a:lnTo>
                    <a:lnTo>
                      <a:pt x="26" y="55"/>
                    </a:lnTo>
                    <a:lnTo>
                      <a:pt x="26" y="54"/>
                    </a:lnTo>
                    <a:lnTo>
                      <a:pt x="28" y="51"/>
                    </a:lnTo>
                    <a:lnTo>
                      <a:pt x="32" y="51"/>
                    </a:lnTo>
                    <a:lnTo>
                      <a:pt x="33" y="54"/>
                    </a:lnTo>
                    <a:lnTo>
                      <a:pt x="36" y="56"/>
                    </a:lnTo>
                    <a:lnTo>
                      <a:pt x="36" y="59"/>
                    </a:lnTo>
                    <a:lnTo>
                      <a:pt x="38" y="59"/>
                    </a:lnTo>
                    <a:lnTo>
                      <a:pt x="40" y="58"/>
                    </a:lnTo>
                    <a:lnTo>
                      <a:pt x="40" y="56"/>
                    </a:lnTo>
                    <a:lnTo>
                      <a:pt x="42" y="56"/>
                    </a:lnTo>
                    <a:lnTo>
                      <a:pt x="42" y="58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2" y="60"/>
                    </a:lnTo>
                    <a:lnTo>
                      <a:pt x="41" y="60"/>
                    </a:lnTo>
                    <a:lnTo>
                      <a:pt x="41" y="63"/>
                    </a:lnTo>
                    <a:lnTo>
                      <a:pt x="42" y="63"/>
                    </a:lnTo>
                    <a:lnTo>
                      <a:pt x="43" y="62"/>
                    </a:lnTo>
                    <a:lnTo>
                      <a:pt x="43" y="64"/>
                    </a:lnTo>
                    <a:lnTo>
                      <a:pt x="45" y="65"/>
                    </a:lnTo>
                    <a:lnTo>
                      <a:pt x="47" y="67"/>
                    </a:lnTo>
                    <a:lnTo>
                      <a:pt x="49" y="67"/>
                    </a:lnTo>
                    <a:lnTo>
                      <a:pt x="49" y="70"/>
                    </a:lnTo>
                    <a:lnTo>
                      <a:pt x="47" y="72"/>
                    </a:lnTo>
                    <a:lnTo>
                      <a:pt x="45" y="69"/>
                    </a:lnTo>
                    <a:lnTo>
                      <a:pt x="45" y="68"/>
                    </a:lnTo>
                    <a:lnTo>
                      <a:pt x="40" y="63"/>
                    </a:lnTo>
                    <a:lnTo>
                      <a:pt x="36" y="62"/>
                    </a:lnTo>
                    <a:lnTo>
                      <a:pt x="32" y="58"/>
                    </a:lnTo>
                    <a:lnTo>
                      <a:pt x="31" y="59"/>
                    </a:lnTo>
                    <a:lnTo>
                      <a:pt x="31" y="63"/>
                    </a:lnTo>
                    <a:lnTo>
                      <a:pt x="32" y="64"/>
                    </a:lnTo>
                    <a:lnTo>
                      <a:pt x="30" y="64"/>
                    </a:lnTo>
                    <a:lnTo>
                      <a:pt x="28" y="62"/>
                    </a:lnTo>
                    <a:lnTo>
                      <a:pt x="23" y="56"/>
                    </a:lnTo>
                    <a:lnTo>
                      <a:pt x="20" y="56"/>
                    </a:lnTo>
                    <a:lnTo>
                      <a:pt x="17" y="58"/>
                    </a:lnTo>
                    <a:lnTo>
                      <a:pt x="13" y="58"/>
                    </a:lnTo>
                    <a:lnTo>
                      <a:pt x="12" y="56"/>
                    </a:lnTo>
                    <a:lnTo>
                      <a:pt x="11" y="54"/>
                    </a:lnTo>
                    <a:lnTo>
                      <a:pt x="10" y="53"/>
                    </a:lnTo>
                    <a:lnTo>
                      <a:pt x="11" y="51"/>
                    </a:lnTo>
                    <a:lnTo>
                      <a:pt x="11" y="50"/>
                    </a:lnTo>
                    <a:lnTo>
                      <a:pt x="12" y="49"/>
                    </a:lnTo>
                    <a:lnTo>
                      <a:pt x="12" y="46"/>
                    </a:lnTo>
                    <a:lnTo>
                      <a:pt x="10" y="45"/>
                    </a:lnTo>
                    <a:lnTo>
                      <a:pt x="7" y="48"/>
                    </a:lnTo>
                    <a:lnTo>
                      <a:pt x="6" y="48"/>
                    </a:lnTo>
                    <a:lnTo>
                      <a:pt x="3" y="46"/>
                    </a:lnTo>
                    <a:lnTo>
                      <a:pt x="2" y="45"/>
                    </a:lnTo>
                    <a:lnTo>
                      <a:pt x="1" y="43"/>
                    </a:lnTo>
                    <a:lnTo>
                      <a:pt x="0" y="41"/>
                    </a:lnTo>
                    <a:lnTo>
                      <a:pt x="0" y="31"/>
                    </a:lnTo>
                    <a:lnTo>
                      <a:pt x="1" y="29"/>
                    </a:lnTo>
                    <a:lnTo>
                      <a:pt x="2" y="29"/>
                    </a:lnTo>
                    <a:lnTo>
                      <a:pt x="5" y="19"/>
                    </a:lnTo>
                    <a:lnTo>
                      <a:pt x="3" y="15"/>
                    </a:lnTo>
                    <a:lnTo>
                      <a:pt x="3" y="11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3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7" name="Freeform 1315"/>
              <p:cNvSpPr>
                <a:spLocks/>
              </p:cNvSpPr>
              <p:nvPr/>
            </p:nvSpPr>
            <p:spPr bwMode="auto">
              <a:xfrm>
                <a:off x="8693999" y="4144788"/>
                <a:ext cx="29015" cy="3730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4" y="1"/>
                  </a:cxn>
                  <a:cxn ang="0">
                    <a:pos x="6" y="3"/>
                  </a:cxn>
                  <a:cxn ang="0">
                    <a:pos x="9" y="3"/>
                  </a:cxn>
                  <a:cxn ang="0">
                    <a:pos x="11" y="4"/>
                  </a:cxn>
                  <a:cxn ang="0">
                    <a:pos x="14" y="6"/>
                  </a:cxn>
                  <a:cxn ang="0">
                    <a:pos x="12" y="10"/>
                  </a:cxn>
                  <a:cxn ang="0">
                    <a:pos x="7" y="15"/>
                  </a:cxn>
                  <a:cxn ang="0">
                    <a:pos x="4" y="16"/>
                  </a:cxn>
                  <a:cxn ang="0">
                    <a:pos x="1" y="18"/>
                  </a:cxn>
                  <a:cxn ang="0">
                    <a:pos x="1" y="9"/>
                  </a:cxn>
                  <a:cxn ang="0">
                    <a:pos x="0" y="5"/>
                  </a:cxn>
                  <a:cxn ang="0">
                    <a:pos x="0" y="3"/>
                  </a:cxn>
                  <a:cxn ang="0">
                    <a:pos x="2" y="0"/>
                  </a:cxn>
                </a:cxnLst>
                <a:rect l="0" t="0" r="r" b="b"/>
                <a:pathLst>
                  <a:path w="14" h="18">
                    <a:moveTo>
                      <a:pt x="2" y="0"/>
                    </a:moveTo>
                    <a:lnTo>
                      <a:pt x="4" y="1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1" y="4"/>
                    </a:lnTo>
                    <a:lnTo>
                      <a:pt x="14" y="6"/>
                    </a:lnTo>
                    <a:lnTo>
                      <a:pt x="12" y="10"/>
                    </a:lnTo>
                    <a:lnTo>
                      <a:pt x="7" y="15"/>
                    </a:lnTo>
                    <a:lnTo>
                      <a:pt x="4" y="16"/>
                    </a:lnTo>
                    <a:lnTo>
                      <a:pt x="1" y="18"/>
                    </a:lnTo>
                    <a:lnTo>
                      <a:pt x="1" y="9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8" name="Freeform 1316"/>
              <p:cNvSpPr>
                <a:spLocks/>
              </p:cNvSpPr>
              <p:nvPr/>
            </p:nvSpPr>
            <p:spPr bwMode="auto">
              <a:xfrm>
                <a:off x="8708507" y="4167585"/>
                <a:ext cx="26944" cy="47669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0"/>
                  </a:cxn>
                  <a:cxn ang="0">
                    <a:pos x="12" y="2"/>
                  </a:cxn>
                  <a:cxn ang="0">
                    <a:pos x="13" y="4"/>
                  </a:cxn>
                  <a:cxn ang="0">
                    <a:pos x="13" y="8"/>
                  </a:cxn>
                  <a:cxn ang="0">
                    <a:pos x="12" y="10"/>
                  </a:cxn>
                  <a:cxn ang="0">
                    <a:pos x="9" y="13"/>
                  </a:cxn>
                  <a:cxn ang="0">
                    <a:pos x="9" y="18"/>
                  </a:cxn>
                  <a:cxn ang="0">
                    <a:pos x="10" y="19"/>
                  </a:cxn>
                  <a:cxn ang="0">
                    <a:pos x="10" y="22"/>
                  </a:cxn>
                  <a:cxn ang="0">
                    <a:pos x="9" y="23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0" y="14"/>
                  </a:cxn>
                  <a:cxn ang="0">
                    <a:pos x="0" y="12"/>
                  </a:cxn>
                  <a:cxn ang="0">
                    <a:pos x="4" y="12"/>
                  </a:cxn>
                  <a:cxn ang="0">
                    <a:pos x="4" y="8"/>
                  </a:cxn>
                  <a:cxn ang="0">
                    <a:pos x="5" y="4"/>
                  </a:cxn>
                  <a:cxn ang="0">
                    <a:pos x="7" y="2"/>
                  </a:cxn>
                  <a:cxn ang="0">
                    <a:pos x="8" y="0"/>
                  </a:cxn>
                </a:cxnLst>
                <a:rect l="0" t="0" r="r" b="b"/>
                <a:pathLst>
                  <a:path w="13" h="23">
                    <a:moveTo>
                      <a:pt x="8" y="0"/>
                    </a:moveTo>
                    <a:lnTo>
                      <a:pt x="10" y="0"/>
                    </a:lnTo>
                    <a:lnTo>
                      <a:pt x="12" y="2"/>
                    </a:lnTo>
                    <a:lnTo>
                      <a:pt x="13" y="4"/>
                    </a:lnTo>
                    <a:lnTo>
                      <a:pt x="13" y="8"/>
                    </a:lnTo>
                    <a:lnTo>
                      <a:pt x="12" y="10"/>
                    </a:lnTo>
                    <a:lnTo>
                      <a:pt x="9" y="13"/>
                    </a:lnTo>
                    <a:lnTo>
                      <a:pt x="9" y="18"/>
                    </a:lnTo>
                    <a:lnTo>
                      <a:pt x="10" y="19"/>
                    </a:lnTo>
                    <a:lnTo>
                      <a:pt x="10" y="22"/>
                    </a:lnTo>
                    <a:lnTo>
                      <a:pt x="9" y="23"/>
                    </a:lnTo>
                    <a:lnTo>
                      <a:pt x="8" y="23"/>
                    </a:lnTo>
                    <a:lnTo>
                      <a:pt x="2" y="17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4" y="12"/>
                    </a:lnTo>
                    <a:lnTo>
                      <a:pt x="4" y="8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9" name="Freeform 1317"/>
              <p:cNvSpPr>
                <a:spLocks noEditPoints="1"/>
              </p:cNvSpPr>
              <p:nvPr/>
            </p:nvSpPr>
            <p:spPr bwMode="auto">
              <a:xfrm>
                <a:off x="8733378" y="4171730"/>
                <a:ext cx="12435" cy="29015"/>
              </a:xfrm>
              <a:custGeom>
                <a:avLst/>
                <a:gdLst/>
                <a:ahLst/>
                <a:cxnLst>
                  <a:cxn ang="0">
                    <a:pos x="1" y="10"/>
                  </a:cxn>
                  <a:cxn ang="0">
                    <a:pos x="1" y="1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0"/>
                  </a:cxn>
                  <a:cxn ang="0">
                    <a:pos x="6" y="0"/>
                  </a:cxn>
                  <a:cxn ang="0">
                    <a:pos x="6" y="3"/>
                  </a:cxn>
                  <a:cxn ang="0">
                    <a:pos x="5" y="6"/>
                  </a:cxn>
                  <a:cxn ang="0">
                    <a:pos x="2" y="7"/>
                  </a:cxn>
                  <a:cxn ang="0">
                    <a:pos x="2" y="3"/>
                  </a:cxn>
                  <a:cxn ang="0">
                    <a:pos x="4" y="0"/>
                  </a:cxn>
                </a:cxnLst>
                <a:rect l="0" t="0" r="r" b="b"/>
                <a:pathLst>
                  <a:path w="6" h="14">
                    <a:moveTo>
                      <a:pt x="1" y="10"/>
                    </a:moveTo>
                    <a:lnTo>
                      <a:pt x="1" y="14"/>
                    </a:lnTo>
                    <a:lnTo>
                      <a:pt x="0" y="14"/>
                    </a:lnTo>
                    <a:lnTo>
                      <a:pt x="1" y="10"/>
                    </a:lnTo>
                    <a:close/>
                    <a:moveTo>
                      <a:pt x="4" y="0"/>
                    </a:moveTo>
                    <a:lnTo>
                      <a:pt x="6" y="0"/>
                    </a:lnTo>
                    <a:lnTo>
                      <a:pt x="6" y="3"/>
                    </a:lnTo>
                    <a:lnTo>
                      <a:pt x="5" y="6"/>
                    </a:lnTo>
                    <a:lnTo>
                      <a:pt x="2" y="7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1" name="Freeform 1319"/>
              <p:cNvSpPr>
                <a:spLocks/>
              </p:cNvSpPr>
              <p:nvPr/>
            </p:nvSpPr>
            <p:spPr bwMode="auto">
              <a:xfrm>
                <a:off x="8718869" y="4130279"/>
                <a:ext cx="22799" cy="207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5" y="2"/>
                  </a:cxn>
                  <a:cxn ang="0">
                    <a:pos x="7" y="3"/>
                  </a:cxn>
                  <a:cxn ang="0">
                    <a:pos x="9" y="5"/>
                  </a:cxn>
                  <a:cxn ang="0">
                    <a:pos x="11" y="6"/>
                  </a:cxn>
                  <a:cxn ang="0">
                    <a:pos x="11" y="10"/>
                  </a:cxn>
                  <a:cxn ang="0">
                    <a:pos x="9" y="10"/>
                  </a:cxn>
                  <a:cxn ang="0">
                    <a:pos x="5" y="6"/>
                  </a:cxn>
                  <a:cxn ang="0">
                    <a:pos x="5" y="5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11" h="10">
                    <a:moveTo>
                      <a:pt x="0" y="0"/>
                    </a:moveTo>
                    <a:lnTo>
                      <a:pt x="4" y="0"/>
                    </a:lnTo>
                    <a:lnTo>
                      <a:pt x="5" y="2"/>
                    </a:lnTo>
                    <a:lnTo>
                      <a:pt x="7" y="3"/>
                    </a:lnTo>
                    <a:lnTo>
                      <a:pt x="9" y="5"/>
                    </a:lnTo>
                    <a:lnTo>
                      <a:pt x="11" y="6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2" name="Freeform 1320"/>
              <p:cNvSpPr>
                <a:spLocks/>
              </p:cNvSpPr>
              <p:nvPr/>
            </p:nvSpPr>
            <p:spPr bwMode="auto">
              <a:xfrm>
                <a:off x="8656693" y="4105409"/>
                <a:ext cx="26944" cy="290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7" y="2"/>
                  </a:cxn>
                  <a:cxn ang="0">
                    <a:pos x="8" y="3"/>
                  </a:cxn>
                  <a:cxn ang="0">
                    <a:pos x="10" y="4"/>
                  </a:cxn>
                  <a:cxn ang="0">
                    <a:pos x="12" y="5"/>
                  </a:cxn>
                  <a:cxn ang="0">
                    <a:pos x="13" y="8"/>
                  </a:cxn>
                  <a:cxn ang="0">
                    <a:pos x="13" y="12"/>
                  </a:cxn>
                  <a:cxn ang="0">
                    <a:pos x="12" y="14"/>
                  </a:cxn>
                  <a:cxn ang="0">
                    <a:pos x="9" y="14"/>
                  </a:cxn>
                  <a:cxn ang="0">
                    <a:pos x="8" y="12"/>
                  </a:cxn>
                  <a:cxn ang="0">
                    <a:pos x="4" y="8"/>
                  </a:cxn>
                  <a:cxn ang="0">
                    <a:pos x="3" y="4"/>
                  </a:cxn>
                  <a:cxn ang="0">
                    <a:pos x="2" y="3"/>
                  </a:cxn>
                  <a:cxn ang="0">
                    <a:pos x="0" y="0"/>
                  </a:cxn>
                </a:cxnLst>
                <a:rect l="0" t="0" r="r" b="b"/>
                <a:pathLst>
                  <a:path w="13" h="14">
                    <a:moveTo>
                      <a:pt x="0" y="0"/>
                    </a:moveTo>
                    <a:lnTo>
                      <a:pt x="4" y="0"/>
                    </a:lnTo>
                    <a:lnTo>
                      <a:pt x="7" y="2"/>
                    </a:lnTo>
                    <a:lnTo>
                      <a:pt x="8" y="3"/>
                    </a:lnTo>
                    <a:lnTo>
                      <a:pt x="10" y="4"/>
                    </a:lnTo>
                    <a:lnTo>
                      <a:pt x="12" y="5"/>
                    </a:lnTo>
                    <a:lnTo>
                      <a:pt x="13" y="8"/>
                    </a:lnTo>
                    <a:lnTo>
                      <a:pt x="13" y="12"/>
                    </a:lnTo>
                    <a:lnTo>
                      <a:pt x="12" y="14"/>
                    </a:lnTo>
                    <a:lnTo>
                      <a:pt x="9" y="14"/>
                    </a:lnTo>
                    <a:lnTo>
                      <a:pt x="8" y="12"/>
                    </a:lnTo>
                    <a:lnTo>
                      <a:pt x="4" y="8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3" name="Freeform 1321"/>
              <p:cNvSpPr>
                <a:spLocks/>
              </p:cNvSpPr>
              <p:nvPr/>
            </p:nvSpPr>
            <p:spPr bwMode="auto">
              <a:xfrm>
                <a:off x="8685709" y="4111627"/>
                <a:ext cx="8290" cy="207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4" y="1"/>
                  </a:cxn>
                  <a:cxn ang="0">
                    <a:pos x="1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4" y="0"/>
                    </a:lnTo>
                    <a:lnTo>
                      <a:pt x="4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4" name="Freeform 1322"/>
              <p:cNvSpPr>
                <a:spLocks/>
              </p:cNvSpPr>
              <p:nvPr/>
            </p:nvSpPr>
            <p:spPr bwMode="auto">
              <a:xfrm>
                <a:off x="8646331" y="3806964"/>
                <a:ext cx="39379" cy="7253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8" y="2"/>
                  </a:cxn>
                  <a:cxn ang="0">
                    <a:pos x="19" y="8"/>
                  </a:cxn>
                  <a:cxn ang="0">
                    <a:pos x="18" y="17"/>
                  </a:cxn>
                  <a:cxn ang="0">
                    <a:pos x="14" y="26"/>
                  </a:cxn>
                  <a:cxn ang="0">
                    <a:pos x="10" y="32"/>
                  </a:cxn>
                  <a:cxn ang="0">
                    <a:pos x="5" y="35"/>
                  </a:cxn>
                  <a:cxn ang="0">
                    <a:pos x="3" y="35"/>
                  </a:cxn>
                  <a:cxn ang="0">
                    <a:pos x="2" y="34"/>
                  </a:cxn>
                  <a:cxn ang="0">
                    <a:pos x="0" y="31"/>
                  </a:cxn>
                  <a:cxn ang="0">
                    <a:pos x="0" y="23"/>
                  </a:cxn>
                  <a:cxn ang="0">
                    <a:pos x="2" y="17"/>
                  </a:cxn>
                  <a:cxn ang="0">
                    <a:pos x="5" y="8"/>
                  </a:cxn>
                  <a:cxn ang="0">
                    <a:pos x="9" y="2"/>
                  </a:cxn>
                  <a:cxn ang="0">
                    <a:pos x="14" y="0"/>
                  </a:cxn>
                </a:cxnLst>
                <a:rect l="0" t="0" r="r" b="b"/>
                <a:pathLst>
                  <a:path w="19" h="35">
                    <a:moveTo>
                      <a:pt x="14" y="0"/>
                    </a:moveTo>
                    <a:lnTo>
                      <a:pt x="18" y="2"/>
                    </a:lnTo>
                    <a:lnTo>
                      <a:pt x="19" y="8"/>
                    </a:lnTo>
                    <a:lnTo>
                      <a:pt x="18" y="17"/>
                    </a:lnTo>
                    <a:lnTo>
                      <a:pt x="14" y="26"/>
                    </a:lnTo>
                    <a:lnTo>
                      <a:pt x="10" y="32"/>
                    </a:lnTo>
                    <a:lnTo>
                      <a:pt x="5" y="35"/>
                    </a:lnTo>
                    <a:lnTo>
                      <a:pt x="3" y="35"/>
                    </a:lnTo>
                    <a:lnTo>
                      <a:pt x="2" y="34"/>
                    </a:lnTo>
                    <a:lnTo>
                      <a:pt x="0" y="31"/>
                    </a:lnTo>
                    <a:lnTo>
                      <a:pt x="0" y="23"/>
                    </a:lnTo>
                    <a:lnTo>
                      <a:pt x="2" y="17"/>
                    </a:lnTo>
                    <a:lnTo>
                      <a:pt x="5" y="8"/>
                    </a:lnTo>
                    <a:lnTo>
                      <a:pt x="9" y="2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5" name="Freeform 1323"/>
              <p:cNvSpPr>
                <a:spLocks/>
              </p:cNvSpPr>
              <p:nvPr/>
            </p:nvSpPr>
            <p:spPr bwMode="auto">
              <a:xfrm>
                <a:off x="8368612" y="3935461"/>
                <a:ext cx="58031" cy="53886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24" y="2"/>
                  </a:cxn>
                  <a:cxn ang="0">
                    <a:pos x="26" y="3"/>
                  </a:cxn>
                  <a:cxn ang="0">
                    <a:pos x="28" y="4"/>
                  </a:cxn>
                  <a:cxn ang="0">
                    <a:pos x="28" y="7"/>
                  </a:cxn>
                  <a:cxn ang="0">
                    <a:pos x="26" y="9"/>
                  </a:cxn>
                  <a:cxn ang="0">
                    <a:pos x="25" y="13"/>
                  </a:cxn>
                  <a:cxn ang="0">
                    <a:pos x="20" y="21"/>
                  </a:cxn>
                  <a:cxn ang="0">
                    <a:pos x="16" y="23"/>
                  </a:cxn>
                  <a:cxn ang="0">
                    <a:pos x="13" y="24"/>
                  </a:cxn>
                  <a:cxn ang="0">
                    <a:pos x="10" y="26"/>
                  </a:cxn>
                  <a:cxn ang="0">
                    <a:pos x="6" y="26"/>
                  </a:cxn>
                  <a:cxn ang="0">
                    <a:pos x="4" y="24"/>
                  </a:cxn>
                  <a:cxn ang="0">
                    <a:pos x="1" y="19"/>
                  </a:cxn>
                  <a:cxn ang="0">
                    <a:pos x="1" y="16"/>
                  </a:cxn>
                  <a:cxn ang="0">
                    <a:pos x="0" y="13"/>
                  </a:cxn>
                  <a:cxn ang="0">
                    <a:pos x="0" y="11"/>
                  </a:cxn>
                  <a:cxn ang="0">
                    <a:pos x="1" y="11"/>
                  </a:cxn>
                  <a:cxn ang="0">
                    <a:pos x="5" y="9"/>
                  </a:cxn>
                  <a:cxn ang="0">
                    <a:pos x="18" y="2"/>
                  </a:cxn>
                  <a:cxn ang="0">
                    <a:pos x="23" y="0"/>
                  </a:cxn>
                </a:cxnLst>
                <a:rect l="0" t="0" r="r" b="b"/>
                <a:pathLst>
                  <a:path w="28" h="26">
                    <a:moveTo>
                      <a:pt x="23" y="0"/>
                    </a:moveTo>
                    <a:lnTo>
                      <a:pt x="24" y="2"/>
                    </a:lnTo>
                    <a:lnTo>
                      <a:pt x="26" y="3"/>
                    </a:lnTo>
                    <a:lnTo>
                      <a:pt x="28" y="4"/>
                    </a:lnTo>
                    <a:lnTo>
                      <a:pt x="28" y="7"/>
                    </a:lnTo>
                    <a:lnTo>
                      <a:pt x="26" y="9"/>
                    </a:lnTo>
                    <a:lnTo>
                      <a:pt x="25" y="13"/>
                    </a:lnTo>
                    <a:lnTo>
                      <a:pt x="20" y="21"/>
                    </a:lnTo>
                    <a:lnTo>
                      <a:pt x="16" y="23"/>
                    </a:lnTo>
                    <a:lnTo>
                      <a:pt x="13" y="24"/>
                    </a:lnTo>
                    <a:lnTo>
                      <a:pt x="10" y="26"/>
                    </a:lnTo>
                    <a:lnTo>
                      <a:pt x="6" y="26"/>
                    </a:lnTo>
                    <a:lnTo>
                      <a:pt x="4" y="24"/>
                    </a:lnTo>
                    <a:lnTo>
                      <a:pt x="1" y="19"/>
                    </a:lnTo>
                    <a:lnTo>
                      <a:pt x="1" y="16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5" y="9"/>
                    </a:lnTo>
                    <a:lnTo>
                      <a:pt x="18" y="2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6" name="Freeform 1324"/>
              <p:cNvSpPr>
                <a:spLocks/>
              </p:cNvSpPr>
              <p:nvPr/>
            </p:nvSpPr>
            <p:spPr bwMode="auto">
              <a:xfrm>
                <a:off x="8289855" y="4466030"/>
                <a:ext cx="39379" cy="3523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9" y="0"/>
                  </a:cxn>
                  <a:cxn ang="0">
                    <a:pos x="10" y="4"/>
                  </a:cxn>
                  <a:cxn ang="0">
                    <a:pos x="10" y="6"/>
                  </a:cxn>
                  <a:cxn ang="0">
                    <a:pos x="13" y="9"/>
                  </a:cxn>
                  <a:cxn ang="0">
                    <a:pos x="14" y="11"/>
                  </a:cxn>
                  <a:cxn ang="0">
                    <a:pos x="17" y="14"/>
                  </a:cxn>
                  <a:cxn ang="0">
                    <a:pos x="19" y="14"/>
                  </a:cxn>
                  <a:cxn ang="0">
                    <a:pos x="19" y="17"/>
                  </a:cxn>
                  <a:cxn ang="0">
                    <a:pos x="16" y="17"/>
                  </a:cxn>
                  <a:cxn ang="0">
                    <a:pos x="13" y="15"/>
                  </a:cxn>
                  <a:cxn ang="0">
                    <a:pos x="10" y="15"/>
                  </a:cxn>
                  <a:cxn ang="0">
                    <a:pos x="10" y="12"/>
                  </a:cxn>
                  <a:cxn ang="0">
                    <a:pos x="5" y="7"/>
                  </a:cxn>
                  <a:cxn ang="0">
                    <a:pos x="2" y="7"/>
                  </a:cxn>
                  <a:cxn ang="0">
                    <a:pos x="0" y="6"/>
                  </a:cxn>
                  <a:cxn ang="0">
                    <a:pos x="0" y="5"/>
                  </a:cxn>
                  <a:cxn ang="0">
                    <a:pos x="2" y="4"/>
                  </a:cxn>
                  <a:cxn ang="0">
                    <a:pos x="3" y="1"/>
                  </a:cxn>
                  <a:cxn ang="0">
                    <a:pos x="7" y="0"/>
                  </a:cxn>
                </a:cxnLst>
                <a:rect l="0" t="0" r="r" b="b"/>
                <a:pathLst>
                  <a:path w="19" h="17">
                    <a:moveTo>
                      <a:pt x="7" y="0"/>
                    </a:moveTo>
                    <a:lnTo>
                      <a:pt x="9" y="0"/>
                    </a:lnTo>
                    <a:lnTo>
                      <a:pt x="10" y="4"/>
                    </a:lnTo>
                    <a:lnTo>
                      <a:pt x="10" y="6"/>
                    </a:lnTo>
                    <a:lnTo>
                      <a:pt x="13" y="9"/>
                    </a:lnTo>
                    <a:lnTo>
                      <a:pt x="14" y="11"/>
                    </a:lnTo>
                    <a:lnTo>
                      <a:pt x="17" y="14"/>
                    </a:lnTo>
                    <a:lnTo>
                      <a:pt x="19" y="14"/>
                    </a:lnTo>
                    <a:lnTo>
                      <a:pt x="19" y="17"/>
                    </a:lnTo>
                    <a:lnTo>
                      <a:pt x="16" y="17"/>
                    </a:lnTo>
                    <a:lnTo>
                      <a:pt x="13" y="15"/>
                    </a:lnTo>
                    <a:lnTo>
                      <a:pt x="10" y="15"/>
                    </a:lnTo>
                    <a:lnTo>
                      <a:pt x="10" y="12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3" y="1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7" name="Freeform 1325"/>
              <p:cNvSpPr>
                <a:spLocks/>
              </p:cNvSpPr>
              <p:nvPr/>
            </p:nvSpPr>
            <p:spPr bwMode="auto">
              <a:xfrm>
                <a:off x="8349958" y="4490900"/>
                <a:ext cx="16580" cy="165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5" y="2"/>
                  </a:cxn>
                  <a:cxn ang="0">
                    <a:pos x="7" y="2"/>
                  </a:cxn>
                  <a:cxn ang="0">
                    <a:pos x="8" y="3"/>
                  </a:cxn>
                  <a:cxn ang="0">
                    <a:pos x="8" y="4"/>
                  </a:cxn>
                  <a:cxn ang="0">
                    <a:pos x="7" y="7"/>
                  </a:cxn>
                  <a:cxn ang="0">
                    <a:pos x="5" y="8"/>
                  </a:cxn>
                  <a:cxn ang="0">
                    <a:pos x="3" y="8"/>
                  </a:cxn>
                  <a:cxn ang="0">
                    <a:pos x="2" y="7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lnTo>
                      <a:pt x="4" y="0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8" y="3"/>
                    </a:lnTo>
                    <a:lnTo>
                      <a:pt x="8" y="4"/>
                    </a:lnTo>
                    <a:lnTo>
                      <a:pt x="7" y="7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8" name="Freeform 1326"/>
              <p:cNvSpPr>
                <a:spLocks/>
              </p:cNvSpPr>
              <p:nvPr/>
            </p:nvSpPr>
            <p:spPr bwMode="auto">
              <a:xfrm>
                <a:off x="8136488" y="4455668"/>
                <a:ext cx="16580" cy="227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4" y="5"/>
                  </a:cxn>
                  <a:cxn ang="0">
                    <a:pos x="7" y="6"/>
                  </a:cxn>
                  <a:cxn ang="0">
                    <a:pos x="8" y="9"/>
                  </a:cxn>
                  <a:cxn ang="0">
                    <a:pos x="8" y="11"/>
                  </a:cxn>
                  <a:cxn ang="0">
                    <a:pos x="7" y="10"/>
                  </a:cxn>
                  <a:cxn ang="0">
                    <a:pos x="4" y="9"/>
                  </a:cxn>
                  <a:cxn ang="0">
                    <a:pos x="3" y="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8" h="11">
                    <a:moveTo>
                      <a:pt x="0" y="0"/>
                    </a:moveTo>
                    <a:lnTo>
                      <a:pt x="3" y="0"/>
                    </a:lnTo>
                    <a:lnTo>
                      <a:pt x="3" y="2"/>
                    </a:lnTo>
                    <a:lnTo>
                      <a:pt x="4" y="5"/>
                    </a:lnTo>
                    <a:lnTo>
                      <a:pt x="7" y="6"/>
                    </a:lnTo>
                    <a:lnTo>
                      <a:pt x="8" y="9"/>
                    </a:lnTo>
                    <a:lnTo>
                      <a:pt x="8" y="11"/>
                    </a:lnTo>
                    <a:lnTo>
                      <a:pt x="7" y="10"/>
                    </a:lnTo>
                    <a:lnTo>
                      <a:pt x="4" y="9"/>
                    </a:lnTo>
                    <a:lnTo>
                      <a:pt x="3" y="6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9" name="Freeform 1327"/>
              <p:cNvSpPr>
                <a:spLocks/>
              </p:cNvSpPr>
              <p:nvPr/>
            </p:nvSpPr>
            <p:spPr bwMode="auto">
              <a:xfrm>
                <a:off x="8105399" y="4403854"/>
                <a:ext cx="18653" cy="2072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5" y="2"/>
                  </a:cxn>
                  <a:cxn ang="0">
                    <a:pos x="7" y="5"/>
                  </a:cxn>
                  <a:cxn ang="0">
                    <a:pos x="8" y="6"/>
                  </a:cxn>
                  <a:cxn ang="0">
                    <a:pos x="9" y="8"/>
                  </a:cxn>
                  <a:cxn ang="0">
                    <a:pos x="9" y="10"/>
                  </a:cxn>
                  <a:cxn ang="0">
                    <a:pos x="8" y="10"/>
                  </a:cxn>
                  <a:cxn ang="0">
                    <a:pos x="3" y="5"/>
                  </a:cxn>
                  <a:cxn ang="0">
                    <a:pos x="2" y="2"/>
                  </a:cxn>
                  <a:cxn ang="0">
                    <a:pos x="0" y="1"/>
                  </a:cxn>
                  <a:cxn ang="0">
                    <a:pos x="3" y="0"/>
                  </a:cxn>
                </a:cxnLst>
                <a:rect l="0" t="0" r="r" b="b"/>
                <a:pathLst>
                  <a:path w="9" h="10">
                    <a:moveTo>
                      <a:pt x="3" y="0"/>
                    </a:moveTo>
                    <a:lnTo>
                      <a:pt x="5" y="2"/>
                    </a:lnTo>
                    <a:lnTo>
                      <a:pt x="7" y="5"/>
                    </a:lnTo>
                    <a:lnTo>
                      <a:pt x="8" y="6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8" y="10"/>
                    </a:lnTo>
                    <a:lnTo>
                      <a:pt x="3" y="5"/>
                    </a:lnTo>
                    <a:lnTo>
                      <a:pt x="2" y="2"/>
                    </a:lnTo>
                    <a:lnTo>
                      <a:pt x="0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0" name="Freeform 1328"/>
              <p:cNvSpPr>
                <a:spLocks/>
              </p:cNvSpPr>
              <p:nvPr/>
            </p:nvSpPr>
            <p:spPr bwMode="auto">
              <a:xfrm>
                <a:off x="8876382" y="3578986"/>
                <a:ext cx="55959" cy="7253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15" y="0"/>
                  </a:cxn>
                  <a:cxn ang="0">
                    <a:pos x="17" y="1"/>
                  </a:cxn>
                  <a:cxn ang="0">
                    <a:pos x="20" y="4"/>
                  </a:cxn>
                  <a:cxn ang="0">
                    <a:pos x="24" y="4"/>
                  </a:cxn>
                  <a:cxn ang="0">
                    <a:pos x="24" y="8"/>
                  </a:cxn>
                  <a:cxn ang="0">
                    <a:pos x="27" y="10"/>
                  </a:cxn>
                  <a:cxn ang="0">
                    <a:pos x="27" y="15"/>
                  </a:cxn>
                  <a:cxn ang="0">
                    <a:pos x="24" y="15"/>
                  </a:cxn>
                  <a:cxn ang="0">
                    <a:pos x="21" y="24"/>
                  </a:cxn>
                  <a:cxn ang="0">
                    <a:pos x="19" y="32"/>
                  </a:cxn>
                  <a:cxn ang="0">
                    <a:pos x="14" y="35"/>
                  </a:cxn>
                  <a:cxn ang="0">
                    <a:pos x="12" y="35"/>
                  </a:cxn>
                  <a:cxn ang="0">
                    <a:pos x="12" y="34"/>
                  </a:cxn>
                  <a:cxn ang="0">
                    <a:pos x="7" y="32"/>
                  </a:cxn>
                  <a:cxn ang="0">
                    <a:pos x="6" y="29"/>
                  </a:cxn>
                  <a:cxn ang="0">
                    <a:pos x="6" y="27"/>
                  </a:cxn>
                  <a:cxn ang="0">
                    <a:pos x="7" y="25"/>
                  </a:cxn>
                  <a:cxn ang="0">
                    <a:pos x="9" y="23"/>
                  </a:cxn>
                  <a:cxn ang="0">
                    <a:pos x="11" y="20"/>
                  </a:cxn>
                  <a:cxn ang="0">
                    <a:pos x="12" y="15"/>
                  </a:cxn>
                  <a:cxn ang="0">
                    <a:pos x="10" y="13"/>
                  </a:cxn>
                  <a:cxn ang="0">
                    <a:pos x="10" y="11"/>
                  </a:cxn>
                  <a:cxn ang="0">
                    <a:pos x="9" y="10"/>
                  </a:cxn>
                  <a:cxn ang="0">
                    <a:pos x="9" y="13"/>
                  </a:cxn>
                  <a:cxn ang="0">
                    <a:pos x="7" y="13"/>
                  </a:cxn>
                  <a:cxn ang="0">
                    <a:pos x="5" y="15"/>
                  </a:cxn>
                  <a:cxn ang="0">
                    <a:pos x="2" y="15"/>
                  </a:cxn>
                  <a:cxn ang="0">
                    <a:pos x="1" y="14"/>
                  </a:cxn>
                  <a:cxn ang="0">
                    <a:pos x="0" y="11"/>
                  </a:cxn>
                  <a:cxn ang="0">
                    <a:pos x="0" y="10"/>
                  </a:cxn>
                  <a:cxn ang="0">
                    <a:pos x="5" y="5"/>
                  </a:cxn>
                  <a:cxn ang="0">
                    <a:pos x="7" y="4"/>
                  </a:cxn>
                  <a:cxn ang="0">
                    <a:pos x="11" y="0"/>
                  </a:cxn>
                </a:cxnLst>
                <a:rect l="0" t="0" r="r" b="b"/>
                <a:pathLst>
                  <a:path w="27" h="35">
                    <a:moveTo>
                      <a:pt x="11" y="0"/>
                    </a:moveTo>
                    <a:lnTo>
                      <a:pt x="15" y="0"/>
                    </a:lnTo>
                    <a:lnTo>
                      <a:pt x="17" y="1"/>
                    </a:lnTo>
                    <a:lnTo>
                      <a:pt x="20" y="4"/>
                    </a:lnTo>
                    <a:lnTo>
                      <a:pt x="24" y="4"/>
                    </a:lnTo>
                    <a:lnTo>
                      <a:pt x="24" y="8"/>
                    </a:lnTo>
                    <a:lnTo>
                      <a:pt x="27" y="10"/>
                    </a:lnTo>
                    <a:lnTo>
                      <a:pt x="27" y="15"/>
                    </a:lnTo>
                    <a:lnTo>
                      <a:pt x="24" y="15"/>
                    </a:lnTo>
                    <a:lnTo>
                      <a:pt x="21" y="24"/>
                    </a:lnTo>
                    <a:lnTo>
                      <a:pt x="19" y="32"/>
                    </a:lnTo>
                    <a:lnTo>
                      <a:pt x="14" y="35"/>
                    </a:lnTo>
                    <a:lnTo>
                      <a:pt x="12" y="35"/>
                    </a:lnTo>
                    <a:lnTo>
                      <a:pt x="12" y="34"/>
                    </a:lnTo>
                    <a:lnTo>
                      <a:pt x="7" y="32"/>
                    </a:lnTo>
                    <a:lnTo>
                      <a:pt x="6" y="29"/>
                    </a:lnTo>
                    <a:lnTo>
                      <a:pt x="6" y="27"/>
                    </a:lnTo>
                    <a:lnTo>
                      <a:pt x="7" y="25"/>
                    </a:lnTo>
                    <a:lnTo>
                      <a:pt x="9" y="23"/>
                    </a:lnTo>
                    <a:lnTo>
                      <a:pt x="11" y="20"/>
                    </a:lnTo>
                    <a:lnTo>
                      <a:pt x="12" y="15"/>
                    </a:lnTo>
                    <a:lnTo>
                      <a:pt x="10" y="13"/>
                    </a:lnTo>
                    <a:lnTo>
                      <a:pt x="10" y="11"/>
                    </a:lnTo>
                    <a:lnTo>
                      <a:pt x="9" y="10"/>
                    </a:lnTo>
                    <a:lnTo>
                      <a:pt x="9" y="13"/>
                    </a:lnTo>
                    <a:lnTo>
                      <a:pt x="7" y="13"/>
                    </a:lnTo>
                    <a:lnTo>
                      <a:pt x="5" y="15"/>
                    </a:lnTo>
                    <a:lnTo>
                      <a:pt x="2" y="15"/>
                    </a:lnTo>
                    <a:lnTo>
                      <a:pt x="1" y="14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5" y="5"/>
                    </a:lnTo>
                    <a:lnTo>
                      <a:pt x="7" y="4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1" name="Freeform 1329"/>
              <p:cNvSpPr>
                <a:spLocks/>
              </p:cNvSpPr>
              <p:nvPr/>
            </p:nvSpPr>
            <p:spPr bwMode="auto">
              <a:xfrm>
                <a:off x="8940631" y="3564478"/>
                <a:ext cx="58031" cy="43524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5" y="0"/>
                  </a:cxn>
                  <a:cxn ang="0">
                    <a:pos x="26" y="1"/>
                  </a:cxn>
                  <a:cxn ang="0">
                    <a:pos x="28" y="3"/>
                  </a:cxn>
                  <a:cxn ang="0">
                    <a:pos x="28" y="7"/>
                  </a:cxn>
                  <a:cxn ang="0">
                    <a:pos x="25" y="12"/>
                  </a:cxn>
                  <a:cxn ang="0">
                    <a:pos x="24" y="13"/>
                  </a:cxn>
                  <a:cxn ang="0">
                    <a:pos x="20" y="13"/>
                  </a:cxn>
                  <a:cxn ang="0">
                    <a:pos x="18" y="11"/>
                  </a:cxn>
                  <a:cxn ang="0">
                    <a:pos x="16" y="11"/>
                  </a:cxn>
                  <a:cxn ang="0">
                    <a:pos x="14" y="13"/>
                  </a:cxn>
                  <a:cxn ang="0">
                    <a:pos x="11" y="18"/>
                  </a:cxn>
                  <a:cxn ang="0">
                    <a:pos x="6" y="21"/>
                  </a:cxn>
                  <a:cxn ang="0">
                    <a:pos x="4" y="18"/>
                  </a:cxn>
                  <a:cxn ang="0">
                    <a:pos x="4" y="15"/>
                  </a:cxn>
                  <a:cxn ang="0">
                    <a:pos x="1" y="13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3" y="8"/>
                  </a:cxn>
                  <a:cxn ang="0">
                    <a:pos x="5" y="7"/>
                  </a:cxn>
                  <a:cxn ang="0">
                    <a:pos x="9" y="3"/>
                  </a:cxn>
                  <a:cxn ang="0">
                    <a:pos x="14" y="3"/>
                  </a:cxn>
                  <a:cxn ang="0">
                    <a:pos x="16" y="2"/>
                  </a:cxn>
                  <a:cxn ang="0">
                    <a:pos x="18" y="1"/>
                  </a:cxn>
                  <a:cxn ang="0">
                    <a:pos x="20" y="0"/>
                  </a:cxn>
                </a:cxnLst>
                <a:rect l="0" t="0" r="r" b="b"/>
                <a:pathLst>
                  <a:path w="28" h="21">
                    <a:moveTo>
                      <a:pt x="20" y="0"/>
                    </a:moveTo>
                    <a:lnTo>
                      <a:pt x="25" y="0"/>
                    </a:lnTo>
                    <a:lnTo>
                      <a:pt x="26" y="1"/>
                    </a:lnTo>
                    <a:lnTo>
                      <a:pt x="28" y="3"/>
                    </a:lnTo>
                    <a:lnTo>
                      <a:pt x="28" y="7"/>
                    </a:lnTo>
                    <a:lnTo>
                      <a:pt x="25" y="12"/>
                    </a:lnTo>
                    <a:lnTo>
                      <a:pt x="24" y="13"/>
                    </a:lnTo>
                    <a:lnTo>
                      <a:pt x="20" y="13"/>
                    </a:lnTo>
                    <a:lnTo>
                      <a:pt x="18" y="11"/>
                    </a:lnTo>
                    <a:lnTo>
                      <a:pt x="16" y="11"/>
                    </a:lnTo>
                    <a:lnTo>
                      <a:pt x="14" y="13"/>
                    </a:lnTo>
                    <a:lnTo>
                      <a:pt x="11" y="18"/>
                    </a:lnTo>
                    <a:lnTo>
                      <a:pt x="6" y="21"/>
                    </a:lnTo>
                    <a:lnTo>
                      <a:pt x="4" y="18"/>
                    </a:lnTo>
                    <a:lnTo>
                      <a:pt x="4" y="15"/>
                    </a:lnTo>
                    <a:lnTo>
                      <a:pt x="1" y="13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8"/>
                    </a:lnTo>
                    <a:lnTo>
                      <a:pt x="5" y="7"/>
                    </a:lnTo>
                    <a:lnTo>
                      <a:pt x="9" y="3"/>
                    </a:lnTo>
                    <a:lnTo>
                      <a:pt x="14" y="3"/>
                    </a:lnTo>
                    <a:lnTo>
                      <a:pt x="16" y="2"/>
                    </a:lnTo>
                    <a:lnTo>
                      <a:pt x="18" y="1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2" name="Freeform 1330"/>
              <p:cNvSpPr>
                <a:spLocks noEditPoints="1"/>
              </p:cNvSpPr>
              <p:nvPr/>
            </p:nvSpPr>
            <p:spPr bwMode="auto">
              <a:xfrm>
                <a:off x="8907470" y="3367587"/>
                <a:ext cx="269429" cy="221762"/>
              </a:xfrm>
              <a:custGeom>
                <a:avLst/>
                <a:gdLst/>
                <a:ahLst/>
                <a:cxnLst>
                  <a:cxn ang="0">
                    <a:pos x="73" y="57"/>
                  </a:cxn>
                  <a:cxn ang="0">
                    <a:pos x="73" y="56"/>
                  </a:cxn>
                  <a:cxn ang="0">
                    <a:pos x="120" y="0"/>
                  </a:cxn>
                  <a:cxn ang="0">
                    <a:pos x="123" y="2"/>
                  </a:cxn>
                  <a:cxn ang="0">
                    <a:pos x="124" y="7"/>
                  </a:cxn>
                  <a:cxn ang="0">
                    <a:pos x="125" y="14"/>
                  </a:cxn>
                  <a:cxn ang="0">
                    <a:pos x="130" y="25"/>
                  </a:cxn>
                  <a:cxn ang="0">
                    <a:pos x="129" y="30"/>
                  </a:cxn>
                  <a:cxn ang="0">
                    <a:pos x="124" y="41"/>
                  </a:cxn>
                  <a:cxn ang="0">
                    <a:pos x="119" y="42"/>
                  </a:cxn>
                  <a:cxn ang="0">
                    <a:pos x="118" y="62"/>
                  </a:cxn>
                  <a:cxn ang="0">
                    <a:pos x="113" y="68"/>
                  </a:cxn>
                  <a:cxn ang="0">
                    <a:pos x="114" y="75"/>
                  </a:cxn>
                  <a:cxn ang="0">
                    <a:pos x="115" y="78"/>
                  </a:cxn>
                  <a:cxn ang="0">
                    <a:pos x="110" y="82"/>
                  </a:cxn>
                  <a:cxn ang="0">
                    <a:pos x="105" y="81"/>
                  </a:cxn>
                  <a:cxn ang="0">
                    <a:pos x="99" y="85"/>
                  </a:cxn>
                  <a:cxn ang="0">
                    <a:pos x="95" y="90"/>
                  </a:cxn>
                  <a:cxn ang="0">
                    <a:pos x="93" y="88"/>
                  </a:cxn>
                  <a:cxn ang="0">
                    <a:pos x="86" y="90"/>
                  </a:cxn>
                  <a:cxn ang="0">
                    <a:pos x="83" y="93"/>
                  </a:cxn>
                  <a:cxn ang="0">
                    <a:pos x="75" y="92"/>
                  </a:cxn>
                  <a:cxn ang="0">
                    <a:pos x="73" y="88"/>
                  </a:cxn>
                  <a:cxn ang="0">
                    <a:pos x="69" y="86"/>
                  </a:cxn>
                  <a:cxn ang="0">
                    <a:pos x="66" y="91"/>
                  </a:cxn>
                  <a:cxn ang="0">
                    <a:pos x="69" y="95"/>
                  </a:cxn>
                  <a:cxn ang="0">
                    <a:pos x="66" y="96"/>
                  </a:cxn>
                  <a:cxn ang="0">
                    <a:pos x="63" y="98"/>
                  </a:cxn>
                  <a:cxn ang="0">
                    <a:pos x="58" y="105"/>
                  </a:cxn>
                  <a:cxn ang="0">
                    <a:pos x="54" y="105"/>
                  </a:cxn>
                  <a:cxn ang="0">
                    <a:pos x="51" y="102"/>
                  </a:cxn>
                  <a:cxn ang="0">
                    <a:pos x="53" y="96"/>
                  </a:cxn>
                  <a:cxn ang="0">
                    <a:pos x="49" y="91"/>
                  </a:cxn>
                  <a:cxn ang="0">
                    <a:pos x="39" y="88"/>
                  </a:cxn>
                  <a:cxn ang="0">
                    <a:pos x="37" y="92"/>
                  </a:cxn>
                  <a:cxn ang="0">
                    <a:pos x="30" y="93"/>
                  </a:cxn>
                  <a:cxn ang="0">
                    <a:pos x="17" y="97"/>
                  </a:cxn>
                  <a:cxn ang="0">
                    <a:pos x="0" y="98"/>
                  </a:cxn>
                  <a:cxn ang="0">
                    <a:pos x="4" y="96"/>
                  </a:cxn>
                  <a:cxn ang="0">
                    <a:pos x="11" y="90"/>
                  </a:cxn>
                  <a:cxn ang="0">
                    <a:pos x="27" y="78"/>
                  </a:cxn>
                  <a:cxn ang="0">
                    <a:pos x="59" y="76"/>
                  </a:cxn>
                  <a:cxn ang="0">
                    <a:pos x="66" y="66"/>
                  </a:cxn>
                  <a:cxn ang="0">
                    <a:pos x="69" y="62"/>
                  </a:cxn>
                  <a:cxn ang="0">
                    <a:pos x="71" y="58"/>
                  </a:cxn>
                  <a:cxn ang="0">
                    <a:pos x="73" y="62"/>
                  </a:cxn>
                  <a:cxn ang="0">
                    <a:pos x="79" y="61"/>
                  </a:cxn>
                  <a:cxn ang="0">
                    <a:pos x="85" y="57"/>
                  </a:cxn>
                  <a:cxn ang="0">
                    <a:pos x="100" y="43"/>
                  </a:cxn>
                  <a:cxn ang="0">
                    <a:pos x="108" y="23"/>
                  </a:cxn>
                  <a:cxn ang="0">
                    <a:pos x="106" y="20"/>
                  </a:cxn>
                  <a:cxn ang="0">
                    <a:pos x="105" y="15"/>
                  </a:cxn>
                  <a:cxn ang="0">
                    <a:pos x="109" y="8"/>
                  </a:cxn>
                  <a:cxn ang="0">
                    <a:pos x="115" y="4"/>
                  </a:cxn>
                  <a:cxn ang="0">
                    <a:pos x="116" y="7"/>
                  </a:cxn>
                  <a:cxn ang="0">
                    <a:pos x="120" y="5"/>
                  </a:cxn>
                  <a:cxn ang="0">
                    <a:pos x="118" y="4"/>
                  </a:cxn>
                </a:cxnLst>
                <a:rect l="0" t="0" r="r" b="b"/>
                <a:pathLst>
                  <a:path w="130" h="107">
                    <a:moveTo>
                      <a:pt x="73" y="56"/>
                    </a:moveTo>
                    <a:lnTo>
                      <a:pt x="73" y="57"/>
                    </a:lnTo>
                    <a:lnTo>
                      <a:pt x="71" y="58"/>
                    </a:lnTo>
                    <a:lnTo>
                      <a:pt x="73" y="56"/>
                    </a:lnTo>
                    <a:close/>
                    <a:moveTo>
                      <a:pt x="118" y="0"/>
                    </a:moveTo>
                    <a:lnTo>
                      <a:pt x="120" y="0"/>
                    </a:lnTo>
                    <a:lnTo>
                      <a:pt x="122" y="2"/>
                    </a:lnTo>
                    <a:lnTo>
                      <a:pt x="123" y="2"/>
                    </a:lnTo>
                    <a:lnTo>
                      <a:pt x="123" y="3"/>
                    </a:lnTo>
                    <a:lnTo>
                      <a:pt x="124" y="7"/>
                    </a:lnTo>
                    <a:lnTo>
                      <a:pt x="124" y="10"/>
                    </a:lnTo>
                    <a:lnTo>
                      <a:pt x="125" y="14"/>
                    </a:lnTo>
                    <a:lnTo>
                      <a:pt x="129" y="22"/>
                    </a:lnTo>
                    <a:lnTo>
                      <a:pt x="130" y="25"/>
                    </a:lnTo>
                    <a:lnTo>
                      <a:pt x="130" y="28"/>
                    </a:lnTo>
                    <a:lnTo>
                      <a:pt x="129" y="30"/>
                    </a:lnTo>
                    <a:lnTo>
                      <a:pt x="124" y="36"/>
                    </a:lnTo>
                    <a:lnTo>
                      <a:pt x="124" y="41"/>
                    </a:lnTo>
                    <a:lnTo>
                      <a:pt x="120" y="41"/>
                    </a:lnTo>
                    <a:lnTo>
                      <a:pt x="119" y="42"/>
                    </a:lnTo>
                    <a:lnTo>
                      <a:pt x="118" y="44"/>
                    </a:lnTo>
                    <a:lnTo>
                      <a:pt x="118" y="62"/>
                    </a:lnTo>
                    <a:lnTo>
                      <a:pt x="114" y="66"/>
                    </a:lnTo>
                    <a:lnTo>
                      <a:pt x="113" y="68"/>
                    </a:lnTo>
                    <a:lnTo>
                      <a:pt x="113" y="73"/>
                    </a:lnTo>
                    <a:lnTo>
                      <a:pt x="114" y="75"/>
                    </a:lnTo>
                    <a:lnTo>
                      <a:pt x="114" y="77"/>
                    </a:lnTo>
                    <a:lnTo>
                      <a:pt x="115" y="78"/>
                    </a:lnTo>
                    <a:lnTo>
                      <a:pt x="113" y="81"/>
                    </a:lnTo>
                    <a:lnTo>
                      <a:pt x="110" y="82"/>
                    </a:lnTo>
                    <a:lnTo>
                      <a:pt x="105" y="87"/>
                    </a:lnTo>
                    <a:lnTo>
                      <a:pt x="105" y="81"/>
                    </a:lnTo>
                    <a:lnTo>
                      <a:pt x="101" y="82"/>
                    </a:lnTo>
                    <a:lnTo>
                      <a:pt x="99" y="85"/>
                    </a:lnTo>
                    <a:lnTo>
                      <a:pt x="96" y="86"/>
                    </a:lnTo>
                    <a:lnTo>
                      <a:pt x="95" y="90"/>
                    </a:lnTo>
                    <a:lnTo>
                      <a:pt x="94" y="90"/>
                    </a:lnTo>
                    <a:lnTo>
                      <a:pt x="93" y="88"/>
                    </a:lnTo>
                    <a:lnTo>
                      <a:pt x="89" y="88"/>
                    </a:lnTo>
                    <a:lnTo>
                      <a:pt x="86" y="90"/>
                    </a:lnTo>
                    <a:lnTo>
                      <a:pt x="85" y="92"/>
                    </a:lnTo>
                    <a:lnTo>
                      <a:pt x="83" y="93"/>
                    </a:lnTo>
                    <a:lnTo>
                      <a:pt x="78" y="93"/>
                    </a:lnTo>
                    <a:lnTo>
                      <a:pt x="75" y="92"/>
                    </a:lnTo>
                    <a:lnTo>
                      <a:pt x="74" y="91"/>
                    </a:lnTo>
                    <a:lnTo>
                      <a:pt x="73" y="88"/>
                    </a:lnTo>
                    <a:lnTo>
                      <a:pt x="70" y="86"/>
                    </a:lnTo>
                    <a:lnTo>
                      <a:pt x="69" y="86"/>
                    </a:lnTo>
                    <a:lnTo>
                      <a:pt x="66" y="88"/>
                    </a:lnTo>
                    <a:lnTo>
                      <a:pt x="66" y="91"/>
                    </a:lnTo>
                    <a:lnTo>
                      <a:pt x="68" y="92"/>
                    </a:lnTo>
                    <a:lnTo>
                      <a:pt x="69" y="95"/>
                    </a:lnTo>
                    <a:lnTo>
                      <a:pt x="70" y="96"/>
                    </a:lnTo>
                    <a:lnTo>
                      <a:pt x="66" y="96"/>
                    </a:lnTo>
                    <a:lnTo>
                      <a:pt x="65" y="97"/>
                    </a:lnTo>
                    <a:lnTo>
                      <a:pt x="63" y="98"/>
                    </a:lnTo>
                    <a:lnTo>
                      <a:pt x="60" y="101"/>
                    </a:lnTo>
                    <a:lnTo>
                      <a:pt x="58" y="105"/>
                    </a:lnTo>
                    <a:lnTo>
                      <a:pt x="56" y="107"/>
                    </a:lnTo>
                    <a:lnTo>
                      <a:pt x="54" y="105"/>
                    </a:lnTo>
                    <a:lnTo>
                      <a:pt x="53" y="102"/>
                    </a:lnTo>
                    <a:lnTo>
                      <a:pt x="51" y="102"/>
                    </a:lnTo>
                    <a:lnTo>
                      <a:pt x="51" y="100"/>
                    </a:lnTo>
                    <a:lnTo>
                      <a:pt x="53" y="96"/>
                    </a:lnTo>
                    <a:lnTo>
                      <a:pt x="53" y="92"/>
                    </a:lnTo>
                    <a:lnTo>
                      <a:pt x="49" y="91"/>
                    </a:lnTo>
                    <a:lnTo>
                      <a:pt x="44" y="88"/>
                    </a:lnTo>
                    <a:lnTo>
                      <a:pt x="39" y="88"/>
                    </a:lnTo>
                    <a:lnTo>
                      <a:pt x="37" y="90"/>
                    </a:lnTo>
                    <a:lnTo>
                      <a:pt x="37" y="92"/>
                    </a:lnTo>
                    <a:lnTo>
                      <a:pt x="31" y="92"/>
                    </a:lnTo>
                    <a:lnTo>
                      <a:pt x="30" y="93"/>
                    </a:lnTo>
                    <a:lnTo>
                      <a:pt x="27" y="93"/>
                    </a:lnTo>
                    <a:lnTo>
                      <a:pt x="17" y="97"/>
                    </a:lnTo>
                    <a:lnTo>
                      <a:pt x="6" y="98"/>
                    </a:lnTo>
                    <a:lnTo>
                      <a:pt x="0" y="98"/>
                    </a:lnTo>
                    <a:lnTo>
                      <a:pt x="0" y="96"/>
                    </a:lnTo>
                    <a:lnTo>
                      <a:pt x="4" y="96"/>
                    </a:lnTo>
                    <a:lnTo>
                      <a:pt x="5" y="95"/>
                    </a:lnTo>
                    <a:lnTo>
                      <a:pt x="11" y="90"/>
                    </a:lnTo>
                    <a:lnTo>
                      <a:pt x="21" y="80"/>
                    </a:lnTo>
                    <a:lnTo>
                      <a:pt x="27" y="78"/>
                    </a:lnTo>
                    <a:lnTo>
                      <a:pt x="54" y="78"/>
                    </a:lnTo>
                    <a:lnTo>
                      <a:pt x="59" y="76"/>
                    </a:lnTo>
                    <a:lnTo>
                      <a:pt x="61" y="71"/>
                    </a:lnTo>
                    <a:lnTo>
                      <a:pt x="66" y="66"/>
                    </a:lnTo>
                    <a:lnTo>
                      <a:pt x="68" y="63"/>
                    </a:lnTo>
                    <a:lnTo>
                      <a:pt x="69" y="62"/>
                    </a:lnTo>
                    <a:lnTo>
                      <a:pt x="70" y="59"/>
                    </a:lnTo>
                    <a:lnTo>
                      <a:pt x="71" y="58"/>
                    </a:lnTo>
                    <a:lnTo>
                      <a:pt x="71" y="61"/>
                    </a:lnTo>
                    <a:lnTo>
                      <a:pt x="73" y="62"/>
                    </a:lnTo>
                    <a:lnTo>
                      <a:pt x="76" y="62"/>
                    </a:lnTo>
                    <a:lnTo>
                      <a:pt x="79" y="61"/>
                    </a:lnTo>
                    <a:lnTo>
                      <a:pt x="80" y="59"/>
                    </a:lnTo>
                    <a:lnTo>
                      <a:pt x="85" y="57"/>
                    </a:lnTo>
                    <a:lnTo>
                      <a:pt x="93" y="52"/>
                    </a:lnTo>
                    <a:lnTo>
                      <a:pt x="100" y="43"/>
                    </a:lnTo>
                    <a:lnTo>
                      <a:pt x="105" y="33"/>
                    </a:lnTo>
                    <a:lnTo>
                      <a:pt x="108" y="23"/>
                    </a:lnTo>
                    <a:lnTo>
                      <a:pt x="108" y="22"/>
                    </a:lnTo>
                    <a:lnTo>
                      <a:pt x="106" y="20"/>
                    </a:lnTo>
                    <a:lnTo>
                      <a:pt x="105" y="20"/>
                    </a:lnTo>
                    <a:lnTo>
                      <a:pt x="105" y="15"/>
                    </a:lnTo>
                    <a:lnTo>
                      <a:pt x="108" y="12"/>
                    </a:lnTo>
                    <a:lnTo>
                      <a:pt x="109" y="8"/>
                    </a:lnTo>
                    <a:lnTo>
                      <a:pt x="113" y="5"/>
                    </a:lnTo>
                    <a:lnTo>
                      <a:pt x="115" y="4"/>
                    </a:lnTo>
                    <a:lnTo>
                      <a:pt x="116" y="5"/>
                    </a:lnTo>
                    <a:lnTo>
                      <a:pt x="116" y="7"/>
                    </a:lnTo>
                    <a:lnTo>
                      <a:pt x="119" y="7"/>
                    </a:lnTo>
                    <a:lnTo>
                      <a:pt x="120" y="5"/>
                    </a:lnTo>
                    <a:lnTo>
                      <a:pt x="119" y="4"/>
                    </a:lnTo>
                    <a:lnTo>
                      <a:pt x="118" y="4"/>
                    </a:lnTo>
                    <a:lnTo>
                      <a:pt x="1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3" name="Freeform 1331"/>
              <p:cNvSpPr>
                <a:spLocks/>
              </p:cNvSpPr>
              <p:nvPr/>
            </p:nvSpPr>
            <p:spPr bwMode="auto">
              <a:xfrm>
                <a:off x="9125086" y="3247380"/>
                <a:ext cx="138860" cy="118135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30" y="7"/>
                  </a:cxn>
                  <a:cxn ang="0">
                    <a:pos x="38" y="13"/>
                  </a:cxn>
                  <a:cxn ang="0">
                    <a:pos x="45" y="18"/>
                  </a:cxn>
                  <a:cxn ang="0">
                    <a:pos x="55" y="21"/>
                  </a:cxn>
                  <a:cxn ang="0">
                    <a:pos x="58" y="21"/>
                  </a:cxn>
                  <a:cxn ang="0">
                    <a:pos x="60" y="19"/>
                  </a:cxn>
                  <a:cxn ang="0">
                    <a:pos x="62" y="19"/>
                  </a:cxn>
                  <a:cxn ang="0">
                    <a:pos x="64" y="21"/>
                  </a:cxn>
                  <a:cxn ang="0">
                    <a:pos x="63" y="22"/>
                  </a:cxn>
                  <a:cxn ang="0">
                    <a:pos x="62" y="24"/>
                  </a:cxn>
                  <a:cxn ang="0">
                    <a:pos x="64" y="29"/>
                  </a:cxn>
                  <a:cxn ang="0">
                    <a:pos x="67" y="31"/>
                  </a:cxn>
                  <a:cxn ang="0">
                    <a:pos x="63" y="33"/>
                  </a:cxn>
                  <a:cxn ang="0">
                    <a:pos x="59" y="34"/>
                  </a:cxn>
                  <a:cxn ang="0">
                    <a:pos x="54" y="34"/>
                  </a:cxn>
                  <a:cxn ang="0">
                    <a:pos x="47" y="37"/>
                  </a:cxn>
                  <a:cxn ang="0">
                    <a:pos x="42" y="42"/>
                  </a:cxn>
                  <a:cxn ang="0">
                    <a:pos x="40" y="46"/>
                  </a:cxn>
                  <a:cxn ang="0">
                    <a:pos x="39" y="48"/>
                  </a:cxn>
                  <a:cxn ang="0">
                    <a:pos x="34" y="46"/>
                  </a:cxn>
                  <a:cxn ang="0">
                    <a:pos x="30" y="43"/>
                  </a:cxn>
                  <a:cxn ang="0">
                    <a:pos x="27" y="42"/>
                  </a:cxn>
                  <a:cxn ang="0">
                    <a:pos x="22" y="38"/>
                  </a:cxn>
                  <a:cxn ang="0">
                    <a:pos x="20" y="39"/>
                  </a:cxn>
                  <a:cxn ang="0">
                    <a:pos x="19" y="42"/>
                  </a:cxn>
                  <a:cxn ang="0">
                    <a:pos x="14" y="42"/>
                  </a:cxn>
                  <a:cxn ang="0">
                    <a:pos x="11" y="41"/>
                  </a:cxn>
                  <a:cxn ang="0">
                    <a:pos x="8" y="41"/>
                  </a:cxn>
                  <a:cxn ang="0">
                    <a:pos x="6" y="42"/>
                  </a:cxn>
                  <a:cxn ang="0">
                    <a:pos x="6" y="47"/>
                  </a:cxn>
                  <a:cxn ang="0">
                    <a:pos x="8" y="48"/>
                  </a:cxn>
                  <a:cxn ang="0">
                    <a:pos x="10" y="49"/>
                  </a:cxn>
                  <a:cxn ang="0">
                    <a:pos x="11" y="49"/>
                  </a:cxn>
                  <a:cxn ang="0">
                    <a:pos x="13" y="51"/>
                  </a:cxn>
                  <a:cxn ang="0">
                    <a:pos x="14" y="51"/>
                  </a:cxn>
                  <a:cxn ang="0">
                    <a:pos x="11" y="53"/>
                  </a:cxn>
                  <a:cxn ang="0">
                    <a:pos x="9" y="53"/>
                  </a:cxn>
                  <a:cxn ang="0">
                    <a:pos x="6" y="55"/>
                  </a:cxn>
                  <a:cxn ang="0">
                    <a:pos x="4" y="57"/>
                  </a:cxn>
                  <a:cxn ang="0">
                    <a:pos x="1" y="57"/>
                  </a:cxn>
                  <a:cxn ang="0">
                    <a:pos x="1" y="44"/>
                  </a:cxn>
                  <a:cxn ang="0">
                    <a:pos x="0" y="43"/>
                  </a:cxn>
                  <a:cxn ang="0">
                    <a:pos x="3" y="38"/>
                  </a:cxn>
                  <a:cxn ang="0">
                    <a:pos x="8" y="33"/>
                  </a:cxn>
                  <a:cxn ang="0">
                    <a:pos x="8" y="31"/>
                  </a:cxn>
                  <a:cxn ang="0">
                    <a:pos x="13" y="31"/>
                  </a:cxn>
                  <a:cxn ang="0">
                    <a:pos x="18" y="28"/>
                  </a:cxn>
                  <a:cxn ang="0">
                    <a:pos x="23" y="16"/>
                  </a:cxn>
                  <a:cxn ang="0">
                    <a:pos x="23" y="8"/>
                  </a:cxn>
                  <a:cxn ang="0">
                    <a:pos x="22" y="7"/>
                  </a:cxn>
                  <a:cxn ang="0">
                    <a:pos x="22" y="3"/>
                  </a:cxn>
                  <a:cxn ang="0">
                    <a:pos x="24" y="0"/>
                  </a:cxn>
                </a:cxnLst>
                <a:rect l="0" t="0" r="r" b="b"/>
                <a:pathLst>
                  <a:path w="67" h="57">
                    <a:moveTo>
                      <a:pt x="24" y="0"/>
                    </a:moveTo>
                    <a:lnTo>
                      <a:pt x="30" y="7"/>
                    </a:lnTo>
                    <a:lnTo>
                      <a:pt x="38" y="13"/>
                    </a:lnTo>
                    <a:lnTo>
                      <a:pt x="45" y="18"/>
                    </a:lnTo>
                    <a:lnTo>
                      <a:pt x="55" y="21"/>
                    </a:lnTo>
                    <a:lnTo>
                      <a:pt x="58" y="21"/>
                    </a:lnTo>
                    <a:lnTo>
                      <a:pt x="60" y="19"/>
                    </a:lnTo>
                    <a:lnTo>
                      <a:pt x="62" y="19"/>
                    </a:lnTo>
                    <a:lnTo>
                      <a:pt x="64" y="21"/>
                    </a:lnTo>
                    <a:lnTo>
                      <a:pt x="63" y="22"/>
                    </a:lnTo>
                    <a:lnTo>
                      <a:pt x="62" y="24"/>
                    </a:lnTo>
                    <a:lnTo>
                      <a:pt x="64" y="29"/>
                    </a:lnTo>
                    <a:lnTo>
                      <a:pt x="67" y="31"/>
                    </a:lnTo>
                    <a:lnTo>
                      <a:pt x="63" y="33"/>
                    </a:lnTo>
                    <a:lnTo>
                      <a:pt x="59" y="34"/>
                    </a:lnTo>
                    <a:lnTo>
                      <a:pt x="54" y="34"/>
                    </a:lnTo>
                    <a:lnTo>
                      <a:pt x="47" y="37"/>
                    </a:lnTo>
                    <a:lnTo>
                      <a:pt x="42" y="42"/>
                    </a:lnTo>
                    <a:lnTo>
                      <a:pt x="40" y="46"/>
                    </a:lnTo>
                    <a:lnTo>
                      <a:pt x="39" y="48"/>
                    </a:lnTo>
                    <a:lnTo>
                      <a:pt x="34" y="46"/>
                    </a:lnTo>
                    <a:lnTo>
                      <a:pt x="30" y="43"/>
                    </a:lnTo>
                    <a:lnTo>
                      <a:pt x="27" y="42"/>
                    </a:lnTo>
                    <a:lnTo>
                      <a:pt x="22" y="38"/>
                    </a:lnTo>
                    <a:lnTo>
                      <a:pt x="20" y="39"/>
                    </a:lnTo>
                    <a:lnTo>
                      <a:pt x="19" y="42"/>
                    </a:lnTo>
                    <a:lnTo>
                      <a:pt x="14" y="42"/>
                    </a:lnTo>
                    <a:lnTo>
                      <a:pt x="11" y="41"/>
                    </a:lnTo>
                    <a:lnTo>
                      <a:pt x="8" y="41"/>
                    </a:lnTo>
                    <a:lnTo>
                      <a:pt x="6" y="42"/>
                    </a:lnTo>
                    <a:lnTo>
                      <a:pt x="6" y="47"/>
                    </a:lnTo>
                    <a:lnTo>
                      <a:pt x="8" y="48"/>
                    </a:lnTo>
                    <a:lnTo>
                      <a:pt x="10" y="49"/>
                    </a:lnTo>
                    <a:lnTo>
                      <a:pt x="11" y="49"/>
                    </a:lnTo>
                    <a:lnTo>
                      <a:pt x="13" y="51"/>
                    </a:lnTo>
                    <a:lnTo>
                      <a:pt x="14" y="51"/>
                    </a:lnTo>
                    <a:lnTo>
                      <a:pt x="11" y="53"/>
                    </a:lnTo>
                    <a:lnTo>
                      <a:pt x="9" y="53"/>
                    </a:lnTo>
                    <a:lnTo>
                      <a:pt x="6" y="55"/>
                    </a:lnTo>
                    <a:lnTo>
                      <a:pt x="4" y="57"/>
                    </a:lnTo>
                    <a:lnTo>
                      <a:pt x="1" y="57"/>
                    </a:lnTo>
                    <a:lnTo>
                      <a:pt x="1" y="44"/>
                    </a:lnTo>
                    <a:lnTo>
                      <a:pt x="0" y="43"/>
                    </a:lnTo>
                    <a:lnTo>
                      <a:pt x="3" y="38"/>
                    </a:lnTo>
                    <a:lnTo>
                      <a:pt x="8" y="33"/>
                    </a:lnTo>
                    <a:lnTo>
                      <a:pt x="8" y="31"/>
                    </a:lnTo>
                    <a:lnTo>
                      <a:pt x="13" y="31"/>
                    </a:lnTo>
                    <a:lnTo>
                      <a:pt x="18" y="28"/>
                    </a:lnTo>
                    <a:lnTo>
                      <a:pt x="23" y="16"/>
                    </a:lnTo>
                    <a:lnTo>
                      <a:pt x="23" y="8"/>
                    </a:lnTo>
                    <a:lnTo>
                      <a:pt x="22" y="7"/>
                    </a:lnTo>
                    <a:lnTo>
                      <a:pt x="22" y="3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4" name="Freeform 1332"/>
              <p:cNvSpPr>
                <a:spLocks/>
              </p:cNvSpPr>
              <p:nvPr/>
            </p:nvSpPr>
            <p:spPr bwMode="auto">
              <a:xfrm>
                <a:off x="9259801" y="3276396"/>
                <a:ext cx="20725" cy="20725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0" y="2"/>
                  </a:cxn>
                  <a:cxn ang="0">
                    <a:pos x="9" y="3"/>
                  </a:cxn>
                  <a:cxn ang="0">
                    <a:pos x="8" y="5"/>
                  </a:cxn>
                  <a:cxn ang="0">
                    <a:pos x="5" y="8"/>
                  </a:cxn>
                  <a:cxn ang="0">
                    <a:pos x="0" y="10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7" y="2"/>
                  </a:cxn>
                  <a:cxn ang="0">
                    <a:pos x="9" y="0"/>
                  </a:cxn>
                </a:cxnLst>
                <a:rect l="0" t="0" r="r" b="b"/>
                <a:pathLst>
                  <a:path w="10" h="10">
                    <a:moveTo>
                      <a:pt x="9" y="0"/>
                    </a:moveTo>
                    <a:lnTo>
                      <a:pt x="10" y="2"/>
                    </a:lnTo>
                    <a:lnTo>
                      <a:pt x="9" y="3"/>
                    </a:lnTo>
                    <a:lnTo>
                      <a:pt x="8" y="5"/>
                    </a:lnTo>
                    <a:lnTo>
                      <a:pt x="5" y="8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7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5" name="Freeform 1333"/>
              <p:cNvSpPr>
                <a:spLocks/>
              </p:cNvSpPr>
              <p:nvPr/>
            </p:nvSpPr>
            <p:spPr bwMode="auto">
              <a:xfrm>
                <a:off x="9307469" y="3245308"/>
                <a:ext cx="31089" cy="2279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5" y="0"/>
                  </a:cxn>
                  <a:cxn ang="0">
                    <a:pos x="15" y="4"/>
                  </a:cxn>
                  <a:cxn ang="0">
                    <a:pos x="11" y="4"/>
                  </a:cxn>
                  <a:cxn ang="0">
                    <a:pos x="6" y="6"/>
                  </a:cxn>
                  <a:cxn ang="0">
                    <a:pos x="5" y="9"/>
                  </a:cxn>
                  <a:cxn ang="0">
                    <a:pos x="3" y="11"/>
                  </a:cxn>
                  <a:cxn ang="0">
                    <a:pos x="0" y="11"/>
                  </a:cxn>
                  <a:cxn ang="0">
                    <a:pos x="0" y="8"/>
                  </a:cxn>
                  <a:cxn ang="0">
                    <a:pos x="1" y="6"/>
                  </a:cxn>
                  <a:cxn ang="0">
                    <a:pos x="3" y="4"/>
                  </a:cxn>
                  <a:cxn ang="0">
                    <a:pos x="4" y="3"/>
                  </a:cxn>
                  <a:cxn ang="0">
                    <a:pos x="9" y="0"/>
                  </a:cxn>
                </a:cxnLst>
                <a:rect l="0" t="0" r="r" b="b"/>
                <a:pathLst>
                  <a:path w="15" h="11">
                    <a:moveTo>
                      <a:pt x="9" y="0"/>
                    </a:moveTo>
                    <a:lnTo>
                      <a:pt x="15" y="0"/>
                    </a:lnTo>
                    <a:lnTo>
                      <a:pt x="15" y="4"/>
                    </a:lnTo>
                    <a:lnTo>
                      <a:pt x="11" y="4"/>
                    </a:lnTo>
                    <a:lnTo>
                      <a:pt x="6" y="6"/>
                    </a:lnTo>
                    <a:lnTo>
                      <a:pt x="5" y="9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6" name="Freeform 1334"/>
              <p:cNvSpPr>
                <a:spLocks/>
              </p:cNvSpPr>
              <p:nvPr/>
            </p:nvSpPr>
            <p:spPr bwMode="auto">
              <a:xfrm>
                <a:off x="9361354" y="3222510"/>
                <a:ext cx="18653" cy="1450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9" y="0"/>
                  </a:cxn>
                  <a:cxn ang="0">
                    <a:pos x="7" y="5"/>
                  </a:cxn>
                  <a:cxn ang="0">
                    <a:pos x="2" y="7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2" y="5"/>
                  </a:cxn>
                  <a:cxn ang="0">
                    <a:pos x="2" y="2"/>
                  </a:cxn>
                  <a:cxn ang="0">
                    <a:pos x="3" y="1"/>
                  </a:cxn>
                  <a:cxn ang="0">
                    <a:pos x="5" y="0"/>
                  </a:cxn>
                </a:cxnLst>
                <a:rect l="0" t="0" r="r" b="b"/>
                <a:pathLst>
                  <a:path w="9" h="7">
                    <a:moveTo>
                      <a:pt x="5" y="0"/>
                    </a:moveTo>
                    <a:lnTo>
                      <a:pt x="9" y="0"/>
                    </a:lnTo>
                    <a:lnTo>
                      <a:pt x="7" y="5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7" name="Freeform 1335"/>
              <p:cNvSpPr>
                <a:spLocks/>
              </p:cNvSpPr>
              <p:nvPr/>
            </p:nvSpPr>
            <p:spPr bwMode="auto">
              <a:xfrm>
                <a:off x="9166536" y="2963444"/>
                <a:ext cx="70466" cy="267357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4" y="0"/>
                  </a:cxn>
                  <a:cxn ang="0">
                    <a:pos x="14" y="7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9" y="19"/>
                  </a:cxn>
                  <a:cxn ang="0">
                    <a:pos x="19" y="32"/>
                  </a:cxn>
                  <a:cxn ang="0">
                    <a:pos x="20" y="34"/>
                  </a:cxn>
                  <a:cxn ang="0">
                    <a:pos x="20" y="51"/>
                  </a:cxn>
                  <a:cxn ang="0">
                    <a:pos x="23" y="56"/>
                  </a:cxn>
                  <a:cxn ang="0">
                    <a:pos x="29" y="70"/>
                  </a:cxn>
                  <a:cxn ang="0">
                    <a:pos x="34" y="83"/>
                  </a:cxn>
                  <a:cxn ang="0">
                    <a:pos x="32" y="82"/>
                  </a:cxn>
                  <a:cxn ang="0">
                    <a:pos x="30" y="80"/>
                  </a:cxn>
                  <a:cxn ang="0">
                    <a:pos x="28" y="78"/>
                  </a:cxn>
                  <a:cxn ang="0">
                    <a:pos x="25" y="78"/>
                  </a:cxn>
                  <a:cxn ang="0">
                    <a:pos x="19" y="81"/>
                  </a:cxn>
                  <a:cxn ang="0">
                    <a:pos x="15" y="86"/>
                  </a:cxn>
                  <a:cxn ang="0">
                    <a:pos x="13" y="93"/>
                  </a:cxn>
                  <a:cxn ang="0">
                    <a:pos x="13" y="102"/>
                  </a:cxn>
                  <a:cxn ang="0">
                    <a:pos x="15" y="110"/>
                  </a:cxn>
                  <a:cxn ang="0">
                    <a:pos x="20" y="116"/>
                  </a:cxn>
                  <a:cxn ang="0">
                    <a:pos x="24" y="122"/>
                  </a:cxn>
                  <a:cxn ang="0">
                    <a:pos x="24" y="124"/>
                  </a:cxn>
                  <a:cxn ang="0">
                    <a:pos x="23" y="124"/>
                  </a:cxn>
                  <a:cxn ang="0">
                    <a:pos x="20" y="121"/>
                  </a:cxn>
                  <a:cxn ang="0">
                    <a:pos x="19" y="119"/>
                  </a:cxn>
                  <a:cxn ang="0">
                    <a:pos x="14" y="119"/>
                  </a:cxn>
                  <a:cxn ang="0">
                    <a:pos x="10" y="122"/>
                  </a:cxn>
                  <a:cxn ang="0">
                    <a:pos x="10" y="125"/>
                  </a:cxn>
                  <a:cxn ang="0">
                    <a:pos x="7" y="129"/>
                  </a:cxn>
                  <a:cxn ang="0">
                    <a:pos x="5" y="129"/>
                  </a:cxn>
                  <a:cxn ang="0">
                    <a:pos x="5" y="111"/>
                  </a:cxn>
                  <a:cxn ang="0">
                    <a:pos x="7" y="106"/>
                  </a:cxn>
                  <a:cxn ang="0">
                    <a:pos x="7" y="92"/>
                  </a:cxn>
                  <a:cxn ang="0">
                    <a:pos x="5" y="90"/>
                  </a:cxn>
                  <a:cxn ang="0">
                    <a:pos x="5" y="82"/>
                  </a:cxn>
                  <a:cxn ang="0">
                    <a:pos x="7" y="80"/>
                  </a:cxn>
                  <a:cxn ang="0">
                    <a:pos x="7" y="49"/>
                  </a:cxn>
                  <a:cxn ang="0">
                    <a:pos x="5" y="46"/>
                  </a:cxn>
                  <a:cxn ang="0">
                    <a:pos x="0" y="36"/>
                  </a:cxn>
                  <a:cxn ang="0">
                    <a:pos x="2" y="27"/>
                  </a:cxn>
                  <a:cxn ang="0">
                    <a:pos x="4" y="18"/>
                  </a:cxn>
                  <a:cxn ang="0">
                    <a:pos x="9" y="14"/>
                  </a:cxn>
                  <a:cxn ang="0">
                    <a:pos x="9" y="13"/>
                  </a:cxn>
                  <a:cxn ang="0">
                    <a:pos x="10" y="12"/>
                  </a:cxn>
                  <a:cxn ang="0">
                    <a:pos x="10" y="0"/>
                  </a:cxn>
                </a:cxnLst>
                <a:rect l="0" t="0" r="r" b="b"/>
                <a:pathLst>
                  <a:path w="34" h="129">
                    <a:moveTo>
                      <a:pt x="10" y="0"/>
                    </a:moveTo>
                    <a:lnTo>
                      <a:pt x="14" y="0"/>
                    </a:lnTo>
                    <a:lnTo>
                      <a:pt x="14" y="7"/>
                    </a:lnTo>
                    <a:lnTo>
                      <a:pt x="15" y="12"/>
                    </a:lnTo>
                    <a:lnTo>
                      <a:pt x="18" y="15"/>
                    </a:lnTo>
                    <a:lnTo>
                      <a:pt x="19" y="19"/>
                    </a:lnTo>
                    <a:lnTo>
                      <a:pt x="19" y="32"/>
                    </a:lnTo>
                    <a:lnTo>
                      <a:pt x="20" y="34"/>
                    </a:lnTo>
                    <a:lnTo>
                      <a:pt x="20" y="51"/>
                    </a:lnTo>
                    <a:lnTo>
                      <a:pt x="23" y="56"/>
                    </a:lnTo>
                    <a:lnTo>
                      <a:pt x="29" y="70"/>
                    </a:lnTo>
                    <a:lnTo>
                      <a:pt x="34" y="83"/>
                    </a:lnTo>
                    <a:lnTo>
                      <a:pt x="32" y="82"/>
                    </a:lnTo>
                    <a:lnTo>
                      <a:pt x="30" y="80"/>
                    </a:lnTo>
                    <a:lnTo>
                      <a:pt x="28" y="78"/>
                    </a:lnTo>
                    <a:lnTo>
                      <a:pt x="25" y="78"/>
                    </a:lnTo>
                    <a:lnTo>
                      <a:pt x="19" y="81"/>
                    </a:lnTo>
                    <a:lnTo>
                      <a:pt x="15" y="86"/>
                    </a:lnTo>
                    <a:lnTo>
                      <a:pt x="13" y="93"/>
                    </a:lnTo>
                    <a:lnTo>
                      <a:pt x="13" y="102"/>
                    </a:lnTo>
                    <a:lnTo>
                      <a:pt x="15" y="110"/>
                    </a:lnTo>
                    <a:lnTo>
                      <a:pt x="20" y="116"/>
                    </a:lnTo>
                    <a:lnTo>
                      <a:pt x="24" y="122"/>
                    </a:lnTo>
                    <a:lnTo>
                      <a:pt x="24" y="124"/>
                    </a:lnTo>
                    <a:lnTo>
                      <a:pt x="23" y="124"/>
                    </a:lnTo>
                    <a:lnTo>
                      <a:pt x="20" y="121"/>
                    </a:lnTo>
                    <a:lnTo>
                      <a:pt x="19" y="119"/>
                    </a:lnTo>
                    <a:lnTo>
                      <a:pt x="14" y="119"/>
                    </a:lnTo>
                    <a:lnTo>
                      <a:pt x="10" y="122"/>
                    </a:lnTo>
                    <a:lnTo>
                      <a:pt x="10" y="125"/>
                    </a:lnTo>
                    <a:lnTo>
                      <a:pt x="7" y="129"/>
                    </a:lnTo>
                    <a:lnTo>
                      <a:pt x="5" y="129"/>
                    </a:lnTo>
                    <a:lnTo>
                      <a:pt x="5" y="111"/>
                    </a:lnTo>
                    <a:lnTo>
                      <a:pt x="7" y="106"/>
                    </a:lnTo>
                    <a:lnTo>
                      <a:pt x="7" y="92"/>
                    </a:lnTo>
                    <a:lnTo>
                      <a:pt x="5" y="90"/>
                    </a:lnTo>
                    <a:lnTo>
                      <a:pt x="5" y="82"/>
                    </a:lnTo>
                    <a:lnTo>
                      <a:pt x="7" y="80"/>
                    </a:lnTo>
                    <a:lnTo>
                      <a:pt x="7" y="49"/>
                    </a:lnTo>
                    <a:lnTo>
                      <a:pt x="5" y="46"/>
                    </a:lnTo>
                    <a:lnTo>
                      <a:pt x="0" y="36"/>
                    </a:lnTo>
                    <a:lnTo>
                      <a:pt x="2" y="27"/>
                    </a:lnTo>
                    <a:lnTo>
                      <a:pt x="4" y="18"/>
                    </a:lnTo>
                    <a:lnTo>
                      <a:pt x="9" y="14"/>
                    </a:lnTo>
                    <a:lnTo>
                      <a:pt x="9" y="13"/>
                    </a:lnTo>
                    <a:lnTo>
                      <a:pt x="10" y="12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8" name="Freeform 1336"/>
              <p:cNvSpPr>
                <a:spLocks/>
              </p:cNvSpPr>
              <p:nvPr/>
            </p:nvSpPr>
            <p:spPr bwMode="auto">
              <a:xfrm>
                <a:off x="10051509" y="2302305"/>
                <a:ext cx="84975" cy="35234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5" y="1"/>
                  </a:cxn>
                  <a:cxn ang="0">
                    <a:pos x="32" y="2"/>
                  </a:cxn>
                  <a:cxn ang="0">
                    <a:pos x="39" y="6"/>
                  </a:cxn>
                  <a:cxn ang="0">
                    <a:pos x="41" y="10"/>
                  </a:cxn>
                  <a:cxn ang="0">
                    <a:pos x="37" y="12"/>
                  </a:cxn>
                  <a:cxn ang="0">
                    <a:pos x="30" y="15"/>
                  </a:cxn>
                  <a:cxn ang="0">
                    <a:pos x="10" y="17"/>
                  </a:cxn>
                  <a:cxn ang="0">
                    <a:pos x="4" y="17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4" y="7"/>
                  </a:cxn>
                  <a:cxn ang="0">
                    <a:pos x="11" y="2"/>
                  </a:cxn>
                  <a:cxn ang="0">
                    <a:pos x="20" y="0"/>
                  </a:cxn>
                </a:cxnLst>
                <a:rect l="0" t="0" r="r" b="b"/>
                <a:pathLst>
                  <a:path w="41" h="17">
                    <a:moveTo>
                      <a:pt x="20" y="0"/>
                    </a:moveTo>
                    <a:lnTo>
                      <a:pt x="25" y="1"/>
                    </a:lnTo>
                    <a:lnTo>
                      <a:pt x="32" y="2"/>
                    </a:lnTo>
                    <a:lnTo>
                      <a:pt x="39" y="6"/>
                    </a:lnTo>
                    <a:lnTo>
                      <a:pt x="41" y="10"/>
                    </a:lnTo>
                    <a:lnTo>
                      <a:pt x="37" y="12"/>
                    </a:lnTo>
                    <a:lnTo>
                      <a:pt x="30" y="15"/>
                    </a:lnTo>
                    <a:lnTo>
                      <a:pt x="10" y="17"/>
                    </a:lnTo>
                    <a:lnTo>
                      <a:pt x="4" y="17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4" y="7"/>
                    </a:lnTo>
                    <a:lnTo>
                      <a:pt x="11" y="2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9" name="Freeform 1337"/>
              <p:cNvSpPr>
                <a:spLocks/>
              </p:cNvSpPr>
              <p:nvPr/>
            </p:nvSpPr>
            <p:spPr bwMode="auto">
              <a:xfrm>
                <a:off x="9796586" y="2372771"/>
                <a:ext cx="33161" cy="1865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0"/>
                  </a:cxn>
                  <a:cxn ang="0">
                    <a:pos x="14" y="1"/>
                  </a:cxn>
                  <a:cxn ang="0">
                    <a:pos x="16" y="4"/>
                  </a:cxn>
                  <a:cxn ang="0">
                    <a:pos x="16" y="6"/>
                  </a:cxn>
                  <a:cxn ang="0">
                    <a:pos x="14" y="9"/>
                  </a:cxn>
                  <a:cxn ang="0">
                    <a:pos x="12" y="9"/>
                  </a:cxn>
                  <a:cxn ang="0">
                    <a:pos x="5" y="6"/>
                  </a:cxn>
                  <a:cxn ang="0">
                    <a:pos x="2" y="4"/>
                  </a:cxn>
                  <a:cxn ang="0">
                    <a:pos x="0" y="0"/>
                  </a:cxn>
                </a:cxnLst>
                <a:rect l="0" t="0" r="r" b="b"/>
                <a:pathLst>
                  <a:path w="16" h="9">
                    <a:moveTo>
                      <a:pt x="0" y="0"/>
                    </a:moveTo>
                    <a:lnTo>
                      <a:pt x="14" y="0"/>
                    </a:lnTo>
                    <a:lnTo>
                      <a:pt x="14" y="1"/>
                    </a:lnTo>
                    <a:lnTo>
                      <a:pt x="16" y="4"/>
                    </a:lnTo>
                    <a:lnTo>
                      <a:pt x="16" y="6"/>
                    </a:lnTo>
                    <a:lnTo>
                      <a:pt x="14" y="9"/>
                    </a:lnTo>
                    <a:lnTo>
                      <a:pt x="12" y="9"/>
                    </a:lnTo>
                    <a:lnTo>
                      <a:pt x="5" y="6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0" name="Freeform 1338"/>
              <p:cNvSpPr>
                <a:spLocks/>
              </p:cNvSpPr>
              <p:nvPr/>
            </p:nvSpPr>
            <p:spPr bwMode="auto">
              <a:xfrm>
                <a:off x="9013169" y="2103342"/>
                <a:ext cx="14508" cy="1865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7" y="3"/>
                  </a:cxn>
                  <a:cxn ang="0">
                    <a:pos x="7" y="8"/>
                  </a:cxn>
                  <a:cxn ang="0">
                    <a:pos x="5" y="9"/>
                  </a:cxn>
                  <a:cxn ang="0">
                    <a:pos x="2" y="9"/>
                  </a:cxn>
                  <a:cxn ang="0">
                    <a:pos x="0" y="8"/>
                  </a:cxn>
                  <a:cxn ang="0">
                    <a:pos x="0" y="7"/>
                  </a:cxn>
                  <a:cxn ang="0">
                    <a:pos x="2" y="3"/>
                  </a:cxn>
                  <a:cxn ang="0">
                    <a:pos x="3" y="0"/>
                  </a:cxn>
                </a:cxnLst>
                <a:rect l="0" t="0" r="r" b="b"/>
                <a:pathLst>
                  <a:path w="7" h="9">
                    <a:moveTo>
                      <a:pt x="3" y="0"/>
                    </a:moveTo>
                    <a:lnTo>
                      <a:pt x="7" y="3"/>
                    </a:lnTo>
                    <a:lnTo>
                      <a:pt x="7" y="8"/>
                    </a:lnTo>
                    <a:lnTo>
                      <a:pt x="5" y="9"/>
                    </a:lnTo>
                    <a:lnTo>
                      <a:pt x="2" y="9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1" name="Freeform 1339"/>
              <p:cNvSpPr>
                <a:spLocks/>
              </p:cNvSpPr>
              <p:nvPr/>
            </p:nvSpPr>
            <p:spPr bwMode="auto">
              <a:xfrm>
                <a:off x="8447368" y="2163446"/>
                <a:ext cx="35234" cy="2487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11" y="0"/>
                  </a:cxn>
                  <a:cxn ang="0">
                    <a:pos x="16" y="3"/>
                  </a:cxn>
                  <a:cxn ang="0">
                    <a:pos x="17" y="4"/>
                  </a:cxn>
                  <a:cxn ang="0">
                    <a:pos x="17" y="9"/>
                  </a:cxn>
                  <a:cxn ang="0">
                    <a:pos x="12" y="12"/>
                  </a:cxn>
                  <a:cxn ang="0">
                    <a:pos x="5" y="12"/>
                  </a:cxn>
                  <a:cxn ang="0">
                    <a:pos x="2" y="10"/>
                  </a:cxn>
                  <a:cxn ang="0">
                    <a:pos x="1" y="9"/>
                  </a:cxn>
                  <a:cxn ang="0">
                    <a:pos x="0" y="6"/>
                  </a:cxn>
                  <a:cxn ang="0">
                    <a:pos x="2" y="1"/>
                  </a:cxn>
                  <a:cxn ang="0">
                    <a:pos x="6" y="0"/>
                  </a:cxn>
                </a:cxnLst>
                <a:rect l="0" t="0" r="r" b="b"/>
                <a:pathLst>
                  <a:path w="17" h="12">
                    <a:moveTo>
                      <a:pt x="6" y="0"/>
                    </a:moveTo>
                    <a:lnTo>
                      <a:pt x="11" y="0"/>
                    </a:lnTo>
                    <a:lnTo>
                      <a:pt x="16" y="3"/>
                    </a:lnTo>
                    <a:lnTo>
                      <a:pt x="17" y="4"/>
                    </a:lnTo>
                    <a:lnTo>
                      <a:pt x="17" y="9"/>
                    </a:lnTo>
                    <a:lnTo>
                      <a:pt x="12" y="12"/>
                    </a:lnTo>
                    <a:lnTo>
                      <a:pt x="5" y="12"/>
                    </a:lnTo>
                    <a:lnTo>
                      <a:pt x="2" y="10"/>
                    </a:lnTo>
                    <a:lnTo>
                      <a:pt x="1" y="9"/>
                    </a:lnTo>
                    <a:lnTo>
                      <a:pt x="0" y="6"/>
                    </a:lnTo>
                    <a:lnTo>
                      <a:pt x="2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2" name="Freeform 1340"/>
              <p:cNvSpPr>
                <a:spLocks/>
              </p:cNvSpPr>
              <p:nvPr/>
            </p:nvSpPr>
            <p:spPr bwMode="auto">
              <a:xfrm>
                <a:off x="8146850" y="1918887"/>
                <a:ext cx="147151" cy="82901"/>
              </a:xfrm>
              <a:custGeom>
                <a:avLst/>
                <a:gdLst/>
                <a:ahLst/>
                <a:cxnLst>
                  <a:cxn ang="0">
                    <a:pos x="38" y="0"/>
                  </a:cxn>
                  <a:cxn ang="0">
                    <a:pos x="43" y="0"/>
                  </a:cxn>
                  <a:cxn ang="0">
                    <a:pos x="43" y="7"/>
                  </a:cxn>
                  <a:cxn ang="0">
                    <a:pos x="42" y="10"/>
                  </a:cxn>
                  <a:cxn ang="0">
                    <a:pos x="43" y="9"/>
                  </a:cxn>
                  <a:cxn ang="0">
                    <a:pos x="46" y="7"/>
                  </a:cxn>
                  <a:cxn ang="0">
                    <a:pos x="47" y="5"/>
                  </a:cxn>
                  <a:cxn ang="0">
                    <a:pos x="49" y="5"/>
                  </a:cxn>
                  <a:cxn ang="0">
                    <a:pos x="54" y="6"/>
                  </a:cxn>
                  <a:cxn ang="0">
                    <a:pos x="62" y="11"/>
                  </a:cxn>
                  <a:cxn ang="0">
                    <a:pos x="68" y="16"/>
                  </a:cxn>
                  <a:cxn ang="0">
                    <a:pos x="71" y="21"/>
                  </a:cxn>
                  <a:cxn ang="0">
                    <a:pos x="68" y="26"/>
                  </a:cxn>
                  <a:cxn ang="0">
                    <a:pos x="63" y="30"/>
                  </a:cxn>
                  <a:cxn ang="0">
                    <a:pos x="56" y="31"/>
                  </a:cxn>
                  <a:cxn ang="0">
                    <a:pos x="39" y="31"/>
                  </a:cxn>
                  <a:cxn ang="0">
                    <a:pos x="36" y="33"/>
                  </a:cxn>
                  <a:cxn ang="0">
                    <a:pos x="33" y="33"/>
                  </a:cxn>
                  <a:cxn ang="0">
                    <a:pos x="31" y="34"/>
                  </a:cxn>
                  <a:cxn ang="0">
                    <a:pos x="28" y="34"/>
                  </a:cxn>
                  <a:cxn ang="0">
                    <a:pos x="7" y="40"/>
                  </a:cxn>
                  <a:cxn ang="0">
                    <a:pos x="4" y="40"/>
                  </a:cxn>
                  <a:cxn ang="0">
                    <a:pos x="2" y="39"/>
                  </a:cxn>
                  <a:cxn ang="0">
                    <a:pos x="0" y="36"/>
                  </a:cxn>
                  <a:cxn ang="0">
                    <a:pos x="0" y="31"/>
                  </a:cxn>
                  <a:cxn ang="0">
                    <a:pos x="2" y="29"/>
                  </a:cxn>
                  <a:cxn ang="0">
                    <a:pos x="3" y="28"/>
                  </a:cxn>
                  <a:cxn ang="0">
                    <a:pos x="5" y="28"/>
                  </a:cxn>
                  <a:cxn ang="0">
                    <a:pos x="8" y="25"/>
                  </a:cxn>
                  <a:cxn ang="0">
                    <a:pos x="23" y="6"/>
                  </a:cxn>
                  <a:cxn ang="0">
                    <a:pos x="29" y="1"/>
                  </a:cxn>
                  <a:cxn ang="0">
                    <a:pos x="38" y="0"/>
                  </a:cxn>
                </a:cxnLst>
                <a:rect l="0" t="0" r="r" b="b"/>
                <a:pathLst>
                  <a:path w="71" h="40">
                    <a:moveTo>
                      <a:pt x="38" y="0"/>
                    </a:moveTo>
                    <a:lnTo>
                      <a:pt x="43" y="0"/>
                    </a:lnTo>
                    <a:lnTo>
                      <a:pt x="43" y="7"/>
                    </a:lnTo>
                    <a:lnTo>
                      <a:pt x="42" y="10"/>
                    </a:lnTo>
                    <a:lnTo>
                      <a:pt x="43" y="9"/>
                    </a:lnTo>
                    <a:lnTo>
                      <a:pt x="46" y="7"/>
                    </a:lnTo>
                    <a:lnTo>
                      <a:pt x="47" y="5"/>
                    </a:lnTo>
                    <a:lnTo>
                      <a:pt x="49" y="5"/>
                    </a:lnTo>
                    <a:lnTo>
                      <a:pt x="54" y="6"/>
                    </a:lnTo>
                    <a:lnTo>
                      <a:pt x="62" y="11"/>
                    </a:lnTo>
                    <a:lnTo>
                      <a:pt x="68" y="16"/>
                    </a:lnTo>
                    <a:lnTo>
                      <a:pt x="71" y="21"/>
                    </a:lnTo>
                    <a:lnTo>
                      <a:pt x="68" y="26"/>
                    </a:lnTo>
                    <a:lnTo>
                      <a:pt x="63" y="30"/>
                    </a:lnTo>
                    <a:lnTo>
                      <a:pt x="56" y="31"/>
                    </a:lnTo>
                    <a:lnTo>
                      <a:pt x="39" y="31"/>
                    </a:lnTo>
                    <a:lnTo>
                      <a:pt x="36" y="33"/>
                    </a:lnTo>
                    <a:lnTo>
                      <a:pt x="33" y="33"/>
                    </a:lnTo>
                    <a:lnTo>
                      <a:pt x="31" y="34"/>
                    </a:lnTo>
                    <a:lnTo>
                      <a:pt x="28" y="34"/>
                    </a:lnTo>
                    <a:lnTo>
                      <a:pt x="7" y="40"/>
                    </a:lnTo>
                    <a:lnTo>
                      <a:pt x="4" y="40"/>
                    </a:lnTo>
                    <a:lnTo>
                      <a:pt x="2" y="39"/>
                    </a:lnTo>
                    <a:lnTo>
                      <a:pt x="0" y="36"/>
                    </a:lnTo>
                    <a:lnTo>
                      <a:pt x="0" y="31"/>
                    </a:lnTo>
                    <a:lnTo>
                      <a:pt x="2" y="29"/>
                    </a:lnTo>
                    <a:lnTo>
                      <a:pt x="3" y="28"/>
                    </a:lnTo>
                    <a:lnTo>
                      <a:pt x="5" y="28"/>
                    </a:lnTo>
                    <a:lnTo>
                      <a:pt x="8" y="25"/>
                    </a:lnTo>
                    <a:lnTo>
                      <a:pt x="23" y="6"/>
                    </a:lnTo>
                    <a:lnTo>
                      <a:pt x="29" y="1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3" name="Freeform 1341"/>
              <p:cNvSpPr>
                <a:spLocks/>
              </p:cNvSpPr>
              <p:nvPr/>
            </p:nvSpPr>
            <p:spPr bwMode="auto">
              <a:xfrm>
                <a:off x="7945815" y="1879508"/>
                <a:ext cx="55959" cy="2901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12" y="0"/>
                  </a:cxn>
                  <a:cxn ang="0">
                    <a:pos x="13" y="1"/>
                  </a:cxn>
                  <a:cxn ang="0">
                    <a:pos x="17" y="3"/>
                  </a:cxn>
                  <a:cxn ang="0">
                    <a:pos x="22" y="5"/>
                  </a:cxn>
                  <a:cxn ang="0">
                    <a:pos x="25" y="5"/>
                  </a:cxn>
                  <a:cxn ang="0">
                    <a:pos x="27" y="6"/>
                  </a:cxn>
                  <a:cxn ang="0">
                    <a:pos x="25" y="10"/>
                  </a:cxn>
                  <a:cxn ang="0">
                    <a:pos x="18" y="13"/>
                  </a:cxn>
                  <a:cxn ang="0">
                    <a:pos x="12" y="14"/>
                  </a:cxn>
                  <a:cxn ang="0">
                    <a:pos x="7" y="14"/>
                  </a:cxn>
                  <a:cxn ang="0">
                    <a:pos x="6" y="13"/>
                  </a:cxn>
                  <a:cxn ang="0">
                    <a:pos x="3" y="11"/>
                  </a:cxn>
                  <a:cxn ang="0">
                    <a:pos x="2" y="9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2" y="1"/>
                  </a:cxn>
                  <a:cxn ang="0">
                    <a:pos x="5" y="0"/>
                  </a:cxn>
                </a:cxnLst>
                <a:rect l="0" t="0" r="r" b="b"/>
                <a:pathLst>
                  <a:path w="27" h="14">
                    <a:moveTo>
                      <a:pt x="5" y="0"/>
                    </a:moveTo>
                    <a:lnTo>
                      <a:pt x="12" y="0"/>
                    </a:lnTo>
                    <a:lnTo>
                      <a:pt x="13" y="1"/>
                    </a:lnTo>
                    <a:lnTo>
                      <a:pt x="17" y="3"/>
                    </a:lnTo>
                    <a:lnTo>
                      <a:pt x="22" y="5"/>
                    </a:lnTo>
                    <a:lnTo>
                      <a:pt x="25" y="5"/>
                    </a:lnTo>
                    <a:lnTo>
                      <a:pt x="27" y="6"/>
                    </a:lnTo>
                    <a:lnTo>
                      <a:pt x="25" y="10"/>
                    </a:lnTo>
                    <a:lnTo>
                      <a:pt x="18" y="13"/>
                    </a:lnTo>
                    <a:lnTo>
                      <a:pt x="12" y="14"/>
                    </a:lnTo>
                    <a:lnTo>
                      <a:pt x="7" y="14"/>
                    </a:lnTo>
                    <a:lnTo>
                      <a:pt x="6" y="13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2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4" name="Freeform 1342"/>
              <p:cNvSpPr>
                <a:spLocks/>
              </p:cNvSpPr>
              <p:nvPr/>
            </p:nvSpPr>
            <p:spPr bwMode="auto">
              <a:xfrm>
                <a:off x="7962395" y="1817332"/>
                <a:ext cx="201036" cy="140932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51" y="1"/>
                  </a:cxn>
                  <a:cxn ang="0">
                    <a:pos x="57" y="5"/>
                  </a:cxn>
                  <a:cxn ang="0">
                    <a:pos x="63" y="10"/>
                  </a:cxn>
                  <a:cxn ang="0">
                    <a:pos x="68" y="15"/>
                  </a:cxn>
                  <a:cxn ang="0">
                    <a:pos x="66" y="15"/>
                  </a:cxn>
                  <a:cxn ang="0">
                    <a:pos x="64" y="16"/>
                  </a:cxn>
                  <a:cxn ang="0">
                    <a:pos x="63" y="16"/>
                  </a:cxn>
                  <a:cxn ang="0">
                    <a:pos x="63" y="24"/>
                  </a:cxn>
                  <a:cxn ang="0">
                    <a:pos x="62" y="26"/>
                  </a:cxn>
                  <a:cxn ang="0">
                    <a:pos x="61" y="28"/>
                  </a:cxn>
                  <a:cxn ang="0">
                    <a:pos x="57" y="30"/>
                  </a:cxn>
                  <a:cxn ang="0">
                    <a:pos x="54" y="31"/>
                  </a:cxn>
                  <a:cxn ang="0">
                    <a:pos x="67" y="31"/>
                  </a:cxn>
                  <a:cxn ang="0">
                    <a:pos x="69" y="33"/>
                  </a:cxn>
                  <a:cxn ang="0">
                    <a:pos x="72" y="35"/>
                  </a:cxn>
                  <a:cxn ang="0">
                    <a:pos x="88" y="35"/>
                  </a:cxn>
                  <a:cxn ang="0">
                    <a:pos x="91" y="36"/>
                  </a:cxn>
                  <a:cxn ang="0">
                    <a:pos x="94" y="40"/>
                  </a:cxn>
                  <a:cxn ang="0">
                    <a:pos x="97" y="44"/>
                  </a:cxn>
                  <a:cxn ang="0">
                    <a:pos x="94" y="45"/>
                  </a:cxn>
                  <a:cxn ang="0">
                    <a:pos x="94" y="51"/>
                  </a:cxn>
                  <a:cxn ang="0">
                    <a:pos x="93" y="54"/>
                  </a:cxn>
                  <a:cxn ang="0">
                    <a:pos x="92" y="55"/>
                  </a:cxn>
                  <a:cxn ang="0">
                    <a:pos x="89" y="55"/>
                  </a:cxn>
                  <a:cxn ang="0">
                    <a:pos x="87" y="56"/>
                  </a:cxn>
                  <a:cxn ang="0">
                    <a:pos x="86" y="56"/>
                  </a:cxn>
                  <a:cxn ang="0">
                    <a:pos x="88" y="58"/>
                  </a:cxn>
                  <a:cxn ang="0">
                    <a:pos x="89" y="59"/>
                  </a:cxn>
                  <a:cxn ang="0">
                    <a:pos x="92" y="60"/>
                  </a:cxn>
                  <a:cxn ang="0">
                    <a:pos x="92" y="62"/>
                  </a:cxn>
                  <a:cxn ang="0">
                    <a:pos x="89" y="67"/>
                  </a:cxn>
                  <a:cxn ang="0">
                    <a:pos x="87" y="68"/>
                  </a:cxn>
                  <a:cxn ang="0">
                    <a:pos x="84" y="68"/>
                  </a:cxn>
                  <a:cxn ang="0">
                    <a:pos x="67" y="65"/>
                  </a:cxn>
                  <a:cxn ang="0">
                    <a:pos x="53" y="63"/>
                  </a:cxn>
                  <a:cxn ang="0">
                    <a:pos x="38" y="60"/>
                  </a:cxn>
                  <a:cxn ang="0">
                    <a:pos x="33" y="59"/>
                  </a:cxn>
                  <a:cxn ang="0">
                    <a:pos x="28" y="54"/>
                  </a:cxn>
                  <a:cxn ang="0">
                    <a:pos x="22" y="49"/>
                  </a:cxn>
                  <a:cxn ang="0">
                    <a:pos x="17" y="45"/>
                  </a:cxn>
                  <a:cxn ang="0">
                    <a:pos x="28" y="41"/>
                  </a:cxn>
                  <a:cxn ang="0">
                    <a:pos x="37" y="36"/>
                  </a:cxn>
                  <a:cxn ang="0">
                    <a:pos x="47" y="33"/>
                  </a:cxn>
                  <a:cxn ang="0">
                    <a:pos x="41" y="33"/>
                  </a:cxn>
                  <a:cxn ang="0">
                    <a:pos x="37" y="31"/>
                  </a:cxn>
                  <a:cxn ang="0">
                    <a:pos x="30" y="31"/>
                  </a:cxn>
                  <a:cxn ang="0">
                    <a:pos x="15" y="29"/>
                  </a:cxn>
                  <a:cxn ang="0">
                    <a:pos x="0" y="24"/>
                  </a:cxn>
                  <a:cxn ang="0">
                    <a:pos x="18" y="14"/>
                  </a:cxn>
                  <a:cxn ang="0">
                    <a:pos x="25" y="7"/>
                  </a:cxn>
                  <a:cxn ang="0">
                    <a:pos x="33" y="2"/>
                  </a:cxn>
                  <a:cxn ang="0">
                    <a:pos x="43" y="0"/>
                  </a:cxn>
                </a:cxnLst>
                <a:rect l="0" t="0" r="r" b="b"/>
                <a:pathLst>
                  <a:path w="97" h="68">
                    <a:moveTo>
                      <a:pt x="43" y="0"/>
                    </a:moveTo>
                    <a:lnTo>
                      <a:pt x="51" y="1"/>
                    </a:lnTo>
                    <a:lnTo>
                      <a:pt x="57" y="5"/>
                    </a:lnTo>
                    <a:lnTo>
                      <a:pt x="63" y="10"/>
                    </a:lnTo>
                    <a:lnTo>
                      <a:pt x="68" y="15"/>
                    </a:lnTo>
                    <a:lnTo>
                      <a:pt x="66" y="15"/>
                    </a:lnTo>
                    <a:lnTo>
                      <a:pt x="64" y="16"/>
                    </a:lnTo>
                    <a:lnTo>
                      <a:pt x="63" y="16"/>
                    </a:lnTo>
                    <a:lnTo>
                      <a:pt x="63" y="24"/>
                    </a:lnTo>
                    <a:lnTo>
                      <a:pt x="62" y="26"/>
                    </a:lnTo>
                    <a:lnTo>
                      <a:pt x="61" y="28"/>
                    </a:lnTo>
                    <a:lnTo>
                      <a:pt x="57" y="30"/>
                    </a:lnTo>
                    <a:lnTo>
                      <a:pt x="54" y="31"/>
                    </a:lnTo>
                    <a:lnTo>
                      <a:pt x="67" y="31"/>
                    </a:lnTo>
                    <a:lnTo>
                      <a:pt x="69" y="33"/>
                    </a:lnTo>
                    <a:lnTo>
                      <a:pt x="72" y="35"/>
                    </a:lnTo>
                    <a:lnTo>
                      <a:pt x="88" y="35"/>
                    </a:lnTo>
                    <a:lnTo>
                      <a:pt x="91" y="36"/>
                    </a:lnTo>
                    <a:lnTo>
                      <a:pt x="94" y="40"/>
                    </a:lnTo>
                    <a:lnTo>
                      <a:pt x="97" y="44"/>
                    </a:lnTo>
                    <a:lnTo>
                      <a:pt x="94" y="45"/>
                    </a:lnTo>
                    <a:lnTo>
                      <a:pt x="94" y="51"/>
                    </a:lnTo>
                    <a:lnTo>
                      <a:pt x="93" y="54"/>
                    </a:lnTo>
                    <a:lnTo>
                      <a:pt x="92" y="55"/>
                    </a:lnTo>
                    <a:lnTo>
                      <a:pt x="89" y="55"/>
                    </a:lnTo>
                    <a:lnTo>
                      <a:pt x="87" y="56"/>
                    </a:lnTo>
                    <a:lnTo>
                      <a:pt x="86" y="56"/>
                    </a:lnTo>
                    <a:lnTo>
                      <a:pt x="88" y="58"/>
                    </a:lnTo>
                    <a:lnTo>
                      <a:pt x="89" y="59"/>
                    </a:lnTo>
                    <a:lnTo>
                      <a:pt x="92" y="60"/>
                    </a:lnTo>
                    <a:lnTo>
                      <a:pt x="92" y="62"/>
                    </a:lnTo>
                    <a:lnTo>
                      <a:pt x="89" y="67"/>
                    </a:lnTo>
                    <a:lnTo>
                      <a:pt x="87" y="68"/>
                    </a:lnTo>
                    <a:lnTo>
                      <a:pt x="84" y="68"/>
                    </a:lnTo>
                    <a:lnTo>
                      <a:pt x="67" y="65"/>
                    </a:lnTo>
                    <a:lnTo>
                      <a:pt x="53" y="63"/>
                    </a:lnTo>
                    <a:lnTo>
                      <a:pt x="38" y="60"/>
                    </a:lnTo>
                    <a:lnTo>
                      <a:pt x="33" y="59"/>
                    </a:lnTo>
                    <a:lnTo>
                      <a:pt x="28" y="54"/>
                    </a:lnTo>
                    <a:lnTo>
                      <a:pt x="22" y="49"/>
                    </a:lnTo>
                    <a:lnTo>
                      <a:pt x="17" y="45"/>
                    </a:lnTo>
                    <a:lnTo>
                      <a:pt x="28" y="41"/>
                    </a:lnTo>
                    <a:lnTo>
                      <a:pt x="37" y="36"/>
                    </a:lnTo>
                    <a:lnTo>
                      <a:pt x="47" y="33"/>
                    </a:lnTo>
                    <a:lnTo>
                      <a:pt x="41" y="33"/>
                    </a:lnTo>
                    <a:lnTo>
                      <a:pt x="37" y="31"/>
                    </a:lnTo>
                    <a:lnTo>
                      <a:pt x="30" y="31"/>
                    </a:lnTo>
                    <a:lnTo>
                      <a:pt x="15" y="29"/>
                    </a:lnTo>
                    <a:lnTo>
                      <a:pt x="0" y="24"/>
                    </a:lnTo>
                    <a:lnTo>
                      <a:pt x="18" y="14"/>
                    </a:lnTo>
                    <a:lnTo>
                      <a:pt x="25" y="7"/>
                    </a:lnTo>
                    <a:lnTo>
                      <a:pt x="33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5" name="Freeform 1343"/>
              <p:cNvSpPr>
                <a:spLocks/>
              </p:cNvSpPr>
              <p:nvPr/>
            </p:nvSpPr>
            <p:spPr bwMode="auto">
              <a:xfrm>
                <a:off x="8049442" y="2039094"/>
                <a:ext cx="24870" cy="1865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12" y="0"/>
                  </a:cxn>
                  <a:cxn ang="0">
                    <a:pos x="12" y="4"/>
                  </a:cxn>
                  <a:cxn ang="0">
                    <a:pos x="11" y="6"/>
                  </a:cxn>
                  <a:cxn ang="0">
                    <a:pos x="9" y="9"/>
                  </a:cxn>
                  <a:cxn ang="0">
                    <a:pos x="4" y="9"/>
                  </a:cxn>
                  <a:cxn ang="0">
                    <a:pos x="0" y="5"/>
                  </a:cxn>
                  <a:cxn ang="0">
                    <a:pos x="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9">
                    <a:moveTo>
                      <a:pt x="6" y="0"/>
                    </a:moveTo>
                    <a:lnTo>
                      <a:pt x="12" y="0"/>
                    </a:lnTo>
                    <a:lnTo>
                      <a:pt x="12" y="4"/>
                    </a:lnTo>
                    <a:lnTo>
                      <a:pt x="11" y="6"/>
                    </a:lnTo>
                    <a:lnTo>
                      <a:pt x="9" y="9"/>
                    </a:lnTo>
                    <a:lnTo>
                      <a:pt x="4" y="9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6" name="Freeform 1344"/>
              <p:cNvSpPr>
                <a:spLocks/>
              </p:cNvSpPr>
              <p:nvPr/>
            </p:nvSpPr>
            <p:spPr bwMode="auto">
              <a:xfrm>
                <a:off x="7925090" y="1819405"/>
                <a:ext cx="33161" cy="82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6" y="4"/>
                  </a:cxn>
                  <a:cxn ang="0">
                    <a:pos x="3" y="4"/>
                  </a:cxn>
                  <a:cxn ang="0">
                    <a:pos x="1" y="3"/>
                  </a:cxn>
                  <a:cxn ang="0">
                    <a:pos x="0" y="0"/>
                  </a:cxn>
                </a:cxnLst>
                <a:rect l="0" t="0" r="r" b="b"/>
                <a:pathLst>
                  <a:path w="16" h="4">
                    <a:moveTo>
                      <a:pt x="0" y="0"/>
                    </a:moveTo>
                    <a:lnTo>
                      <a:pt x="15" y="0"/>
                    </a:lnTo>
                    <a:lnTo>
                      <a:pt x="16" y="4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7" name="Freeform 1345"/>
              <p:cNvSpPr>
                <a:spLocks/>
              </p:cNvSpPr>
              <p:nvPr/>
            </p:nvSpPr>
            <p:spPr bwMode="auto">
              <a:xfrm>
                <a:off x="8323016" y="1983135"/>
                <a:ext cx="26944" cy="14508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3" y="0"/>
                  </a:cxn>
                  <a:cxn ang="0">
                    <a:pos x="12" y="3"/>
                  </a:cxn>
                  <a:cxn ang="0">
                    <a:pos x="10" y="5"/>
                  </a:cxn>
                  <a:cxn ang="0">
                    <a:pos x="7" y="7"/>
                  </a:cxn>
                  <a:cxn ang="0">
                    <a:pos x="5" y="7"/>
                  </a:cxn>
                  <a:cxn ang="0">
                    <a:pos x="2" y="5"/>
                  </a:cxn>
                  <a:cxn ang="0">
                    <a:pos x="1" y="4"/>
                  </a:cxn>
                  <a:cxn ang="0">
                    <a:pos x="1" y="3"/>
                  </a:cxn>
                  <a:cxn ang="0">
                    <a:pos x="0" y="2"/>
                  </a:cxn>
                  <a:cxn ang="0">
                    <a:pos x="3" y="0"/>
                  </a:cxn>
                </a:cxnLst>
                <a:rect l="0" t="0" r="r" b="b"/>
                <a:pathLst>
                  <a:path w="13" h="7">
                    <a:moveTo>
                      <a:pt x="3" y="0"/>
                    </a:moveTo>
                    <a:lnTo>
                      <a:pt x="13" y="0"/>
                    </a:lnTo>
                    <a:lnTo>
                      <a:pt x="12" y="3"/>
                    </a:lnTo>
                    <a:lnTo>
                      <a:pt x="10" y="5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9" name="Freeform 1347"/>
              <p:cNvSpPr>
                <a:spLocks/>
              </p:cNvSpPr>
              <p:nvPr/>
            </p:nvSpPr>
            <p:spPr bwMode="auto">
              <a:xfrm>
                <a:off x="9058765" y="2084690"/>
                <a:ext cx="184456" cy="70466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7" y="0"/>
                  </a:cxn>
                  <a:cxn ang="0">
                    <a:pos x="25" y="3"/>
                  </a:cxn>
                  <a:cxn ang="0">
                    <a:pos x="35" y="11"/>
                  </a:cxn>
                  <a:cxn ang="0">
                    <a:pos x="42" y="13"/>
                  </a:cxn>
                  <a:cxn ang="0">
                    <a:pos x="42" y="9"/>
                  </a:cxn>
                  <a:cxn ang="0">
                    <a:pos x="46" y="2"/>
                  </a:cxn>
                  <a:cxn ang="0">
                    <a:pos x="49" y="2"/>
                  </a:cxn>
                  <a:cxn ang="0">
                    <a:pos x="57" y="3"/>
                  </a:cxn>
                  <a:cxn ang="0">
                    <a:pos x="80" y="11"/>
                  </a:cxn>
                  <a:cxn ang="0">
                    <a:pos x="89" y="13"/>
                  </a:cxn>
                  <a:cxn ang="0">
                    <a:pos x="87" y="17"/>
                  </a:cxn>
                  <a:cxn ang="0">
                    <a:pos x="85" y="19"/>
                  </a:cxn>
                  <a:cxn ang="0">
                    <a:pos x="81" y="27"/>
                  </a:cxn>
                  <a:cxn ang="0">
                    <a:pos x="69" y="27"/>
                  </a:cxn>
                  <a:cxn ang="0">
                    <a:pos x="66" y="28"/>
                  </a:cxn>
                  <a:cxn ang="0">
                    <a:pos x="64" y="31"/>
                  </a:cxn>
                  <a:cxn ang="0">
                    <a:pos x="59" y="31"/>
                  </a:cxn>
                  <a:cxn ang="0">
                    <a:pos x="57" y="28"/>
                  </a:cxn>
                  <a:cxn ang="0">
                    <a:pos x="55" y="27"/>
                  </a:cxn>
                  <a:cxn ang="0">
                    <a:pos x="51" y="27"/>
                  </a:cxn>
                  <a:cxn ang="0">
                    <a:pos x="50" y="28"/>
                  </a:cxn>
                  <a:cxn ang="0">
                    <a:pos x="47" y="29"/>
                  </a:cxn>
                  <a:cxn ang="0">
                    <a:pos x="42" y="29"/>
                  </a:cxn>
                  <a:cxn ang="0">
                    <a:pos x="38" y="33"/>
                  </a:cxn>
                  <a:cxn ang="0">
                    <a:pos x="33" y="33"/>
                  </a:cxn>
                  <a:cxn ang="0">
                    <a:pos x="28" y="28"/>
                  </a:cxn>
                  <a:cxn ang="0">
                    <a:pos x="25" y="32"/>
                  </a:cxn>
                  <a:cxn ang="0">
                    <a:pos x="20" y="34"/>
                  </a:cxn>
                  <a:cxn ang="0">
                    <a:pos x="10" y="32"/>
                  </a:cxn>
                  <a:cxn ang="0">
                    <a:pos x="2" y="26"/>
                  </a:cxn>
                  <a:cxn ang="0">
                    <a:pos x="0" y="17"/>
                  </a:cxn>
                  <a:cxn ang="0">
                    <a:pos x="1" y="12"/>
                  </a:cxn>
                  <a:cxn ang="0">
                    <a:pos x="2" y="8"/>
                  </a:cxn>
                  <a:cxn ang="0">
                    <a:pos x="6" y="4"/>
                  </a:cxn>
                  <a:cxn ang="0">
                    <a:pos x="10" y="3"/>
                  </a:cxn>
                  <a:cxn ang="0">
                    <a:pos x="13" y="0"/>
                  </a:cxn>
                </a:cxnLst>
                <a:rect l="0" t="0" r="r" b="b"/>
                <a:pathLst>
                  <a:path w="89" h="34">
                    <a:moveTo>
                      <a:pt x="13" y="0"/>
                    </a:moveTo>
                    <a:lnTo>
                      <a:pt x="17" y="0"/>
                    </a:lnTo>
                    <a:lnTo>
                      <a:pt x="25" y="3"/>
                    </a:lnTo>
                    <a:lnTo>
                      <a:pt x="35" y="11"/>
                    </a:lnTo>
                    <a:lnTo>
                      <a:pt x="42" y="13"/>
                    </a:lnTo>
                    <a:lnTo>
                      <a:pt x="42" y="9"/>
                    </a:lnTo>
                    <a:lnTo>
                      <a:pt x="46" y="2"/>
                    </a:lnTo>
                    <a:lnTo>
                      <a:pt x="49" y="2"/>
                    </a:lnTo>
                    <a:lnTo>
                      <a:pt x="57" y="3"/>
                    </a:lnTo>
                    <a:lnTo>
                      <a:pt x="80" y="11"/>
                    </a:lnTo>
                    <a:lnTo>
                      <a:pt x="89" y="13"/>
                    </a:lnTo>
                    <a:lnTo>
                      <a:pt x="87" y="17"/>
                    </a:lnTo>
                    <a:lnTo>
                      <a:pt x="85" y="19"/>
                    </a:lnTo>
                    <a:lnTo>
                      <a:pt x="81" y="27"/>
                    </a:lnTo>
                    <a:lnTo>
                      <a:pt x="69" y="27"/>
                    </a:lnTo>
                    <a:lnTo>
                      <a:pt x="66" y="28"/>
                    </a:lnTo>
                    <a:lnTo>
                      <a:pt x="64" y="31"/>
                    </a:lnTo>
                    <a:lnTo>
                      <a:pt x="59" y="31"/>
                    </a:lnTo>
                    <a:lnTo>
                      <a:pt x="57" y="28"/>
                    </a:lnTo>
                    <a:lnTo>
                      <a:pt x="55" y="27"/>
                    </a:lnTo>
                    <a:lnTo>
                      <a:pt x="51" y="27"/>
                    </a:lnTo>
                    <a:lnTo>
                      <a:pt x="50" y="28"/>
                    </a:lnTo>
                    <a:lnTo>
                      <a:pt x="47" y="29"/>
                    </a:lnTo>
                    <a:lnTo>
                      <a:pt x="42" y="29"/>
                    </a:lnTo>
                    <a:lnTo>
                      <a:pt x="38" y="33"/>
                    </a:lnTo>
                    <a:lnTo>
                      <a:pt x="33" y="33"/>
                    </a:lnTo>
                    <a:lnTo>
                      <a:pt x="28" y="28"/>
                    </a:lnTo>
                    <a:lnTo>
                      <a:pt x="25" y="32"/>
                    </a:lnTo>
                    <a:lnTo>
                      <a:pt x="20" y="34"/>
                    </a:lnTo>
                    <a:lnTo>
                      <a:pt x="10" y="32"/>
                    </a:lnTo>
                    <a:lnTo>
                      <a:pt x="2" y="26"/>
                    </a:lnTo>
                    <a:lnTo>
                      <a:pt x="0" y="17"/>
                    </a:lnTo>
                    <a:lnTo>
                      <a:pt x="1" y="12"/>
                    </a:lnTo>
                    <a:lnTo>
                      <a:pt x="2" y="8"/>
                    </a:lnTo>
                    <a:lnTo>
                      <a:pt x="6" y="4"/>
                    </a:lnTo>
                    <a:lnTo>
                      <a:pt x="10" y="3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1" name="Freeform 1349"/>
              <p:cNvSpPr>
                <a:spLocks/>
              </p:cNvSpPr>
              <p:nvPr/>
            </p:nvSpPr>
            <p:spPr bwMode="auto">
              <a:xfrm>
                <a:off x="7042190" y="4132353"/>
                <a:ext cx="26944" cy="10363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3" y="0"/>
                  </a:cxn>
                  <a:cxn ang="0">
                    <a:pos x="8" y="5"/>
                  </a:cxn>
                  <a:cxn ang="0">
                    <a:pos x="4" y="5"/>
                  </a:cxn>
                  <a:cxn ang="0">
                    <a:pos x="1" y="4"/>
                  </a:cxn>
                  <a:cxn ang="0">
                    <a:pos x="0" y="1"/>
                  </a:cxn>
                  <a:cxn ang="0">
                    <a:pos x="7" y="0"/>
                  </a:cxn>
                </a:cxnLst>
                <a:rect l="0" t="0" r="r" b="b"/>
                <a:pathLst>
                  <a:path w="13" h="5">
                    <a:moveTo>
                      <a:pt x="7" y="0"/>
                    </a:moveTo>
                    <a:lnTo>
                      <a:pt x="13" y="0"/>
                    </a:lnTo>
                    <a:lnTo>
                      <a:pt x="8" y="5"/>
                    </a:lnTo>
                    <a:lnTo>
                      <a:pt x="4" y="5"/>
                    </a:lnTo>
                    <a:lnTo>
                      <a:pt x="1" y="4"/>
                    </a:lnTo>
                    <a:lnTo>
                      <a:pt x="0" y="1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3" name="Freeform 1351"/>
              <p:cNvSpPr>
                <a:spLocks/>
              </p:cNvSpPr>
              <p:nvPr/>
            </p:nvSpPr>
            <p:spPr bwMode="auto">
              <a:xfrm>
                <a:off x="9131304" y="2194533"/>
                <a:ext cx="80829" cy="35234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6" y="2"/>
                  </a:cxn>
                  <a:cxn ang="0">
                    <a:pos x="30" y="3"/>
                  </a:cxn>
                  <a:cxn ang="0">
                    <a:pos x="35" y="7"/>
                  </a:cxn>
                  <a:cxn ang="0">
                    <a:pos x="37" y="12"/>
                  </a:cxn>
                  <a:cxn ang="0">
                    <a:pos x="39" y="17"/>
                  </a:cxn>
                  <a:cxn ang="0">
                    <a:pos x="26" y="17"/>
                  </a:cxn>
                  <a:cxn ang="0">
                    <a:pos x="19" y="13"/>
                  </a:cxn>
                  <a:cxn ang="0">
                    <a:pos x="10" y="12"/>
                  </a:cxn>
                  <a:cxn ang="0">
                    <a:pos x="2" y="10"/>
                  </a:cxn>
                  <a:cxn ang="0">
                    <a:pos x="0" y="12"/>
                  </a:cxn>
                  <a:cxn ang="0">
                    <a:pos x="5" y="5"/>
                  </a:cxn>
                  <a:cxn ang="0">
                    <a:pos x="11" y="2"/>
                  </a:cxn>
                  <a:cxn ang="0">
                    <a:pos x="20" y="0"/>
                  </a:cxn>
                </a:cxnLst>
                <a:rect l="0" t="0" r="r" b="b"/>
                <a:pathLst>
                  <a:path w="39" h="17">
                    <a:moveTo>
                      <a:pt x="20" y="0"/>
                    </a:moveTo>
                    <a:lnTo>
                      <a:pt x="26" y="2"/>
                    </a:lnTo>
                    <a:lnTo>
                      <a:pt x="30" y="3"/>
                    </a:lnTo>
                    <a:lnTo>
                      <a:pt x="35" y="7"/>
                    </a:lnTo>
                    <a:lnTo>
                      <a:pt x="37" y="12"/>
                    </a:lnTo>
                    <a:lnTo>
                      <a:pt x="39" y="17"/>
                    </a:lnTo>
                    <a:lnTo>
                      <a:pt x="26" y="17"/>
                    </a:lnTo>
                    <a:lnTo>
                      <a:pt x="19" y="13"/>
                    </a:lnTo>
                    <a:lnTo>
                      <a:pt x="10" y="12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5" y="5"/>
                    </a:lnTo>
                    <a:lnTo>
                      <a:pt x="11" y="2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4" name="Freeform 1352"/>
              <p:cNvSpPr>
                <a:spLocks/>
              </p:cNvSpPr>
              <p:nvPr/>
            </p:nvSpPr>
            <p:spPr bwMode="auto">
              <a:xfrm>
                <a:off x="9280526" y="2117850"/>
                <a:ext cx="109845" cy="3523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1"/>
                  </a:cxn>
                  <a:cxn ang="0">
                    <a:pos x="14" y="2"/>
                  </a:cxn>
                  <a:cxn ang="0">
                    <a:pos x="26" y="5"/>
                  </a:cxn>
                  <a:cxn ang="0">
                    <a:pos x="37" y="6"/>
                  </a:cxn>
                  <a:cxn ang="0">
                    <a:pos x="46" y="7"/>
                  </a:cxn>
                  <a:cxn ang="0">
                    <a:pos x="51" y="7"/>
                  </a:cxn>
                  <a:cxn ang="0">
                    <a:pos x="53" y="10"/>
                  </a:cxn>
                  <a:cxn ang="0">
                    <a:pos x="53" y="11"/>
                  </a:cxn>
                  <a:cxn ang="0">
                    <a:pos x="52" y="13"/>
                  </a:cxn>
                  <a:cxn ang="0">
                    <a:pos x="51" y="15"/>
                  </a:cxn>
                  <a:cxn ang="0">
                    <a:pos x="48" y="16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4" y="17"/>
                  </a:cxn>
                  <a:cxn ang="0">
                    <a:pos x="26" y="16"/>
                  </a:cxn>
                  <a:cxn ang="0">
                    <a:pos x="17" y="13"/>
                  </a:cxn>
                  <a:cxn ang="0">
                    <a:pos x="8" y="8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53" h="17">
                    <a:moveTo>
                      <a:pt x="0" y="0"/>
                    </a:moveTo>
                    <a:lnTo>
                      <a:pt x="6" y="1"/>
                    </a:lnTo>
                    <a:lnTo>
                      <a:pt x="14" y="2"/>
                    </a:lnTo>
                    <a:lnTo>
                      <a:pt x="26" y="5"/>
                    </a:lnTo>
                    <a:lnTo>
                      <a:pt x="37" y="6"/>
                    </a:lnTo>
                    <a:lnTo>
                      <a:pt x="46" y="7"/>
                    </a:lnTo>
                    <a:lnTo>
                      <a:pt x="51" y="7"/>
                    </a:lnTo>
                    <a:lnTo>
                      <a:pt x="53" y="10"/>
                    </a:lnTo>
                    <a:lnTo>
                      <a:pt x="53" y="11"/>
                    </a:lnTo>
                    <a:lnTo>
                      <a:pt x="52" y="13"/>
                    </a:lnTo>
                    <a:lnTo>
                      <a:pt x="51" y="15"/>
                    </a:lnTo>
                    <a:lnTo>
                      <a:pt x="48" y="16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4" y="17"/>
                    </a:lnTo>
                    <a:lnTo>
                      <a:pt x="26" y="16"/>
                    </a:lnTo>
                    <a:lnTo>
                      <a:pt x="17" y="13"/>
                    </a:lnTo>
                    <a:lnTo>
                      <a:pt x="8" y="8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5" name="Freeform 1353"/>
              <p:cNvSpPr>
                <a:spLocks/>
              </p:cNvSpPr>
              <p:nvPr/>
            </p:nvSpPr>
            <p:spPr bwMode="auto">
              <a:xfrm>
                <a:off x="9127159" y="2173808"/>
                <a:ext cx="24870" cy="2072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7" y="0"/>
                  </a:cxn>
                  <a:cxn ang="0">
                    <a:pos x="12" y="3"/>
                  </a:cxn>
                  <a:cxn ang="0">
                    <a:pos x="12" y="7"/>
                  </a:cxn>
                  <a:cxn ang="0">
                    <a:pos x="10" y="9"/>
                  </a:cxn>
                  <a:cxn ang="0">
                    <a:pos x="8" y="10"/>
                  </a:cxn>
                  <a:cxn ang="0">
                    <a:pos x="3" y="10"/>
                  </a:cxn>
                  <a:cxn ang="0">
                    <a:pos x="2" y="9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5" y="0"/>
                  </a:cxn>
                </a:cxnLst>
                <a:rect l="0" t="0" r="r" b="b"/>
                <a:pathLst>
                  <a:path w="12" h="10">
                    <a:moveTo>
                      <a:pt x="5" y="0"/>
                    </a:moveTo>
                    <a:lnTo>
                      <a:pt x="7" y="0"/>
                    </a:lnTo>
                    <a:lnTo>
                      <a:pt x="12" y="3"/>
                    </a:lnTo>
                    <a:lnTo>
                      <a:pt x="12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3" y="10"/>
                    </a:lnTo>
                    <a:lnTo>
                      <a:pt x="2" y="9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0" name="Freeform 1358"/>
              <p:cNvSpPr>
                <a:spLocks/>
              </p:cNvSpPr>
              <p:nvPr/>
            </p:nvSpPr>
            <p:spPr bwMode="auto">
              <a:xfrm>
                <a:off x="6389342" y="2018369"/>
                <a:ext cx="3937813" cy="2379268"/>
              </a:xfrm>
              <a:custGeom>
                <a:avLst/>
                <a:gdLst/>
                <a:ahLst/>
                <a:cxnLst>
                  <a:cxn ang="0">
                    <a:pos x="944" y="103"/>
                  </a:cxn>
                  <a:cxn ang="0">
                    <a:pos x="1190" y="99"/>
                  </a:cxn>
                  <a:cxn ang="0">
                    <a:pos x="1318" y="137"/>
                  </a:cxn>
                  <a:cxn ang="0">
                    <a:pos x="1552" y="177"/>
                  </a:cxn>
                  <a:cxn ang="0">
                    <a:pos x="1861" y="229"/>
                  </a:cxn>
                  <a:cxn ang="0">
                    <a:pos x="1781" y="271"/>
                  </a:cxn>
                  <a:cxn ang="0">
                    <a:pos x="1645" y="362"/>
                  </a:cxn>
                  <a:cxn ang="0">
                    <a:pos x="1551" y="464"/>
                  </a:cxn>
                  <a:cxn ang="0">
                    <a:pos x="1576" y="352"/>
                  </a:cxn>
                  <a:cxn ang="0">
                    <a:pos x="1537" y="334"/>
                  </a:cxn>
                  <a:cxn ang="0">
                    <a:pos x="1286" y="430"/>
                  </a:cxn>
                  <a:cxn ang="0">
                    <a:pos x="1320" y="551"/>
                  </a:cxn>
                  <a:cxn ang="0">
                    <a:pos x="1178" y="673"/>
                  </a:cxn>
                  <a:cxn ang="0">
                    <a:pos x="1171" y="743"/>
                  </a:cxn>
                  <a:cxn ang="0">
                    <a:pos x="1163" y="703"/>
                  </a:cxn>
                  <a:cxn ang="0">
                    <a:pos x="1103" y="681"/>
                  </a:cxn>
                  <a:cxn ang="0">
                    <a:pos x="1063" y="693"/>
                  </a:cxn>
                  <a:cxn ang="0">
                    <a:pos x="1117" y="708"/>
                  </a:cxn>
                  <a:cxn ang="0">
                    <a:pos x="1094" y="758"/>
                  </a:cxn>
                  <a:cxn ang="0">
                    <a:pos x="1063" y="876"/>
                  </a:cxn>
                  <a:cxn ang="0">
                    <a:pos x="976" y="913"/>
                  </a:cxn>
                  <a:cxn ang="0">
                    <a:pos x="949" y="972"/>
                  </a:cxn>
                  <a:cxn ang="0">
                    <a:pos x="916" y="1064"/>
                  </a:cxn>
                  <a:cxn ang="0">
                    <a:pos x="881" y="1020"/>
                  </a:cxn>
                  <a:cxn ang="0">
                    <a:pos x="851" y="1054"/>
                  </a:cxn>
                  <a:cxn ang="0">
                    <a:pos x="905" y="1138"/>
                  </a:cxn>
                  <a:cxn ang="0">
                    <a:pos x="840" y="1064"/>
                  </a:cxn>
                  <a:cxn ang="0">
                    <a:pos x="827" y="970"/>
                  </a:cxn>
                  <a:cxn ang="0">
                    <a:pos x="791" y="953"/>
                  </a:cxn>
                  <a:cxn ang="0">
                    <a:pos x="714" y="905"/>
                  </a:cxn>
                  <a:cxn ang="0">
                    <a:pos x="626" y="981"/>
                  </a:cxn>
                  <a:cxn ang="0">
                    <a:pos x="599" y="1068"/>
                  </a:cxn>
                  <a:cxn ang="0">
                    <a:pos x="549" y="975"/>
                  </a:cxn>
                  <a:cxn ang="0">
                    <a:pos x="527" y="915"/>
                  </a:cxn>
                  <a:cxn ang="0">
                    <a:pos x="471" y="865"/>
                  </a:cxn>
                  <a:cxn ang="0">
                    <a:pos x="362" y="856"/>
                  </a:cxn>
                  <a:cxn ang="0">
                    <a:pos x="273" y="802"/>
                  </a:cxn>
                  <a:cxn ang="0">
                    <a:pos x="293" y="863"/>
                  </a:cxn>
                  <a:cxn ang="0">
                    <a:pos x="382" y="893"/>
                  </a:cxn>
                  <a:cxn ang="0">
                    <a:pos x="359" y="942"/>
                  </a:cxn>
                  <a:cxn ang="0">
                    <a:pos x="251" y="1006"/>
                  </a:cxn>
                  <a:cxn ang="0">
                    <a:pos x="189" y="963"/>
                  </a:cxn>
                  <a:cxn ang="0">
                    <a:pos x="127" y="865"/>
                  </a:cxn>
                  <a:cxn ang="0">
                    <a:pos x="111" y="751"/>
                  </a:cxn>
                  <a:cxn ang="0">
                    <a:pos x="74" y="724"/>
                  </a:cxn>
                  <a:cxn ang="0">
                    <a:pos x="13" y="704"/>
                  </a:cxn>
                  <a:cxn ang="0">
                    <a:pos x="35" y="658"/>
                  </a:cxn>
                  <a:cxn ang="0">
                    <a:pos x="181" y="649"/>
                  </a:cxn>
                  <a:cxn ang="0">
                    <a:pos x="251" y="675"/>
                  </a:cxn>
                  <a:cxn ang="0">
                    <a:pos x="315" y="715"/>
                  </a:cxn>
                  <a:cxn ang="0">
                    <a:pos x="322" y="646"/>
                  </a:cxn>
                  <a:cxn ang="0">
                    <a:pos x="329" y="595"/>
                  </a:cxn>
                  <a:cxn ang="0">
                    <a:pos x="353" y="583"/>
                  </a:cxn>
                  <a:cxn ang="0">
                    <a:pos x="392" y="588"/>
                  </a:cxn>
                  <a:cxn ang="0">
                    <a:pos x="367" y="548"/>
                  </a:cxn>
                  <a:cxn ang="0">
                    <a:pos x="362" y="493"/>
                  </a:cxn>
                  <a:cxn ang="0">
                    <a:pos x="370" y="386"/>
                  </a:cxn>
                  <a:cxn ang="0">
                    <a:pos x="391" y="297"/>
                  </a:cxn>
                  <a:cxn ang="0">
                    <a:pos x="429" y="195"/>
                  </a:cxn>
                  <a:cxn ang="0">
                    <a:pos x="473" y="143"/>
                  </a:cxn>
                  <a:cxn ang="0">
                    <a:pos x="559" y="206"/>
                  </a:cxn>
                  <a:cxn ang="0">
                    <a:pos x="593" y="124"/>
                  </a:cxn>
                  <a:cxn ang="0">
                    <a:pos x="746" y="46"/>
                  </a:cxn>
                </a:cxnLst>
                <a:rect l="0" t="0" r="r" b="b"/>
                <a:pathLst>
                  <a:path w="1900" h="1148">
                    <a:moveTo>
                      <a:pt x="906" y="0"/>
                    </a:moveTo>
                    <a:lnTo>
                      <a:pt x="917" y="1"/>
                    </a:lnTo>
                    <a:lnTo>
                      <a:pt x="926" y="6"/>
                    </a:lnTo>
                    <a:lnTo>
                      <a:pt x="933" y="14"/>
                    </a:lnTo>
                    <a:lnTo>
                      <a:pt x="936" y="22"/>
                    </a:lnTo>
                    <a:lnTo>
                      <a:pt x="979" y="22"/>
                    </a:lnTo>
                    <a:lnTo>
                      <a:pt x="1000" y="29"/>
                    </a:lnTo>
                    <a:lnTo>
                      <a:pt x="1013" y="35"/>
                    </a:lnTo>
                    <a:lnTo>
                      <a:pt x="1018" y="41"/>
                    </a:lnTo>
                    <a:lnTo>
                      <a:pt x="1018" y="49"/>
                    </a:lnTo>
                    <a:lnTo>
                      <a:pt x="1013" y="55"/>
                    </a:lnTo>
                    <a:lnTo>
                      <a:pt x="1005" y="61"/>
                    </a:lnTo>
                    <a:lnTo>
                      <a:pt x="994" y="68"/>
                    </a:lnTo>
                    <a:lnTo>
                      <a:pt x="981" y="74"/>
                    </a:lnTo>
                    <a:lnTo>
                      <a:pt x="959" y="87"/>
                    </a:lnTo>
                    <a:lnTo>
                      <a:pt x="950" y="90"/>
                    </a:lnTo>
                    <a:lnTo>
                      <a:pt x="945" y="95"/>
                    </a:lnTo>
                    <a:lnTo>
                      <a:pt x="945" y="97"/>
                    </a:lnTo>
                    <a:lnTo>
                      <a:pt x="944" y="98"/>
                    </a:lnTo>
                    <a:lnTo>
                      <a:pt x="944" y="103"/>
                    </a:lnTo>
                    <a:lnTo>
                      <a:pt x="945" y="104"/>
                    </a:lnTo>
                    <a:lnTo>
                      <a:pt x="949" y="104"/>
                    </a:lnTo>
                    <a:lnTo>
                      <a:pt x="961" y="98"/>
                    </a:lnTo>
                    <a:lnTo>
                      <a:pt x="973" y="90"/>
                    </a:lnTo>
                    <a:lnTo>
                      <a:pt x="986" y="79"/>
                    </a:lnTo>
                    <a:lnTo>
                      <a:pt x="994" y="85"/>
                    </a:lnTo>
                    <a:lnTo>
                      <a:pt x="1007" y="90"/>
                    </a:lnTo>
                    <a:lnTo>
                      <a:pt x="1039" y="98"/>
                    </a:lnTo>
                    <a:lnTo>
                      <a:pt x="1057" y="102"/>
                    </a:lnTo>
                    <a:lnTo>
                      <a:pt x="1071" y="104"/>
                    </a:lnTo>
                    <a:lnTo>
                      <a:pt x="1079" y="105"/>
                    </a:lnTo>
                    <a:lnTo>
                      <a:pt x="1123" y="105"/>
                    </a:lnTo>
                    <a:lnTo>
                      <a:pt x="1123" y="99"/>
                    </a:lnTo>
                    <a:lnTo>
                      <a:pt x="1128" y="92"/>
                    </a:lnTo>
                    <a:lnTo>
                      <a:pt x="1131" y="90"/>
                    </a:lnTo>
                    <a:lnTo>
                      <a:pt x="1135" y="89"/>
                    </a:lnTo>
                    <a:lnTo>
                      <a:pt x="1140" y="89"/>
                    </a:lnTo>
                    <a:lnTo>
                      <a:pt x="1163" y="92"/>
                    </a:lnTo>
                    <a:lnTo>
                      <a:pt x="1180" y="95"/>
                    </a:lnTo>
                    <a:lnTo>
                      <a:pt x="1190" y="99"/>
                    </a:lnTo>
                    <a:lnTo>
                      <a:pt x="1196" y="104"/>
                    </a:lnTo>
                    <a:lnTo>
                      <a:pt x="1197" y="108"/>
                    </a:lnTo>
                    <a:lnTo>
                      <a:pt x="1195" y="115"/>
                    </a:lnTo>
                    <a:lnTo>
                      <a:pt x="1191" y="119"/>
                    </a:lnTo>
                    <a:lnTo>
                      <a:pt x="1192" y="127"/>
                    </a:lnTo>
                    <a:lnTo>
                      <a:pt x="1195" y="136"/>
                    </a:lnTo>
                    <a:lnTo>
                      <a:pt x="1200" y="143"/>
                    </a:lnTo>
                    <a:lnTo>
                      <a:pt x="1206" y="149"/>
                    </a:lnTo>
                    <a:lnTo>
                      <a:pt x="1215" y="152"/>
                    </a:lnTo>
                    <a:lnTo>
                      <a:pt x="1220" y="149"/>
                    </a:lnTo>
                    <a:lnTo>
                      <a:pt x="1221" y="147"/>
                    </a:lnTo>
                    <a:lnTo>
                      <a:pt x="1222" y="143"/>
                    </a:lnTo>
                    <a:lnTo>
                      <a:pt x="1224" y="141"/>
                    </a:lnTo>
                    <a:lnTo>
                      <a:pt x="1225" y="137"/>
                    </a:lnTo>
                    <a:lnTo>
                      <a:pt x="1225" y="134"/>
                    </a:lnTo>
                    <a:lnTo>
                      <a:pt x="1234" y="136"/>
                    </a:lnTo>
                    <a:lnTo>
                      <a:pt x="1244" y="143"/>
                    </a:lnTo>
                    <a:lnTo>
                      <a:pt x="1251" y="144"/>
                    </a:lnTo>
                    <a:lnTo>
                      <a:pt x="1316" y="144"/>
                    </a:lnTo>
                    <a:lnTo>
                      <a:pt x="1318" y="137"/>
                    </a:lnTo>
                    <a:lnTo>
                      <a:pt x="1320" y="128"/>
                    </a:lnTo>
                    <a:lnTo>
                      <a:pt x="1325" y="122"/>
                    </a:lnTo>
                    <a:lnTo>
                      <a:pt x="1331" y="117"/>
                    </a:lnTo>
                    <a:lnTo>
                      <a:pt x="1342" y="113"/>
                    </a:lnTo>
                    <a:lnTo>
                      <a:pt x="1355" y="112"/>
                    </a:lnTo>
                    <a:lnTo>
                      <a:pt x="1385" y="114"/>
                    </a:lnTo>
                    <a:lnTo>
                      <a:pt x="1413" y="118"/>
                    </a:lnTo>
                    <a:lnTo>
                      <a:pt x="1438" y="126"/>
                    </a:lnTo>
                    <a:lnTo>
                      <a:pt x="1446" y="129"/>
                    </a:lnTo>
                    <a:lnTo>
                      <a:pt x="1451" y="134"/>
                    </a:lnTo>
                    <a:lnTo>
                      <a:pt x="1454" y="141"/>
                    </a:lnTo>
                    <a:lnTo>
                      <a:pt x="1459" y="146"/>
                    </a:lnTo>
                    <a:lnTo>
                      <a:pt x="1466" y="149"/>
                    </a:lnTo>
                    <a:lnTo>
                      <a:pt x="1476" y="151"/>
                    </a:lnTo>
                    <a:lnTo>
                      <a:pt x="1496" y="148"/>
                    </a:lnTo>
                    <a:lnTo>
                      <a:pt x="1506" y="148"/>
                    </a:lnTo>
                    <a:lnTo>
                      <a:pt x="1525" y="149"/>
                    </a:lnTo>
                    <a:lnTo>
                      <a:pt x="1537" y="154"/>
                    </a:lnTo>
                    <a:lnTo>
                      <a:pt x="1547" y="163"/>
                    </a:lnTo>
                    <a:lnTo>
                      <a:pt x="1552" y="177"/>
                    </a:lnTo>
                    <a:lnTo>
                      <a:pt x="1646" y="178"/>
                    </a:lnTo>
                    <a:lnTo>
                      <a:pt x="1650" y="180"/>
                    </a:lnTo>
                    <a:lnTo>
                      <a:pt x="1654" y="183"/>
                    </a:lnTo>
                    <a:lnTo>
                      <a:pt x="1659" y="187"/>
                    </a:lnTo>
                    <a:lnTo>
                      <a:pt x="1665" y="192"/>
                    </a:lnTo>
                    <a:lnTo>
                      <a:pt x="1669" y="195"/>
                    </a:lnTo>
                    <a:lnTo>
                      <a:pt x="1673" y="196"/>
                    </a:lnTo>
                    <a:lnTo>
                      <a:pt x="1675" y="195"/>
                    </a:lnTo>
                    <a:lnTo>
                      <a:pt x="1675" y="188"/>
                    </a:lnTo>
                    <a:lnTo>
                      <a:pt x="1673" y="178"/>
                    </a:lnTo>
                    <a:lnTo>
                      <a:pt x="1673" y="175"/>
                    </a:lnTo>
                    <a:lnTo>
                      <a:pt x="1678" y="172"/>
                    </a:lnTo>
                    <a:lnTo>
                      <a:pt x="1684" y="171"/>
                    </a:lnTo>
                    <a:lnTo>
                      <a:pt x="1693" y="171"/>
                    </a:lnTo>
                    <a:lnTo>
                      <a:pt x="1728" y="175"/>
                    </a:lnTo>
                    <a:lnTo>
                      <a:pt x="1759" y="183"/>
                    </a:lnTo>
                    <a:lnTo>
                      <a:pt x="1789" y="196"/>
                    </a:lnTo>
                    <a:lnTo>
                      <a:pt x="1815" y="210"/>
                    </a:lnTo>
                    <a:lnTo>
                      <a:pt x="1828" y="216"/>
                    </a:lnTo>
                    <a:lnTo>
                      <a:pt x="1861" y="229"/>
                    </a:lnTo>
                    <a:lnTo>
                      <a:pt x="1877" y="236"/>
                    </a:lnTo>
                    <a:lnTo>
                      <a:pt x="1890" y="245"/>
                    </a:lnTo>
                    <a:lnTo>
                      <a:pt x="1900" y="254"/>
                    </a:lnTo>
                    <a:lnTo>
                      <a:pt x="1882" y="259"/>
                    </a:lnTo>
                    <a:lnTo>
                      <a:pt x="1876" y="264"/>
                    </a:lnTo>
                    <a:lnTo>
                      <a:pt x="1872" y="270"/>
                    </a:lnTo>
                    <a:lnTo>
                      <a:pt x="1867" y="283"/>
                    </a:lnTo>
                    <a:lnTo>
                      <a:pt x="1862" y="285"/>
                    </a:lnTo>
                    <a:lnTo>
                      <a:pt x="1851" y="281"/>
                    </a:lnTo>
                    <a:lnTo>
                      <a:pt x="1838" y="273"/>
                    </a:lnTo>
                    <a:lnTo>
                      <a:pt x="1826" y="263"/>
                    </a:lnTo>
                    <a:lnTo>
                      <a:pt x="1812" y="254"/>
                    </a:lnTo>
                    <a:lnTo>
                      <a:pt x="1797" y="250"/>
                    </a:lnTo>
                    <a:lnTo>
                      <a:pt x="1794" y="250"/>
                    </a:lnTo>
                    <a:lnTo>
                      <a:pt x="1792" y="251"/>
                    </a:lnTo>
                    <a:lnTo>
                      <a:pt x="1792" y="254"/>
                    </a:lnTo>
                    <a:lnTo>
                      <a:pt x="1791" y="255"/>
                    </a:lnTo>
                    <a:lnTo>
                      <a:pt x="1791" y="264"/>
                    </a:lnTo>
                    <a:lnTo>
                      <a:pt x="1787" y="268"/>
                    </a:lnTo>
                    <a:lnTo>
                      <a:pt x="1781" y="271"/>
                    </a:lnTo>
                    <a:lnTo>
                      <a:pt x="1768" y="276"/>
                    </a:lnTo>
                    <a:lnTo>
                      <a:pt x="1763" y="281"/>
                    </a:lnTo>
                    <a:lnTo>
                      <a:pt x="1762" y="289"/>
                    </a:lnTo>
                    <a:lnTo>
                      <a:pt x="1763" y="292"/>
                    </a:lnTo>
                    <a:lnTo>
                      <a:pt x="1767" y="295"/>
                    </a:lnTo>
                    <a:lnTo>
                      <a:pt x="1772" y="299"/>
                    </a:lnTo>
                    <a:lnTo>
                      <a:pt x="1777" y="304"/>
                    </a:lnTo>
                    <a:lnTo>
                      <a:pt x="1779" y="308"/>
                    </a:lnTo>
                    <a:lnTo>
                      <a:pt x="1779" y="312"/>
                    </a:lnTo>
                    <a:lnTo>
                      <a:pt x="1776" y="315"/>
                    </a:lnTo>
                    <a:lnTo>
                      <a:pt x="1766" y="318"/>
                    </a:lnTo>
                    <a:lnTo>
                      <a:pt x="1749" y="319"/>
                    </a:lnTo>
                    <a:lnTo>
                      <a:pt x="1734" y="323"/>
                    </a:lnTo>
                    <a:lnTo>
                      <a:pt x="1719" y="332"/>
                    </a:lnTo>
                    <a:lnTo>
                      <a:pt x="1705" y="343"/>
                    </a:lnTo>
                    <a:lnTo>
                      <a:pt x="1690" y="354"/>
                    </a:lnTo>
                    <a:lnTo>
                      <a:pt x="1674" y="362"/>
                    </a:lnTo>
                    <a:lnTo>
                      <a:pt x="1656" y="366"/>
                    </a:lnTo>
                    <a:lnTo>
                      <a:pt x="1651" y="365"/>
                    </a:lnTo>
                    <a:lnTo>
                      <a:pt x="1645" y="362"/>
                    </a:lnTo>
                    <a:lnTo>
                      <a:pt x="1639" y="358"/>
                    </a:lnTo>
                    <a:lnTo>
                      <a:pt x="1630" y="356"/>
                    </a:lnTo>
                    <a:lnTo>
                      <a:pt x="1621" y="356"/>
                    </a:lnTo>
                    <a:lnTo>
                      <a:pt x="1613" y="358"/>
                    </a:lnTo>
                    <a:lnTo>
                      <a:pt x="1602" y="366"/>
                    </a:lnTo>
                    <a:lnTo>
                      <a:pt x="1592" y="378"/>
                    </a:lnTo>
                    <a:lnTo>
                      <a:pt x="1581" y="398"/>
                    </a:lnTo>
                    <a:lnTo>
                      <a:pt x="1580" y="402"/>
                    </a:lnTo>
                    <a:lnTo>
                      <a:pt x="1580" y="412"/>
                    </a:lnTo>
                    <a:lnTo>
                      <a:pt x="1581" y="415"/>
                    </a:lnTo>
                    <a:lnTo>
                      <a:pt x="1581" y="417"/>
                    </a:lnTo>
                    <a:lnTo>
                      <a:pt x="1579" y="422"/>
                    </a:lnTo>
                    <a:lnTo>
                      <a:pt x="1575" y="427"/>
                    </a:lnTo>
                    <a:lnTo>
                      <a:pt x="1570" y="434"/>
                    </a:lnTo>
                    <a:lnTo>
                      <a:pt x="1567" y="441"/>
                    </a:lnTo>
                    <a:lnTo>
                      <a:pt x="1565" y="446"/>
                    </a:lnTo>
                    <a:lnTo>
                      <a:pt x="1561" y="450"/>
                    </a:lnTo>
                    <a:lnTo>
                      <a:pt x="1556" y="454"/>
                    </a:lnTo>
                    <a:lnTo>
                      <a:pt x="1552" y="458"/>
                    </a:lnTo>
                    <a:lnTo>
                      <a:pt x="1551" y="464"/>
                    </a:lnTo>
                    <a:lnTo>
                      <a:pt x="1542" y="468"/>
                    </a:lnTo>
                    <a:lnTo>
                      <a:pt x="1535" y="475"/>
                    </a:lnTo>
                    <a:lnTo>
                      <a:pt x="1530" y="485"/>
                    </a:lnTo>
                    <a:lnTo>
                      <a:pt x="1520" y="503"/>
                    </a:lnTo>
                    <a:lnTo>
                      <a:pt x="1515" y="495"/>
                    </a:lnTo>
                    <a:lnTo>
                      <a:pt x="1511" y="484"/>
                    </a:lnTo>
                    <a:lnTo>
                      <a:pt x="1507" y="469"/>
                    </a:lnTo>
                    <a:lnTo>
                      <a:pt x="1505" y="454"/>
                    </a:lnTo>
                    <a:lnTo>
                      <a:pt x="1503" y="440"/>
                    </a:lnTo>
                    <a:lnTo>
                      <a:pt x="1503" y="430"/>
                    </a:lnTo>
                    <a:lnTo>
                      <a:pt x="1506" y="419"/>
                    </a:lnTo>
                    <a:lnTo>
                      <a:pt x="1512" y="409"/>
                    </a:lnTo>
                    <a:lnTo>
                      <a:pt x="1521" y="402"/>
                    </a:lnTo>
                    <a:lnTo>
                      <a:pt x="1528" y="397"/>
                    </a:lnTo>
                    <a:lnTo>
                      <a:pt x="1539" y="387"/>
                    </a:lnTo>
                    <a:lnTo>
                      <a:pt x="1549" y="375"/>
                    </a:lnTo>
                    <a:lnTo>
                      <a:pt x="1556" y="362"/>
                    </a:lnTo>
                    <a:lnTo>
                      <a:pt x="1562" y="357"/>
                    </a:lnTo>
                    <a:lnTo>
                      <a:pt x="1569" y="354"/>
                    </a:lnTo>
                    <a:lnTo>
                      <a:pt x="1576" y="352"/>
                    </a:lnTo>
                    <a:lnTo>
                      <a:pt x="1585" y="348"/>
                    </a:lnTo>
                    <a:lnTo>
                      <a:pt x="1596" y="341"/>
                    </a:lnTo>
                    <a:lnTo>
                      <a:pt x="1601" y="333"/>
                    </a:lnTo>
                    <a:lnTo>
                      <a:pt x="1602" y="328"/>
                    </a:lnTo>
                    <a:lnTo>
                      <a:pt x="1601" y="324"/>
                    </a:lnTo>
                    <a:lnTo>
                      <a:pt x="1594" y="319"/>
                    </a:lnTo>
                    <a:lnTo>
                      <a:pt x="1591" y="319"/>
                    </a:lnTo>
                    <a:lnTo>
                      <a:pt x="1580" y="333"/>
                    </a:lnTo>
                    <a:lnTo>
                      <a:pt x="1570" y="343"/>
                    </a:lnTo>
                    <a:lnTo>
                      <a:pt x="1564" y="348"/>
                    </a:lnTo>
                    <a:lnTo>
                      <a:pt x="1559" y="349"/>
                    </a:lnTo>
                    <a:lnTo>
                      <a:pt x="1555" y="349"/>
                    </a:lnTo>
                    <a:lnTo>
                      <a:pt x="1554" y="347"/>
                    </a:lnTo>
                    <a:lnTo>
                      <a:pt x="1552" y="343"/>
                    </a:lnTo>
                    <a:lnTo>
                      <a:pt x="1554" y="341"/>
                    </a:lnTo>
                    <a:lnTo>
                      <a:pt x="1555" y="337"/>
                    </a:lnTo>
                    <a:lnTo>
                      <a:pt x="1556" y="334"/>
                    </a:lnTo>
                    <a:lnTo>
                      <a:pt x="1547" y="333"/>
                    </a:lnTo>
                    <a:lnTo>
                      <a:pt x="1542" y="333"/>
                    </a:lnTo>
                    <a:lnTo>
                      <a:pt x="1537" y="334"/>
                    </a:lnTo>
                    <a:lnTo>
                      <a:pt x="1532" y="334"/>
                    </a:lnTo>
                    <a:lnTo>
                      <a:pt x="1517" y="336"/>
                    </a:lnTo>
                    <a:lnTo>
                      <a:pt x="1506" y="342"/>
                    </a:lnTo>
                    <a:lnTo>
                      <a:pt x="1497" y="351"/>
                    </a:lnTo>
                    <a:lnTo>
                      <a:pt x="1491" y="362"/>
                    </a:lnTo>
                    <a:lnTo>
                      <a:pt x="1486" y="377"/>
                    </a:lnTo>
                    <a:lnTo>
                      <a:pt x="1463" y="377"/>
                    </a:lnTo>
                    <a:lnTo>
                      <a:pt x="1456" y="376"/>
                    </a:lnTo>
                    <a:lnTo>
                      <a:pt x="1448" y="372"/>
                    </a:lnTo>
                    <a:lnTo>
                      <a:pt x="1439" y="370"/>
                    </a:lnTo>
                    <a:lnTo>
                      <a:pt x="1428" y="368"/>
                    </a:lnTo>
                    <a:lnTo>
                      <a:pt x="1417" y="368"/>
                    </a:lnTo>
                    <a:lnTo>
                      <a:pt x="1401" y="370"/>
                    </a:lnTo>
                    <a:lnTo>
                      <a:pt x="1382" y="372"/>
                    </a:lnTo>
                    <a:lnTo>
                      <a:pt x="1364" y="375"/>
                    </a:lnTo>
                    <a:lnTo>
                      <a:pt x="1352" y="377"/>
                    </a:lnTo>
                    <a:lnTo>
                      <a:pt x="1339" y="383"/>
                    </a:lnTo>
                    <a:lnTo>
                      <a:pt x="1326" y="392"/>
                    </a:lnTo>
                    <a:lnTo>
                      <a:pt x="1296" y="422"/>
                    </a:lnTo>
                    <a:lnTo>
                      <a:pt x="1286" y="430"/>
                    </a:lnTo>
                    <a:lnTo>
                      <a:pt x="1278" y="439"/>
                    </a:lnTo>
                    <a:lnTo>
                      <a:pt x="1274" y="448"/>
                    </a:lnTo>
                    <a:lnTo>
                      <a:pt x="1275" y="450"/>
                    </a:lnTo>
                    <a:lnTo>
                      <a:pt x="1278" y="456"/>
                    </a:lnTo>
                    <a:lnTo>
                      <a:pt x="1283" y="461"/>
                    </a:lnTo>
                    <a:lnTo>
                      <a:pt x="1290" y="465"/>
                    </a:lnTo>
                    <a:lnTo>
                      <a:pt x="1299" y="465"/>
                    </a:lnTo>
                    <a:lnTo>
                      <a:pt x="1310" y="460"/>
                    </a:lnTo>
                    <a:lnTo>
                      <a:pt x="1316" y="459"/>
                    </a:lnTo>
                    <a:lnTo>
                      <a:pt x="1323" y="464"/>
                    </a:lnTo>
                    <a:lnTo>
                      <a:pt x="1330" y="470"/>
                    </a:lnTo>
                    <a:lnTo>
                      <a:pt x="1334" y="479"/>
                    </a:lnTo>
                    <a:lnTo>
                      <a:pt x="1337" y="487"/>
                    </a:lnTo>
                    <a:lnTo>
                      <a:pt x="1334" y="499"/>
                    </a:lnTo>
                    <a:lnTo>
                      <a:pt x="1329" y="509"/>
                    </a:lnTo>
                    <a:lnTo>
                      <a:pt x="1326" y="517"/>
                    </a:lnTo>
                    <a:lnTo>
                      <a:pt x="1325" y="524"/>
                    </a:lnTo>
                    <a:lnTo>
                      <a:pt x="1326" y="532"/>
                    </a:lnTo>
                    <a:lnTo>
                      <a:pt x="1325" y="539"/>
                    </a:lnTo>
                    <a:lnTo>
                      <a:pt x="1320" y="551"/>
                    </a:lnTo>
                    <a:lnTo>
                      <a:pt x="1314" y="562"/>
                    </a:lnTo>
                    <a:lnTo>
                      <a:pt x="1306" y="570"/>
                    </a:lnTo>
                    <a:lnTo>
                      <a:pt x="1298" y="580"/>
                    </a:lnTo>
                    <a:lnTo>
                      <a:pt x="1289" y="593"/>
                    </a:lnTo>
                    <a:lnTo>
                      <a:pt x="1279" y="609"/>
                    </a:lnTo>
                    <a:lnTo>
                      <a:pt x="1268" y="621"/>
                    </a:lnTo>
                    <a:lnTo>
                      <a:pt x="1256" y="631"/>
                    </a:lnTo>
                    <a:lnTo>
                      <a:pt x="1245" y="635"/>
                    </a:lnTo>
                    <a:lnTo>
                      <a:pt x="1235" y="635"/>
                    </a:lnTo>
                    <a:lnTo>
                      <a:pt x="1226" y="632"/>
                    </a:lnTo>
                    <a:lnTo>
                      <a:pt x="1220" y="631"/>
                    </a:lnTo>
                    <a:lnTo>
                      <a:pt x="1217" y="631"/>
                    </a:lnTo>
                    <a:lnTo>
                      <a:pt x="1209" y="639"/>
                    </a:lnTo>
                    <a:lnTo>
                      <a:pt x="1204" y="646"/>
                    </a:lnTo>
                    <a:lnTo>
                      <a:pt x="1199" y="656"/>
                    </a:lnTo>
                    <a:lnTo>
                      <a:pt x="1193" y="661"/>
                    </a:lnTo>
                    <a:lnTo>
                      <a:pt x="1190" y="664"/>
                    </a:lnTo>
                    <a:lnTo>
                      <a:pt x="1185" y="669"/>
                    </a:lnTo>
                    <a:lnTo>
                      <a:pt x="1181" y="671"/>
                    </a:lnTo>
                    <a:lnTo>
                      <a:pt x="1178" y="673"/>
                    </a:lnTo>
                    <a:lnTo>
                      <a:pt x="1175" y="673"/>
                    </a:lnTo>
                    <a:lnTo>
                      <a:pt x="1175" y="676"/>
                    </a:lnTo>
                    <a:lnTo>
                      <a:pt x="1176" y="680"/>
                    </a:lnTo>
                    <a:lnTo>
                      <a:pt x="1177" y="683"/>
                    </a:lnTo>
                    <a:lnTo>
                      <a:pt x="1182" y="688"/>
                    </a:lnTo>
                    <a:lnTo>
                      <a:pt x="1190" y="697"/>
                    </a:lnTo>
                    <a:lnTo>
                      <a:pt x="1195" y="708"/>
                    </a:lnTo>
                    <a:lnTo>
                      <a:pt x="1197" y="722"/>
                    </a:lnTo>
                    <a:lnTo>
                      <a:pt x="1197" y="727"/>
                    </a:lnTo>
                    <a:lnTo>
                      <a:pt x="1196" y="731"/>
                    </a:lnTo>
                    <a:lnTo>
                      <a:pt x="1195" y="733"/>
                    </a:lnTo>
                    <a:lnTo>
                      <a:pt x="1192" y="736"/>
                    </a:lnTo>
                    <a:lnTo>
                      <a:pt x="1188" y="737"/>
                    </a:lnTo>
                    <a:lnTo>
                      <a:pt x="1187" y="737"/>
                    </a:lnTo>
                    <a:lnTo>
                      <a:pt x="1185" y="738"/>
                    </a:lnTo>
                    <a:lnTo>
                      <a:pt x="1181" y="738"/>
                    </a:lnTo>
                    <a:lnTo>
                      <a:pt x="1178" y="739"/>
                    </a:lnTo>
                    <a:lnTo>
                      <a:pt x="1176" y="742"/>
                    </a:lnTo>
                    <a:lnTo>
                      <a:pt x="1173" y="743"/>
                    </a:lnTo>
                    <a:lnTo>
                      <a:pt x="1171" y="743"/>
                    </a:lnTo>
                    <a:lnTo>
                      <a:pt x="1168" y="746"/>
                    </a:lnTo>
                    <a:lnTo>
                      <a:pt x="1162" y="746"/>
                    </a:lnTo>
                    <a:lnTo>
                      <a:pt x="1162" y="743"/>
                    </a:lnTo>
                    <a:lnTo>
                      <a:pt x="1165" y="741"/>
                    </a:lnTo>
                    <a:lnTo>
                      <a:pt x="1162" y="738"/>
                    </a:lnTo>
                    <a:lnTo>
                      <a:pt x="1162" y="734"/>
                    </a:lnTo>
                    <a:lnTo>
                      <a:pt x="1165" y="729"/>
                    </a:lnTo>
                    <a:lnTo>
                      <a:pt x="1166" y="728"/>
                    </a:lnTo>
                    <a:lnTo>
                      <a:pt x="1166" y="727"/>
                    </a:lnTo>
                    <a:lnTo>
                      <a:pt x="1165" y="724"/>
                    </a:lnTo>
                    <a:lnTo>
                      <a:pt x="1165" y="722"/>
                    </a:lnTo>
                    <a:lnTo>
                      <a:pt x="1163" y="719"/>
                    </a:lnTo>
                    <a:lnTo>
                      <a:pt x="1162" y="719"/>
                    </a:lnTo>
                    <a:lnTo>
                      <a:pt x="1160" y="717"/>
                    </a:lnTo>
                    <a:lnTo>
                      <a:pt x="1160" y="713"/>
                    </a:lnTo>
                    <a:lnTo>
                      <a:pt x="1162" y="713"/>
                    </a:lnTo>
                    <a:lnTo>
                      <a:pt x="1165" y="712"/>
                    </a:lnTo>
                    <a:lnTo>
                      <a:pt x="1166" y="709"/>
                    </a:lnTo>
                    <a:lnTo>
                      <a:pt x="1166" y="708"/>
                    </a:lnTo>
                    <a:lnTo>
                      <a:pt x="1163" y="703"/>
                    </a:lnTo>
                    <a:lnTo>
                      <a:pt x="1161" y="700"/>
                    </a:lnTo>
                    <a:lnTo>
                      <a:pt x="1157" y="699"/>
                    </a:lnTo>
                    <a:lnTo>
                      <a:pt x="1153" y="699"/>
                    </a:lnTo>
                    <a:lnTo>
                      <a:pt x="1151" y="702"/>
                    </a:lnTo>
                    <a:lnTo>
                      <a:pt x="1150" y="702"/>
                    </a:lnTo>
                    <a:lnTo>
                      <a:pt x="1147" y="699"/>
                    </a:lnTo>
                    <a:lnTo>
                      <a:pt x="1146" y="697"/>
                    </a:lnTo>
                    <a:lnTo>
                      <a:pt x="1146" y="692"/>
                    </a:lnTo>
                    <a:lnTo>
                      <a:pt x="1150" y="688"/>
                    </a:lnTo>
                    <a:lnTo>
                      <a:pt x="1150" y="676"/>
                    </a:lnTo>
                    <a:lnTo>
                      <a:pt x="1146" y="676"/>
                    </a:lnTo>
                    <a:lnTo>
                      <a:pt x="1143" y="675"/>
                    </a:lnTo>
                    <a:lnTo>
                      <a:pt x="1142" y="674"/>
                    </a:lnTo>
                    <a:lnTo>
                      <a:pt x="1140" y="673"/>
                    </a:lnTo>
                    <a:lnTo>
                      <a:pt x="1137" y="673"/>
                    </a:lnTo>
                    <a:lnTo>
                      <a:pt x="1127" y="675"/>
                    </a:lnTo>
                    <a:lnTo>
                      <a:pt x="1119" y="679"/>
                    </a:lnTo>
                    <a:lnTo>
                      <a:pt x="1111" y="683"/>
                    </a:lnTo>
                    <a:lnTo>
                      <a:pt x="1103" y="685"/>
                    </a:lnTo>
                    <a:lnTo>
                      <a:pt x="1103" y="681"/>
                    </a:lnTo>
                    <a:lnTo>
                      <a:pt x="1106" y="679"/>
                    </a:lnTo>
                    <a:lnTo>
                      <a:pt x="1108" y="674"/>
                    </a:lnTo>
                    <a:lnTo>
                      <a:pt x="1111" y="670"/>
                    </a:lnTo>
                    <a:lnTo>
                      <a:pt x="1111" y="668"/>
                    </a:lnTo>
                    <a:lnTo>
                      <a:pt x="1108" y="663"/>
                    </a:lnTo>
                    <a:lnTo>
                      <a:pt x="1103" y="660"/>
                    </a:lnTo>
                    <a:lnTo>
                      <a:pt x="1101" y="660"/>
                    </a:lnTo>
                    <a:lnTo>
                      <a:pt x="1097" y="664"/>
                    </a:lnTo>
                    <a:lnTo>
                      <a:pt x="1097" y="665"/>
                    </a:lnTo>
                    <a:lnTo>
                      <a:pt x="1093" y="670"/>
                    </a:lnTo>
                    <a:lnTo>
                      <a:pt x="1083" y="678"/>
                    </a:lnTo>
                    <a:lnTo>
                      <a:pt x="1079" y="680"/>
                    </a:lnTo>
                    <a:lnTo>
                      <a:pt x="1074" y="683"/>
                    </a:lnTo>
                    <a:lnTo>
                      <a:pt x="1071" y="683"/>
                    </a:lnTo>
                    <a:lnTo>
                      <a:pt x="1068" y="684"/>
                    </a:lnTo>
                    <a:lnTo>
                      <a:pt x="1066" y="684"/>
                    </a:lnTo>
                    <a:lnTo>
                      <a:pt x="1063" y="685"/>
                    </a:lnTo>
                    <a:lnTo>
                      <a:pt x="1062" y="688"/>
                    </a:lnTo>
                    <a:lnTo>
                      <a:pt x="1062" y="690"/>
                    </a:lnTo>
                    <a:lnTo>
                      <a:pt x="1063" y="693"/>
                    </a:lnTo>
                    <a:lnTo>
                      <a:pt x="1064" y="694"/>
                    </a:lnTo>
                    <a:lnTo>
                      <a:pt x="1069" y="697"/>
                    </a:lnTo>
                    <a:lnTo>
                      <a:pt x="1073" y="700"/>
                    </a:lnTo>
                    <a:lnTo>
                      <a:pt x="1074" y="703"/>
                    </a:lnTo>
                    <a:lnTo>
                      <a:pt x="1074" y="704"/>
                    </a:lnTo>
                    <a:lnTo>
                      <a:pt x="1076" y="707"/>
                    </a:lnTo>
                    <a:lnTo>
                      <a:pt x="1081" y="709"/>
                    </a:lnTo>
                    <a:lnTo>
                      <a:pt x="1089" y="709"/>
                    </a:lnTo>
                    <a:lnTo>
                      <a:pt x="1091" y="708"/>
                    </a:lnTo>
                    <a:lnTo>
                      <a:pt x="1091" y="707"/>
                    </a:lnTo>
                    <a:lnTo>
                      <a:pt x="1092" y="704"/>
                    </a:lnTo>
                    <a:lnTo>
                      <a:pt x="1093" y="703"/>
                    </a:lnTo>
                    <a:lnTo>
                      <a:pt x="1093" y="702"/>
                    </a:lnTo>
                    <a:lnTo>
                      <a:pt x="1094" y="700"/>
                    </a:lnTo>
                    <a:lnTo>
                      <a:pt x="1097" y="700"/>
                    </a:lnTo>
                    <a:lnTo>
                      <a:pt x="1099" y="702"/>
                    </a:lnTo>
                    <a:lnTo>
                      <a:pt x="1103" y="705"/>
                    </a:lnTo>
                    <a:lnTo>
                      <a:pt x="1106" y="707"/>
                    </a:lnTo>
                    <a:lnTo>
                      <a:pt x="1114" y="707"/>
                    </a:lnTo>
                    <a:lnTo>
                      <a:pt x="1117" y="708"/>
                    </a:lnTo>
                    <a:lnTo>
                      <a:pt x="1118" y="709"/>
                    </a:lnTo>
                    <a:lnTo>
                      <a:pt x="1111" y="714"/>
                    </a:lnTo>
                    <a:lnTo>
                      <a:pt x="1102" y="717"/>
                    </a:lnTo>
                    <a:lnTo>
                      <a:pt x="1094" y="722"/>
                    </a:lnTo>
                    <a:lnTo>
                      <a:pt x="1089" y="728"/>
                    </a:lnTo>
                    <a:lnTo>
                      <a:pt x="1088" y="731"/>
                    </a:lnTo>
                    <a:lnTo>
                      <a:pt x="1087" y="732"/>
                    </a:lnTo>
                    <a:lnTo>
                      <a:pt x="1084" y="733"/>
                    </a:lnTo>
                    <a:lnTo>
                      <a:pt x="1083" y="734"/>
                    </a:lnTo>
                    <a:lnTo>
                      <a:pt x="1081" y="736"/>
                    </a:lnTo>
                    <a:lnTo>
                      <a:pt x="1081" y="738"/>
                    </a:lnTo>
                    <a:lnTo>
                      <a:pt x="1082" y="742"/>
                    </a:lnTo>
                    <a:lnTo>
                      <a:pt x="1083" y="744"/>
                    </a:lnTo>
                    <a:lnTo>
                      <a:pt x="1087" y="747"/>
                    </a:lnTo>
                    <a:lnTo>
                      <a:pt x="1089" y="748"/>
                    </a:lnTo>
                    <a:lnTo>
                      <a:pt x="1092" y="748"/>
                    </a:lnTo>
                    <a:lnTo>
                      <a:pt x="1092" y="756"/>
                    </a:lnTo>
                    <a:lnTo>
                      <a:pt x="1093" y="756"/>
                    </a:lnTo>
                    <a:lnTo>
                      <a:pt x="1093" y="757"/>
                    </a:lnTo>
                    <a:lnTo>
                      <a:pt x="1094" y="758"/>
                    </a:lnTo>
                    <a:lnTo>
                      <a:pt x="1096" y="761"/>
                    </a:lnTo>
                    <a:lnTo>
                      <a:pt x="1096" y="763"/>
                    </a:lnTo>
                    <a:lnTo>
                      <a:pt x="1097" y="766"/>
                    </a:lnTo>
                    <a:lnTo>
                      <a:pt x="1102" y="773"/>
                    </a:lnTo>
                    <a:lnTo>
                      <a:pt x="1106" y="781"/>
                    </a:lnTo>
                    <a:lnTo>
                      <a:pt x="1108" y="790"/>
                    </a:lnTo>
                    <a:lnTo>
                      <a:pt x="1109" y="801"/>
                    </a:lnTo>
                    <a:lnTo>
                      <a:pt x="1108" y="810"/>
                    </a:lnTo>
                    <a:lnTo>
                      <a:pt x="1104" y="817"/>
                    </a:lnTo>
                    <a:lnTo>
                      <a:pt x="1103" y="825"/>
                    </a:lnTo>
                    <a:lnTo>
                      <a:pt x="1098" y="829"/>
                    </a:lnTo>
                    <a:lnTo>
                      <a:pt x="1092" y="835"/>
                    </a:lnTo>
                    <a:lnTo>
                      <a:pt x="1087" y="842"/>
                    </a:lnTo>
                    <a:lnTo>
                      <a:pt x="1083" y="848"/>
                    </a:lnTo>
                    <a:lnTo>
                      <a:pt x="1081" y="854"/>
                    </a:lnTo>
                    <a:lnTo>
                      <a:pt x="1077" y="861"/>
                    </a:lnTo>
                    <a:lnTo>
                      <a:pt x="1073" y="868"/>
                    </a:lnTo>
                    <a:lnTo>
                      <a:pt x="1067" y="870"/>
                    </a:lnTo>
                    <a:lnTo>
                      <a:pt x="1064" y="875"/>
                    </a:lnTo>
                    <a:lnTo>
                      <a:pt x="1063" y="876"/>
                    </a:lnTo>
                    <a:lnTo>
                      <a:pt x="1060" y="878"/>
                    </a:lnTo>
                    <a:lnTo>
                      <a:pt x="1054" y="881"/>
                    </a:lnTo>
                    <a:lnTo>
                      <a:pt x="1049" y="886"/>
                    </a:lnTo>
                    <a:lnTo>
                      <a:pt x="1043" y="892"/>
                    </a:lnTo>
                    <a:lnTo>
                      <a:pt x="1037" y="895"/>
                    </a:lnTo>
                    <a:lnTo>
                      <a:pt x="1027" y="897"/>
                    </a:lnTo>
                    <a:lnTo>
                      <a:pt x="1024" y="897"/>
                    </a:lnTo>
                    <a:lnTo>
                      <a:pt x="1022" y="895"/>
                    </a:lnTo>
                    <a:lnTo>
                      <a:pt x="1019" y="893"/>
                    </a:lnTo>
                    <a:lnTo>
                      <a:pt x="1015" y="893"/>
                    </a:lnTo>
                    <a:lnTo>
                      <a:pt x="1015" y="895"/>
                    </a:lnTo>
                    <a:lnTo>
                      <a:pt x="1013" y="898"/>
                    </a:lnTo>
                    <a:lnTo>
                      <a:pt x="1012" y="900"/>
                    </a:lnTo>
                    <a:lnTo>
                      <a:pt x="1005" y="904"/>
                    </a:lnTo>
                    <a:lnTo>
                      <a:pt x="999" y="905"/>
                    </a:lnTo>
                    <a:lnTo>
                      <a:pt x="991" y="908"/>
                    </a:lnTo>
                    <a:lnTo>
                      <a:pt x="989" y="909"/>
                    </a:lnTo>
                    <a:lnTo>
                      <a:pt x="985" y="909"/>
                    </a:lnTo>
                    <a:lnTo>
                      <a:pt x="981" y="910"/>
                    </a:lnTo>
                    <a:lnTo>
                      <a:pt x="976" y="913"/>
                    </a:lnTo>
                    <a:lnTo>
                      <a:pt x="975" y="915"/>
                    </a:lnTo>
                    <a:lnTo>
                      <a:pt x="975" y="919"/>
                    </a:lnTo>
                    <a:lnTo>
                      <a:pt x="974" y="920"/>
                    </a:lnTo>
                    <a:lnTo>
                      <a:pt x="974" y="922"/>
                    </a:lnTo>
                    <a:lnTo>
                      <a:pt x="971" y="922"/>
                    </a:lnTo>
                    <a:lnTo>
                      <a:pt x="969" y="919"/>
                    </a:lnTo>
                    <a:lnTo>
                      <a:pt x="969" y="912"/>
                    </a:lnTo>
                    <a:lnTo>
                      <a:pt x="961" y="909"/>
                    </a:lnTo>
                    <a:lnTo>
                      <a:pt x="958" y="909"/>
                    </a:lnTo>
                    <a:lnTo>
                      <a:pt x="950" y="907"/>
                    </a:lnTo>
                    <a:lnTo>
                      <a:pt x="944" y="913"/>
                    </a:lnTo>
                    <a:lnTo>
                      <a:pt x="936" y="919"/>
                    </a:lnTo>
                    <a:lnTo>
                      <a:pt x="929" y="924"/>
                    </a:lnTo>
                    <a:lnTo>
                      <a:pt x="924" y="932"/>
                    </a:lnTo>
                    <a:lnTo>
                      <a:pt x="921" y="941"/>
                    </a:lnTo>
                    <a:lnTo>
                      <a:pt x="921" y="942"/>
                    </a:lnTo>
                    <a:lnTo>
                      <a:pt x="925" y="946"/>
                    </a:lnTo>
                    <a:lnTo>
                      <a:pt x="934" y="956"/>
                    </a:lnTo>
                    <a:lnTo>
                      <a:pt x="940" y="964"/>
                    </a:lnTo>
                    <a:lnTo>
                      <a:pt x="949" y="972"/>
                    </a:lnTo>
                    <a:lnTo>
                      <a:pt x="958" y="982"/>
                    </a:lnTo>
                    <a:lnTo>
                      <a:pt x="963" y="996"/>
                    </a:lnTo>
                    <a:lnTo>
                      <a:pt x="965" y="1011"/>
                    </a:lnTo>
                    <a:lnTo>
                      <a:pt x="964" y="1019"/>
                    </a:lnTo>
                    <a:lnTo>
                      <a:pt x="961" y="1025"/>
                    </a:lnTo>
                    <a:lnTo>
                      <a:pt x="960" y="1031"/>
                    </a:lnTo>
                    <a:lnTo>
                      <a:pt x="950" y="1035"/>
                    </a:lnTo>
                    <a:lnTo>
                      <a:pt x="944" y="1039"/>
                    </a:lnTo>
                    <a:lnTo>
                      <a:pt x="935" y="1044"/>
                    </a:lnTo>
                    <a:lnTo>
                      <a:pt x="934" y="1045"/>
                    </a:lnTo>
                    <a:lnTo>
                      <a:pt x="933" y="1047"/>
                    </a:lnTo>
                    <a:lnTo>
                      <a:pt x="931" y="1049"/>
                    </a:lnTo>
                    <a:lnTo>
                      <a:pt x="930" y="1051"/>
                    </a:lnTo>
                    <a:lnTo>
                      <a:pt x="929" y="1053"/>
                    </a:lnTo>
                    <a:lnTo>
                      <a:pt x="925" y="1053"/>
                    </a:lnTo>
                    <a:lnTo>
                      <a:pt x="925" y="1056"/>
                    </a:lnTo>
                    <a:lnTo>
                      <a:pt x="922" y="1058"/>
                    </a:lnTo>
                    <a:lnTo>
                      <a:pt x="921" y="1060"/>
                    </a:lnTo>
                    <a:lnTo>
                      <a:pt x="917" y="1064"/>
                    </a:lnTo>
                    <a:lnTo>
                      <a:pt x="916" y="1064"/>
                    </a:lnTo>
                    <a:lnTo>
                      <a:pt x="914" y="1061"/>
                    </a:lnTo>
                    <a:lnTo>
                      <a:pt x="912" y="1059"/>
                    </a:lnTo>
                    <a:lnTo>
                      <a:pt x="912" y="1051"/>
                    </a:lnTo>
                    <a:lnTo>
                      <a:pt x="914" y="1050"/>
                    </a:lnTo>
                    <a:lnTo>
                      <a:pt x="912" y="1047"/>
                    </a:lnTo>
                    <a:lnTo>
                      <a:pt x="911" y="1044"/>
                    </a:lnTo>
                    <a:lnTo>
                      <a:pt x="905" y="1044"/>
                    </a:lnTo>
                    <a:lnTo>
                      <a:pt x="900" y="1041"/>
                    </a:lnTo>
                    <a:lnTo>
                      <a:pt x="897" y="1039"/>
                    </a:lnTo>
                    <a:lnTo>
                      <a:pt x="897" y="1036"/>
                    </a:lnTo>
                    <a:lnTo>
                      <a:pt x="895" y="1036"/>
                    </a:lnTo>
                    <a:lnTo>
                      <a:pt x="892" y="1035"/>
                    </a:lnTo>
                    <a:lnTo>
                      <a:pt x="891" y="1034"/>
                    </a:lnTo>
                    <a:lnTo>
                      <a:pt x="891" y="1032"/>
                    </a:lnTo>
                    <a:lnTo>
                      <a:pt x="890" y="1031"/>
                    </a:lnTo>
                    <a:lnTo>
                      <a:pt x="890" y="1029"/>
                    </a:lnTo>
                    <a:lnTo>
                      <a:pt x="889" y="1027"/>
                    </a:lnTo>
                    <a:lnTo>
                      <a:pt x="887" y="1025"/>
                    </a:lnTo>
                    <a:lnTo>
                      <a:pt x="884" y="1022"/>
                    </a:lnTo>
                    <a:lnTo>
                      <a:pt x="881" y="1020"/>
                    </a:lnTo>
                    <a:lnTo>
                      <a:pt x="870" y="1016"/>
                    </a:lnTo>
                    <a:lnTo>
                      <a:pt x="869" y="1015"/>
                    </a:lnTo>
                    <a:lnTo>
                      <a:pt x="869" y="1014"/>
                    </a:lnTo>
                    <a:lnTo>
                      <a:pt x="867" y="1012"/>
                    </a:lnTo>
                    <a:lnTo>
                      <a:pt x="867" y="1011"/>
                    </a:lnTo>
                    <a:lnTo>
                      <a:pt x="866" y="1009"/>
                    </a:lnTo>
                    <a:lnTo>
                      <a:pt x="864" y="1007"/>
                    </a:lnTo>
                    <a:lnTo>
                      <a:pt x="860" y="1006"/>
                    </a:lnTo>
                    <a:lnTo>
                      <a:pt x="856" y="1006"/>
                    </a:lnTo>
                    <a:lnTo>
                      <a:pt x="855" y="1007"/>
                    </a:lnTo>
                    <a:lnTo>
                      <a:pt x="855" y="1014"/>
                    </a:lnTo>
                    <a:lnTo>
                      <a:pt x="856" y="1015"/>
                    </a:lnTo>
                    <a:lnTo>
                      <a:pt x="856" y="1019"/>
                    </a:lnTo>
                    <a:lnTo>
                      <a:pt x="855" y="1026"/>
                    </a:lnTo>
                    <a:lnTo>
                      <a:pt x="851" y="1032"/>
                    </a:lnTo>
                    <a:lnTo>
                      <a:pt x="846" y="1037"/>
                    </a:lnTo>
                    <a:lnTo>
                      <a:pt x="845" y="1045"/>
                    </a:lnTo>
                    <a:lnTo>
                      <a:pt x="845" y="1049"/>
                    </a:lnTo>
                    <a:lnTo>
                      <a:pt x="846" y="1051"/>
                    </a:lnTo>
                    <a:lnTo>
                      <a:pt x="851" y="1054"/>
                    </a:lnTo>
                    <a:lnTo>
                      <a:pt x="852" y="1055"/>
                    </a:lnTo>
                    <a:lnTo>
                      <a:pt x="855" y="1056"/>
                    </a:lnTo>
                    <a:lnTo>
                      <a:pt x="858" y="1060"/>
                    </a:lnTo>
                    <a:lnTo>
                      <a:pt x="858" y="1064"/>
                    </a:lnTo>
                    <a:lnTo>
                      <a:pt x="857" y="1064"/>
                    </a:lnTo>
                    <a:lnTo>
                      <a:pt x="861" y="1075"/>
                    </a:lnTo>
                    <a:lnTo>
                      <a:pt x="862" y="1078"/>
                    </a:lnTo>
                    <a:lnTo>
                      <a:pt x="869" y="1083"/>
                    </a:lnTo>
                    <a:lnTo>
                      <a:pt x="876" y="1086"/>
                    </a:lnTo>
                    <a:lnTo>
                      <a:pt x="884" y="1092"/>
                    </a:lnTo>
                    <a:lnTo>
                      <a:pt x="891" y="1095"/>
                    </a:lnTo>
                    <a:lnTo>
                      <a:pt x="896" y="1103"/>
                    </a:lnTo>
                    <a:lnTo>
                      <a:pt x="897" y="1112"/>
                    </a:lnTo>
                    <a:lnTo>
                      <a:pt x="897" y="1115"/>
                    </a:lnTo>
                    <a:lnTo>
                      <a:pt x="896" y="1117"/>
                    </a:lnTo>
                    <a:lnTo>
                      <a:pt x="896" y="1123"/>
                    </a:lnTo>
                    <a:lnTo>
                      <a:pt x="897" y="1125"/>
                    </a:lnTo>
                    <a:lnTo>
                      <a:pt x="901" y="1129"/>
                    </a:lnTo>
                    <a:lnTo>
                      <a:pt x="904" y="1134"/>
                    </a:lnTo>
                    <a:lnTo>
                      <a:pt x="905" y="1138"/>
                    </a:lnTo>
                    <a:lnTo>
                      <a:pt x="905" y="1141"/>
                    </a:lnTo>
                    <a:lnTo>
                      <a:pt x="906" y="1142"/>
                    </a:lnTo>
                    <a:lnTo>
                      <a:pt x="907" y="1146"/>
                    </a:lnTo>
                    <a:lnTo>
                      <a:pt x="902" y="1146"/>
                    </a:lnTo>
                    <a:lnTo>
                      <a:pt x="901" y="1147"/>
                    </a:lnTo>
                    <a:lnTo>
                      <a:pt x="900" y="1147"/>
                    </a:lnTo>
                    <a:lnTo>
                      <a:pt x="899" y="1148"/>
                    </a:lnTo>
                    <a:lnTo>
                      <a:pt x="897" y="1148"/>
                    </a:lnTo>
                    <a:lnTo>
                      <a:pt x="894" y="1144"/>
                    </a:lnTo>
                    <a:lnTo>
                      <a:pt x="892" y="1144"/>
                    </a:lnTo>
                    <a:lnTo>
                      <a:pt x="880" y="1137"/>
                    </a:lnTo>
                    <a:lnTo>
                      <a:pt x="871" y="1127"/>
                    </a:lnTo>
                    <a:lnTo>
                      <a:pt x="864" y="1114"/>
                    </a:lnTo>
                    <a:lnTo>
                      <a:pt x="860" y="1099"/>
                    </a:lnTo>
                    <a:lnTo>
                      <a:pt x="855" y="1084"/>
                    </a:lnTo>
                    <a:lnTo>
                      <a:pt x="852" y="1079"/>
                    </a:lnTo>
                    <a:lnTo>
                      <a:pt x="850" y="1073"/>
                    </a:lnTo>
                    <a:lnTo>
                      <a:pt x="846" y="1066"/>
                    </a:lnTo>
                    <a:lnTo>
                      <a:pt x="842" y="1064"/>
                    </a:lnTo>
                    <a:lnTo>
                      <a:pt x="840" y="1064"/>
                    </a:lnTo>
                    <a:lnTo>
                      <a:pt x="840" y="1065"/>
                    </a:lnTo>
                    <a:lnTo>
                      <a:pt x="838" y="1065"/>
                    </a:lnTo>
                    <a:lnTo>
                      <a:pt x="837" y="1064"/>
                    </a:lnTo>
                    <a:lnTo>
                      <a:pt x="837" y="1061"/>
                    </a:lnTo>
                    <a:lnTo>
                      <a:pt x="840" y="1046"/>
                    </a:lnTo>
                    <a:lnTo>
                      <a:pt x="841" y="1046"/>
                    </a:lnTo>
                    <a:lnTo>
                      <a:pt x="840" y="1045"/>
                    </a:lnTo>
                    <a:lnTo>
                      <a:pt x="840" y="1040"/>
                    </a:lnTo>
                    <a:lnTo>
                      <a:pt x="841" y="1036"/>
                    </a:lnTo>
                    <a:lnTo>
                      <a:pt x="841" y="1031"/>
                    </a:lnTo>
                    <a:lnTo>
                      <a:pt x="840" y="1019"/>
                    </a:lnTo>
                    <a:lnTo>
                      <a:pt x="832" y="998"/>
                    </a:lnTo>
                    <a:lnTo>
                      <a:pt x="831" y="988"/>
                    </a:lnTo>
                    <a:lnTo>
                      <a:pt x="830" y="988"/>
                    </a:lnTo>
                    <a:lnTo>
                      <a:pt x="828" y="987"/>
                    </a:lnTo>
                    <a:lnTo>
                      <a:pt x="828" y="985"/>
                    </a:lnTo>
                    <a:lnTo>
                      <a:pt x="830" y="982"/>
                    </a:lnTo>
                    <a:lnTo>
                      <a:pt x="830" y="973"/>
                    </a:lnTo>
                    <a:lnTo>
                      <a:pt x="828" y="971"/>
                    </a:lnTo>
                    <a:lnTo>
                      <a:pt x="827" y="970"/>
                    </a:lnTo>
                    <a:lnTo>
                      <a:pt x="826" y="970"/>
                    </a:lnTo>
                    <a:lnTo>
                      <a:pt x="823" y="968"/>
                    </a:lnTo>
                    <a:lnTo>
                      <a:pt x="822" y="967"/>
                    </a:lnTo>
                    <a:lnTo>
                      <a:pt x="822" y="966"/>
                    </a:lnTo>
                    <a:lnTo>
                      <a:pt x="821" y="963"/>
                    </a:lnTo>
                    <a:lnTo>
                      <a:pt x="820" y="962"/>
                    </a:lnTo>
                    <a:lnTo>
                      <a:pt x="815" y="968"/>
                    </a:lnTo>
                    <a:lnTo>
                      <a:pt x="811" y="975"/>
                    </a:lnTo>
                    <a:lnTo>
                      <a:pt x="806" y="980"/>
                    </a:lnTo>
                    <a:lnTo>
                      <a:pt x="798" y="981"/>
                    </a:lnTo>
                    <a:lnTo>
                      <a:pt x="796" y="981"/>
                    </a:lnTo>
                    <a:lnTo>
                      <a:pt x="793" y="980"/>
                    </a:lnTo>
                    <a:lnTo>
                      <a:pt x="793" y="978"/>
                    </a:lnTo>
                    <a:lnTo>
                      <a:pt x="792" y="976"/>
                    </a:lnTo>
                    <a:lnTo>
                      <a:pt x="792" y="967"/>
                    </a:lnTo>
                    <a:lnTo>
                      <a:pt x="793" y="964"/>
                    </a:lnTo>
                    <a:lnTo>
                      <a:pt x="793" y="957"/>
                    </a:lnTo>
                    <a:lnTo>
                      <a:pt x="792" y="956"/>
                    </a:lnTo>
                    <a:lnTo>
                      <a:pt x="792" y="954"/>
                    </a:lnTo>
                    <a:lnTo>
                      <a:pt x="791" y="953"/>
                    </a:lnTo>
                    <a:lnTo>
                      <a:pt x="786" y="942"/>
                    </a:lnTo>
                    <a:lnTo>
                      <a:pt x="779" y="932"/>
                    </a:lnTo>
                    <a:lnTo>
                      <a:pt x="776" y="928"/>
                    </a:lnTo>
                    <a:lnTo>
                      <a:pt x="772" y="925"/>
                    </a:lnTo>
                    <a:lnTo>
                      <a:pt x="768" y="922"/>
                    </a:lnTo>
                    <a:lnTo>
                      <a:pt x="766" y="918"/>
                    </a:lnTo>
                    <a:lnTo>
                      <a:pt x="763" y="910"/>
                    </a:lnTo>
                    <a:lnTo>
                      <a:pt x="763" y="905"/>
                    </a:lnTo>
                    <a:lnTo>
                      <a:pt x="762" y="902"/>
                    </a:lnTo>
                    <a:lnTo>
                      <a:pt x="761" y="899"/>
                    </a:lnTo>
                    <a:lnTo>
                      <a:pt x="758" y="897"/>
                    </a:lnTo>
                    <a:lnTo>
                      <a:pt x="747" y="893"/>
                    </a:lnTo>
                    <a:lnTo>
                      <a:pt x="744" y="900"/>
                    </a:lnTo>
                    <a:lnTo>
                      <a:pt x="741" y="905"/>
                    </a:lnTo>
                    <a:lnTo>
                      <a:pt x="733" y="908"/>
                    </a:lnTo>
                    <a:lnTo>
                      <a:pt x="723" y="908"/>
                    </a:lnTo>
                    <a:lnTo>
                      <a:pt x="720" y="907"/>
                    </a:lnTo>
                    <a:lnTo>
                      <a:pt x="718" y="904"/>
                    </a:lnTo>
                    <a:lnTo>
                      <a:pt x="715" y="903"/>
                    </a:lnTo>
                    <a:lnTo>
                      <a:pt x="714" y="905"/>
                    </a:lnTo>
                    <a:lnTo>
                      <a:pt x="712" y="908"/>
                    </a:lnTo>
                    <a:lnTo>
                      <a:pt x="704" y="912"/>
                    </a:lnTo>
                    <a:lnTo>
                      <a:pt x="703" y="913"/>
                    </a:lnTo>
                    <a:lnTo>
                      <a:pt x="702" y="918"/>
                    </a:lnTo>
                    <a:lnTo>
                      <a:pt x="702" y="922"/>
                    </a:lnTo>
                    <a:lnTo>
                      <a:pt x="700" y="924"/>
                    </a:lnTo>
                    <a:lnTo>
                      <a:pt x="698" y="927"/>
                    </a:lnTo>
                    <a:lnTo>
                      <a:pt x="689" y="933"/>
                    </a:lnTo>
                    <a:lnTo>
                      <a:pt x="680" y="938"/>
                    </a:lnTo>
                    <a:lnTo>
                      <a:pt x="673" y="943"/>
                    </a:lnTo>
                    <a:lnTo>
                      <a:pt x="649" y="967"/>
                    </a:lnTo>
                    <a:lnTo>
                      <a:pt x="648" y="970"/>
                    </a:lnTo>
                    <a:lnTo>
                      <a:pt x="645" y="972"/>
                    </a:lnTo>
                    <a:lnTo>
                      <a:pt x="643" y="973"/>
                    </a:lnTo>
                    <a:lnTo>
                      <a:pt x="640" y="976"/>
                    </a:lnTo>
                    <a:lnTo>
                      <a:pt x="639" y="976"/>
                    </a:lnTo>
                    <a:lnTo>
                      <a:pt x="635" y="977"/>
                    </a:lnTo>
                    <a:lnTo>
                      <a:pt x="633" y="978"/>
                    </a:lnTo>
                    <a:lnTo>
                      <a:pt x="629" y="980"/>
                    </a:lnTo>
                    <a:lnTo>
                      <a:pt x="626" y="981"/>
                    </a:lnTo>
                    <a:lnTo>
                      <a:pt x="623" y="985"/>
                    </a:lnTo>
                    <a:lnTo>
                      <a:pt x="623" y="993"/>
                    </a:lnTo>
                    <a:lnTo>
                      <a:pt x="624" y="997"/>
                    </a:lnTo>
                    <a:lnTo>
                      <a:pt x="625" y="1002"/>
                    </a:lnTo>
                    <a:lnTo>
                      <a:pt x="625" y="1006"/>
                    </a:lnTo>
                    <a:lnTo>
                      <a:pt x="624" y="1020"/>
                    </a:lnTo>
                    <a:lnTo>
                      <a:pt x="621" y="1031"/>
                    </a:lnTo>
                    <a:lnTo>
                      <a:pt x="623" y="1041"/>
                    </a:lnTo>
                    <a:lnTo>
                      <a:pt x="621" y="1042"/>
                    </a:lnTo>
                    <a:lnTo>
                      <a:pt x="621" y="1044"/>
                    </a:lnTo>
                    <a:lnTo>
                      <a:pt x="616" y="1044"/>
                    </a:lnTo>
                    <a:lnTo>
                      <a:pt x="614" y="1046"/>
                    </a:lnTo>
                    <a:lnTo>
                      <a:pt x="613" y="1049"/>
                    </a:lnTo>
                    <a:lnTo>
                      <a:pt x="611" y="1053"/>
                    </a:lnTo>
                    <a:lnTo>
                      <a:pt x="611" y="1055"/>
                    </a:lnTo>
                    <a:lnTo>
                      <a:pt x="609" y="1058"/>
                    </a:lnTo>
                    <a:lnTo>
                      <a:pt x="606" y="1059"/>
                    </a:lnTo>
                    <a:lnTo>
                      <a:pt x="605" y="1059"/>
                    </a:lnTo>
                    <a:lnTo>
                      <a:pt x="601" y="1063"/>
                    </a:lnTo>
                    <a:lnTo>
                      <a:pt x="599" y="1068"/>
                    </a:lnTo>
                    <a:lnTo>
                      <a:pt x="596" y="1070"/>
                    </a:lnTo>
                    <a:lnTo>
                      <a:pt x="591" y="1070"/>
                    </a:lnTo>
                    <a:lnTo>
                      <a:pt x="590" y="1068"/>
                    </a:lnTo>
                    <a:lnTo>
                      <a:pt x="590" y="1066"/>
                    </a:lnTo>
                    <a:lnTo>
                      <a:pt x="589" y="1066"/>
                    </a:lnTo>
                    <a:lnTo>
                      <a:pt x="586" y="1064"/>
                    </a:lnTo>
                    <a:lnTo>
                      <a:pt x="586" y="1063"/>
                    </a:lnTo>
                    <a:lnTo>
                      <a:pt x="581" y="1049"/>
                    </a:lnTo>
                    <a:lnTo>
                      <a:pt x="576" y="1036"/>
                    </a:lnTo>
                    <a:lnTo>
                      <a:pt x="569" y="1025"/>
                    </a:lnTo>
                    <a:lnTo>
                      <a:pt x="566" y="1022"/>
                    </a:lnTo>
                    <a:lnTo>
                      <a:pt x="565" y="1017"/>
                    </a:lnTo>
                    <a:lnTo>
                      <a:pt x="565" y="1014"/>
                    </a:lnTo>
                    <a:lnTo>
                      <a:pt x="562" y="1006"/>
                    </a:lnTo>
                    <a:lnTo>
                      <a:pt x="560" y="1002"/>
                    </a:lnTo>
                    <a:lnTo>
                      <a:pt x="559" y="1000"/>
                    </a:lnTo>
                    <a:lnTo>
                      <a:pt x="559" y="997"/>
                    </a:lnTo>
                    <a:lnTo>
                      <a:pt x="557" y="993"/>
                    </a:lnTo>
                    <a:lnTo>
                      <a:pt x="554" y="985"/>
                    </a:lnTo>
                    <a:lnTo>
                      <a:pt x="549" y="975"/>
                    </a:lnTo>
                    <a:lnTo>
                      <a:pt x="545" y="964"/>
                    </a:lnTo>
                    <a:lnTo>
                      <a:pt x="541" y="952"/>
                    </a:lnTo>
                    <a:lnTo>
                      <a:pt x="539" y="941"/>
                    </a:lnTo>
                    <a:lnTo>
                      <a:pt x="539" y="939"/>
                    </a:lnTo>
                    <a:lnTo>
                      <a:pt x="537" y="937"/>
                    </a:lnTo>
                    <a:lnTo>
                      <a:pt x="537" y="936"/>
                    </a:lnTo>
                    <a:lnTo>
                      <a:pt x="539" y="932"/>
                    </a:lnTo>
                    <a:lnTo>
                      <a:pt x="539" y="929"/>
                    </a:lnTo>
                    <a:lnTo>
                      <a:pt x="540" y="927"/>
                    </a:lnTo>
                    <a:lnTo>
                      <a:pt x="540" y="919"/>
                    </a:lnTo>
                    <a:lnTo>
                      <a:pt x="539" y="914"/>
                    </a:lnTo>
                    <a:lnTo>
                      <a:pt x="536" y="910"/>
                    </a:lnTo>
                    <a:lnTo>
                      <a:pt x="536" y="905"/>
                    </a:lnTo>
                    <a:lnTo>
                      <a:pt x="539" y="903"/>
                    </a:lnTo>
                    <a:lnTo>
                      <a:pt x="539" y="902"/>
                    </a:lnTo>
                    <a:lnTo>
                      <a:pt x="535" y="902"/>
                    </a:lnTo>
                    <a:lnTo>
                      <a:pt x="532" y="907"/>
                    </a:lnTo>
                    <a:lnTo>
                      <a:pt x="531" y="910"/>
                    </a:lnTo>
                    <a:lnTo>
                      <a:pt x="529" y="913"/>
                    </a:lnTo>
                    <a:lnTo>
                      <a:pt x="527" y="915"/>
                    </a:lnTo>
                    <a:lnTo>
                      <a:pt x="522" y="920"/>
                    </a:lnTo>
                    <a:lnTo>
                      <a:pt x="518" y="920"/>
                    </a:lnTo>
                    <a:lnTo>
                      <a:pt x="511" y="918"/>
                    </a:lnTo>
                    <a:lnTo>
                      <a:pt x="505" y="913"/>
                    </a:lnTo>
                    <a:lnTo>
                      <a:pt x="500" y="907"/>
                    </a:lnTo>
                    <a:lnTo>
                      <a:pt x="495" y="902"/>
                    </a:lnTo>
                    <a:lnTo>
                      <a:pt x="497" y="900"/>
                    </a:lnTo>
                    <a:lnTo>
                      <a:pt x="505" y="900"/>
                    </a:lnTo>
                    <a:lnTo>
                      <a:pt x="507" y="899"/>
                    </a:lnTo>
                    <a:lnTo>
                      <a:pt x="508" y="898"/>
                    </a:lnTo>
                    <a:lnTo>
                      <a:pt x="510" y="895"/>
                    </a:lnTo>
                    <a:lnTo>
                      <a:pt x="511" y="894"/>
                    </a:lnTo>
                    <a:lnTo>
                      <a:pt x="507" y="893"/>
                    </a:lnTo>
                    <a:lnTo>
                      <a:pt x="501" y="893"/>
                    </a:lnTo>
                    <a:lnTo>
                      <a:pt x="492" y="890"/>
                    </a:lnTo>
                    <a:lnTo>
                      <a:pt x="483" y="885"/>
                    </a:lnTo>
                    <a:lnTo>
                      <a:pt x="477" y="879"/>
                    </a:lnTo>
                    <a:lnTo>
                      <a:pt x="476" y="876"/>
                    </a:lnTo>
                    <a:lnTo>
                      <a:pt x="473" y="873"/>
                    </a:lnTo>
                    <a:lnTo>
                      <a:pt x="471" y="865"/>
                    </a:lnTo>
                    <a:lnTo>
                      <a:pt x="470" y="864"/>
                    </a:lnTo>
                    <a:lnTo>
                      <a:pt x="467" y="863"/>
                    </a:lnTo>
                    <a:lnTo>
                      <a:pt x="451" y="863"/>
                    </a:lnTo>
                    <a:lnTo>
                      <a:pt x="449" y="864"/>
                    </a:lnTo>
                    <a:lnTo>
                      <a:pt x="447" y="865"/>
                    </a:lnTo>
                    <a:lnTo>
                      <a:pt x="444" y="865"/>
                    </a:lnTo>
                    <a:lnTo>
                      <a:pt x="433" y="863"/>
                    </a:lnTo>
                    <a:lnTo>
                      <a:pt x="431" y="865"/>
                    </a:lnTo>
                    <a:lnTo>
                      <a:pt x="414" y="865"/>
                    </a:lnTo>
                    <a:lnTo>
                      <a:pt x="403" y="864"/>
                    </a:lnTo>
                    <a:lnTo>
                      <a:pt x="389" y="863"/>
                    </a:lnTo>
                    <a:lnTo>
                      <a:pt x="377" y="861"/>
                    </a:lnTo>
                    <a:lnTo>
                      <a:pt x="375" y="861"/>
                    </a:lnTo>
                    <a:lnTo>
                      <a:pt x="373" y="860"/>
                    </a:lnTo>
                    <a:lnTo>
                      <a:pt x="370" y="860"/>
                    </a:lnTo>
                    <a:lnTo>
                      <a:pt x="368" y="859"/>
                    </a:lnTo>
                    <a:lnTo>
                      <a:pt x="365" y="859"/>
                    </a:lnTo>
                    <a:lnTo>
                      <a:pt x="364" y="858"/>
                    </a:lnTo>
                    <a:lnTo>
                      <a:pt x="363" y="858"/>
                    </a:lnTo>
                    <a:lnTo>
                      <a:pt x="362" y="856"/>
                    </a:lnTo>
                    <a:lnTo>
                      <a:pt x="359" y="851"/>
                    </a:lnTo>
                    <a:lnTo>
                      <a:pt x="359" y="848"/>
                    </a:lnTo>
                    <a:lnTo>
                      <a:pt x="353" y="841"/>
                    </a:lnTo>
                    <a:lnTo>
                      <a:pt x="348" y="841"/>
                    </a:lnTo>
                    <a:lnTo>
                      <a:pt x="345" y="842"/>
                    </a:lnTo>
                    <a:lnTo>
                      <a:pt x="344" y="844"/>
                    </a:lnTo>
                    <a:lnTo>
                      <a:pt x="343" y="846"/>
                    </a:lnTo>
                    <a:lnTo>
                      <a:pt x="342" y="848"/>
                    </a:lnTo>
                    <a:lnTo>
                      <a:pt x="322" y="848"/>
                    </a:lnTo>
                    <a:lnTo>
                      <a:pt x="314" y="842"/>
                    </a:lnTo>
                    <a:lnTo>
                      <a:pt x="308" y="836"/>
                    </a:lnTo>
                    <a:lnTo>
                      <a:pt x="304" y="834"/>
                    </a:lnTo>
                    <a:lnTo>
                      <a:pt x="301" y="832"/>
                    </a:lnTo>
                    <a:lnTo>
                      <a:pt x="298" y="832"/>
                    </a:lnTo>
                    <a:lnTo>
                      <a:pt x="295" y="831"/>
                    </a:lnTo>
                    <a:lnTo>
                      <a:pt x="291" y="829"/>
                    </a:lnTo>
                    <a:lnTo>
                      <a:pt x="290" y="827"/>
                    </a:lnTo>
                    <a:lnTo>
                      <a:pt x="290" y="822"/>
                    </a:lnTo>
                    <a:lnTo>
                      <a:pt x="280" y="807"/>
                    </a:lnTo>
                    <a:lnTo>
                      <a:pt x="273" y="802"/>
                    </a:lnTo>
                    <a:lnTo>
                      <a:pt x="265" y="800"/>
                    </a:lnTo>
                    <a:lnTo>
                      <a:pt x="263" y="800"/>
                    </a:lnTo>
                    <a:lnTo>
                      <a:pt x="260" y="802"/>
                    </a:lnTo>
                    <a:lnTo>
                      <a:pt x="256" y="810"/>
                    </a:lnTo>
                    <a:lnTo>
                      <a:pt x="256" y="819"/>
                    </a:lnTo>
                    <a:lnTo>
                      <a:pt x="258" y="822"/>
                    </a:lnTo>
                    <a:lnTo>
                      <a:pt x="261" y="831"/>
                    </a:lnTo>
                    <a:lnTo>
                      <a:pt x="266" y="840"/>
                    </a:lnTo>
                    <a:lnTo>
                      <a:pt x="274" y="848"/>
                    </a:lnTo>
                    <a:lnTo>
                      <a:pt x="281" y="851"/>
                    </a:lnTo>
                    <a:lnTo>
                      <a:pt x="281" y="855"/>
                    </a:lnTo>
                    <a:lnTo>
                      <a:pt x="283" y="856"/>
                    </a:lnTo>
                    <a:lnTo>
                      <a:pt x="283" y="859"/>
                    </a:lnTo>
                    <a:lnTo>
                      <a:pt x="284" y="861"/>
                    </a:lnTo>
                    <a:lnTo>
                      <a:pt x="286" y="860"/>
                    </a:lnTo>
                    <a:lnTo>
                      <a:pt x="288" y="859"/>
                    </a:lnTo>
                    <a:lnTo>
                      <a:pt x="289" y="856"/>
                    </a:lnTo>
                    <a:lnTo>
                      <a:pt x="291" y="854"/>
                    </a:lnTo>
                    <a:lnTo>
                      <a:pt x="293" y="856"/>
                    </a:lnTo>
                    <a:lnTo>
                      <a:pt x="293" y="863"/>
                    </a:lnTo>
                    <a:lnTo>
                      <a:pt x="291" y="865"/>
                    </a:lnTo>
                    <a:lnTo>
                      <a:pt x="289" y="868"/>
                    </a:lnTo>
                    <a:lnTo>
                      <a:pt x="289" y="871"/>
                    </a:lnTo>
                    <a:lnTo>
                      <a:pt x="291" y="876"/>
                    </a:lnTo>
                    <a:lnTo>
                      <a:pt x="296" y="879"/>
                    </a:lnTo>
                    <a:lnTo>
                      <a:pt x="300" y="879"/>
                    </a:lnTo>
                    <a:lnTo>
                      <a:pt x="304" y="880"/>
                    </a:lnTo>
                    <a:lnTo>
                      <a:pt x="306" y="880"/>
                    </a:lnTo>
                    <a:lnTo>
                      <a:pt x="320" y="879"/>
                    </a:lnTo>
                    <a:lnTo>
                      <a:pt x="329" y="874"/>
                    </a:lnTo>
                    <a:lnTo>
                      <a:pt x="337" y="868"/>
                    </a:lnTo>
                    <a:lnTo>
                      <a:pt x="343" y="860"/>
                    </a:lnTo>
                    <a:lnTo>
                      <a:pt x="350" y="853"/>
                    </a:lnTo>
                    <a:lnTo>
                      <a:pt x="350" y="868"/>
                    </a:lnTo>
                    <a:lnTo>
                      <a:pt x="357" y="876"/>
                    </a:lnTo>
                    <a:lnTo>
                      <a:pt x="364" y="881"/>
                    </a:lnTo>
                    <a:lnTo>
                      <a:pt x="375" y="885"/>
                    </a:lnTo>
                    <a:lnTo>
                      <a:pt x="378" y="886"/>
                    </a:lnTo>
                    <a:lnTo>
                      <a:pt x="380" y="892"/>
                    </a:lnTo>
                    <a:lnTo>
                      <a:pt x="382" y="893"/>
                    </a:lnTo>
                    <a:lnTo>
                      <a:pt x="383" y="895"/>
                    </a:lnTo>
                    <a:lnTo>
                      <a:pt x="383" y="894"/>
                    </a:lnTo>
                    <a:lnTo>
                      <a:pt x="384" y="895"/>
                    </a:lnTo>
                    <a:lnTo>
                      <a:pt x="387" y="897"/>
                    </a:lnTo>
                    <a:lnTo>
                      <a:pt x="388" y="898"/>
                    </a:lnTo>
                    <a:lnTo>
                      <a:pt x="391" y="899"/>
                    </a:lnTo>
                    <a:lnTo>
                      <a:pt x="391" y="900"/>
                    </a:lnTo>
                    <a:lnTo>
                      <a:pt x="389" y="907"/>
                    </a:lnTo>
                    <a:lnTo>
                      <a:pt x="385" y="912"/>
                    </a:lnTo>
                    <a:lnTo>
                      <a:pt x="380" y="917"/>
                    </a:lnTo>
                    <a:lnTo>
                      <a:pt x="379" y="923"/>
                    </a:lnTo>
                    <a:lnTo>
                      <a:pt x="375" y="923"/>
                    </a:lnTo>
                    <a:lnTo>
                      <a:pt x="372" y="924"/>
                    </a:lnTo>
                    <a:lnTo>
                      <a:pt x="367" y="929"/>
                    </a:lnTo>
                    <a:lnTo>
                      <a:pt x="367" y="932"/>
                    </a:lnTo>
                    <a:lnTo>
                      <a:pt x="365" y="934"/>
                    </a:lnTo>
                    <a:lnTo>
                      <a:pt x="365" y="938"/>
                    </a:lnTo>
                    <a:lnTo>
                      <a:pt x="364" y="939"/>
                    </a:lnTo>
                    <a:lnTo>
                      <a:pt x="363" y="942"/>
                    </a:lnTo>
                    <a:lnTo>
                      <a:pt x="359" y="942"/>
                    </a:lnTo>
                    <a:lnTo>
                      <a:pt x="357" y="944"/>
                    </a:lnTo>
                    <a:lnTo>
                      <a:pt x="355" y="947"/>
                    </a:lnTo>
                    <a:lnTo>
                      <a:pt x="354" y="948"/>
                    </a:lnTo>
                    <a:lnTo>
                      <a:pt x="352" y="953"/>
                    </a:lnTo>
                    <a:lnTo>
                      <a:pt x="347" y="953"/>
                    </a:lnTo>
                    <a:lnTo>
                      <a:pt x="342" y="958"/>
                    </a:lnTo>
                    <a:lnTo>
                      <a:pt x="340" y="961"/>
                    </a:lnTo>
                    <a:lnTo>
                      <a:pt x="338" y="963"/>
                    </a:lnTo>
                    <a:lnTo>
                      <a:pt x="338" y="966"/>
                    </a:lnTo>
                    <a:lnTo>
                      <a:pt x="330" y="967"/>
                    </a:lnTo>
                    <a:lnTo>
                      <a:pt x="320" y="970"/>
                    </a:lnTo>
                    <a:lnTo>
                      <a:pt x="311" y="972"/>
                    </a:lnTo>
                    <a:lnTo>
                      <a:pt x="304" y="976"/>
                    </a:lnTo>
                    <a:lnTo>
                      <a:pt x="301" y="981"/>
                    </a:lnTo>
                    <a:lnTo>
                      <a:pt x="303" y="983"/>
                    </a:lnTo>
                    <a:lnTo>
                      <a:pt x="304" y="985"/>
                    </a:lnTo>
                    <a:lnTo>
                      <a:pt x="271" y="995"/>
                    </a:lnTo>
                    <a:lnTo>
                      <a:pt x="266" y="997"/>
                    </a:lnTo>
                    <a:lnTo>
                      <a:pt x="259" y="1002"/>
                    </a:lnTo>
                    <a:lnTo>
                      <a:pt x="251" y="1006"/>
                    </a:lnTo>
                    <a:lnTo>
                      <a:pt x="245" y="1010"/>
                    </a:lnTo>
                    <a:lnTo>
                      <a:pt x="232" y="1010"/>
                    </a:lnTo>
                    <a:lnTo>
                      <a:pt x="229" y="1012"/>
                    </a:lnTo>
                    <a:lnTo>
                      <a:pt x="226" y="1015"/>
                    </a:lnTo>
                    <a:lnTo>
                      <a:pt x="221" y="1017"/>
                    </a:lnTo>
                    <a:lnTo>
                      <a:pt x="216" y="1017"/>
                    </a:lnTo>
                    <a:lnTo>
                      <a:pt x="214" y="1019"/>
                    </a:lnTo>
                    <a:lnTo>
                      <a:pt x="212" y="1019"/>
                    </a:lnTo>
                    <a:lnTo>
                      <a:pt x="202" y="1014"/>
                    </a:lnTo>
                    <a:lnTo>
                      <a:pt x="201" y="1014"/>
                    </a:lnTo>
                    <a:lnTo>
                      <a:pt x="202" y="1012"/>
                    </a:lnTo>
                    <a:lnTo>
                      <a:pt x="202" y="1011"/>
                    </a:lnTo>
                    <a:lnTo>
                      <a:pt x="196" y="998"/>
                    </a:lnTo>
                    <a:lnTo>
                      <a:pt x="194" y="988"/>
                    </a:lnTo>
                    <a:lnTo>
                      <a:pt x="191" y="986"/>
                    </a:lnTo>
                    <a:lnTo>
                      <a:pt x="191" y="980"/>
                    </a:lnTo>
                    <a:lnTo>
                      <a:pt x="192" y="977"/>
                    </a:lnTo>
                    <a:lnTo>
                      <a:pt x="192" y="968"/>
                    </a:lnTo>
                    <a:lnTo>
                      <a:pt x="191" y="966"/>
                    </a:lnTo>
                    <a:lnTo>
                      <a:pt x="189" y="963"/>
                    </a:lnTo>
                    <a:lnTo>
                      <a:pt x="186" y="962"/>
                    </a:lnTo>
                    <a:lnTo>
                      <a:pt x="178" y="954"/>
                    </a:lnTo>
                    <a:lnTo>
                      <a:pt x="173" y="947"/>
                    </a:lnTo>
                    <a:lnTo>
                      <a:pt x="168" y="938"/>
                    </a:lnTo>
                    <a:lnTo>
                      <a:pt x="167" y="931"/>
                    </a:lnTo>
                    <a:lnTo>
                      <a:pt x="156" y="925"/>
                    </a:lnTo>
                    <a:lnTo>
                      <a:pt x="151" y="917"/>
                    </a:lnTo>
                    <a:lnTo>
                      <a:pt x="150" y="903"/>
                    </a:lnTo>
                    <a:lnTo>
                      <a:pt x="150" y="899"/>
                    </a:lnTo>
                    <a:lnTo>
                      <a:pt x="148" y="895"/>
                    </a:lnTo>
                    <a:lnTo>
                      <a:pt x="145" y="888"/>
                    </a:lnTo>
                    <a:lnTo>
                      <a:pt x="143" y="884"/>
                    </a:lnTo>
                    <a:lnTo>
                      <a:pt x="141" y="883"/>
                    </a:lnTo>
                    <a:lnTo>
                      <a:pt x="136" y="878"/>
                    </a:lnTo>
                    <a:lnTo>
                      <a:pt x="131" y="878"/>
                    </a:lnTo>
                    <a:lnTo>
                      <a:pt x="130" y="876"/>
                    </a:lnTo>
                    <a:lnTo>
                      <a:pt x="128" y="874"/>
                    </a:lnTo>
                    <a:lnTo>
                      <a:pt x="128" y="869"/>
                    </a:lnTo>
                    <a:lnTo>
                      <a:pt x="127" y="868"/>
                    </a:lnTo>
                    <a:lnTo>
                      <a:pt x="127" y="865"/>
                    </a:lnTo>
                    <a:lnTo>
                      <a:pt x="126" y="861"/>
                    </a:lnTo>
                    <a:lnTo>
                      <a:pt x="121" y="856"/>
                    </a:lnTo>
                    <a:lnTo>
                      <a:pt x="108" y="836"/>
                    </a:lnTo>
                    <a:lnTo>
                      <a:pt x="107" y="835"/>
                    </a:lnTo>
                    <a:lnTo>
                      <a:pt x="106" y="832"/>
                    </a:lnTo>
                    <a:lnTo>
                      <a:pt x="101" y="827"/>
                    </a:lnTo>
                    <a:lnTo>
                      <a:pt x="101" y="824"/>
                    </a:lnTo>
                    <a:lnTo>
                      <a:pt x="102" y="820"/>
                    </a:lnTo>
                    <a:lnTo>
                      <a:pt x="102" y="816"/>
                    </a:lnTo>
                    <a:lnTo>
                      <a:pt x="103" y="812"/>
                    </a:lnTo>
                    <a:lnTo>
                      <a:pt x="103" y="809"/>
                    </a:lnTo>
                    <a:lnTo>
                      <a:pt x="94" y="787"/>
                    </a:lnTo>
                    <a:lnTo>
                      <a:pt x="94" y="786"/>
                    </a:lnTo>
                    <a:lnTo>
                      <a:pt x="97" y="783"/>
                    </a:lnTo>
                    <a:lnTo>
                      <a:pt x="98" y="783"/>
                    </a:lnTo>
                    <a:lnTo>
                      <a:pt x="98" y="782"/>
                    </a:lnTo>
                    <a:lnTo>
                      <a:pt x="102" y="771"/>
                    </a:lnTo>
                    <a:lnTo>
                      <a:pt x="104" y="761"/>
                    </a:lnTo>
                    <a:lnTo>
                      <a:pt x="107" y="756"/>
                    </a:lnTo>
                    <a:lnTo>
                      <a:pt x="111" y="751"/>
                    </a:lnTo>
                    <a:lnTo>
                      <a:pt x="114" y="747"/>
                    </a:lnTo>
                    <a:lnTo>
                      <a:pt x="116" y="741"/>
                    </a:lnTo>
                    <a:lnTo>
                      <a:pt x="116" y="736"/>
                    </a:lnTo>
                    <a:lnTo>
                      <a:pt x="114" y="732"/>
                    </a:lnTo>
                    <a:lnTo>
                      <a:pt x="113" y="727"/>
                    </a:lnTo>
                    <a:lnTo>
                      <a:pt x="113" y="722"/>
                    </a:lnTo>
                    <a:lnTo>
                      <a:pt x="114" y="720"/>
                    </a:lnTo>
                    <a:lnTo>
                      <a:pt x="116" y="720"/>
                    </a:lnTo>
                    <a:lnTo>
                      <a:pt x="116" y="715"/>
                    </a:lnTo>
                    <a:lnTo>
                      <a:pt x="114" y="717"/>
                    </a:lnTo>
                    <a:lnTo>
                      <a:pt x="112" y="718"/>
                    </a:lnTo>
                    <a:lnTo>
                      <a:pt x="111" y="719"/>
                    </a:lnTo>
                    <a:lnTo>
                      <a:pt x="104" y="719"/>
                    </a:lnTo>
                    <a:lnTo>
                      <a:pt x="102" y="718"/>
                    </a:lnTo>
                    <a:lnTo>
                      <a:pt x="101" y="715"/>
                    </a:lnTo>
                    <a:lnTo>
                      <a:pt x="96" y="719"/>
                    </a:lnTo>
                    <a:lnTo>
                      <a:pt x="92" y="722"/>
                    </a:lnTo>
                    <a:lnTo>
                      <a:pt x="87" y="724"/>
                    </a:lnTo>
                    <a:lnTo>
                      <a:pt x="79" y="726"/>
                    </a:lnTo>
                    <a:lnTo>
                      <a:pt x="74" y="724"/>
                    </a:lnTo>
                    <a:lnTo>
                      <a:pt x="69" y="720"/>
                    </a:lnTo>
                    <a:lnTo>
                      <a:pt x="66" y="717"/>
                    </a:lnTo>
                    <a:lnTo>
                      <a:pt x="59" y="715"/>
                    </a:lnTo>
                    <a:lnTo>
                      <a:pt x="57" y="715"/>
                    </a:lnTo>
                    <a:lnTo>
                      <a:pt x="54" y="717"/>
                    </a:lnTo>
                    <a:lnTo>
                      <a:pt x="53" y="719"/>
                    </a:lnTo>
                    <a:lnTo>
                      <a:pt x="50" y="722"/>
                    </a:lnTo>
                    <a:lnTo>
                      <a:pt x="49" y="724"/>
                    </a:lnTo>
                    <a:lnTo>
                      <a:pt x="48" y="726"/>
                    </a:lnTo>
                    <a:lnTo>
                      <a:pt x="45" y="726"/>
                    </a:lnTo>
                    <a:lnTo>
                      <a:pt x="40" y="724"/>
                    </a:lnTo>
                    <a:lnTo>
                      <a:pt x="35" y="720"/>
                    </a:lnTo>
                    <a:lnTo>
                      <a:pt x="30" y="718"/>
                    </a:lnTo>
                    <a:lnTo>
                      <a:pt x="22" y="718"/>
                    </a:lnTo>
                    <a:lnTo>
                      <a:pt x="24" y="715"/>
                    </a:lnTo>
                    <a:lnTo>
                      <a:pt x="23" y="714"/>
                    </a:lnTo>
                    <a:lnTo>
                      <a:pt x="20" y="713"/>
                    </a:lnTo>
                    <a:lnTo>
                      <a:pt x="18" y="710"/>
                    </a:lnTo>
                    <a:lnTo>
                      <a:pt x="15" y="709"/>
                    </a:lnTo>
                    <a:lnTo>
                      <a:pt x="13" y="704"/>
                    </a:lnTo>
                    <a:lnTo>
                      <a:pt x="14" y="703"/>
                    </a:lnTo>
                    <a:lnTo>
                      <a:pt x="12" y="700"/>
                    </a:lnTo>
                    <a:lnTo>
                      <a:pt x="8" y="698"/>
                    </a:lnTo>
                    <a:lnTo>
                      <a:pt x="0" y="695"/>
                    </a:lnTo>
                    <a:lnTo>
                      <a:pt x="4" y="692"/>
                    </a:lnTo>
                    <a:lnTo>
                      <a:pt x="7" y="690"/>
                    </a:lnTo>
                    <a:lnTo>
                      <a:pt x="8" y="689"/>
                    </a:lnTo>
                    <a:lnTo>
                      <a:pt x="9" y="687"/>
                    </a:lnTo>
                    <a:lnTo>
                      <a:pt x="9" y="679"/>
                    </a:lnTo>
                    <a:lnTo>
                      <a:pt x="4" y="679"/>
                    </a:lnTo>
                    <a:lnTo>
                      <a:pt x="2" y="678"/>
                    </a:lnTo>
                    <a:lnTo>
                      <a:pt x="2" y="676"/>
                    </a:lnTo>
                    <a:lnTo>
                      <a:pt x="4" y="671"/>
                    </a:lnTo>
                    <a:lnTo>
                      <a:pt x="9" y="668"/>
                    </a:lnTo>
                    <a:lnTo>
                      <a:pt x="27" y="665"/>
                    </a:lnTo>
                    <a:lnTo>
                      <a:pt x="34" y="664"/>
                    </a:lnTo>
                    <a:lnTo>
                      <a:pt x="39" y="663"/>
                    </a:lnTo>
                    <a:lnTo>
                      <a:pt x="37" y="660"/>
                    </a:lnTo>
                    <a:lnTo>
                      <a:pt x="35" y="660"/>
                    </a:lnTo>
                    <a:lnTo>
                      <a:pt x="35" y="658"/>
                    </a:lnTo>
                    <a:lnTo>
                      <a:pt x="38" y="656"/>
                    </a:lnTo>
                    <a:lnTo>
                      <a:pt x="62" y="656"/>
                    </a:lnTo>
                    <a:lnTo>
                      <a:pt x="64" y="654"/>
                    </a:lnTo>
                    <a:lnTo>
                      <a:pt x="68" y="653"/>
                    </a:lnTo>
                    <a:lnTo>
                      <a:pt x="72" y="650"/>
                    </a:lnTo>
                    <a:lnTo>
                      <a:pt x="74" y="648"/>
                    </a:lnTo>
                    <a:lnTo>
                      <a:pt x="81" y="646"/>
                    </a:lnTo>
                    <a:lnTo>
                      <a:pt x="89" y="645"/>
                    </a:lnTo>
                    <a:lnTo>
                      <a:pt x="98" y="645"/>
                    </a:lnTo>
                    <a:lnTo>
                      <a:pt x="104" y="646"/>
                    </a:lnTo>
                    <a:lnTo>
                      <a:pt x="112" y="649"/>
                    </a:lnTo>
                    <a:lnTo>
                      <a:pt x="118" y="650"/>
                    </a:lnTo>
                    <a:lnTo>
                      <a:pt x="121" y="654"/>
                    </a:lnTo>
                    <a:lnTo>
                      <a:pt x="127" y="656"/>
                    </a:lnTo>
                    <a:lnTo>
                      <a:pt x="133" y="658"/>
                    </a:lnTo>
                    <a:lnTo>
                      <a:pt x="138" y="659"/>
                    </a:lnTo>
                    <a:lnTo>
                      <a:pt x="162" y="659"/>
                    </a:lnTo>
                    <a:lnTo>
                      <a:pt x="168" y="658"/>
                    </a:lnTo>
                    <a:lnTo>
                      <a:pt x="175" y="653"/>
                    </a:lnTo>
                    <a:lnTo>
                      <a:pt x="181" y="649"/>
                    </a:lnTo>
                    <a:lnTo>
                      <a:pt x="190" y="648"/>
                    </a:lnTo>
                    <a:lnTo>
                      <a:pt x="195" y="648"/>
                    </a:lnTo>
                    <a:lnTo>
                      <a:pt x="200" y="650"/>
                    </a:lnTo>
                    <a:lnTo>
                      <a:pt x="202" y="653"/>
                    </a:lnTo>
                    <a:lnTo>
                      <a:pt x="202" y="655"/>
                    </a:lnTo>
                    <a:lnTo>
                      <a:pt x="205" y="660"/>
                    </a:lnTo>
                    <a:lnTo>
                      <a:pt x="206" y="664"/>
                    </a:lnTo>
                    <a:lnTo>
                      <a:pt x="209" y="666"/>
                    </a:lnTo>
                    <a:lnTo>
                      <a:pt x="214" y="669"/>
                    </a:lnTo>
                    <a:lnTo>
                      <a:pt x="215" y="670"/>
                    </a:lnTo>
                    <a:lnTo>
                      <a:pt x="216" y="670"/>
                    </a:lnTo>
                    <a:lnTo>
                      <a:pt x="221" y="674"/>
                    </a:lnTo>
                    <a:lnTo>
                      <a:pt x="225" y="679"/>
                    </a:lnTo>
                    <a:lnTo>
                      <a:pt x="230" y="683"/>
                    </a:lnTo>
                    <a:lnTo>
                      <a:pt x="236" y="685"/>
                    </a:lnTo>
                    <a:lnTo>
                      <a:pt x="240" y="685"/>
                    </a:lnTo>
                    <a:lnTo>
                      <a:pt x="242" y="684"/>
                    </a:lnTo>
                    <a:lnTo>
                      <a:pt x="244" y="681"/>
                    </a:lnTo>
                    <a:lnTo>
                      <a:pt x="249" y="676"/>
                    </a:lnTo>
                    <a:lnTo>
                      <a:pt x="251" y="675"/>
                    </a:lnTo>
                    <a:lnTo>
                      <a:pt x="252" y="675"/>
                    </a:lnTo>
                    <a:lnTo>
                      <a:pt x="254" y="674"/>
                    </a:lnTo>
                    <a:lnTo>
                      <a:pt x="256" y="674"/>
                    </a:lnTo>
                    <a:lnTo>
                      <a:pt x="258" y="676"/>
                    </a:lnTo>
                    <a:lnTo>
                      <a:pt x="258" y="678"/>
                    </a:lnTo>
                    <a:lnTo>
                      <a:pt x="259" y="680"/>
                    </a:lnTo>
                    <a:lnTo>
                      <a:pt x="260" y="681"/>
                    </a:lnTo>
                    <a:lnTo>
                      <a:pt x="260" y="687"/>
                    </a:lnTo>
                    <a:lnTo>
                      <a:pt x="265" y="692"/>
                    </a:lnTo>
                    <a:lnTo>
                      <a:pt x="266" y="694"/>
                    </a:lnTo>
                    <a:lnTo>
                      <a:pt x="266" y="702"/>
                    </a:lnTo>
                    <a:lnTo>
                      <a:pt x="269" y="707"/>
                    </a:lnTo>
                    <a:lnTo>
                      <a:pt x="279" y="707"/>
                    </a:lnTo>
                    <a:lnTo>
                      <a:pt x="281" y="708"/>
                    </a:lnTo>
                    <a:lnTo>
                      <a:pt x="283" y="710"/>
                    </a:lnTo>
                    <a:lnTo>
                      <a:pt x="284" y="712"/>
                    </a:lnTo>
                    <a:lnTo>
                      <a:pt x="285" y="714"/>
                    </a:lnTo>
                    <a:lnTo>
                      <a:pt x="290" y="717"/>
                    </a:lnTo>
                    <a:lnTo>
                      <a:pt x="304" y="717"/>
                    </a:lnTo>
                    <a:lnTo>
                      <a:pt x="315" y="715"/>
                    </a:lnTo>
                    <a:lnTo>
                      <a:pt x="324" y="714"/>
                    </a:lnTo>
                    <a:lnTo>
                      <a:pt x="324" y="707"/>
                    </a:lnTo>
                    <a:lnTo>
                      <a:pt x="319" y="702"/>
                    </a:lnTo>
                    <a:lnTo>
                      <a:pt x="319" y="697"/>
                    </a:lnTo>
                    <a:lnTo>
                      <a:pt x="322" y="694"/>
                    </a:lnTo>
                    <a:lnTo>
                      <a:pt x="323" y="692"/>
                    </a:lnTo>
                    <a:lnTo>
                      <a:pt x="323" y="689"/>
                    </a:lnTo>
                    <a:lnTo>
                      <a:pt x="322" y="684"/>
                    </a:lnTo>
                    <a:lnTo>
                      <a:pt x="320" y="680"/>
                    </a:lnTo>
                    <a:lnTo>
                      <a:pt x="316" y="676"/>
                    </a:lnTo>
                    <a:lnTo>
                      <a:pt x="313" y="674"/>
                    </a:lnTo>
                    <a:lnTo>
                      <a:pt x="308" y="673"/>
                    </a:lnTo>
                    <a:lnTo>
                      <a:pt x="309" y="668"/>
                    </a:lnTo>
                    <a:lnTo>
                      <a:pt x="314" y="663"/>
                    </a:lnTo>
                    <a:lnTo>
                      <a:pt x="316" y="661"/>
                    </a:lnTo>
                    <a:lnTo>
                      <a:pt x="328" y="661"/>
                    </a:lnTo>
                    <a:lnTo>
                      <a:pt x="327" y="659"/>
                    </a:lnTo>
                    <a:lnTo>
                      <a:pt x="325" y="655"/>
                    </a:lnTo>
                    <a:lnTo>
                      <a:pt x="323" y="650"/>
                    </a:lnTo>
                    <a:lnTo>
                      <a:pt x="322" y="646"/>
                    </a:lnTo>
                    <a:lnTo>
                      <a:pt x="319" y="646"/>
                    </a:lnTo>
                    <a:lnTo>
                      <a:pt x="316" y="648"/>
                    </a:lnTo>
                    <a:lnTo>
                      <a:pt x="314" y="650"/>
                    </a:lnTo>
                    <a:lnTo>
                      <a:pt x="310" y="651"/>
                    </a:lnTo>
                    <a:lnTo>
                      <a:pt x="308" y="653"/>
                    </a:lnTo>
                    <a:lnTo>
                      <a:pt x="306" y="642"/>
                    </a:lnTo>
                    <a:lnTo>
                      <a:pt x="301" y="634"/>
                    </a:lnTo>
                    <a:lnTo>
                      <a:pt x="295" y="626"/>
                    </a:lnTo>
                    <a:lnTo>
                      <a:pt x="289" y="617"/>
                    </a:lnTo>
                    <a:lnTo>
                      <a:pt x="288" y="616"/>
                    </a:lnTo>
                    <a:lnTo>
                      <a:pt x="285" y="615"/>
                    </a:lnTo>
                    <a:lnTo>
                      <a:pt x="280" y="610"/>
                    </a:lnTo>
                    <a:lnTo>
                      <a:pt x="280" y="606"/>
                    </a:lnTo>
                    <a:lnTo>
                      <a:pt x="284" y="605"/>
                    </a:lnTo>
                    <a:lnTo>
                      <a:pt x="290" y="601"/>
                    </a:lnTo>
                    <a:lnTo>
                      <a:pt x="299" y="597"/>
                    </a:lnTo>
                    <a:lnTo>
                      <a:pt x="308" y="596"/>
                    </a:lnTo>
                    <a:lnTo>
                      <a:pt x="315" y="597"/>
                    </a:lnTo>
                    <a:lnTo>
                      <a:pt x="323" y="597"/>
                    </a:lnTo>
                    <a:lnTo>
                      <a:pt x="329" y="595"/>
                    </a:lnTo>
                    <a:lnTo>
                      <a:pt x="328" y="592"/>
                    </a:lnTo>
                    <a:lnTo>
                      <a:pt x="325" y="590"/>
                    </a:lnTo>
                    <a:lnTo>
                      <a:pt x="325" y="583"/>
                    </a:lnTo>
                    <a:lnTo>
                      <a:pt x="328" y="582"/>
                    </a:lnTo>
                    <a:lnTo>
                      <a:pt x="328" y="585"/>
                    </a:lnTo>
                    <a:lnTo>
                      <a:pt x="329" y="585"/>
                    </a:lnTo>
                    <a:lnTo>
                      <a:pt x="329" y="586"/>
                    </a:lnTo>
                    <a:lnTo>
                      <a:pt x="330" y="587"/>
                    </a:lnTo>
                    <a:lnTo>
                      <a:pt x="334" y="588"/>
                    </a:lnTo>
                    <a:lnTo>
                      <a:pt x="337" y="590"/>
                    </a:lnTo>
                    <a:lnTo>
                      <a:pt x="338" y="590"/>
                    </a:lnTo>
                    <a:lnTo>
                      <a:pt x="342" y="587"/>
                    </a:lnTo>
                    <a:lnTo>
                      <a:pt x="342" y="586"/>
                    </a:lnTo>
                    <a:lnTo>
                      <a:pt x="344" y="583"/>
                    </a:lnTo>
                    <a:lnTo>
                      <a:pt x="347" y="583"/>
                    </a:lnTo>
                    <a:lnTo>
                      <a:pt x="348" y="582"/>
                    </a:lnTo>
                    <a:lnTo>
                      <a:pt x="349" y="582"/>
                    </a:lnTo>
                    <a:lnTo>
                      <a:pt x="350" y="583"/>
                    </a:lnTo>
                    <a:lnTo>
                      <a:pt x="352" y="582"/>
                    </a:lnTo>
                    <a:lnTo>
                      <a:pt x="353" y="583"/>
                    </a:lnTo>
                    <a:lnTo>
                      <a:pt x="355" y="585"/>
                    </a:lnTo>
                    <a:lnTo>
                      <a:pt x="358" y="583"/>
                    </a:lnTo>
                    <a:lnTo>
                      <a:pt x="359" y="582"/>
                    </a:lnTo>
                    <a:lnTo>
                      <a:pt x="362" y="582"/>
                    </a:lnTo>
                    <a:lnTo>
                      <a:pt x="363" y="581"/>
                    </a:lnTo>
                    <a:lnTo>
                      <a:pt x="365" y="582"/>
                    </a:lnTo>
                    <a:lnTo>
                      <a:pt x="367" y="583"/>
                    </a:lnTo>
                    <a:lnTo>
                      <a:pt x="367" y="587"/>
                    </a:lnTo>
                    <a:lnTo>
                      <a:pt x="368" y="587"/>
                    </a:lnTo>
                    <a:lnTo>
                      <a:pt x="369" y="588"/>
                    </a:lnTo>
                    <a:lnTo>
                      <a:pt x="373" y="588"/>
                    </a:lnTo>
                    <a:lnTo>
                      <a:pt x="375" y="590"/>
                    </a:lnTo>
                    <a:lnTo>
                      <a:pt x="375" y="591"/>
                    </a:lnTo>
                    <a:lnTo>
                      <a:pt x="379" y="591"/>
                    </a:lnTo>
                    <a:lnTo>
                      <a:pt x="380" y="590"/>
                    </a:lnTo>
                    <a:lnTo>
                      <a:pt x="382" y="587"/>
                    </a:lnTo>
                    <a:lnTo>
                      <a:pt x="383" y="586"/>
                    </a:lnTo>
                    <a:lnTo>
                      <a:pt x="385" y="588"/>
                    </a:lnTo>
                    <a:lnTo>
                      <a:pt x="389" y="590"/>
                    </a:lnTo>
                    <a:lnTo>
                      <a:pt x="392" y="588"/>
                    </a:lnTo>
                    <a:lnTo>
                      <a:pt x="393" y="587"/>
                    </a:lnTo>
                    <a:lnTo>
                      <a:pt x="397" y="587"/>
                    </a:lnTo>
                    <a:lnTo>
                      <a:pt x="398" y="580"/>
                    </a:lnTo>
                    <a:lnTo>
                      <a:pt x="399" y="578"/>
                    </a:lnTo>
                    <a:lnTo>
                      <a:pt x="398" y="577"/>
                    </a:lnTo>
                    <a:lnTo>
                      <a:pt x="398" y="576"/>
                    </a:lnTo>
                    <a:lnTo>
                      <a:pt x="392" y="576"/>
                    </a:lnTo>
                    <a:lnTo>
                      <a:pt x="391" y="575"/>
                    </a:lnTo>
                    <a:lnTo>
                      <a:pt x="391" y="573"/>
                    </a:lnTo>
                    <a:lnTo>
                      <a:pt x="387" y="572"/>
                    </a:lnTo>
                    <a:lnTo>
                      <a:pt x="385" y="572"/>
                    </a:lnTo>
                    <a:lnTo>
                      <a:pt x="385" y="570"/>
                    </a:lnTo>
                    <a:lnTo>
                      <a:pt x="382" y="568"/>
                    </a:lnTo>
                    <a:lnTo>
                      <a:pt x="382" y="567"/>
                    </a:lnTo>
                    <a:lnTo>
                      <a:pt x="380" y="562"/>
                    </a:lnTo>
                    <a:lnTo>
                      <a:pt x="379" y="559"/>
                    </a:lnTo>
                    <a:lnTo>
                      <a:pt x="373" y="559"/>
                    </a:lnTo>
                    <a:lnTo>
                      <a:pt x="369" y="561"/>
                    </a:lnTo>
                    <a:lnTo>
                      <a:pt x="369" y="557"/>
                    </a:lnTo>
                    <a:lnTo>
                      <a:pt x="367" y="548"/>
                    </a:lnTo>
                    <a:lnTo>
                      <a:pt x="365" y="543"/>
                    </a:lnTo>
                    <a:lnTo>
                      <a:pt x="367" y="539"/>
                    </a:lnTo>
                    <a:lnTo>
                      <a:pt x="370" y="533"/>
                    </a:lnTo>
                    <a:lnTo>
                      <a:pt x="375" y="528"/>
                    </a:lnTo>
                    <a:lnTo>
                      <a:pt x="377" y="520"/>
                    </a:lnTo>
                    <a:lnTo>
                      <a:pt x="378" y="518"/>
                    </a:lnTo>
                    <a:lnTo>
                      <a:pt x="375" y="517"/>
                    </a:lnTo>
                    <a:lnTo>
                      <a:pt x="368" y="520"/>
                    </a:lnTo>
                    <a:lnTo>
                      <a:pt x="364" y="524"/>
                    </a:lnTo>
                    <a:lnTo>
                      <a:pt x="355" y="522"/>
                    </a:lnTo>
                    <a:lnTo>
                      <a:pt x="352" y="515"/>
                    </a:lnTo>
                    <a:lnTo>
                      <a:pt x="349" y="508"/>
                    </a:lnTo>
                    <a:lnTo>
                      <a:pt x="353" y="505"/>
                    </a:lnTo>
                    <a:lnTo>
                      <a:pt x="358" y="509"/>
                    </a:lnTo>
                    <a:lnTo>
                      <a:pt x="365" y="509"/>
                    </a:lnTo>
                    <a:lnTo>
                      <a:pt x="369" y="507"/>
                    </a:lnTo>
                    <a:lnTo>
                      <a:pt x="370" y="500"/>
                    </a:lnTo>
                    <a:lnTo>
                      <a:pt x="370" y="493"/>
                    </a:lnTo>
                    <a:lnTo>
                      <a:pt x="365" y="492"/>
                    </a:lnTo>
                    <a:lnTo>
                      <a:pt x="362" y="493"/>
                    </a:lnTo>
                    <a:lnTo>
                      <a:pt x="355" y="492"/>
                    </a:lnTo>
                    <a:lnTo>
                      <a:pt x="352" y="485"/>
                    </a:lnTo>
                    <a:lnTo>
                      <a:pt x="352" y="478"/>
                    </a:lnTo>
                    <a:lnTo>
                      <a:pt x="355" y="470"/>
                    </a:lnTo>
                    <a:lnTo>
                      <a:pt x="359" y="459"/>
                    </a:lnTo>
                    <a:lnTo>
                      <a:pt x="365" y="454"/>
                    </a:lnTo>
                    <a:lnTo>
                      <a:pt x="370" y="446"/>
                    </a:lnTo>
                    <a:lnTo>
                      <a:pt x="372" y="441"/>
                    </a:lnTo>
                    <a:lnTo>
                      <a:pt x="369" y="434"/>
                    </a:lnTo>
                    <a:lnTo>
                      <a:pt x="363" y="427"/>
                    </a:lnTo>
                    <a:lnTo>
                      <a:pt x="360" y="424"/>
                    </a:lnTo>
                    <a:lnTo>
                      <a:pt x="363" y="421"/>
                    </a:lnTo>
                    <a:lnTo>
                      <a:pt x="360" y="416"/>
                    </a:lnTo>
                    <a:lnTo>
                      <a:pt x="363" y="415"/>
                    </a:lnTo>
                    <a:lnTo>
                      <a:pt x="367" y="412"/>
                    </a:lnTo>
                    <a:lnTo>
                      <a:pt x="372" y="402"/>
                    </a:lnTo>
                    <a:lnTo>
                      <a:pt x="370" y="395"/>
                    </a:lnTo>
                    <a:lnTo>
                      <a:pt x="367" y="390"/>
                    </a:lnTo>
                    <a:lnTo>
                      <a:pt x="367" y="385"/>
                    </a:lnTo>
                    <a:lnTo>
                      <a:pt x="370" y="386"/>
                    </a:lnTo>
                    <a:lnTo>
                      <a:pt x="372" y="382"/>
                    </a:lnTo>
                    <a:lnTo>
                      <a:pt x="370" y="377"/>
                    </a:lnTo>
                    <a:lnTo>
                      <a:pt x="370" y="373"/>
                    </a:lnTo>
                    <a:lnTo>
                      <a:pt x="369" y="366"/>
                    </a:lnTo>
                    <a:lnTo>
                      <a:pt x="369" y="365"/>
                    </a:lnTo>
                    <a:lnTo>
                      <a:pt x="370" y="357"/>
                    </a:lnTo>
                    <a:lnTo>
                      <a:pt x="369" y="352"/>
                    </a:lnTo>
                    <a:lnTo>
                      <a:pt x="368" y="354"/>
                    </a:lnTo>
                    <a:lnTo>
                      <a:pt x="367" y="354"/>
                    </a:lnTo>
                    <a:lnTo>
                      <a:pt x="367" y="352"/>
                    </a:lnTo>
                    <a:lnTo>
                      <a:pt x="372" y="339"/>
                    </a:lnTo>
                    <a:lnTo>
                      <a:pt x="370" y="329"/>
                    </a:lnTo>
                    <a:lnTo>
                      <a:pt x="373" y="323"/>
                    </a:lnTo>
                    <a:lnTo>
                      <a:pt x="374" y="317"/>
                    </a:lnTo>
                    <a:lnTo>
                      <a:pt x="377" y="310"/>
                    </a:lnTo>
                    <a:lnTo>
                      <a:pt x="375" y="305"/>
                    </a:lnTo>
                    <a:lnTo>
                      <a:pt x="377" y="302"/>
                    </a:lnTo>
                    <a:lnTo>
                      <a:pt x="380" y="300"/>
                    </a:lnTo>
                    <a:lnTo>
                      <a:pt x="385" y="300"/>
                    </a:lnTo>
                    <a:lnTo>
                      <a:pt x="391" y="297"/>
                    </a:lnTo>
                    <a:lnTo>
                      <a:pt x="396" y="288"/>
                    </a:lnTo>
                    <a:lnTo>
                      <a:pt x="404" y="281"/>
                    </a:lnTo>
                    <a:lnTo>
                      <a:pt x="414" y="273"/>
                    </a:lnTo>
                    <a:lnTo>
                      <a:pt x="417" y="264"/>
                    </a:lnTo>
                    <a:lnTo>
                      <a:pt x="422" y="256"/>
                    </a:lnTo>
                    <a:lnTo>
                      <a:pt x="427" y="255"/>
                    </a:lnTo>
                    <a:lnTo>
                      <a:pt x="433" y="251"/>
                    </a:lnTo>
                    <a:lnTo>
                      <a:pt x="436" y="246"/>
                    </a:lnTo>
                    <a:lnTo>
                      <a:pt x="436" y="243"/>
                    </a:lnTo>
                    <a:lnTo>
                      <a:pt x="438" y="241"/>
                    </a:lnTo>
                    <a:lnTo>
                      <a:pt x="441" y="241"/>
                    </a:lnTo>
                    <a:lnTo>
                      <a:pt x="442" y="235"/>
                    </a:lnTo>
                    <a:lnTo>
                      <a:pt x="442" y="225"/>
                    </a:lnTo>
                    <a:lnTo>
                      <a:pt x="436" y="225"/>
                    </a:lnTo>
                    <a:lnTo>
                      <a:pt x="432" y="221"/>
                    </a:lnTo>
                    <a:lnTo>
                      <a:pt x="432" y="215"/>
                    </a:lnTo>
                    <a:lnTo>
                      <a:pt x="434" y="212"/>
                    </a:lnTo>
                    <a:lnTo>
                      <a:pt x="436" y="205"/>
                    </a:lnTo>
                    <a:lnTo>
                      <a:pt x="432" y="200"/>
                    </a:lnTo>
                    <a:lnTo>
                      <a:pt x="429" y="195"/>
                    </a:lnTo>
                    <a:lnTo>
                      <a:pt x="431" y="188"/>
                    </a:lnTo>
                    <a:lnTo>
                      <a:pt x="429" y="183"/>
                    </a:lnTo>
                    <a:lnTo>
                      <a:pt x="428" y="181"/>
                    </a:lnTo>
                    <a:lnTo>
                      <a:pt x="431" y="182"/>
                    </a:lnTo>
                    <a:lnTo>
                      <a:pt x="434" y="183"/>
                    </a:lnTo>
                    <a:lnTo>
                      <a:pt x="437" y="183"/>
                    </a:lnTo>
                    <a:lnTo>
                      <a:pt x="444" y="186"/>
                    </a:lnTo>
                    <a:lnTo>
                      <a:pt x="462" y="195"/>
                    </a:lnTo>
                    <a:lnTo>
                      <a:pt x="471" y="200"/>
                    </a:lnTo>
                    <a:lnTo>
                      <a:pt x="480" y="204"/>
                    </a:lnTo>
                    <a:lnTo>
                      <a:pt x="487" y="206"/>
                    </a:lnTo>
                    <a:lnTo>
                      <a:pt x="492" y="207"/>
                    </a:lnTo>
                    <a:lnTo>
                      <a:pt x="495" y="206"/>
                    </a:lnTo>
                    <a:lnTo>
                      <a:pt x="495" y="202"/>
                    </a:lnTo>
                    <a:lnTo>
                      <a:pt x="490" y="193"/>
                    </a:lnTo>
                    <a:lnTo>
                      <a:pt x="482" y="186"/>
                    </a:lnTo>
                    <a:lnTo>
                      <a:pt x="477" y="176"/>
                    </a:lnTo>
                    <a:lnTo>
                      <a:pt x="472" y="165"/>
                    </a:lnTo>
                    <a:lnTo>
                      <a:pt x="471" y="152"/>
                    </a:lnTo>
                    <a:lnTo>
                      <a:pt x="473" y="143"/>
                    </a:lnTo>
                    <a:lnTo>
                      <a:pt x="480" y="134"/>
                    </a:lnTo>
                    <a:lnTo>
                      <a:pt x="490" y="124"/>
                    </a:lnTo>
                    <a:lnTo>
                      <a:pt x="500" y="117"/>
                    </a:lnTo>
                    <a:lnTo>
                      <a:pt x="511" y="112"/>
                    </a:lnTo>
                    <a:lnTo>
                      <a:pt x="521" y="112"/>
                    </a:lnTo>
                    <a:lnTo>
                      <a:pt x="534" y="115"/>
                    </a:lnTo>
                    <a:lnTo>
                      <a:pt x="540" y="118"/>
                    </a:lnTo>
                    <a:lnTo>
                      <a:pt x="541" y="122"/>
                    </a:lnTo>
                    <a:lnTo>
                      <a:pt x="539" y="127"/>
                    </a:lnTo>
                    <a:lnTo>
                      <a:pt x="535" y="132"/>
                    </a:lnTo>
                    <a:lnTo>
                      <a:pt x="534" y="138"/>
                    </a:lnTo>
                    <a:lnTo>
                      <a:pt x="534" y="146"/>
                    </a:lnTo>
                    <a:lnTo>
                      <a:pt x="535" y="158"/>
                    </a:lnTo>
                    <a:lnTo>
                      <a:pt x="537" y="172"/>
                    </a:lnTo>
                    <a:lnTo>
                      <a:pt x="540" y="187"/>
                    </a:lnTo>
                    <a:lnTo>
                      <a:pt x="544" y="200"/>
                    </a:lnTo>
                    <a:lnTo>
                      <a:pt x="549" y="209"/>
                    </a:lnTo>
                    <a:lnTo>
                      <a:pt x="555" y="212"/>
                    </a:lnTo>
                    <a:lnTo>
                      <a:pt x="559" y="211"/>
                    </a:lnTo>
                    <a:lnTo>
                      <a:pt x="559" y="206"/>
                    </a:lnTo>
                    <a:lnTo>
                      <a:pt x="557" y="200"/>
                    </a:lnTo>
                    <a:lnTo>
                      <a:pt x="554" y="192"/>
                    </a:lnTo>
                    <a:lnTo>
                      <a:pt x="551" y="185"/>
                    </a:lnTo>
                    <a:lnTo>
                      <a:pt x="550" y="177"/>
                    </a:lnTo>
                    <a:lnTo>
                      <a:pt x="556" y="165"/>
                    </a:lnTo>
                    <a:lnTo>
                      <a:pt x="556" y="157"/>
                    </a:lnTo>
                    <a:lnTo>
                      <a:pt x="552" y="149"/>
                    </a:lnTo>
                    <a:lnTo>
                      <a:pt x="547" y="143"/>
                    </a:lnTo>
                    <a:lnTo>
                      <a:pt x="544" y="136"/>
                    </a:lnTo>
                    <a:lnTo>
                      <a:pt x="554" y="131"/>
                    </a:lnTo>
                    <a:lnTo>
                      <a:pt x="561" y="122"/>
                    </a:lnTo>
                    <a:lnTo>
                      <a:pt x="565" y="112"/>
                    </a:lnTo>
                    <a:lnTo>
                      <a:pt x="567" y="115"/>
                    </a:lnTo>
                    <a:lnTo>
                      <a:pt x="569" y="122"/>
                    </a:lnTo>
                    <a:lnTo>
                      <a:pt x="570" y="127"/>
                    </a:lnTo>
                    <a:lnTo>
                      <a:pt x="572" y="133"/>
                    </a:lnTo>
                    <a:lnTo>
                      <a:pt x="575" y="136"/>
                    </a:lnTo>
                    <a:lnTo>
                      <a:pt x="579" y="137"/>
                    </a:lnTo>
                    <a:lnTo>
                      <a:pt x="585" y="133"/>
                    </a:lnTo>
                    <a:lnTo>
                      <a:pt x="593" y="124"/>
                    </a:lnTo>
                    <a:lnTo>
                      <a:pt x="606" y="124"/>
                    </a:lnTo>
                    <a:lnTo>
                      <a:pt x="616" y="126"/>
                    </a:lnTo>
                    <a:lnTo>
                      <a:pt x="624" y="127"/>
                    </a:lnTo>
                    <a:lnTo>
                      <a:pt x="629" y="127"/>
                    </a:lnTo>
                    <a:lnTo>
                      <a:pt x="634" y="124"/>
                    </a:lnTo>
                    <a:lnTo>
                      <a:pt x="631" y="119"/>
                    </a:lnTo>
                    <a:lnTo>
                      <a:pt x="630" y="114"/>
                    </a:lnTo>
                    <a:lnTo>
                      <a:pt x="629" y="110"/>
                    </a:lnTo>
                    <a:lnTo>
                      <a:pt x="628" y="108"/>
                    </a:lnTo>
                    <a:lnTo>
                      <a:pt x="630" y="99"/>
                    </a:lnTo>
                    <a:lnTo>
                      <a:pt x="638" y="94"/>
                    </a:lnTo>
                    <a:lnTo>
                      <a:pt x="649" y="90"/>
                    </a:lnTo>
                    <a:lnTo>
                      <a:pt x="660" y="89"/>
                    </a:lnTo>
                    <a:lnTo>
                      <a:pt x="692" y="89"/>
                    </a:lnTo>
                    <a:lnTo>
                      <a:pt x="697" y="87"/>
                    </a:lnTo>
                    <a:lnTo>
                      <a:pt x="702" y="80"/>
                    </a:lnTo>
                    <a:lnTo>
                      <a:pt x="705" y="73"/>
                    </a:lnTo>
                    <a:lnTo>
                      <a:pt x="709" y="66"/>
                    </a:lnTo>
                    <a:lnTo>
                      <a:pt x="725" y="55"/>
                    </a:lnTo>
                    <a:lnTo>
                      <a:pt x="746" y="46"/>
                    </a:lnTo>
                    <a:lnTo>
                      <a:pt x="766" y="41"/>
                    </a:lnTo>
                    <a:lnTo>
                      <a:pt x="783" y="37"/>
                    </a:lnTo>
                    <a:lnTo>
                      <a:pt x="800" y="35"/>
                    </a:lnTo>
                    <a:lnTo>
                      <a:pt x="810" y="32"/>
                    </a:lnTo>
                    <a:lnTo>
                      <a:pt x="810" y="37"/>
                    </a:lnTo>
                    <a:lnTo>
                      <a:pt x="815" y="40"/>
                    </a:lnTo>
                    <a:lnTo>
                      <a:pt x="823" y="40"/>
                    </a:lnTo>
                    <a:lnTo>
                      <a:pt x="832" y="37"/>
                    </a:lnTo>
                    <a:lnTo>
                      <a:pt x="852" y="30"/>
                    </a:lnTo>
                    <a:lnTo>
                      <a:pt x="865" y="24"/>
                    </a:lnTo>
                    <a:lnTo>
                      <a:pt x="871" y="17"/>
                    </a:lnTo>
                    <a:lnTo>
                      <a:pt x="879" y="11"/>
                    </a:lnTo>
                    <a:lnTo>
                      <a:pt x="886" y="6"/>
                    </a:lnTo>
                    <a:lnTo>
                      <a:pt x="895" y="1"/>
                    </a:lnTo>
                    <a:lnTo>
                      <a:pt x="9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02" name="Freeform 1380"/>
            <p:cNvSpPr>
              <a:spLocks/>
            </p:cNvSpPr>
            <p:nvPr/>
          </p:nvSpPr>
          <p:spPr bwMode="auto">
            <a:xfrm>
              <a:off x="6824574" y="1840131"/>
              <a:ext cx="167876" cy="51814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1" y="0"/>
                </a:cxn>
                <a:cxn ang="0">
                  <a:pos x="40" y="1"/>
                </a:cxn>
                <a:cxn ang="0">
                  <a:pos x="48" y="4"/>
                </a:cxn>
                <a:cxn ang="0">
                  <a:pos x="55" y="5"/>
                </a:cxn>
                <a:cxn ang="0">
                  <a:pos x="58" y="5"/>
                </a:cxn>
                <a:cxn ang="0">
                  <a:pos x="61" y="4"/>
                </a:cxn>
                <a:cxn ang="0">
                  <a:pos x="64" y="1"/>
                </a:cxn>
                <a:cxn ang="0">
                  <a:pos x="66" y="0"/>
                </a:cxn>
                <a:cxn ang="0">
                  <a:pos x="73" y="0"/>
                </a:cxn>
                <a:cxn ang="0">
                  <a:pos x="76" y="3"/>
                </a:cxn>
                <a:cxn ang="0">
                  <a:pos x="81" y="5"/>
                </a:cxn>
                <a:cxn ang="0">
                  <a:pos x="81" y="8"/>
                </a:cxn>
                <a:cxn ang="0">
                  <a:pos x="80" y="9"/>
                </a:cxn>
                <a:cxn ang="0">
                  <a:pos x="76" y="9"/>
                </a:cxn>
                <a:cxn ang="0">
                  <a:pos x="75" y="10"/>
                </a:cxn>
                <a:cxn ang="0">
                  <a:pos x="73" y="10"/>
                </a:cxn>
                <a:cxn ang="0">
                  <a:pos x="70" y="13"/>
                </a:cxn>
                <a:cxn ang="0">
                  <a:pos x="68" y="13"/>
                </a:cxn>
                <a:cxn ang="0">
                  <a:pos x="66" y="12"/>
                </a:cxn>
                <a:cxn ang="0">
                  <a:pos x="66" y="14"/>
                </a:cxn>
                <a:cxn ang="0">
                  <a:pos x="64" y="15"/>
                </a:cxn>
                <a:cxn ang="0">
                  <a:pos x="55" y="15"/>
                </a:cxn>
                <a:cxn ang="0">
                  <a:pos x="50" y="18"/>
                </a:cxn>
                <a:cxn ang="0">
                  <a:pos x="48" y="23"/>
                </a:cxn>
                <a:cxn ang="0">
                  <a:pos x="46" y="24"/>
                </a:cxn>
                <a:cxn ang="0">
                  <a:pos x="44" y="25"/>
                </a:cxn>
                <a:cxn ang="0">
                  <a:pos x="42" y="23"/>
                </a:cxn>
                <a:cxn ang="0">
                  <a:pos x="40" y="20"/>
                </a:cxn>
                <a:cxn ang="0">
                  <a:pos x="32" y="20"/>
                </a:cxn>
                <a:cxn ang="0">
                  <a:pos x="30" y="19"/>
                </a:cxn>
                <a:cxn ang="0">
                  <a:pos x="29" y="17"/>
                </a:cxn>
                <a:cxn ang="0">
                  <a:pos x="34" y="14"/>
                </a:cxn>
                <a:cxn ang="0">
                  <a:pos x="35" y="14"/>
                </a:cxn>
                <a:cxn ang="0">
                  <a:pos x="37" y="13"/>
                </a:cxn>
                <a:cxn ang="0">
                  <a:pos x="31" y="13"/>
                </a:cxn>
                <a:cxn ang="0">
                  <a:pos x="30" y="12"/>
                </a:cxn>
                <a:cxn ang="0">
                  <a:pos x="31" y="10"/>
                </a:cxn>
                <a:cxn ang="0">
                  <a:pos x="34" y="10"/>
                </a:cxn>
                <a:cxn ang="0">
                  <a:pos x="36" y="8"/>
                </a:cxn>
                <a:cxn ang="0">
                  <a:pos x="31" y="7"/>
                </a:cxn>
                <a:cxn ang="0">
                  <a:pos x="27" y="5"/>
                </a:cxn>
                <a:cxn ang="0">
                  <a:pos x="24" y="5"/>
                </a:cxn>
                <a:cxn ang="0">
                  <a:pos x="20" y="7"/>
                </a:cxn>
                <a:cxn ang="0">
                  <a:pos x="16" y="9"/>
                </a:cxn>
                <a:cxn ang="0">
                  <a:pos x="12" y="10"/>
                </a:cxn>
                <a:cxn ang="0">
                  <a:pos x="5" y="10"/>
                </a:cxn>
                <a:cxn ang="0">
                  <a:pos x="0" y="8"/>
                </a:cxn>
                <a:cxn ang="0">
                  <a:pos x="5" y="4"/>
                </a:cxn>
                <a:cxn ang="0">
                  <a:pos x="14" y="1"/>
                </a:cxn>
                <a:cxn ang="0">
                  <a:pos x="24" y="0"/>
                </a:cxn>
              </a:cxnLst>
              <a:rect l="0" t="0" r="r" b="b"/>
              <a:pathLst>
                <a:path w="81" h="25">
                  <a:moveTo>
                    <a:pt x="24" y="0"/>
                  </a:moveTo>
                  <a:lnTo>
                    <a:pt x="31" y="0"/>
                  </a:lnTo>
                  <a:lnTo>
                    <a:pt x="40" y="1"/>
                  </a:lnTo>
                  <a:lnTo>
                    <a:pt x="48" y="4"/>
                  </a:lnTo>
                  <a:lnTo>
                    <a:pt x="55" y="5"/>
                  </a:lnTo>
                  <a:lnTo>
                    <a:pt x="58" y="5"/>
                  </a:lnTo>
                  <a:lnTo>
                    <a:pt x="61" y="4"/>
                  </a:lnTo>
                  <a:lnTo>
                    <a:pt x="64" y="1"/>
                  </a:lnTo>
                  <a:lnTo>
                    <a:pt x="66" y="0"/>
                  </a:lnTo>
                  <a:lnTo>
                    <a:pt x="73" y="0"/>
                  </a:lnTo>
                  <a:lnTo>
                    <a:pt x="76" y="3"/>
                  </a:lnTo>
                  <a:lnTo>
                    <a:pt x="81" y="5"/>
                  </a:lnTo>
                  <a:lnTo>
                    <a:pt x="81" y="8"/>
                  </a:lnTo>
                  <a:lnTo>
                    <a:pt x="80" y="9"/>
                  </a:lnTo>
                  <a:lnTo>
                    <a:pt x="76" y="9"/>
                  </a:lnTo>
                  <a:lnTo>
                    <a:pt x="75" y="10"/>
                  </a:lnTo>
                  <a:lnTo>
                    <a:pt x="73" y="10"/>
                  </a:lnTo>
                  <a:lnTo>
                    <a:pt x="70" y="13"/>
                  </a:lnTo>
                  <a:lnTo>
                    <a:pt x="68" y="13"/>
                  </a:lnTo>
                  <a:lnTo>
                    <a:pt x="66" y="12"/>
                  </a:lnTo>
                  <a:lnTo>
                    <a:pt x="66" y="14"/>
                  </a:lnTo>
                  <a:lnTo>
                    <a:pt x="64" y="15"/>
                  </a:lnTo>
                  <a:lnTo>
                    <a:pt x="55" y="15"/>
                  </a:lnTo>
                  <a:lnTo>
                    <a:pt x="50" y="18"/>
                  </a:lnTo>
                  <a:lnTo>
                    <a:pt x="48" y="23"/>
                  </a:lnTo>
                  <a:lnTo>
                    <a:pt x="46" y="24"/>
                  </a:lnTo>
                  <a:lnTo>
                    <a:pt x="44" y="25"/>
                  </a:lnTo>
                  <a:lnTo>
                    <a:pt x="42" y="23"/>
                  </a:lnTo>
                  <a:lnTo>
                    <a:pt x="40" y="20"/>
                  </a:lnTo>
                  <a:lnTo>
                    <a:pt x="32" y="20"/>
                  </a:lnTo>
                  <a:lnTo>
                    <a:pt x="30" y="19"/>
                  </a:lnTo>
                  <a:lnTo>
                    <a:pt x="29" y="17"/>
                  </a:lnTo>
                  <a:lnTo>
                    <a:pt x="34" y="14"/>
                  </a:lnTo>
                  <a:lnTo>
                    <a:pt x="35" y="14"/>
                  </a:lnTo>
                  <a:lnTo>
                    <a:pt x="37" y="13"/>
                  </a:lnTo>
                  <a:lnTo>
                    <a:pt x="31" y="13"/>
                  </a:lnTo>
                  <a:lnTo>
                    <a:pt x="30" y="12"/>
                  </a:lnTo>
                  <a:lnTo>
                    <a:pt x="31" y="10"/>
                  </a:lnTo>
                  <a:lnTo>
                    <a:pt x="34" y="10"/>
                  </a:lnTo>
                  <a:lnTo>
                    <a:pt x="36" y="8"/>
                  </a:lnTo>
                  <a:lnTo>
                    <a:pt x="31" y="7"/>
                  </a:lnTo>
                  <a:lnTo>
                    <a:pt x="27" y="5"/>
                  </a:lnTo>
                  <a:lnTo>
                    <a:pt x="24" y="5"/>
                  </a:lnTo>
                  <a:lnTo>
                    <a:pt x="20" y="7"/>
                  </a:lnTo>
                  <a:lnTo>
                    <a:pt x="16" y="9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5" y="4"/>
                  </a:lnTo>
                  <a:lnTo>
                    <a:pt x="14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13" name="Group 1112"/>
            <p:cNvGrpSpPr/>
            <p:nvPr/>
          </p:nvGrpSpPr>
          <p:grpSpPr>
            <a:xfrm>
              <a:off x="5601779" y="1788317"/>
              <a:ext cx="1875644" cy="1772016"/>
              <a:chOff x="5601779" y="1788317"/>
              <a:chExt cx="1875644" cy="1772016"/>
            </a:xfrm>
            <a:grpFill/>
          </p:grpSpPr>
          <p:sp>
            <p:nvSpPr>
              <p:cNvPr id="954" name="Freeform 1232"/>
              <p:cNvSpPr>
                <a:spLocks/>
              </p:cNvSpPr>
              <p:nvPr/>
            </p:nvSpPr>
            <p:spPr bwMode="auto">
              <a:xfrm>
                <a:off x="6339601" y="3545825"/>
                <a:ext cx="53886" cy="82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0"/>
                  </a:cxn>
                  <a:cxn ang="0">
                    <a:pos x="26" y="2"/>
                  </a:cxn>
                  <a:cxn ang="0">
                    <a:pos x="23" y="4"/>
                  </a:cxn>
                  <a:cxn ang="0">
                    <a:pos x="13" y="4"/>
                  </a:cxn>
                  <a:cxn ang="0">
                    <a:pos x="9" y="2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26" h="4">
                    <a:moveTo>
                      <a:pt x="0" y="0"/>
                    </a:moveTo>
                    <a:lnTo>
                      <a:pt x="14" y="0"/>
                    </a:lnTo>
                    <a:lnTo>
                      <a:pt x="26" y="2"/>
                    </a:lnTo>
                    <a:lnTo>
                      <a:pt x="23" y="4"/>
                    </a:lnTo>
                    <a:lnTo>
                      <a:pt x="13" y="4"/>
                    </a:lnTo>
                    <a:lnTo>
                      <a:pt x="9" y="2"/>
                    </a:lnTo>
                    <a:lnTo>
                      <a:pt x="4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8" name="Freeform 1346"/>
              <p:cNvSpPr>
                <a:spLocks/>
              </p:cNvSpPr>
              <p:nvPr/>
            </p:nvSpPr>
            <p:spPr bwMode="auto">
              <a:xfrm>
                <a:off x="7266024" y="1806970"/>
                <a:ext cx="60104" cy="39379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29" y="14"/>
                  </a:cxn>
                  <a:cxn ang="0">
                    <a:pos x="24" y="15"/>
                  </a:cxn>
                  <a:cxn ang="0">
                    <a:pos x="18" y="16"/>
                  </a:cxn>
                  <a:cxn ang="0">
                    <a:pos x="11" y="19"/>
                  </a:cxn>
                  <a:cxn ang="0">
                    <a:pos x="4" y="19"/>
                  </a:cxn>
                  <a:cxn ang="0">
                    <a:pos x="0" y="15"/>
                  </a:cxn>
                  <a:cxn ang="0">
                    <a:pos x="0" y="12"/>
                  </a:cxn>
                  <a:cxn ang="0">
                    <a:pos x="3" y="7"/>
                  </a:cxn>
                  <a:cxn ang="0">
                    <a:pos x="9" y="4"/>
                  </a:cxn>
                  <a:cxn ang="0">
                    <a:pos x="16" y="1"/>
                  </a:cxn>
                  <a:cxn ang="0">
                    <a:pos x="23" y="0"/>
                  </a:cxn>
                </a:cxnLst>
                <a:rect l="0" t="0" r="r" b="b"/>
                <a:pathLst>
                  <a:path w="29" h="19">
                    <a:moveTo>
                      <a:pt x="23" y="0"/>
                    </a:moveTo>
                    <a:lnTo>
                      <a:pt x="29" y="14"/>
                    </a:lnTo>
                    <a:lnTo>
                      <a:pt x="24" y="15"/>
                    </a:lnTo>
                    <a:lnTo>
                      <a:pt x="18" y="16"/>
                    </a:lnTo>
                    <a:lnTo>
                      <a:pt x="11" y="19"/>
                    </a:lnTo>
                    <a:lnTo>
                      <a:pt x="4" y="19"/>
                    </a:lnTo>
                    <a:lnTo>
                      <a:pt x="0" y="15"/>
                    </a:lnTo>
                    <a:lnTo>
                      <a:pt x="0" y="12"/>
                    </a:lnTo>
                    <a:lnTo>
                      <a:pt x="3" y="7"/>
                    </a:lnTo>
                    <a:lnTo>
                      <a:pt x="9" y="4"/>
                    </a:lnTo>
                    <a:lnTo>
                      <a:pt x="16" y="1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0" name="Freeform 1348"/>
              <p:cNvSpPr>
                <a:spLocks/>
              </p:cNvSpPr>
              <p:nvPr/>
            </p:nvSpPr>
            <p:spPr bwMode="auto">
              <a:xfrm>
                <a:off x="6542709" y="3535463"/>
                <a:ext cx="49741" cy="24870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3" y="2"/>
                  </a:cxn>
                  <a:cxn ang="0">
                    <a:pos x="22" y="2"/>
                  </a:cxn>
                  <a:cxn ang="0">
                    <a:pos x="20" y="4"/>
                  </a:cxn>
                  <a:cxn ang="0">
                    <a:pos x="18" y="4"/>
                  </a:cxn>
                  <a:cxn ang="0">
                    <a:pos x="18" y="7"/>
                  </a:cxn>
                  <a:cxn ang="0">
                    <a:pos x="15" y="9"/>
                  </a:cxn>
                  <a:cxn ang="0">
                    <a:pos x="13" y="11"/>
                  </a:cxn>
                  <a:cxn ang="0">
                    <a:pos x="9" y="12"/>
                  </a:cxn>
                  <a:cxn ang="0">
                    <a:pos x="5" y="12"/>
                  </a:cxn>
                  <a:cxn ang="0">
                    <a:pos x="3" y="10"/>
                  </a:cxn>
                  <a:cxn ang="0">
                    <a:pos x="2" y="10"/>
                  </a:cxn>
                  <a:cxn ang="0">
                    <a:pos x="0" y="9"/>
                  </a:cxn>
                  <a:cxn ang="0">
                    <a:pos x="12" y="4"/>
                  </a:cxn>
                  <a:cxn ang="0">
                    <a:pos x="24" y="0"/>
                  </a:cxn>
                </a:cxnLst>
                <a:rect l="0" t="0" r="r" b="b"/>
                <a:pathLst>
                  <a:path w="24" h="12">
                    <a:moveTo>
                      <a:pt x="24" y="0"/>
                    </a:moveTo>
                    <a:lnTo>
                      <a:pt x="23" y="2"/>
                    </a:lnTo>
                    <a:lnTo>
                      <a:pt x="22" y="2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8" y="7"/>
                    </a:lnTo>
                    <a:lnTo>
                      <a:pt x="15" y="9"/>
                    </a:lnTo>
                    <a:lnTo>
                      <a:pt x="13" y="11"/>
                    </a:lnTo>
                    <a:lnTo>
                      <a:pt x="9" y="12"/>
                    </a:lnTo>
                    <a:lnTo>
                      <a:pt x="5" y="12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0" y="9"/>
                    </a:lnTo>
                    <a:lnTo>
                      <a:pt x="12" y="4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2" name="Freeform 1350"/>
              <p:cNvSpPr>
                <a:spLocks/>
              </p:cNvSpPr>
              <p:nvPr/>
            </p:nvSpPr>
            <p:spPr bwMode="auto">
              <a:xfrm>
                <a:off x="7442189" y="2219404"/>
                <a:ext cx="35234" cy="24870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9" y="0"/>
                  </a:cxn>
                  <a:cxn ang="0">
                    <a:pos x="13" y="3"/>
                  </a:cxn>
                  <a:cxn ang="0">
                    <a:pos x="14" y="6"/>
                  </a:cxn>
                  <a:cxn ang="0">
                    <a:pos x="17" y="8"/>
                  </a:cxn>
                  <a:cxn ang="0">
                    <a:pos x="14" y="10"/>
                  </a:cxn>
                  <a:cxn ang="0">
                    <a:pos x="12" y="10"/>
                  </a:cxn>
                  <a:cxn ang="0">
                    <a:pos x="4" y="12"/>
                  </a:cxn>
                  <a:cxn ang="0">
                    <a:pos x="0" y="12"/>
                  </a:cxn>
                  <a:cxn ang="0">
                    <a:pos x="0" y="6"/>
                  </a:cxn>
                  <a:cxn ang="0">
                    <a:pos x="2" y="2"/>
                  </a:cxn>
                  <a:cxn ang="0">
                    <a:pos x="7" y="0"/>
                  </a:cxn>
                </a:cxnLst>
                <a:rect l="0" t="0" r="r" b="b"/>
                <a:pathLst>
                  <a:path w="17" h="12">
                    <a:moveTo>
                      <a:pt x="7" y="0"/>
                    </a:moveTo>
                    <a:lnTo>
                      <a:pt x="9" y="0"/>
                    </a:lnTo>
                    <a:lnTo>
                      <a:pt x="13" y="3"/>
                    </a:lnTo>
                    <a:lnTo>
                      <a:pt x="14" y="6"/>
                    </a:lnTo>
                    <a:lnTo>
                      <a:pt x="17" y="8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6" name="Freeform 1354"/>
              <p:cNvSpPr>
                <a:spLocks/>
              </p:cNvSpPr>
              <p:nvPr/>
            </p:nvSpPr>
            <p:spPr bwMode="auto">
              <a:xfrm>
                <a:off x="6975869" y="3203858"/>
                <a:ext cx="14508" cy="207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7" y="0"/>
                  </a:cxn>
                  <a:cxn ang="0">
                    <a:pos x="3" y="1"/>
                  </a:cxn>
                  <a:cxn ang="0">
                    <a:pos x="0" y="1"/>
                  </a:cxn>
                  <a:cxn ang="0">
                    <a:pos x="1" y="0"/>
                  </a:cxn>
                </a:cxnLst>
                <a:rect l="0" t="0" r="r" b="b"/>
                <a:pathLst>
                  <a:path w="7" h="1">
                    <a:moveTo>
                      <a:pt x="1" y="0"/>
                    </a:moveTo>
                    <a:lnTo>
                      <a:pt x="7" y="0"/>
                    </a:lnTo>
                    <a:lnTo>
                      <a:pt x="3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7" name="Freeform 1355"/>
              <p:cNvSpPr>
                <a:spLocks/>
              </p:cNvSpPr>
              <p:nvPr/>
            </p:nvSpPr>
            <p:spPr bwMode="auto">
              <a:xfrm>
                <a:off x="7110583" y="2437020"/>
                <a:ext cx="18653" cy="10363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6" y="5"/>
                  </a:cxn>
                  <a:cxn ang="0">
                    <a:pos x="4" y="5"/>
                  </a:cxn>
                  <a:cxn ang="0">
                    <a:pos x="2" y="4"/>
                  </a:cxn>
                  <a:cxn ang="0">
                    <a:pos x="0" y="4"/>
                  </a:cxn>
                  <a:cxn ang="0">
                    <a:pos x="5" y="2"/>
                  </a:cxn>
                  <a:cxn ang="0">
                    <a:pos x="9" y="0"/>
                  </a:cxn>
                </a:cxnLst>
                <a:rect l="0" t="0" r="r" b="b"/>
                <a:pathLst>
                  <a:path w="9" h="5">
                    <a:moveTo>
                      <a:pt x="9" y="0"/>
                    </a:moveTo>
                    <a:lnTo>
                      <a:pt x="6" y="5"/>
                    </a:lnTo>
                    <a:lnTo>
                      <a:pt x="4" y="5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5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8" name="Freeform 1356"/>
              <p:cNvSpPr>
                <a:spLocks/>
              </p:cNvSpPr>
              <p:nvPr/>
            </p:nvSpPr>
            <p:spPr bwMode="auto">
              <a:xfrm>
                <a:off x="7160324" y="2426657"/>
                <a:ext cx="26944" cy="35234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7" y="0"/>
                  </a:cxn>
                  <a:cxn ang="0">
                    <a:pos x="10" y="1"/>
                  </a:cxn>
                  <a:cxn ang="0">
                    <a:pos x="11" y="4"/>
                  </a:cxn>
                  <a:cxn ang="0">
                    <a:pos x="13" y="5"/>
                  </a:cxn>
                  <a:cxn ang="0">
                    <a:pos x="8" y="7"/>
                  </a:cxn>
                  <a:cxn ang="0">
                    <a:pos x="8" y="9"/>
                  </a:cxn>
                  <a:cxn ang="0">
                    <a:pos x="10" y="10"/>
                  </a:cxn>
                  <a:cxn ang="0">
                    <a:pos x="10" y="13"/>
                  </a:cxn>
                  <a:cxn ang="0">
                    <a:pos x="7" y="15"/>
                  </a:cxn>
                  <a:cxn ang="0">
                    <a:pos x="5" y="17"/>
                  </a:cxn>
                  <a:cxn ang="0">
                    <a:pos x="2" y="15"/>
                  </a:cxn>
                  <a:cxn ang="0">
                    <a:pos x="0" y="13"/>
                  </a:cxn>
                  <a:cxn ang="0">
                    <a:pos x="0" y="10"/>
                  </a:cxn>
                  <a:cxn ang="0">
                    <a:pos x="1" y="8"/>
                  </a:cxn>
                  <a:cxn ang="0">
                    <a:pos x="3" y="5"/>
                  </a:cxn>
                  <a:cxn ang="0">
                    <a:pos x="1" y="0"/>
                  </a:cxn>
                </a:cxnLst>
                <a:rect l="0" t="0" r="r" b="b"/>
                <a:pathLst>
                  <a:path w="13" h="17">
                    <a:moveTo>
                      <a:pt x="1" y="0"/>
                    </a:moveTo>
                    <a:lnTo>
                      <a:pt x="7" y="0"/>
                    </a:lnTo>
                    <a:lnTo>
                      <a:pt x="10" y="1"/>
                    </a:lnTo>
                    <a:lnTo>
                      <a:pt x="11" y="4"/>
                    </a:lnTo>
                    <a:lnTo>
                      <a:pt x="13" y="5"/>
                    </a:lnTo>
                    <a:lnTo>
                      <a:pt x="8" y="7"/>
                    </a:lnTo>
                    <a:lnTo>
                      <a:pt x="8" y="9"/>
                    </a:lnTo>
                    <a:lnTo>
                      <a:pt x="10" y="10"/>
                    </a:lnTo>
                    <a:lnTo>
                      <a:pt x="10" y="13"/>
                    </a:lnTo>
                    <a:lnTo>
                      <a:pt x="7" y="15"/>
                    </a:lnTo>
                    <a:lnTo>
                      <a:pt x="5" y="17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9" name="Rectangle 1357"/>
              <p:cNvSpPr>
                <a:spLocks noChangeArrowheads="1"/>
              </p:cNvSpPr>
              <p:nvPr/>
            </p:nvSpPr>
            <p:spPr bwMode="auto">
              <a:xfrm>
                <a:off x="7002812" y="3201784"/>
                <a:ext cx="10363" cy="2073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1" name="Freeform 1359"/>
              <p:cNvSpPr>
                <a:spLocks/>
              </p:cNvSpPr>
              <p:nvPr/>
            </p:nvSpPr>
            <p:spPr bwMode="auto">
              <a:xfrm>
                <a:off x="7029755" y="3205930"/>
                <a:ext cx="12435" cy="8290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4" y="0"/>
                  </a:cxn>
                  <a:cxn ang="0">
                    <a:pos x="6" y="3"/>
                  </a:cxn>
                  <a:cxn ang="0">
                    <a:pos x="6" y="4"/>
                  </a:cxn>
                  <a:cxn ang="0">
                    <a:pos x="4" y="3"/>
                  </a:cxn>
                  <a:cxn ang="0">
                    <a:pos x="0" y="2"/>
                  </a:cxn>
                  <a:cxn ang="0">
                    <a:pos x="1" y="0"/>
                  </a:cxn>
                </a:cxnLst>
                <a:rect l="0" t="0" r="r" b="b"/>
                <a:pathLst>
                  <a:path w="6" h="4">
                    <a:moveTo>
                      <a:pt x="1" y="0"/>
                    </a:moveTo>
                    <a:lnTo>
                      <a:pt x="4" y="0"/>
                    </a:lnTo>
                    <a:lnTo>
                      <a:pt x="6" y="3"/>
                    </a:lnTo>
                    <a:lnTo>
                      <a:pt x="6" y="4"/>
                    </a:lnTo>
                    <a:lnTo>
                      <a:pt x="4" y="3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2" name="Freeform 1360"/>
              <p:cNvSpPr>
                <a:spLocks/>
              </p:cNvSpPr>
              <p:nvPr/>
            </p:nvSpPr>
            <p:spPr bwMode="auto">
              <a:xfrm>
                <a:off x="6020431" y="1889872"/>
                <a:ext cx="335750" cy="184456"/>
              </a:xfrm>
              <a:custGeom>
                <a:avLst/>
                <a:gdLst/>
                <a:ahLst/>
                <a:cxnLst>
                  <a:cxn ang="0">
                    <a:pos x="80" y="4"/>
                  </a:cxn>
                  <a:cxn ang="0">
                    <a:pos x="82" y="16"/>
                  </a:cxn>
                  <a:cxn ang="0">
                    <a:pos x="87" y="11"/>
                  </a:cxn>
                  <a:cxn ang="0">
                    <a:pos x="94" y="15"/>
                  </a:cxn>
                  <a:cxn ang="0">
                    <a:pos x="93" y="21"/>
                  </a:cxn>
                  <a:cxn ang="0">
                    <a:pos x="111" y="27"/>
                  </a:cxn>
                  <a:cxn ang="0">
                    <a:pos x="131" y="39"/>
                  </a:cxn>
                  <a:cxn ang="0">
                    <a:pos x="134" y="43"/>
                  </a:cxn>
                  <a:cxn ang="0">
                    <a:pos x="147" y="49"/>
                  </a:cxn>
                  <a:cxn ang="0">
                    <a:pos x="157" y="57"/>
                  </a:cxn>
                  <a:cxn ang="0">
                    <a:pos x="162" y="59"/>
                  </a:cxn>
                  <a:cxn ang="0">
                    <a:pos x="136" y="68"/>
                  </a:cxn>
                  <a:cxn ang="0">
                    <a:pos x="118" y="66"/>
                  </a:cxn>
                  <a:cxn ang="0">
                    <a:pos x="122" y="58"/>
                  </a:cxn>
                  <a:cxn ang="0">
                    <a:pos x="122" y="53"/>
                  </a:cxn>
                  <a:cxn ang="0">
                    <a:pos x="116" y="43"/>
                  </a:cxn>
                  <a:cxn ang="0">
                    <a:pos x="118" y="40"/>
                  </a:cxn>
                  <a:cxn ang="0">
                    <a:pos x="104" y="38"/>
                  </a:cxn>
                  <a:cxn ang="0">
                    <a:pos x="92" y="58"/>
                  </a:cxn>
                  <a:cxn ang="0">
                    <a:pos x="88" y="66"/>
                  </a:cxn>
                  <a:cxn ang="0">
                    <a:pos x="83" y="68"/>
                  </a:cxn>
                  <a:cxn ang="0">
                    <a:pos x="72" y="89"/>
                  </a:cxn>
                  <a:cxn ang="0">
                    <a:pos x="43" y="72"/>
                  </a:cxn>
                  <a:cxn ang="0">
                    <a:pos x="58" y="63"/>
                  </a:cxn>
                  <a:cxn ang="0">
                    <a:pos x="68" y="62"/>
                  </a:cxn>
                  <a:cxn ang="0">
                    <a:pos x="59" y="59"/>
                  </a:cxn>
                  <a:cxn ang="0">
                    <a:pos x="38" y="60"/>
                  </a:cxn>
                  <a:cxn ang="0">
                    <a:pos x="34" y="54"/>
                  </a:cxn>
                  <a:cxn ang="0">
                    <a:pos x="47" y="50"/>
                  </a:cxn>
                  <a:cxn ang="0">
                    <a:pos x="67" y="40"/>
                  </a:cxn>
                  <a:cxn ang="0">
                    <a:pos x="52" y="38"/>
                  </a:cxn>
                  <a:cxn ang="0">
                    <a:pos x="44" y="39"/>
                  </a:cxn>
                  <a:cxn ang="0">
                    <a:pos x="40" y="45"/>
                  </a:cxn>
                  <a:cxn ang="0">
                    <a:pos x="26" y="45"/>
                  </a:cxn>
                  <a:cxn ang="0">
                    <a:pos x="21" y="38"/>
                  </a:cxn>
                  <a:cxn ang="0">
                    <a:pos x="14" y="27"/>
                  </a:cxn>
                  <a:cxn ang="0">
                    <a:pos x="6" y="23"/>
                  </a:cxn>
                  <a:cxn ang="0">
                    <a:pos x="0" y="15"/>
                  </a:cxn>
                  <a:cxn ang="0">
                    <a:pos x="5" y="9"/>
                  </a:cxn>
                  <a:cxn ang="0">
                    <a:pos x="23" y="5"/>
                  </a:cxn>
                  <a:cxn ang="0">
                    <a:pos x="30" y="13"/>
                  </a:cxn>
                  <a:cxn ang="0">
                    <a:pos x="39" y="18"/>
                  </a:cxn>
                  <a:cxn ang="0">
                    <a:pos x="38" y="13"/>
                  </a:cxn>
                  <a:cxn ang="0">
                    <a:pos x="49" y="6"/>
                  </a:cxn>
                  <a:cxn ang="0">
                    <a:pos x="55" y="16"/>
                  </a:cxn>
                  <a:cxn ang="0">
                    <a:pos x="63" y="24"/>
                  </a:cxn>
                  <a:cxn ang="0">
                    <a:pos x="58" y="11"/>
                  </a:cxn>
                  <a:cxn ang="0">
                    <a:pos x="62" y="0"/>
                  </a:cxn>
                </a:cxnLst>
                <a:rect l="0" t="0" r="r" b="b"/>
                <a:pathLst>
                  <a:path w="162" h="89">
                    <a:moveTo>
                      <a:pt x="62" y="0"/>
                    </a:moveTo>
                    <a:lnTo>
                      <a:pt x="69" y="0"/>
                    </a:lnTo>
                    <a:lnTo>
                      <a:pt x="80" y="4"/>
                    </a:lnTo>
                    <a:lnTo>
                      <a:pt x="83" y="9"/>
                    </a:lnTo>
                    <a:lnTo>
                      <a:pt x="83" y="13"/>
                    </a:lnTo>
                    <a:lnTo>
                      <a:pt x="82" y="16"/>
                    </a:lnTo>
                    <a:lnTo>
                      <a:pt x="83" y="15"/>
                    </a:lnTo>
                    <a:lnTo>
                      <a:pt x="85" y="14"/>
                    </a:lnTo>
                    <a:lnTo>
                      <a:pt x="87" y="11"/>
                    </a:lnTo>
                    <a:lnTo>
                      <a:pt x="92" y="11"/>
                    </a:lnTo>
                    <a:lnTo>
                      <a:pt x="93" y="13"/>
                    </a:lnTo>
                    <a:lnTo>
                      <a:pt x="94" y="15"/>
                    </a:lnTo>
                    <a:lnTo>
                      <a:pt x="94" y="18"/>
                    </a:lnTo>
                    <a:lnTo>
                      <a:pt x="93" y="19"/>
                    </a:lnTo>
                    <a:lnTo>
                      <a:pt x="93" y="21"/>
                    </a:lnTo>
                    <a:lnTo>
                      <a:pt x="98" y="21"/>
                    </a:lnTo>
                    <a:lnTo>
                      <a:pt x="103" y="23"/>
                    </a:lnTo>
                    <a:lnTo>
                      <a:pt x="111" y="27"/>
                    </a:lnTo>
                    <a:lnTo>
                      <a:pt x="119" y="30"/>
                    </a:lnTo>
                    <a:lnTo>
                      <a:pt x="126" y="35"/>
                    </a:lnTo>
                    <a:lnTo>
                      <a:pt x="131" y="39"/>
                    </a:lnTo>
                    <a:lnTo>
                      <a:pt x="133" y="39"/>
                    </a:lnTo>
                    <a:lnTo>
                      <a:pt x="134" y="40"/>
                    </a:lnTo>
                    <a:lnTo>
                      <a:pt x="134" y="43"/>
                    </a:lnTo>
                    <a:lnTo>
                      <a:pt x="133" y="45"/>
                    </a:lnTo>
                    <a:lnTo>
                      <a:pt x="147" y="45"/>
                    </a:lnTo>
                    <a:lnTo>
                      <a:pt x="147" y="49"/>
                    </a:lnTo>
                    <a:lnTo>
                      <a:pt x="148" y="52"/>
                    </a:lnTo>
                    <a:lnTo>
                      <a:pt x="149" y="53"/>
                    </a:lnTo>
                    <a:lnTo>
                      <a:pt x="157" y="57"/>
                    </a:lnTo>
                    <a:lnTo>
                      <a:pt x="158" y="57"/>
                    </a:lnTo>
                    <a:lnTo>
                      <a:pt x="161" y="58"/>
                    </a:lnTo>
                    <a:lnTo>
                      <a:pt x="162" y="59"/>
                    </a:lnTo>
                    <a:lnTo>
                      <a:pt x="144" y="69"/>
                    </a:lnTo>
                    <a:lnTo>
                      <a:pt x="136" y="73"/>
                    </a:lnTo>
                    <a:lnTo>
                      <a:pt x="136" y="68"/>
                    </a:lnTo>
                    <a:lnTo>
                      <a:pt x="137" y="67"/>
                    </a:lnTo>
                    <a:lnTo>
                      <a:pt x="133" y="66"/>
                    </a:lnTo>
                    <a:lnTo>
                      <a:pt x="118" y="66"/>
                    </a:lnTo>
                    <a:lnTo>
                      <a:pt x="121" y="60"/>
                    </a:lnTo>
                    <a:lnTo>
                      <a:pt x="122" y="59"/>
                    </a:lnTo>
                    <a:lnTo>
                      <a:pt x="122" y="58"/>
                    </a:lnTo>
                    <a:lnTo>
                      <a:pt x="123" y="57"/>
                    </a:lnTo>
                    <a:lnTo>
                      <a:pt x="124" y="54"/>
                    </a:lnTo>
                    <a:lnTo>
                      <a:pt x="122" y="53"/>
                    </a:lnTo>
                    <a:lnTo>
                      <a:pt x="121" y="50"/>
                    </a:lnTo>
                    <a:lnTo>
                      <a:pt x="118" y="48"/>
                    </a:lnTo>
                    <a:lnTo>
                      <a:pt x="116" y="43"/>
                    </a:lnTo>
                    <a:lnTo>
                      <a:pt x="118" y="42"/>
                    </a:lnTo>
                    <a:lnTo>
                      <a:pt x="122" y="42"/>
                    </a:lnTo>
                    <a:lnTo>
                      <a:pt x="118" y="40"/>
                    </a:lnTo>
                    <a:lnTo>
                      <a:pt x="116" y="39"/>
                    </a:lnTo>
                    <a:lnTo>
                      <a:pt x="112" y="35"/>
                    </a:lnTo>
                    <a:lnTo>
                      <a:pt x="104" y="38"/>
                    </a:lnTo>
                    <a:lnTo>
                      <a:pt x="99" y="43"/>
                    </a:lnTo>
                    <a:lnTo>
                      <a:pt x="94" y="49"/>
                    </a:lnTo>
                    <a:lnTo>
                      <a:pt x="92" y="58"/>
                    </a:lnTo>
                    <a:lnTo>
                      <a:pt x="89" y="64"/>
                    </a:lnTo>
                    <a:lnTo>
                      <a:pt x="89" y="66"/>
                    </a:lnTo>
                    <a:lnTo>
                      <a:pt x="88" y="66"/>
                    </a:lnTo>
                    <a:lnTo>
                      <a:pt x="87" y="67"/>
                    </a:lnTo>
                    <a:lnTo>
                      <a:pt x="84" y="67"/>
                    </a:lnTo>
                    <a:lnTo>
                      <a:pt x="83" y="68"/>
                    </a:lnTo>
                    <a:lnTo>
                      <a:pt x="78" y="74"/>
                    </a:lnTo>
                    <a:lnTo>
                      <a:pt x="75" y="83"/>
                    </a:lnTo>
                    <a:lnTo>
                      <a:pt x="72" y="89"/>
                    </a:lnTo>
                    <a:lnTo>
                      <a:pt x="57" y="82"/>
                    </a:lnTo>
                    <a:lnTo>
                      <a:pt x="48" y="77"/>
                    </a:lnTo>
                    <a:lnTo>
                      <a:pt x="43" y="72"/>
                    </a:lnTo>
                    <a:lnTo>
                      <a:pt x="40" y="64"/>
                    </a:lnTo>
                    <a:lnTo>
                      <a:pt x="55" y="64"/>
                    </a:lnTo>
                    <a:lnTo>
                      <a:pt x="58" y="63"/>
                    </a:lnTo>
                    <a:lnTo>
                      <a:pt x="62" y="63"/>
                    </a:lnTo>
                    <a:lnTo>
                      <a:pt x="64" y="62"/>
                    </a:lnTo>
                    <a:lnTo>
                      <a:pt x="68" y="62"/>
                    </a:lnTo>
                    <a:lnTo>
                      <a:pt x="65" y="60"/>
                    </a:lnTo>
                    <a:lnTo>
                      <a:pt x="63" y="60"/>
                    </a:lnTo>
                    <a:lnTo>
                      <a:pt x="59" y="59"/>
                    </a:lnTo>
                    <a:lnTo>
                      <a:pt x="45" y="59"/>
                    </a:lnTo>
                    <a:lnTo>
                      <a:pt x="43" y="60"/>
                    </a:lnTo>
                    <a:lnTo>
                      <a:pt x="38" y="60"/>
                    </a:lnTo>
                    <a:lnTo>
                      <a:pt x="35" y="59"/>
                    </a:lnTo>
                    <a:lnTo>
                      <a:pt x="34" y="57"/>
                    </a:lnTo>
                    <a:lnTo>
                      <a:pt x="34" y="54"/>
                    </a:lnTo>
                    <a:lnTo>
                      <a:pt x="37" y="52"/>
                    </a:lnTo>
                    <a:lnTo>
                      <a:pt x="39" y="50"/>
                    </a:lnTo>
                    <a:lnTo>
                      <a:pt x="47" y="50"/>
                    </a:lnTo>
                    <a:lnTo>
                      <a:pt x="53" y="47"/>
                    </a:lnTo>
                    <a:lnTo>
                      <a:pt x="60" y="44"/>
                    </a:lnTo>
                    <a:lnTo>
                      <a:pt x="67" y="40"/>
                    </a:lnTo>
                    <a:lnTo>
                      <a:pt x="55" y="40"/>
                    </a:lnTo>
                    <a:lnTo>
                      <a:pt x="54" y="39"/>
                    </a:lnTo>
                    <a:lnTo>
                      <a:pt x="52" y="38"/>
                    </a:lnTo>
                    <a:lnTo>
                      <a:pt x="50" y="37"/>
                    </a:lnTo>
                    <a:lnTo>
                      <a:pt x="47" y="37"/>
                    </a:lnTo>
                    <a:lnTo>
                      <a:pt x="44" y="39"/>
                    </a:lnTo>
                    <a:lnTo>
                      <a:pt x="43" y="42"/>
                    </a:lnTo>
                    <a:lnTo>
                      <a:pt x="42" y="43"/>
                    </a:lnTo>
                    <a:lnTo>
                      <a:pt x="40" y="45"/>
                    </a:lnTo>
                    <a:lnTo>
                      <a:pt x="38" y="47"/>
                    </a:lnTo>
                    <a:lnTo>
                      <a:pt x="30" y="47"/>
                    </a:lnTo>
                    <a:lnTo>
                      <a:pt x="26" y="45"/>
                    </a:lnTo>
                    <a:lnTo>
                      <a:pt x="21" y="40"/>
                    </a:lnTo>
                    <a:lnTo>
                      <a:pt x="25" y="40"/>
                    </a:lnTo>
                    <a:lnTo>
                      <a:pt x="21" y="38"/>
                    </a:lnTo>
                    <a:lnTo>
                      <a:pt x="19" y="37"/>
                    </a:lnTo>
                    <a:lnTo>
                      <a:pt x="14" y="32"/>
                    </a:lnTo>
                    <a:lnTo>
                      <a:pt x="14" y="27"/>
                    </a:lnTo>
                    <a:lnTo>
                      <a:pt x="11" y="25"/>
                    </a:lnTo>
                    <a:lnTo>
                      <a:pt x="8" y="25"/>
                    </a:lnTo>
                    <a:lnTo>
                      <a:pt x="6" y="23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9" y="8"/>
                    </a:lnTo>
                    <a:lnTo>
                      <a:pt x="11" y="5"/>
                    </a:lnTo>
                    <a:lnTo>
                      <a:pt x="23" y="5"/>
                    </a:lnTo>
                    <a:lnTo>
                      <a:pt x="34" y="6"/>
                    </a:lnTo>
                    <a:lnTo>
                      <a:pt x="33" y="9"/>
                    </a:lnTo>
                    <a:lnTo>
                      <a:pt x="30" y="13"/>
                    </a:lnTo>
                    <a:lnTo>
                      <a:pt x="35" y="15"/>
                    </a:lnTo>
                    <a:lnTo>
                      <a:pt x="37" y="16"/>
                    </a:lnTo>
                    <a:lnTo>
                      <a:pt x="39" y="18"/>
                    </a:lnTo>
                    <a:lnTo>
                      <a:pt x="39" y="16"/>
                    </a:lnTo>
                    <a:lnTo>
                      <a:pt x="38" y="15"/>
                    </a:lnTo>
                    <a:lnTo>
                      <a:pt x="38" y="13"/>
                    </a:lnTo>
                    <a:lnTo>
                      <a:pt x="39" y="10"/>
                    </a:lnTo>
                    <a:lnTo>
                      <a:pt x="43" y="6"/>
                    </a:lnTo>
                    <a:lnTo>
                      <a:pt x="49" y="6"/>
                    </a:lnTo>
                    <a:lnTo>
                      <a:pt x="50" y="9"/>
                    </a:lnTo>
                    <a:lnTo>
                      <a:pt x="53" y="11"/>
                    </a:lnTo>
                    <a:lnTo>
                      <a:pt x="55" y="16"/>
                    </a:lnTo>
                    <a:lnTo>
                      <a:pt x="58" y="20"/>
                    </a:lnTo>
                    <a:lnTo>
                      <a:pt x="59" y="23"/>
                    </a:lnTo>
                    <a:lnTo>
                      <a:pt x="63" y="24"/>
                    </a:lnTo>
                    <a:lnTo>
                      <a:pt x="62" y="20"/>
                    </a:lnTo>
                    <a:lnTo>
                      <a:pt x="59" y="15"/>
                    </a:lnTo>
                    <a:lnTo>
                      <a:pt x="58" y="11"/>
                    </a:lnTo>
                    <a:lnTo>
                      <a:pt x="58" y="4"/>
                    </a:lnTo>
                    <a:lnTo>
                      <a:pt x="59" y="1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3" name="Freeform 1361"/>
              <p:cNvSpPr>
                <a:spLocks/>
              </p:cNvSpPr>
              <p:nvPr/>
            </p:nvSpPr>
            <p:spPr bwMode="auto">
              <a:xfrm>
                <a:off x="6194524" y="1860856"/>
                <a:ext cx="221762" cy="80829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63" y="0"/>
                  </a:cxn>
                  <a:cxn ang="0">
                    <a:pos x="63" y="10"/>
                  </a:cxn>
                  <a:cxn ang="0">
                    <a:pos x="65" y="10"/>
                  </a:cxn>
                  <a:cxn ang="0">
                    <a:pos x="67" y="9"/>
                  </a:cxn>
                  <a:cxn ang="0">
                    <a:pos x="69" y="8"/>
                  </a:cxn>
                  <a:cxn ang="0">
                    <a:pos x="70" y="7"/>
                  </a:cxn>
                  <a:cxn ang="0">
                    <a:pos x="88" y="7"/>
                  </a:cxn>
                  <a:cxn ang="0">
                    <a:pos x="93" y="8"/>
                  </a:cxn>
                  <a:cxn ang="0">
                    <a:pos x="97" y="9"/>
                  </a:cxn>
                  <a:cxn ang="0">
                    <a:pos x="102" y="12"/>
                  </a:cxn>
                  <a:cxn ang="0">
                    <a:pos x="104" y="15"/>
                  </a:cxn>
                  <a:cxn ang="0">
                    <a:pos x="107" y="18"/>
                  </a:cxn>
                  <a:cxn ang="0">
                    <a:pos x="98" y="24"/>
                  </a:cxn>
                  <a:cxn ang="0">
                    <a:pos x="87" y="30"/>
                  </a:cxn>
                  <a:cxn ang="0">
                    <a:pos x="74" y="37"/>
                  </a:cxn>
                  <a:cxn ang="0">
                    <a:pos x="64" y="39"/>
                  </a:cxn>
                  <a:cxn ang="0">
                    <a:pos x="59" y="39"/>
                  </a:cxn>
                  <a:cxn ang="0">
                    <a:pos x="55" y="37"/>
                  </a:cxn>
                  <a:cxn ang="0">
                    <a:pos x="53" y="35"/>
                  </a:cxn>
                  <a:cxn ang="0">
                    <a:pos x="50" y="32"/>
                  </a:cxn>
                  <a:cxn ang="0">
                    <a:pos x="27" y="32"/>
                  </a:cxn>
                  <a:cxn ang="0">
                    <a:pos x="24" y="30"/>
                  </a:cxn>
                  <a:cxn ang="0">
                    <a:pos x="23" y="29"/>
                  </a:cxn>
                  <a:cxn ang="0">
                    <a:pos x="22" y="27"/>
                  </a:cxn>
                  <a:cxn ang="0">
                    <a:pos x="22" y="24"/>
                  </a:cxn>
                  <a:cxn ang="0">
                    <a:pos x="30" y="24"/>
                  </a:cxn>
                  <a:cxn ang="0">
                    <a:pos x="35" y="23"/>
                  </a:cxn>
                  <a:cxn ang="0">
                    <a:pos x="32" y="23"/>
                  </a:cxn>
                  <a:cxn ang="0">
                    <a:pos x="28" y="22"/>
                  </a:cxn>
                  <a:cxn ang="0">
                    <a:pos x="15" y="22"/>
                  </a:cxn>
                  <a:cxn ang="0">
                    <a:pos x="13" y="23"/>
                  </a:cxn>
                  <a:cxn ang="0">
                    <a:pos x="10" y="23"/>
                  </a:cxn>
                  <a:cxn ang="0">
                    <a:pos x="8" y="22"/>
                  </a:cxn>
                  <a:cxn ang="0">
                    <a:pos x="6" y="19"/>
                  </a:cxn>
                  <a:cxn ang="0">
                    <a:pos x="6" y="17"/>
                  </a:cxn>
                  <a:cxn ang="0">
                    <a:pos x="3" y="12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12" y="9"/>
                  </a:cxn>
                  <a:cxn ang="0">
                    <a:pos x="13" y="9"/>
                  </a:cxn>
                  <a:cxn ang="0">
                    <a:pos x="15" y="8"/>
                  </a:cxn>
                  <a:cxn ang="0">
                    <a:pos x="15" y="7"/>
                  </a:cxn>
                  <a:cxn ang="0">
                    <a:pos x="22" y="7"/>
                  </a:cxn>
                  <a:cxn ang="0">
                    <a:pos x="20" y="2"/>
                  </a:cxn>
                  <a:cxn ang="0">
                    <a:pos x="32" y="2"/>
                  </a:cxn>
                  <a:cxn ang="0">
                    <a:pos x="33" y="3"/>
                  </a:cxn>
                  <a:cxn ang="0">
                    <a:pos x="35" y="4"/>
                  </a:cxn>
                  <a:cxn ang="0">
                    <a:pos x="38" y="7"/>
                  </a:cxn>
                  <a:cxn ang="0">
                    <a:pos x="42" y="8"/>
                  </a:cxn>
                  <a:cxn ang="0">
                    <a:pos x="47" y="10"/>
                  </a:cxn>
                  <a:cxn ang="0">
                    <a:pos x="48" y="10"/>
                  </a:cxn>
                  <a:cxn ang="0">
                    <a:pos x="53" y="8"/>
                  </a:cxn>
                  <a:cxn ang="0">
                    <a:pos x="54" y="5"/>
                  </a:cxn>
                  <a:cxn ang="0">
                    <a:pos x="57" y="3"/>
                  </a:cxn>
                  <a:cxn ang="0">
                    <a:pos x="58" y="0"/>
                  </a:cxn>
                </a:cxnLst>
                <a:rect l="0" t="0" r="r" b="b"/>
                <a:pathLst>
                  <a:path w="107" h="39">
                    <a:moveTo>
                      <a:pt x="58" y="0"/>
                    </a:moveTo>
                    <a:lnTo>
                      <a:pt x="63" y="0"/>
                    </a:lnTo>
                    <a:lnTo>
                      <a:pt x="63" y="10"/>
                    </a:lnTo>
                    <a:lnTo>
                      <a:pt x="65" y="10"/>
                    </a:lnTo>
                    <a:lnTo>
                      <a:pt x="67" y="9"/>
                    </a:lnTo>
                    <a:lnTo>
                      <a:pt x="69" y="8"/>
                    </a:lnTo>
                    <a:lnTo>
                      <a:pt x="70" y="7"/>
                    </a:lnTo>
                    <a:lnTo>
                      <a:pt x="88" y="7"/>
                    </a:lnTo>
                    <a:lnTo>
                      <a:pt x="93" y="8"/>
                    </a:lnTo>
                    <a:lnTo>
                      <a:pt x="97" y="9"/>
                    </a:lnTo>
                    <a:lnTo>
                      <a:pt x="102" y="12"/>
                    </a:lnTo>
                    <a:lnTo>
                      <a:pt x="104" y="15"/>
                    </a:lnTo>
                    <a:lnTo>
                      <a:pt x="107" y="18"/>
                    </a:lnTo>
                    <a:lnTo>
                      <a:pt x="98" y="24"/>
                    </a:lnTo>
                    <a:lnTo>
                      <a:pt x="87" y="30"/>
                    </a:lnTo>
                    <a:lnTo>
                      <a:pt x="74" y="37"/>
                    </a:lnTo>
                    <a:lnTo>
                      <a:pt x="64" y="39"/>
                    </a:lnTo>
                    <a:lnTo>
                      <a:pt x="59" y="39"/>
                    </a:lnTo>
                    <a:lnTo>
                      <a:pt x="55" y="37"/>
                    </a:lnTo>
                    <a:lnTo>
                      <a:pt x="53" y="35"/>
                    </a:lnTo>
                    <a:lnTo>
                      <a:pt x="50" y="32"/>
                    </a:lnTo>
                    <a:lnTo>
                      <a:pt x="27" y="32"/>
                    </a:lnTo>
                    <a:lnTo>
                      <a:pt x="24" y="30"/>
                    </a:lnTo>
                    <a:lnTo>
                      <a:pt x="23" y="29"/>
                    </a:lnTo>
                    <a:lnTo>
                      <a:pt x="22" y="27"/>
                    </a:lnTo>
                    <a:lnTo>
                      <a:pt x="22" y="24"/>
                    </a:lnTo>
                    <a:lnTo>
                      <a:pt x="30" y="24"/>
                    </a:lnTo>
                    <a:lnTo>
                      <a:pt x="35" y="23"/>
                    </a:lnTo>
                    <a:lnTo>
                      <a:pt x="32" y="23"/>
                    </a:lnTo>
                    <a:lnTo>
                      <a:pt x="28" y="22"/>
                    </a:lnTo>
                    <a:lnTo>
                      <a:pt x="15" y="22"/>
                    </a:lnTo>
                    <a:lnTo>
                      <a:pt x="13" y="23"/>
                    </a:lnTo>
                    <a:lnTo>
                      <a:pt x="10" y="23"/>
                    </a:lnTo>
                    <a:lnTo>
                      <a:pt x="8" y="22"/>
                    </a:lnTo>
                    <a:lnTo>
                      <a:pt x="6" y="19"/>
                    </a:lnTo>
                    <a:lnTo>
                      <a:pt x="6" y="17"/>
                    </a:lnTo>
                    <a:lnTo>
                      <a:pt x="3" y="12"/>
                    </a:lnTo>
                    <a:lnTo>
                      <a:pt x="0" y="7"/>
                    </a:lnTo>
                    <a:lnTo>
                      <a:pt x="6" y="7"/>
                    </a:lnTo>
                    <a:lnTo>
                      <a:pt x="12" y="9"/>
                    </a:lnTo>
                    <a:lnTo>
                      <a:pt x="13" y="9"/>
                    </a:lnTo>
                    <a:lnTo>
                      <a:pt x="15" y="8"/>
                    </a:lnTo>
                    <a:lnTo>
                      <a:pt x="15" y="7"/>
                    </a:lnTo>
                    <a:lnTo>
                      <a:pt x="22" y="7"/>
                    </a:lnTo>
                    <a:lnTo>
                      <a:pt x="20" y="2"/>
                    </a:lnTo>
                    <a:lnTo>
                      <a:pt x="32" y="2"/>
                    </a:lnTo>
                    <a:lnTo>
                      <a:pt x="33" y="3"/>
                    </a:lnTo>
                    <a:lnTo>
                      <a:pt x="35" y="4"/>
                    </a:lnTo>
                    <a:lnTo>
                      <a:pt x="38" y="7"/>
                    </a:lnTo>
                    <a:lnTo>
                      <a:pt x="42" y="8"/>
                    </a:lnTo>
                    <a:lnTo>
                      <a:pt x="47" y="10"/>
                    </a:lnTo>
                    <a:lnTo>
                      <a:pt x="48" y="10"/>
                    </a:lnTo>
                    <a:lnTo>
                      <a:pt x="53" y="8"/>
                    </a:lnTo>
                    <a:lnTo>
                      <a:pt x="54" y="5"/>
                    </a:lnTo>
                    <a:lnTo>
                      <a:pt x="57" y="3"/>
                    </a:lnTo>
                    <a:lnTo>
                      <a:pt x="5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4" name="Freeform 1362"/>
              <p:cNvSpPr>
                <a:spLocks/>
              </p:cNvSpPr>
              <p:nvPr/>
            </p:nvSpPr>
            <p:spPr bwMode="auto">
              <a:xfrm>
                <a:off x="6018359" y="1952048"/>
                <a:ext cx="31089" cy="35234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4" y="13"/>
                  </a:cxn>
                  <a:cxn ang="0">
                    <a:pos x="15" y="17"/>
                  </a:cxn>
                  <a:cxn ang="0">
                    <a:pos x="12" y="15"/>
                  </a:cxn>
                  <a:cxn ang="0">
                    <a:pos x="9" y="14"/>
                  </a:cxn>
                  <a:cxn ang="0">
                    <a:pos x="6" y="12"/>
                  </a:cxn>
                  <a:cxn ang="0">
                    <a:pos x="2" y="9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1" y="0"/>
                  </a:cxn>
                </a:cxnLst>
                <a:rect l="0" t="0" r="r" b="b"/>
                <a:pathLst>
                  <a:path w="15" h="17">
                    <a:moveTo>
                      <a:pt x="1" y="0"/>
                    </a:moveTo>
                    <a:lnTo>
                      <a:pt x="14" y="13"/>
                    </a:lnTo>
                    <a:lnTo>
                      <a:pt x="15" y="17"/>
                    </a:lnTo>
                    <a:lnTo>
                      <a:pt x="12" y="15"/>
                    </a:lnTo>
                    <a:lnTo>
                      <a:pt x="9" y="14"/>
                    </a:lnTo>
                    <a:lnTo>
                      <a:pt x="6" y="12"/>
                    </a:lnTo>
                    <a:lnTo>
                      <a:pt x="2" y="9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5" name="Freeform 1363"/>
              <p:cNvSpPr>
                <a:spLocks/>
              </p:cNvSpPr>
              <p:nvPr/>
            </p:nvSpPr>
            <p:spPr bwMode="auto">
              <a:xfrm>
                <a:off x="6020431" y="1949974"/>
                <a:ext cx="2073" cy="207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1" y="0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7" name="Freeform 1365"/>
              <p:cNvSpPr>
                <a:spLocks/>
              </p:cNvSpPr>
              <p:nvPr/>
            </p:nvSpPr>
            <p:spPr bwMode="auto">
              <a:xfrm>
                <a:off x="5601779" y="2837019"/>
                <a:ext cx="20725" cy="1865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10" y="0"/>
                  </a:cxn>
                  <a:cxn ang="0">
                    <a:pos x="9" y="2"/>
                  </a:cxn>
                  <a:cxn ang="0">
                    <a:pos x="8" y="6"/>
                  </a:cxn>
                  <a:cxn ang="0">
                    <a:pos x="3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3" y="1"/>
                  </a:cxn>
                  <a:cxn ang="0">
                    <a:pos x="5" y="0"/>
                  </a:cxn>
                </a:cxnLst>
                <a:rect l="0" t="0" r="r" b="b"/>
                <a:pathLst>
                  <a:path w="10" h="9">
                    <a:moveTo>
                      <a:pt x="5" y="0"/>
                    </a:moveTo>
                    <a:lnTo>
                      <a:pt x="10" y="0"/>
                    </a:lnTo>
                    <a:lnTo>
                      <a:pt x="9" y="2"/>
                    </a:lnTo>
                    <a:lnTo>
                      <a:pt x="8" y="6"/>
                    </a:lnTo>
                    <a:lnTo>
                      <a:pt x="3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3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8" name="Freeform 1366"/>
              <p:cNvSpPr>
                <a:spLocks/>
              </p:cNvSpPr>
              <p:nvPr/>
            </p:nvSpPr>
            <p:spPr bwMode="auto">
              <a:xfrm>
                <a:off x="5614214" y="2826657"/>
                <a:ext cx="198963" cy="288083"/>
              </a:xfrm>
              <a:custGeom>
                <a:avLst/>
                <a:gdLst/>
                <a:ahLst/>
                <a:cxnLst>
                  <a:cxn ang="0">
                    <a:pos x="38" y="2"/>
                  </a:cxn>
                  <a:cxn ang="0">
                    <a:pos x="36" y="7"/>
                  </a:cxn>
                  <a:cxn ang="0">
                    <a:pos x="29" y="11"/>
                  </a:cxn>
                  <a:cxn ang="0">
                    <a:pos x="29" y="17"/>
                  </a:cxn>
                  <a:cxn ang="0">
                    <a:pos x="49" y="31"/>
                  </a:cxn>
                  <a:cxn ang="0">
                    <a:pos x="41" y="42"/>
                  </a:cxn>
                  <a:cxn ang="0">
                    <a:pos x="44" y="45"/>
                  </a:cxn>
                  <a:cxn ang="0">
                    <a:pos x="54" y="49"/>
                  </a:cxn>
                  <a:cxn ang="0">
                    <a:pos x="61" y="63"/>
                  </a:cxn>
                  <a:cxn ang="0">
                    <a:pos x="77" y="78"/>
                  </a:cxn>
                  <a:cxn ang="0">
                    <a:pos x="81" y="88"/>
                  </a:cxn>
                  <a:cxn ang="0">
                    <a:pos x="79" y="97"/>
                  </a:cxn>
                  <a:cxn ang="0">
                    <a:pos x="88" y="93"/>
                  </a:cxn>
                  <a:cxn ang="0">
                    <a:pos x="96" y="102"/>
                  </a:cxn>
                  <a:cxn ang="0">
                    <a:pos x="88" y="113"/>
                  </a:cxn>
                  <a:cxn ang="0">
                    <a:pos x="92" y="119"/>
                  </a:cxn>
                  <a:cxn ang="0">
                    <a:pos x="86" y="127"/>
                  </a:cxn>
                  <a:cxn ang="0">
                    <a:pos x="58" y="129"/>
                  </a:cxn>
                  <a:cxn ang="0">
                    <a:pos x="39" y="130"/>
                  </a:cxn>
                  <a:cxn ang="0">
                    <a:pos x="31" y="132"/>
                  </a:cxn>
                  <a:cxn ang="0">
                    <a:pos x="20" y="137"/>
                  </a:cxn>
                  <a:cxn ang="0">
                    <a:pos x="14" y="137"/>
                  </a:cxn>
                  <a:cxn ang="0">
                    <a:pos x="32" y="122"/>
                  </a:cxn>
                  <a:cxn ang="0">
                    <a:pos x="42" y="119"/>
                  </a:cxn>
                  <a:cxn ang="0">
                    <a:pos x="42" y="114"/>
                  </a:cxn>
                  <a:cxn ang="0">
                    <a:pos x="37" y="118"/>
                  </a:cxn>
                  <a:cxn ang="0">
                    <a:pos x="28" y="114"/>
                  </a:cxn>
                  <a:cxn ang="0">
                    <a:pos x="20" y="114"/>
                  </a:cxn>
                  <a:cxn ang="0">
                    <a:pos x="17" y="113"/>
                  </a:cxn>
                  <a:cxn ang="0">
                    <a:pos x="23" y="105"/>
                  </a:cxn>
                  <a:cxn ang="0">
                    <a:pos x="26" y="91"/>
                  </a:cxn>
                  <a:cxn ang="0">
                    <a:pos x="34" y="88"/>
                  </a:cxn>
                  <a:cxn ang="0">
                    <a:pos x="43" y="75"/>
                  </a:cxn>
                  <a:cxn ang="0">
                    <a:pos x="37" y="74"/>
                  </a:cxn>
                  <a:cxn ang="0">
                    <a:pos x="36" y="66"/>
                  </a:cxn>
                  <a:cxn ang="0">
                    <a:pos x="31" y="64"/>
                  </a:cxn>
                  <a:cxn ang="0">
                    <a:pos x="17" y="64"/>
                  </a:cxn>
                  <a:cxn ang="0">
                    <a:pos x="20" y="46"/>
                  </a:cxn>
                  <a:cxn ang="0">
                    <a:pos x="14" y="45"/>
                  </a:cxn>
                  <a:cxn ang="0">
                    <a:pos x="14" y="50"/>
                  </a:cxn>
                  <a:cxn ang="0">
                    <a:pos x="12" y="42"/>
                  </a:cxn>
                  <a:cxn ang="0">
                    <a:pos x="10" y="37"/>
                  </a:cxn>
                  <a:cxn ang="0">
                    <a:pos x="7" y="32"/>
                  </a:cxn>
                  <a:cxn ang="0">
                    <a:pos x="5" y="25"/>
                  </a:cxn>
                  <a:cxn ang="0">
                    <a:pos x="0" y="19"/>
                  </a:cxn>
                  <a:cxn ang="0">
                    <a:pos x="10" y="21"/>
                  </a:cxn>
                  <a:cxn ang="0">
                    <a:pos x="9" y="15"/>
                  </a:cxn>
                  <a:cxn ang="0">
                    <a:pos x="14" y="12"/>
                  </a:cxn>
                  <a:cxn ang="0">
                    <a:pos x="17" y="6"/>
                  </a:cxn>
                  <a:cxn ang="0">
                    <a:pos x="20" y="0"/>
                  </a:cxn>
                </a:cxnLst>
                <a:rect l="0" t="0" r="r" b="b"/>
                <a:pathLst>
                  <a:path w="96" h="139">
                    <a:moveTo>
                      <a:pt x="20" y="0"/>
                    </a:moveTo>
                    <a:lnTo>
                      <a:pt x="36" y="0"/>
                    </a:lnTo>
                    <a:lnTo>
                      <a:pt x="38" y="2"/>
                    </a:lnTo>
                    <a:lnTo>
                      <a:pt x="38" y="3"/>
                    </a:lnTo>
                    <a:lnTo>
                      <a:pt x="37" y="6"/>
                    </a:lnTo>
                    <a:lnTo>
                      <a:pt x="36" y="7"/>
                    </a:lnTo>
                    <a:lnTo>
                      <a:pt x="33" y="8"/>
                    </a:lnTo>
                    <a:lnTo>
                      <a:pt x="32" y="10"/>
                    </a:lnTo>
                    <a:lnTo>
                      <a:pt x="29" y="11"/>
                    </a:lnTo>
                    <a:lnTo>
                      <a:pt x="28" y="14"/>
                    </a:lnTo>
                    <a:lnTo>
                      <a:pt x="28" y="15"/>
                    </a:lnTo>
                    <a:lnTo>
                      <a:pt x="29" y="17"/>
                    </a:lnTo>
                    <a:lnTo>
                      <a:pt x="53" y="17"/>
                    </a:lnTo>
                    <a:lnTo>
                      <a:pt x="53" y="25"/>
                    </a:lnTo>
                    <a:lnTo>
                      <a:pt x="49" y="31"/>
                    </a:lnTo>
                    <a:lnTo>
                      <a:pt x="46" y="36"/>
                    </a:lnTo>
                    <a:lnTo>
                      <a:pt x="43" y="42"/>
                    </a:lnTo>
                    <a:lnTo>
                      <a:pt x="41" y="42"/>
                    </a:lnTo>
                    <a:lnTo>
                      <a:pt x="39" y="44"/>
                    </a:lnTo>
                    <a:lnTo>
                      <a:pt x="39" y="45"/>
                    </a:lnTo>
                    <a:lnTo>
                      <a:pt x="44" y="45"/>
                    </a:lnTo>
                    <a:lnTo>
                      <a:pt x="47" y="46"/>
                    </a:lnTo>
                    <a:lnTo>
                      <a:pt x="49" y="46"/>
                    </a:lnTo>
                    <a:lnTo>
                      <a:pt x="54" y="49"/>
                    </a:lnTo>
                    <a:lnTo>
                      <a:pt x="56" y="51"/>
                    </a:lnTo>
                    <a:lnTo>
                      <a:pt x="57" y="55"/>
                    </a:lnTo>
                    <a:lnTo>
                      <a:pt x="61" y="63"/>
                    </a:lnTo>
                    <a:lnTo>
                      <a:pt x="63" y="65"/>
                    </a:lnTo>
                    <a:lnTo>
                      <a:pt x="67" y="68"/>
                    </a:lnTo>
                    <a:lnTo>
                      <a:pt x="77" y="78"/>
                    </a:lnTo>
                    <a:lnTo>
                      <a:pt x="77" y="81"/>
                    </a:lnTo>
                    <a:lnTo>
                      <a:pt x="79" y="86"/>
                    </a:lnTo>
                    <a:lnTo>
                      <a:pt x="81" y="88"/>
                    </a:lnTo>
                    <a:lnTo>
                      <a:pt x="82" y="90"/>
                    </a:lnTo>
                    <a:lnTo>
                      <a:pt x="79" y="93"/>
                    </a:lnTo>
                    <a:lnTo>
                      <a:pt x="79" y="97"/>
                    </a:lnTo>
                    <a:lnTo>
                      <a:pt x="82" y="94"/>
                    </a:lnTo>
                    <a:lnTo>
                      <a:pt x="84" y="93"/>
                    </a:lnTo>
                    <a:lnTo>
                      <a:pt x="88" y="93"/>
                    </a:lnTo>
                    <a:lnTo>
                      <a:pt x="92" y="94"/>
                    </a:lnTo>
                    <a:lnTo>
                      <a:pt x="96" y="98"/>
                    </a:lnTo>
                    <a:lnTo>
                      <a:pt x="96" y="102"/>
                    </a:lnTo>
                    <a:lnTo>
                      <a:pt x="93" y="107"/>
                    </a:lnTo>
                    <a:lnTo>
                      <a:pt x="91" y="109"/>
                    </a:lnTo>
                    <a:lnTo>
                      <a:pt x="88" y="113"/>
                    </a:lnTo>
                    <a:lnTo>
                      <a:pt x="83" y="118"/>
                    </a:lnTo>
                    <a:lnTo>
                      <a:pt x="87" y="119"/>
                    </a:lnTo>
                    <a:lnTo>
                      <a:pt x="92" y="119"/>
                    </a:lnTo>
                    <a:lnTo>
                      <a:pt x="92" y="122"/>
                    </a:lnTo>
                    <a:lnTo>
                      <a:pt x="90" y="124"/>
                    </a:lnTo>
                    <a:lnTo>
                      <a:pt x="86" y="127"/>
                    </a:lnTo>
                    <a:lnTo>
                      <a:pt x="83" y="128"/>
                    </a:lnTo>
                    <a:lnTo>
                      <a:pt x="64" y="128"/>
                    </a:lnTo>
                    <a:lnTo>
                      <a:pt x="58" y="129"/>
                    </a:lnTo>
                    <a:lnTo>
                      <a:pt x="43" y="132"/>
                    </a:lnTo>
                    <a:lnTo>
                      <a:pt x="41" y="132"/>
                    </a:lnTo>
                    <a:lnTo>
                      <a:pt x="39" y="130"/>
                    </a:lnTo>
                    <a:lnTo>
                      <a:pt x="37" y="129"/>
                    </a:lnTo>
                    <a:lnTo>
                      <a:pt x="36" y="129"/>
                    </a:lnTo>
                    <a:lnTo>
                      <a:pt x="31" y="132"/>
                    </a:lnTo>
                    <a:lnTo>
                      <a:pt x="29" y="134"/>
                    </a:lnTo>
                    <a:lnTo>
                      <a:pt x="29" y="137"/>
                    </a:lnTo>
                    <a:lnTo>
                      <a:pt x="20" y="137"/>
                    </a:lnTo>
                    <a:lnTo>
                      <a:pt x="18" y="139"/>
                    </a:lnTo>
                    <a:lnTo>
                      <a:pt x="14" y="139"/>
                    </a:lnTo>
                    <a:lnTo>
                      <a:pt x="14" y="137"/>
                    </a:lnTo>
                    <a:lnTo>
                      <a:pt x="27" y="124"/>
                    </a:lnTo>
                    <a:lnTo>
                      <a:pt x="28" y="122"/>
                    </a:lnTo>
                    <a:lnTo>
                      <a:pt x="32" y="122"/>
                    </a:lnTo>
                    <a:lnTo>
                      <a:pt x="34" y="120"/>
                    </a:lnTo>
                    <a:lnTo>
                      <a:pt x="39" y="120"/>
                    </a:lnTo>
                    <a:lnTo>
                      <a:pt x="42" y="119"/>
                    </a:lnTo>
                    <a:lnTo>
                      <a:pt x="43" y="118"/>
                    </a:lnTo>
                    <a:lnTo>
                      <a:pt x="43" y="115"/>
                    </a:lnTo>
                    <a:lnTo>
                      <a:pt x="42" y="114"/>
                    </a:lnTo>
                    <a:lnTo>
                      <a:pt x="41" y="115"/>
                    </a:lnTo>
                    <a:lnTo>
                      <a:pt x="38" y="117"/>
                    </a:lnTo>
                    <a:lnTo>
                      <a:pt x="37" y="118"/>
                    </a:lnTo>
                    <a:lnTo>
                      <a:pt x="32" y="118"/>
                    </a:lnTo>
                    <a:lnTo>
                      <a:pt x="29" y="117"/>
                    </a:lnTo>
                    <a:lnTo>
                      <a:pt x="28" y="114"/>
                    </a:lnTo>
                    <a:lnTo>
                      <a:pt x="26" y="113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20" y="115"/>
                    </a:lnTo>
                    <a:lnTo>
                      <a:pt x="19" y="115"/>
                    </a:lnTo>
                    <a:lnTo>
                      <a:pt x="17" y="113"/>
                    </a:lnTo>
                    <a:lnTo>
                      <a:pt x="17" y="110"/>
                    </a:lnTo>
                    <a:lnTo>
                      <a:pt x="22" y="108"/>
                    </a:lnTo>
                    <a:lnTo>
                      <a:pt x="23" y="105"/>
                    </a:lnTo>
                    <a:lnTo>
                      <a:pt x="28" y="103"/>
                    </a:lnTo>
                    <a:lnTo>
                      <a:pt x="28" y="97"/>
                    </a:lnTo>
                    <a:lnTo>
                      <a:pt x="26" y="91"/>
                    </a:lnTo>
                    <a:lnTo>
                      <a:pt x="26" y="89"/>
                    </a:lnTo>
                    <a:lnTo>
                      <a:pt x="31" y="89"/>
                    </a:lnTo>
                    <a:lnTo>
                      <a:pt x="34" y="88"/>
                    </a:lnTo>
                    <a:lnTo>
                      <a:pt x="42" y="83"/>
                    </a:lnTo>
                    <a:lnTo>
                      <a:pt x="43" y="80"/>
                    </a:lnTo>
                    <a:lnTo>
                      <a:pt x="43" y="75"/>
                    </a:lnTo>
                    <a:lnTo>
                      <a:pt x="41" y="75"/>
                    </a:lnTo>
                    <a:lnTo>
                      <a:pt x="38" y="74"/>
                    </a:lnTo>
                    <a:lnTo>
                      <a:pt x="37" y="74"/>
                    </a:lnTo>
                    <a:lnTo>
                      <a:pt x="34" y="73"/>
                    </a:lnTo>
                    <a:lnTo>
                      <a:pt x="34" y="68"/>
                    </a:lnTo>
                    <a:lnTo>
                      <a:pt x="36" y="66"/>
                    </a:lnTo>
                    <a:lnTo>
                      <a:pt x="36" y="65"/>
                    </a:lnTo>
                    <a:lnTo>
                      <a:pt x="37" y="64"/>
                    </a:lnTo>
                    <a:lnTo>
                      <a:pt x="31" y="64"/>
                    </a:lnTo>
                    <a:lnTo>
                      <a:pt x="26" y="66"/>
                    </a:lnTo>
                    <a:lnTo>
                      <a:pt x="19" y="66"/>
                    </a:lnTo>
                    <a:lnTo>
                      <a:pt x="17" y="64"/>
                    </a:lnTo>
                    <a:lnTo>
                      <a:pt x="17" y="60"/>
                    </a:lnTo>
                    <a:lnTo>
                      <a:pt x="20" y="56"/>
                    </a:lnTo>
                    <a:lnTo>
                      <a:pt x="20" y="46"/>
                    </a:lnTo>
                    <a:lnTo>
                      <a:pt x="18" y="46"/>
                    </a:lnTo>
                    <a:lnTo>
                      <a:pt x="15" y="45"/>
                    </a:lnTo>
                    <a:lnTo>
                      <a:pt x="14" y="45"/>
                    </a:lnTo>
                    <a:lnTo>
                      <a:pt x="13" y="46"/>
                    </a:lnTo>
                    <a:lnTo>
                      <a:pt x="13" y="49"/>
                    </a:lnTo>
                    <a:lnTo>
                      <a:pt x="14" y="50"/>
                    </a:lnTo>
                    <a:lnTo>
                      <a:pt x="10" y="50"/>
                    </a:lnTo>
                    <a:lnTo>
                      <a:pt x="10" y="42"/>
                    </a:lnTo>
                    <a:lnTo>
                      <a:pt x="12" y="42"/>
                    </a:lnTo>
                    <a:lnTo>
                      <a:pt x="13" y="41"/>
                    </a:lnTo>
                    <a:lnTo>
                      <a:pt x="13" y="37"/>
                    </a:lnTo>
                    <a:lnTo>
                      <a:pt x="10" y="37"/>
                    </a:lnTo>
                    <a:lnTo>
                      <a:pt x="9" y="36"/>
                    </a:lnTo>
                    <a:lnTo>
                      <a:pt x="7" y="35"/>
                    </a:lnTo>
                    <a:lnTo>
                      <a:pt x="7" y="32"/>
                    </a:lnTo>
                    <a:lnTo>
                      <a:pt x="9" y="30"/>
                    </a:lnTo>
                    <a:lnTo>
                      <a:pt x="9" y="26"/>
                    </a:lnTo>
                    <a:lnTo>
                      <a:pt x="5" y="25"/>
                    </a:lnTo>
                    <a:lnTo>
                      <a:pt x="3" y="24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7" y="19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10" y="14"/>
                    </a:lnTo>
                    <a:lnTo>
                      <a:pt x="13" y="12"/>
                    </a:lnTo>
                    <a:lnTo>
                      <a:pt x="14" y="12"/>
                    </a:lnTo>
                    <a:lnTo>
                      <a:pt x="14" y="10"/>
                    </a:lnTo>
                    <a:lnTo>
                      <a:pt x="15" y="8"/>
                    </a:lnTo>
                    <a:lnTo>
                      <a:pt x="17" y="6"/>
                    </a:lnTo>
                    <a:lnTo>
                      <a:pt x="17" y="3"/>
                    </a:lnTo>
                    <a:lnTo>
                      <a:pt x="19" y="2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9" name="Freeform 1367"/>
              <p:cNvSpPr>
                <a:spLocks/>
              </p:cNvSpPr>
              <p:nvPr/>
            </p:nvSpPr>
            <p:spPr bwMode="auto">
              <a:xfrm>
                <a:off x="5655665" y="2973806"/>
                <a:ext cx="12435" cy="1036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6" y="0"/>
                  </a:cxn>
                  <a:cxn ang="0">
                    <a:pos x="6" y="2"/>
                  </a:cxn>
                  <a:cxn ang="0">
                    <a:pos x="4" y="4"/>
                  </a:cxn>
                  <a:cxn ang="0">
                    <a:pos x="4" y="5"/>
                  </a:cxn>
                  <a:cxn ang="0">
                    <a:pos x="0" y="5"/>
                  </a:cxn>
                  <a:cxn ang="0">
                    <a:pos x="0" y="3"/>
                  </a:cxn>
                  <a:cxn ang="0">
                    <a:pos x="3" y="0"/>
                  </a:cxn>
                </a:cxnLst>
                <a:rect l="0" t="0" r="r" b="b"/>
                <a:pathLst>
                  <a:path w="6" h="5">
                    <a:moveTo>
                      <a:pt x="3" y="0"/>
                    </a:moveTo>
                    <a:lnTo>
                      <a:pt x="6" y="0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0" name="Freeform 1368"/>
              <p:cNvSpPr>
                <a:spLocks/>
              </p:cNvSpPr>
              <p:nvPr/>
            </p:nvSpPr>
            <p:spPr bwMode="auto">
              <a:xfrm>
                <a:off x="6068100" y="3469142"/>
                <a:ext cx="64249" cy="39379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9" y="0"/>
                  </a:cxn>
                  <a:cxn ang="0">
                    <a:pos x="11" y="2"/>
                  </a:cxn>
                  <a:cxn ang="0">
                    <a:pos x="12" y="2"/>
                  </a:cxn>
                  <a:cxn ang="0">
                    <a:pos x="15" y="3"/>
                  </a:cxn>
                  <a:cxn ang="0">
                    <a:pos x="20" y="3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0" y="4"/>
                  </a:cxn>
                  <a:cxn ang="0">
                    <a:pos x="29" y="7"/>
                  </a:cxn>
                  <a:cxn ang="0">
                    <a:pos x="27" y="8"/>
                  </a:cxn>
                  <a:cxn ang="0">
                    <a:pos x="27" y="10"/>
                  </a:cxn>
                  <a:cxn ang="0">
                    <a:pos x="29" y="12"/>
                  </a:cxn>
                  <a:cxn ang="0">
                    <a:pos x="30" y="14"/>
                  </a:cxn>
                  <a:cxn ang="0">
                    <a:pos x="30" y="17"/>
                  </a:cxn>
                  <a:cxn ang="0">
                    <a:pos x="27" y="19"/>
                  </a:cxn>
                  <a:cxn ang="0">
                    <a:pos x="26" y="19"/>
                  </a:cxn>
                  <a:cxn ang="0">
                    <a:pos x="24" y="17"/>
                  </a:cxn>
                  <a:cxn ang="0">
                    <a:pos x="19" y="14"/>
                  </a:cxn>
                  <a:cxn ang="0">
                    <a:pos x="15" y="12"/>
                  </a:cxn>
                  <a:cxn ang="0">
                    <a:pos x="5" y="7"/>
                  </a:cxn>
                  <a:cxn ang="0">
                    <a:pos x="3" y="7"/>
                  </a:cxn>
                  <a:cxn ang="0">
                    <a:pos x="2" y="5"/>
                  </a:cxn>
                  <a:cxn ang="0">
                    <a:pos x="1" y="5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3" y="0"/>
                  </a:cxn>
                </a:cxnLst>
                <a:rect l="0" t="0" r="r" b="b"/>
                <a:pathLst>
                  <a:path w="31" h="19">
                    <a:moveTo>
                      <a:pt x="3" y="0"/>
                    </a:moveTo>
                    <a:lnTo>
                      <a:pt x="9" y="0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5" y="3"/>
                    </a:lnTo>
                    <a:lnTo>
                      <a:pt x="20" y="3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0" y="4"/>
                    </a:lnTo>
                    <a:lnTo>
                      <a:pt x="29" y="7"/>
                    </a:lnTo>
                    <a:lnTo>
                      <a:pt x="27" y="8"/>
                    </a:lnTo>
                    <a:lnTo>
                      <a:pt x="27" y="10"/>
                    </a:lnTo>
                    <a:lnTo>
                      <a:pt x="29" y="12"/>
                    </a:lnTo>
                    <a:lnTo>
                      <a:pt x="30" y="14"/>
                    </a:lnTo>
                    <a:lnTo>
                      <a:pt x="30" y="17"/>
                    </a:lnTo>
                    <a:lnTo>
                      <a:pt x="27" y="19"/>
                    </a:lnTo>
                    <a:lnTo>
                      <a:pt x="26" y="19"/>
                    </a:lnTo>
                    <a:lnTo>
                      <a:pt x="24" y="17"/>
                    </a:lnTo>
                    <a:lnTo>
                      <a:pt x="19" y="14"/>
                    </a:lnTo>
                    <a:lnTo>
                      <a:pt x="15" y="12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1" name="Freeform 1369"/>
              <p:cNvSpPr>
                <a:spLocks/>
              </p:cNvSpPr>
              <p:nvPr/>
            </p:nvSpPr>
            <p:spPr bwMode="auto">
              <a:xfrm>
                <a:off x="5974835" y="3332355"/>
                <a:ext cx="22799" cy="4352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0"/>
                  </a:cxn>
                  <a:cxn ang="0">
                    <a:pos x="10" y="2"/>
                  </a:cxn>
                  <a:cxn ang="0">
                    <a:pos x="11" y="5"/>
                  </a:cxn>
                  <a:cxn ang="0">
                    <a:pos x="10" y="8"/>
                  </a:cxn>
                  <a:cxn ang="0">
                    <a:pos x="8" y="14"/>
                  </a:cxn>
                  <a:cxn ang="0">
                    <a:pos x="8" y="19"/>
                  </a:cxn>
                  <a:cxn ang="0">
                    <a:pos x="7" y="21"/>
                  </a:cxn>
                  <a:cxn ang="0">
                    <a:pos x="6" y="20"/>
                  </a:cxn>
                  <a:cxn ang="0">
                    <a:pos x="5" y="17"/>
                  </a:cxn>
                  <a:cxn ang="0">
                    <a:pos x="2" y="10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5" y="3"/>
                  </a:cxn>
                  <a:cxn ang="0">
                    <a:pos x="6" y="1"/>
                  </a:cxn>
                  <a:cxn ang="0">
                    <a:pos x="8" y="0"/>
                  </a:cxn>
                </a:cxnLst>
                <a:rect l="0" t="0" r="r" b="b"/>
                <a:pathLst>
                  <a:path w="11" h="21">
                    <a:moveTo>
                      <a:pt x="8" y="0"/>
                    </a:moveTo>
                    <a:lnTo>
                      <a:pt x="10" y="0"/>
                    </a:lnTo>
                    <a:lnTo>
                      <a:pt x="10" y="2"/>
                    </a:lnTo>
                    <a:lnTo>
                      <a:pt x="11" y="5"/>
                    </a:lnTo>
                    <a:lnTo>
                      <a:pt x="10" y="8"/>
                    </a:lnTo>
                    <a:lnTo>
                      <a:pt x="8" y="14"/>
                    </a:lnTo>
                    <a:lnTo>
                      <a:pt x="8" y="19"/>
                    </a:lnTo>
                    <a:lnTo>
                      <a:pt x="7" y="21"/>
                    </a:lnTo>
                    <a:lnTo>
                      <a:pt x="6" y="20"/>
                    </a:lnTo>
                    <a:lnTo>
                      <a:pt x="5" y="17"/>
                    </a:lnTo>
                    <a:lnTo>
                      <a:pt x="2" y="10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2" name="Freeform 1370"/>
              <p:cNvSpPr>
                <a:spLocks/>
              </p:cNvSpPr>
              <p:nvPr/>
            </p:nvSpPr>
            <p:spPr bwMode="auto">
              <a:xfrm>
                <a:off x="5968618" y="3382096"/>
                <a:ext cx="33161" cy="6217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0"/>
                  </a:cxn>
                  <a:cxn ang="0">
                    <a:pos x="13" y="2"/>
                  </a:cxn>
                  <a:cxn ang="0">
                    <a:pos x="14" y="2"/>
                  </a:cxn>
                  <a:cxn ang="0">
                    <a:pos x="15" y="6"/>
                  </a:cxn>
                  <a:cxn ang="0">
                    <a:pos x="16" y="8"/>
                  </a:cxn>
                  <a:cxn ang="0">
                    <a:pos x="16" y="18"/>
                  </a:cxn>
                  <a:cxn ang="0">
                    <a:pos x="15" y="22"/>
                  </a:cxn>
                  <a:cxn ang="0">
                    <a:pos x="14" y="25"/>
                  </a:cxn>
                  <a:cxn ang="0">
                    <a:pos x="9" y="30"/>
                  </a:cxn>
                  <a:cxn ang="0">
                    <a:pos x="4" y="30"/>
                  </a:cxn>
                  <a:cxn ang="0">
                    <a:pos x="3" y="27"/>
                  </a:cxn>
                  <a:cxn ang="0">
                    <a:pos x="1" y="26"/>
                  </a:cxn>
                  <a:cxn ang="0">
                    <a:pos x="1" y="21"/>
                  </a:cxn>
                  <a:cxn ang="0">
                    <a:pos x="4" y="13"/>
                  </a:cxn>
                  <a:cxn ang="0">
                    <a:pos x="4" y="11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3" y="3"/>
                  </a:cxn>
                  <a:cxn ang="0">
                    <a:pos x="5" y="1"/>
                  </a:cxn>
                  <a:cxn ang="0">
                    <a:pos x="8" y="0"/>
                  </a:cxn>
                </a:cxnLst>
                <a:rect l="0" t="0" r="r" b="b"/>
                <a:pathLst>
                  <a:path w="16" h="30">
                    <a:moveTo>
                      <a:pt x="8" y="0"/>
                    </a:moveTo>
                    <a:lnTo>
                      <a:pt x="10" y="0"/>
                    </a:lnTo>
                    <a:lnTo>
                      <a:pt x="13" y="2"/>
                    </a:lnTo>
                    <a:lnTo>
                      <a:pt x="14" y="2"/>
                    </a:lnTo>
                    <a:lnTo>
                      <a:pt x="15" y="6"/>
                    </a:lnTo>
                    <a:lnTo>
                      <a:pt x="16" y="8"/>
                    </a:lnTo>
                    <a:lnTo>
                      <a:pt x="16" y="18"/>
                    </a:lnTo>
                    <a:lnTo>
                      <a:pt x="15" y="22"/>
                    </a:lnTo>
                    <a:lnTo>
                      <a:pt x="14" y="25"/>
                    </a:lnTo>
                    <a:lnTo>
                      <a:pt x="9" y="30"/>
                    </a:lnTo>
                    <a:lnTo>
                      <a:pt x="4" y="30"/>
                    </a:lnTo>
                    <a:lnTo>
                      <a:pt x="3" y="27"/>
                    </a:lnTo>
                    <a:lnTo>
                      <a:pt x="1" y="26"/>
                    </a:lnTo>
                    <a:lnTo>
                      <a:pt x="1" y="21"/>
                    </a:lnTo>
                    <a:lnTo>
                      <a:pt x="4" y="13"/>
                    </a:lnTo>
                    <a:lnTo>
                      <a:pt x="4" y="11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3" name="Freeform 1371"/>
              <p:cNvSpPr>
                <a:spLocks/>
              </p:cNvSpPr>
              <p:nvPr/>
            </p:nvSpPr>
            <p:spPr bwMode="auto">
              <a:xfrm>
                <a:off x="5833903" y="3417328"/>
                <a:ext cx="18653" cy="1658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1"/>
                  </a:cxn>
                  <a:cxn ang="0">
                    <a:pos x="9" y="4"/>
                  </a:cxn>
                  <a:cxn ang="0">
                    <a:pos x="9" y="5"/>
                  </a:cxn>
                  <a:cxn ang="0">
                    <a:pos x="6" y="8"/>
                  </a:cxn>
                  <a:cxn ang="0">
                    <a:pos x="4" y="8"/>
                  </a:cxn>
                  <a:cxn ang="0">
                    <a:pos x="0" y="4"/>
                  </a:cxn>
                  <a:cxn ang="0">
                    <a:pos x="2" y="1"/>
                  </a:cxn>
                  <a:cxn ang="0">
                    <a:pos x="6" y="0"/>
                  </a:cxn>
                </a:cxnLst>
                <a:rect l="0" t="0" r="r" b="b"/>
                <a:pathLst>
                  <a:path w="9" h="8">
                    <a:moveTo>
                      <a:pt x="6" y="0"/>
                    </a:moveTo>
                    <a:lnTo>
                      <a:pt x="6" y="1"/>
                    </a:lnTo>
                    <a:lnTo>
                      <a:pt x="9" y="4"/>
                    </a:lnTo>
                    <a:lnTo>
                      <a:pt x="9" y="5"/>
                    </a:lnTo>
                    <a:lnTo>
                      <a:pt x="6" y="8"/>
                    </a:lnTo>
                    <a:lnTo>
                      <a:pt x="4" y="8"/>
                    </a:lnTo>
                    <a:lnTo>
                      <a:pt x="0" y="4"/>
                    </a:lnTo>
                    <a:lnTo>
                      <a:pt x="2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4" name="Freeform 1372"/>
              <p:cNvSpPr>
                <a:spLocks/>
              </p:cNvSpPr>
              <p:nvPr/>
            </p:nvSpPr>
            <p:spPr bwMode="auto">
              <a:xfrm>
                <a:off x="6007995" y="2932355"/>
                <a:ext cx="20725" cy="269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0"/>
                  </a:cxn>
                  <a:cxn ang="0">
                    <a:pos x="7" y="3"/>
                  </a:cxn>
                  <a:cxn ang="0">
                    <a:pos x="9" y="4"/>
                  </a:cxn>
                  <a:cxn ang="0">
                    <a:pos x="9" y="5"/>
                  </a:cxn>
                  <a:cxn ang="0">
                    <a:pos x="10" y="7"/>
                  </a:cxn>
                  <a:cxn ang="0">
                    <a:pos x="10" y="12"/>
                  </a:cxn>
                  <a:cxn ang="0">
                    <a:pos x="9" y="13"/>
                  </a:cxn>
                  <a:cxn ang="0">
                    <a:pos x="9" y="10"/>
                  </a:cxn>
                  <a:cxn ang="0">
                    <a:pos x="6" y="10"/>
                  </a:cxn>
                  <a:cxn ang="0">
                    <a:pos x="4" y="9"/>
                  </a:cxn>
                  <a:cxn ang="0">
                    <a:pos x="2" y="8"/>
                  </a:cxn>
                  <a:cxn ang="0">
                    <a:pos x="0" y="7"/>
                  </a:cxn>
                  <a:cxn ang="0">
                    <a:pos x="0" y="0"/>
                  </a:cxn>
                </a:cxnLst>
                <a:rect l="0" t="0" r="r" b="b"/>
                <a:pathLst>
                  <a:path w="10" h="13">
                    <a:moveTo>
                      <a:pt x="0" y="0"/>
                    </a:moveTo>
                    <a:lnTo>
                      <a:pt x="7" y="0"/>
                    </a:lnTo>
                    <a:lnTo>
                      <a:pt x="7" y="3"/>
                    </a:lnTo>
                    <a:lnTo>
                      <a:pt x="9" y="4"/>
                    </a:lnTo>
                    <a:lnTo>
                      <a:pt x="9" y="5"/>
                    </a:lnTo>
                    <a:lnTo>
                      <a:pt x="10" y="7"/>
                    </a:lnTo>
                    <a:lnTo>
                      <a:pt x="10" y="12"/>
                    </a:lnTo>
                    <a:lnTo>
                      <a:pt x="9" y="13"/>
                    </a:lnTo>
                    <a:lnTo>
                      <a:pt x="9" y="10"/>
                    </a:lnTo>
                    <a:lnTo>
                      <a:pt x="6" y="10"/>
                    </a:lnTo>
                    <a:lnTo>
                      <a:pt x="4" y="9"/>
                    </a:lnTo>
                    <a:lnTo>
                      <a:pt x="2" y="8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5" name="Freeform 1373"/>
              <p:cNvSpPr>
                <a:spLocks/>
              </p:cNvSpPr>
              <p:nvPr/>
            </p:nvSpPr>
            <p:spPr bwMode="auto">
              <a:xfrm>
                <a:off x="6032866" y="2909558"/>
                <a:ext cx="39379" cy="5388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2" y="0"/>
                  </a:cxn>
                  <a:cxn ang="0">
                    <a:pos x="14" y="1"/>
                  </a:cxn>
                  <a:cxn ang="0">
                    <a:pos x="15" y="2"/>
                  </a:cxn>
                  <a:cxn ang="0">
                    <a:pos x="19" y="10"/>
                  </a:cxn>
                  <a:cxn ang="0">
                    <a:pos x="17" y="11"/>
                  </a:cxn>
                  <a:cxn ang="0">
                    <a:pos x="13" y="19"/>
                  </a:cxn>
                  <a:cxn ang="0">
                    <a:pos x="13" y="21"/>
                  </a:cxn>
                  <a:cxn ang="0">
                    <a:pos x="12" y="24"/>
                  </a:cxn>
                  <a:cxn ang="0">
                    <a:pos x="9" y="26"/>
                  </a:cxn>
                  <a:cxn ang="0">
                    <a:pos x="3" y="26"/>
                  </a:cxn>
                  <a:cxn ang="0">
                    <a:pos x="0" y="24"/>
                  </a:cxn>
                  <a:cxn ang="0">
                    <a:pos x="0" y="23"/>
                  </a:cxn>
                  <a:cxn ang="0">
                    <a:pos x="3" y="23"/>
                  </a:cxn>
                  <a:cxn ang="0">
                    <a:pos x="3" y="24"/>
                  </a:cxn>
                  <a:cxn ang="0">
                    <a:pos x="8" y="21"/>
                  </a:cxn>
                  <a:cxn ang="0">
                    <a:pos x="9" y="20"/>
                  </a:cxn>
                  <a:cxn ang="0">
                    <a:pos x="9" y="19"/>
                  </a:cxn>
                  <a:cxn ang="0">
                    <a:pos x="7" y="18"/>
                  </a:cxn>
                  <a:cxn ang="0">
                    <a:pos x="3" y="15"/>
                  </a:cxn>
                  <a:cxn ang="0">
                    <a:pos x="2" y="14"/>
                  </a:cxn>
                  <a:cxn ang="0">
                    <a:pos x="0" y="11"/>
                  </a:cxn>
                  <a:cxn ang="0">
                    <a:pos x="0" y="10"/>
                  </a:cxn>
                  <a:cxn ang="0">
                    <a:pos x="3" y="5"/>
                  </a:cxn>
                  <a:cxn ang="0">
                    <a:pos x="8" y="0"/>
                  </a:cxn>
                </a:cxnLst>
                <a:rect l="0" t="0" r="r" b="b"/>
                <a:pathLst>
                  <a:path w="19" h="26">
                    <a:moveTo>
                      <a:pt x="8" y="0"/>
                    </a:moveTo>
                    <a:lnTo>
                      <a:pt x="12" y="0"/>
                    </a:lnTo>
                    <a:lnTo>
                      <a:pt x="14" y="1"/>
                    </a:lnTo>
                    <a:lnTo>
                      <a:pt x="15" y="2"/>
                    </a:lnTo>
                    <a:lnTo>
                      <a:pt x="19" y="10"/>
                    </a:lnTo>
                    <a:lnTo>
                      <a:pt x="17" y="11"/>
                    </a:lnTo>
                    <a:lnTo>
                      <a:pt x="13" y="19"/>
                    </a:lnTo>
                    <a:lnTo>
                      <a:pt x="13" y="21"/>
                    </a:lnTo>
                    <a:lnTo>
                      <a:pt x="12" y="24"/>
                    </a:lnTo>
                    <a:lnTo>
                      <a:pt x="9" y="26"/>
                    </a:lnTo>
                    <a:lnTo>
                      <a:pt x="3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3" y="23"/>
                    </a:lnTo>
                    <a:lnTo>
                      <a:pt x="3" y="24"/>
                    </a:lnTo>
                    <a:lnTo>
                      <a:pt x="8" y="21"/>
                    </a:lnTo>
                    <a:lnTo>
                      <a:pt x="9" y="20"/>
                    </a:lnTo>
                    <a:lnTo>
                      <a:pt x="9" y="19"/>
                    </a:lnTo>
                    <a:lnTo>
                      <a:pt x="7" y="18"/>
                    </a:lnTo>
                    <a:lnTo>
                      <a:pt x="3" y="15"/>
                    </a:lnTo>
                    <a:lnTo>
                      <a:pt x="2" y="14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3" y="5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6" name="Freeform 1374"/>
              <p:cNvSpPr>
                <a:spLocks/>
              </p:cNvSpPr>
              <p:nvPr/>
            </p:nvSpPr>
            <p:spPr bwMode="auto">
              <a:xfrm>
                <a:off x="6202814" y="2847382"/>
                <a:ext cx="18653" cy="31089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9" y="0"/>
                  </a:cxn>
                  <a:cxn ang="0">
                    <a:pos x="5" y="4"/>
                  </a:cxn>
                  <a:cxn ang="0">
                    <a:pos x="5" y="9"/>
                  </a:cxn>
                  <a:cxn ang="0">
                    <a:pos x="1" y="12"/>
                  </a:cxn>
                  <a:cxn ang="0">
                    <a:pos x="0" y="15"/>
                  </a:cxn>
                  <a:cxn ang="0">
                    <a:pos x="0" y="6"/>
                  </a:cxn>
                  <a:cxn ang="0">
                    <a:pos x="1" y="4"/>
                  </a:cxn>
                  <a:cxn ang="0">
                    <a:pos x="4" y="2"/>
                  </a:cxn>
                  <a:cxn ang="0">
                    <a:pos x="5" y="0"/>
                  </a:cxn>
                </a:cxnLst>
                <a:rect l="0" t="0" r="r" b="b"/>
                <a:pathLst>
                  <a:path w="9" h="15">
                    <a:moveTo>
                      <a:pt x="5" y="0"/>
                    </a:moveTo>
                    <a:lnTo>
                      <a:pt x="9" y="0"/>
                    </a:lnTo>
                    <a:lnTo>
                      <a:pt x="5" y="4"/>
                    </a:lnTo>
                    <a:lnTo>
                      <a:pt x="5" y="9"/>
                    </a:lnTo>
                    <a:lnTo>
                      <a:pt x="1" y="12"/>
                    </a:lnTo>
                    <a:lnTo>
                      <a:pt x="0" y="15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4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7" name="Freeform 1375"/>
              <p:cNvSpPr>
                <a:spLocks/>
              </p:cNvSpPr>
              <p:nvPr/>
            </p:nvSpPr>
            <p:spPr bwMode="auto">
              <a:xfrm>
                <a:off x="6287788" y="2805931"/>
                <a:ext cx="29015" cy="3523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4" y="3"/>
                  </a:cxn>
                  <a:cxn ang="0">
                    <a:pos x="14" y="5"/>
                  </a:cxn>
                  <a:cxn ang="0">
                    <a:pos x="13" y="7"/>
                  </a:cxn>
                  <a:cxn ang="0">
                    <a:pos x="12" y="8"/>
                  </a:cxn>
                  <a:cxn ang="0">
                    <a:pos x="12" y="13"/>
                  </a:cxn>
                  <a:cxn ang="0">
                    <a:pos x="10" y="15"/>
                  </a:cxn>
                  <a:cxn ang="0">
                    <a:pos x="9" y="15"/>
                  </a:cxn>
                  <a:cxn ang="0">
                    <a:pos x="8" y="16"/>
                  </a:cxn>
                  <a:cxn ang="0">
                    <a:pos x="5" y="17"/>
                  </a:cxn>
                  <a:cxn ang="0">
                    <a:pos x="3" y="17"/>
                  </a:cxn>
                  <a:cxn ang="0">
                    <a:pos x="0" y="15"/>
                  </a:cxn>
                  <a:cxn ang="0">
                    <a:pos x="0" y="12"/>
                  </a:cxn>
                  <a:cxn ang="0">
                    <a:pos x="5" y="10"/>
                  </a:cxn>
                  <a:cxn ang="0">
                    <a:pos x="7" y="8"/>
                  </a:cxn>
                  <a:cxn ang="0">
                    <a:pos x="9" y="8"/>
                  </a:cxn>
                  <a:cxn ang="0">
                    <a:pos x="7" y="6"/>
                  </a:cxn>
                  <a:cxn ang="0">
                    <a:pos x="7" y="2"/>
                  </a:cxn>
                  <a:cxn ang="0">
                    <a:pos x="9" y="1"/>
                  </a:cxn>
                  <a:cxn ang="0">
                    <a:pos x="10" y="0"/>
                  </a:cxn>
                </a:cxnLst>
                <a:rect l="0" t="0" r="r" b="b"/>
                <a:pathLst>
                  <a:path w="14" h="17">
                    <a:moveTo>
                      <a:pt x="10" y="0"/>
                    </a:moveTo>
                    <a:lnTo>
                      <a:pt x="14" y="3"/>
                    </a:lnTo>
                    <a:lnTo>
                      <a:pt x="14" y="5"/>
                    </a:lnTo>
                    <a:lnTo>
                      <a:pt x="13" y="7"/>
                    </a:lnTo>
                    <a:lnTo>
                      <a:pt x="12" y="8"/>
                    </a:lnTo>
                    <a:lnTo>
                      <a:pt x="12" y="13"/>
                    </a:lnTo>
                    <a:lnTo>
                      <a:pt x="10" y="15"/>
                    </a:lnTo>
                    <a:lnTo>
                      <a:pt x="9" y="15"/>
                    </a:lnTo>
                    <a:lnTo>
                      <a:pt x="8" y="16"/>
                    </a:lnTo>
                    <a:lnTo>
                      <a:pt x="5" y="17"/>
                    </a:lnTo>
                    <a:lnTo>
                      <a:pt x="3" y="17"/>
                    </a:lnTo>
                    <a:lnTo>
                      <a:pt x="0" y="15"/>
                    </a:lnTo>
                    <a:lnTo>
                      <a:pt x="0" y="12"/>
                    </a:lnTo>
                    <a:lnTo>
                      <a:pt x="5" y="10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7" y="6"/>
                    </a:lnTo>
                    <a:lnTo>
                      <a:pt x="7" y="2"/>
                    </a:lnTo>
                    <a:lnTo>
                      <a:pt x="9" y="1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8" name="Freeform 1376"/>
              <p:cNvSpPr>
                <a:spLocks noEditPoints="1"/>
              </p:cNvSpPr>
              <p:nvPr/>
            </p:nvSpPr>
            <p:spPr bwMode="auto">
              <a:xfrm>
                <a:off x="7135454" y="2345829"/>
                <a:ext cx="6218" cy="6218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3" y="3"/>
                  </a:cxn>
                  <a:cxn ang="0">
                    <a:pos x="2" y="1"/>
                  </a:cxn>
                  <a:cxn ang="0">
                    <a:pos x="0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lnTo>
                      <a:pt x="3" y="3"/>
                    </a:lnTo>
                    <a:lnTo>
                      <a:pt x="2" y="1"/>
                    </a:lnTo>
                    <a:close/>
                    <a:moveTo>
                      <a:pt x="0" y="0"/>
                    </a:moveTo>
                    <a:lnTo>
                      <a:pt x="2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9" name="Freeform 1377"/>
              <p:cNvSpPr>
                <a:spLocks/>
              </p:cNvSpPr>
              <p:nvPr/>
            </p:nvSpPr>
            <p:spPr bwMode="auto">
              <a:xfrm>
                <a:off x="7141672" y="2352046"/>
                <a:ext cx="2073" cy="207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0" name="Freeform 1378"/>
              <p:cNvSpPr>
                <a:spLocks/>
              </p:cNvSpPr>
              <p:nvPr/>
            </p:nvSpPr>
            <p:spPr bwMode="auto">
              <a:xfrm>
                <a:off x="6998666" y="2047384"/>
                <a:ext cx="420725" cy="308808"/>
              </a:xfrm>
              <a:custGeom>
                <a:avLst/>
                <a:gdLst/>
                <a:ahLst/>
                <a:cxnLst>
                  <a:cxn ang="0">
                    <a:pos x="189" y="0"/>
                  </a:cxn>
                  <a:cxn ang="0">
                    <a:pos x="201" y="6"/>
                  </a:cxn>
                  <a:cxn ang="0">
                    <a:pos x="203" y="10"/>
                  </a:cxn>
                  <a:cxn ang="0">
                    <a:pos x="194" y="20"/>
                  </a:cxn>
                  <a:cxn ang="0">
                    <a:pos x="177" y="26"/>
                  </a:cxn>
                  <a:cxn ang="0">
                    <a:pos x="149" y="36"/>
                  </a:cxn>
                  <a:cxn ang="0">
                    <a:pos x="124" y="41"/>
                  </a:cxn>
                  <a:cxn ang="0">
                    <a:pos x="122" y="45"/>
                  </a:cxn>
                  <a:cxn ang="0">
                    <a:pos x="119" y="49"/>
                  </a:cxn>
                  <a:cxn ang="0">
                    <a:pos x="115" y="51"/>
                  </a:cxn>
                  <a:cxn ang="0">
                    <a:pos x="104" y="56"/>
                  </a:cxn>
                  <a:cxn ang="0">
                    <a:pos x="83" y="68"/>
                  </a:cxn>
                  <a:cxn ang="0">
                    <a:pos x="58" y="90"/>
                  </a:cxn>
                  <a:cxn ang="0">
                    <a:pos x="46" y="120"/>
                  </a:cxn>
                  <a:cxn ang="0">
                    <a:pos x="54" y="137"/>
                  </a:cxn>
                  <a:cxn ang="0">
                    <a:pos x="69" y="148"/>
                  </a:cxn>
                  <a:cxn ang="0">
                    <a:pos x="70" y="149"/>
                  </a:cxn>
                  <a:cxn ang="0">
                    <a:pos x="38" y="148"/>
                  </a:cxn>
                  <a:cxn ang="0">
                    <a:pos x="35" y="147"/>
                  </a:cxn>
                  <a:cxn ang="0">
                    <a:pos x="24" y="144"/>
                  </a:cxn>
                  <a:cxn ang="0">
                    <a:pos x="22" y="134"/>
                  </a:cxn>
                  <a:cxn ang="0">
                    <a:pos x="19" y="132"/>
                  </a:cxn>
                  <a:cxn ang="0">
                    <a:pos x="5" y="130"/>
                  </a:cxn>
                  <a:cxn ang="0">
                    <a:pos x="0" y="124"/>
                  </a:cxn>
                  <a:cxn ang="0">
                    <a:pos x="4" y="117"/>
                  </a:cxn>
                  <a:cxn ang="0">
                    <a:pos x="10" y="112"/>
                  </a:cxn>
                  <a:cxn ang="0">
                    <a:pos x="12" y="101"/>
                  </a:cxn>
                  <a:cxn ang="0">
                    <a:pos x="17" y="95"/>
                  </a:cxn>
                  <a:cxn ang="0">
                    <a:pos x="25" y="91"/>
                  </a:cxn>
                  <a:cxn ang="0">
                    <a:pos x="31" y="90"/>
                  </a:cxn>
                  <a:cxn ang="0">
                    <a:pos x="25" y="81"/>
                  </a:cxn>
                  <a:cxn ang="0">
                    <a:pos x="36" y="70"/>
                  </a:cxn>
                  <a:cxn ang="0">
                    <a:pos x="46" y="56"/>
                  </a:cxn>
                  <a:cxn ang="0">
                    <a:pos x="45" y="52"/>
                  </a:cxn>
                  <a:cxn ang="0">
                    <a:pos x="44" y="49"/>
                  </a:cxn>
                  <a:cxn ang="0">
                    <a:pos x="46" y="45"/>
                  </a:cxn>
                  <a:cxn ang="0">
                    <a:pos x="56" y="44"/>
                  </a:cxn>
                  <a:cxn ang="0">
                    <a:pos x="64" y="42"/>
                  </a:cxn>
                  <a:cxn ang="0">
                    <a:pos x="80" y="32"/>
                  </a:cxn>
                  <a:cxn ang="0">
                    <a:pos x="100" y="23"/>
                  </a:cxn>
                  <a:cxn ang="0">
                    <a:pos x="105" y="21"/>
                  </a:cxn>
                  <a:cxn ang="0">
                    <a:pos x="117" y="18"/>
                  </a:cxn>
                  <a:cxn ang="0">
                    <a:pos x="123" y="23"/>
                  </a:cxn>
                  <a:cxn ang="0">
                    <a:pos x="138" y="21"/>
                  </a:cxn>
                  <a:cxn ang="0">
                    <a:pos x="174" y="2"/>
                  </a:cxn>
                </a:cxnLst>
                <a:rect l="0" t="0" r="r" b="b"/>
                <a:pathLst>
                  <a:path w="203" h="149">
                    <a:moveTo>
                      <a:pt x="187" y="0"/>
                    </a:moveTo>
                    <a:lnTo>
                      <a:pt x="189" y="0"/>
                    </a:lnTo>
                    <a:lnTo>
                      <a:pt x="193" y="1"/>
                    </a:lnTo>
                    <a:lnTo>
                      <a:pt x="201" y="6"/>
                    </a:lnTo>
                    <a:lnTo>
                      <a:pt x="202" y="7"/>
                    </a:lnTo>
                    <a:lnTo>
                      <a:pt x="203" y="10"/>
                    </a:lnTo>
                    <a:lnTo>
                      <a:pt x="201" y="16"/>
                    </a:lnTo>
                    <a:lnTo>
                      <a:pt x="194" y="20"/>
                    </a:lnTo>
                    <a:lnTo>
                      <a:pt x="187" y="23"/>
                    </a:lnTo>
                    <a:lnTo>
                      <a:pt x="177" y="26"/>
                    </a:lnTo>
                    <a:lnTo>
                      <a:pt x="168" y="29"/>
                    </a:lnTo>
                    <a:lnTo>
                      <a:pt x="149" y="36"/>
                    </a:lnTo>
                    <a:lnTo>
                      <a:pt x="137" y="37"/>
                    </a:lnTo>
                    <a:lnTo>
                      <a:pt x="124" y="41"/>
                    </a:lnTo>
                    <a:lnTo>
                      <a:pt x="123" y="42"/>
                    </a:lnTo>
                    <a:lnTo>
                      <a:pt x="122" y="45"/>
                    </a:lnTo>
                    <a:lnTo>
                      <a:pt x="120" y="46"/>
                    </a:lnTo>
                    <a:lnTo>
                      <a:pt x="119" y="49"/>
                    </a:lnTo>
                    <a:lnTo>
                      <a:pt x="118" y="50"/>
                    </a:lnTo>
                    <a:lnTo>
                      <a:pt x="115" y="51"/>
                    </a:lnTo>
                    <a:lnTo>
                      <a:pt x="109" y="52"/>
                    </a:lnTo>
                    <a:lnTo>
                      <a:pt x="104" y="56"/>
                    </a:lnTo>
                    <a:lnTo>
                      <a:pt x="100" y="59"/>
                    </a:lnTo>
                    <a:lnTo>
                      <a:pt x="83" y="68"/>
                    </a:lnTo>
                    <a:lnTo>
                      <a:pt x="69" y="78"/>
                    </a:lnTo>
                    <a:lnTo>
                      <a:pt x="58" y="90"/>
                    </a:lnTo>
                    <a:lnTo>
                      <a:pt x="50" y="105"/>
                    </a:lnTo>
                    <a:lnTo>
                      <a:pt x="46" y="120"/>
                    </a:lnTo>
                    <a:lnTo>
                      <a:pt x="49" y="130"/>
                    </a:lnTo>
                    <a:lnTo>
                      <a:pt x="54" y="137"/>
                    </a:lnTo>
                    <a:lnTo>
                      <a:pt x="61" y="142"/>
                    </a:lnTo>
                    <a:lnTo>
                      <a:pt x="69" y="148"/>
                    </a:lnTo>
                    <a:lnTo>
                      <a:pt x="70" y="148"/>
                    </a:lnTo>
                    <a:lnTo>
                      <a:pt x="70" y="149"/>
                    </a:lnTo>
                    <a:lnTo>
                      <a:pt x="39" y="149"/>
                    </a:lnTo>
                    <a:lnTo>
                      <a:pt x="38" y="148"/>
                    </a:lnTo>
                    <a:lnTo>
                      <a:pt x="36" y="148"/>
                    </a:lnTo>
                    <a:lnTo>
                      <a:pt x="35" y="147"/>
                    </a:lnTo>
                    <a:lnTo>
                      <a:pt x="25" y="147"/>
                    </a:lnTo>
                    <a:lnTo>
                      <a:pt x="24" y="144"/>
                    </a:lnTo>
                    <a:lnTo>
                      <a:pt x="24" y="137"/>
                    </a:lnTo>
                    <a:lnTo>
                      <a:pt x="22" y="134"/>
                    </a:lnTo>
                    <a:lnTo>
                      <a:pt x="21" y="133"/>
                    </a:lnTo>
                    <a:lnTo>
                      <a:pt x="19" y="132"/>
                    </a:lnTo>
                    <a:lnTo>
                      <a:pt x="6" y="132"/>
                    </a:lnTo>
                    <a:lnTo>
                      <a:pt x="5" y="130"/>
                    </a:lnTo>
                    <a:lnTo>
                      <a:pt x="2" y="129"/>
                    </a:lnTo>
                    <a:lnTo>
                      <a:pt x="0" y="124"/>
                    </a:lnTo>
                    <a:lnTo>
                      <a:pt x="0" y="120"/>
                    </a:lnTo>
                    <a:lnTo>
                      <a:pt x="4" y="117"/>
                    </a:lnTo>
                    <a:lnTo>
                      <a:pt x="9" y="114"/>
                    </a:lnTo>
                    <a:lnTo>
                      <a:pt x="10" y="112"/>
                    </a:lnTo>
                    <a:lnTo>
                      <a:pt x="12" y="110"/>
                    </a:lnTo>
                    <a:lnTo>
                      <a:pt x="12" y="101"/>
                    </a:lnTo>
                    <a:lnTo>
                      <a:pt x="15" y="96"/>
                    </a:lnTo>
                    <a:lnTo>
                      <a:pt x="17" y="95"/>
                    </a:lnTo>
                    <a:lnTo>
                      <a:pt x="21" y="93"/>
                    </a:lnTo>
                    <a:lnTo>
                      <a:pt x="25" y="91"/>
                    </a:lnTo>
                    <a:lnTo>
                      <a:pt x="29" y="91"/>
                    </a:lnTo>
                    <a:lnTo>
                      <a:pt x="31" y="90"/>
                    </a:lnTo>
                    <a:lnTo>
                      <a:pt x="29" y="85"/>
                    </a:lnTo>
                    <a:lnTo>
                      <a:pt x="25" y="81"/>
                    </a:lnTo>
                    <a:lnTo>
                      <a:pt x="29" y="76"/>
                    </a:lnTo>
                    <a:lnTo>
                      <a:pt x="36" y="70"/>
                    </a:lnTo>
                    <a:lnTo>
                      <a:pt x="43" y="64"/>
                    </a:lnTo>
                    <a:lnTo>
                      <a:pt x="46" y="56"/>
                    </a:lnTo>
                    <a:lnTo>
                      <a:pt x="46" y="55"/>
                    </a:lnTo>
                    <a:lnTo>
                      <a:pt x="45" y="52"/>
                    </a:lnTo>
                    <a:lnTo>
                      <a:pt x="44" y="51"/>
                    </a:lnTo>
                    <a:lnTo>
                      <a:pt x="44" y="49"/>
                    </a:lnTo>
                    <a:lnTo>
                      <a:pt x="45" y="46"/>
                    </a:lnTo>
                    <a:lnTo>
                      <a:pt x="46" y="45"/>
                    </a:lnTo>
                    <a:lnTo>
                      <a:pt x="51" y="45"/>
                    </a:lnTo>
                    <a:lnTo>
                      <a:pt x="56" y="44"/>
                    </a:lnTo>
                    <a:lnTo>
                      <a:pt x="60" y="42"/>
                    </a:lnTo>
                    <a:lnTo>
                      <a:pt x="64" y="42"/>
                    </a:lnTo>
                    <a:lnTo>
                      <a:pt x="71" y="40"/>
                    </a:lnTo>
                    <a:lnTo>
                      <a:pt x="80" y="32"/>
                    </a:lnTo>
                    <a:lnTo>
                      <a:pt x="90" y="26"/>
                    </a:lnTo>
                    <a:lnTo>
                      <a:pt x="100" y="23"/>
                    </a:lnTo>
                    <a:lnTo>
                      <a:pt x="103" y="23"/>
                    </a:lnTo>
                    <a:lnTo>
                      <a:pt x="105" y="21"/>
                    </a:lnTo>
                    <a:lnTo>
                      <a:pt x="110" y="18"/>
                    </a:lnTo>
                    <a:lnTo>
                      <a:pt x="117" y="18"/>
                    </a:lnTo>
                    <a:lnTo>
                      <a:pt x="119" y="20"/>
                    </a:lnTo>
                    <a:lnTo>
                      <a:pt x="123" y="23"/>
                    </a:lnTo>
                    <a:lnTo>
                      <a:pt x="125" y="23"/>
                    </a:lnTo>
                    <a:lnTo>
                      <a:pt x="138" y="21"/>
                    </a:lnTo>
                    <a:lnTo>
                      <a:pt x="163" y="8"/>
                    </a:lnTo>
                    <a:lnTo>
                      <a:pt x="174" y="2"/>
                    </a:lnTo>
                    <a:lnTo>
                      <a:pt x="18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1" name="Freeform 1379"/>
              <p:cNvSpPr>
                <a:spLocks/>
              </p:cNvSpPr>
              <p:nvPr/>
            </p:nvSpPr>
            <p:spPr bwMode="auto">
              <a:xfrm>
                <a:off x="6961361" y="1869146"/>
                <a:ext cx="6218" cy="62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3" name="Freeform 1381"/>
              <p:cNvSpPr>
                <a:spLocks/>
              </p:cNvSpPr>
              <p:nvPr/>
            </p:nvSpPr>
            <p:spPr bwMode="auto">
              <a:xfrm>
                <a:off x="7187268" y="1831841"/>
                <a:ext cx="64249" cy="3730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2" y="0"/>
                  </a:cxn>
                  <a:cxn ang="0">
                    <a:pos x="18" y="4"/>
                  </a:cxn>
                  <a:cxn ang="0">
                    <a:pos x="31" y="4"/>
                  </a:cxn>
                  <a:cxn ang="0">
                    <a:pos x="31" y="9"/>
                  </a:cxn>
                  <a:cxn ang="0">
                    <a:pos x="28" y="12"/>
                  </a:cxn>
                  <a:cxn ang="0">
                    <a:pos x="21" y="12"/>
                  </a:cxn>
                  <a:cxn ang="0">
                    <a:pos x="23" y="17"/>
                  </a:cxn>
                  <a:cxn ang="0">
                    <a:pos x="18" y="18"/>
                  </a:cxn>
                  <a:cxn ang="0">
                    <a:pos x="4" y="18"/>
                  </a:cxn>
                  <a:cxn ang="0">
                    <a:pos x="0" y="17"/>
                  </a:cxn>
                  <a:cxn ang="0">
                    <a:pos x="0" y="13"/>
                  </a:cxn>
                  <a:cxn ang="0">
                    <a:pos x="3" y="9"/>
                  </a:cxn>
                  <a:cxn ang="0">
                    <a:pos x="4" y="8"/>
                  </a:cxn>
                  <a:cxn ang="0">
                    <a:pos x="8" y="5"/>
                  </a:cxn>
                  <a:cxn ang="0">
                    <a:pos x="8" y="0"/>
                  </a:cxn>
                </a:cxnLst>
                <a:rect l="0" t="0" r="r" b="b"/>
                <a:pathLst>
                  <a:path w="31" h="18">
                    <a:moveTo>
                      <a:pt x="8" y="0"/>
                    </a:moveTo>
                    <a:lnTo>
                      <a:pt x="22" y="0"/>
                    </a:lnTo>
                    <a:lnTo>
                      <a:pt x="18" y="4"/>
                    </a:lnTo>
                    <a:lnTo>
                      <a:pt x="31" y="4"/>
                    </a:lnTo>
                    <a:lnTo>
                      <a:pt x="31" y="9"/>
                    </a:lnTo>
                    <a:lnTo>
                      <a:pt x="28" y="12"/>
                    </a:lnTo>
                    <a:lnTo>
                      <a:pt x="21" y="12"/>
                    </a:lnTo>
                    <a:lnTo>
                      <a:pt x="23" y="17"/>
                    </a:lnTo>
                    <a:lnTo>
                      <a:pt x="18" y="18"/>
                    </a:lnTo>
                    <a:lnTo>
                      <a:pt x="4" y="18"/>
                    </a:lnTo>
                    <a:lnTo>
                      <a:pt x="0" y="17"/>
                    </a:lnTo>
                    <a:lnTo>
                      <a:pt x="0" y="13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8" y="5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4" name="Freeform 1382"/>
              <p:cNvSpPr>
                <a:spLocks/>
              </p:cNvSpPr>
              <p:nvPr/>
            </p:nvSpPr>
            <p:spPr bwMode="auto">
              <a:xfrm>
                <a:off x="7102293" y="1865001"/>
                <a:ext cx="68394" cy="2279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25" y="0"/>
                  </a:cxn>
                  <a:cxn ang="0">
                    <a:pos x="28" y="1"/>
                  </a:cxn>
                  <a:cxn ang="0">
                    <a:pos x="30" y="3"/>
                  </a:cxn>
                  <a:cxn ang="0">
                    <a:pos x="33" y="5"/>
                  </a:cxn>
                  <a:cxn ang="0">
                    <a:pos x="29" y="5"/>
                  </a:cxn>
                  <a:cxn ang="0">
                    <a:pos x="28" y="6"/>
                  </a:cxn>
                  <a:cxn ang="0">
                    <a:pos x="25" y="7"/>
                  </a:cxn>
                  <a:cxn ang="0">
                    <a:pos x="21" y="11"/>
                  </a:cxn>
                  <a:cxn ang="0">
                    <a:pos x="16" y="11"/>
                  </a:cxn>
                  <a:cxn ang="0">
                    <a:pos x="15" y="8"/>
                  </a:cxn>
                  <a:cxn ang="0">
                    <a:pos x="13" y="7"/>
                  </a:cxn>
                  <a:cxn ang="0">
                    <a:pos x="11" y="7"/>
                  </a:cxn>
                  <a:cxn ang="0">
                    <a:pos x="10" y="10"/>
                  </a:cxn>
                  <a:cxn ang="0">
                    <a:pos x="9" y="11"/>
                  </a:cxn>
                  <a:cxn ang="0">
                    <a:pos x="3" y="11"/>
                  </a:cxn>
                  <a:cxn ang="0">
                    <a:pos x="0" y="8"/>
                  </a:cxn>
                  <a:cxn ang="0">
                    <a:pos x="3" y="5"/>
                  </a:cxn>
                  <a:cxn ang="0">
                    <a:pos x="9" y="2"/>
                  </a:cxn>
                  <a:cxn ang="0">
                    <a:pos x="16" y="0"/>
                  </a:cxn>
                </a:cxnLst>
                <a:rect l="0" t="0" r="r" b="b"/>
                <a:pathLst>
                  <a:path w="33" h="11">
                    <a:moveTo>
                      <a:pt x="16" y="0"/>
                    </a:moveTo>
                    <a:lnTo>
                      <a:pt x="25" y="0"/>
                    </a:lnTo>
                    <a:lnTo>
                      <a:pt x="28" y="1"/>
                    </a:lnTo>
                    <a:lnTo>
                      <a:pt x="30" y="3"/>
                    </a:lnTo>
                    <a:lnTo>
                      <a:pt x="33" y="5"/>
                    </a:lnTo>
                    <a:lnTo>
                      <a:pt x="29" y="5"/>
                    </a:lnTo>
                    <a:lnTo>
                      <a:pt x="28" y="6"/>
                    </a:lnTo>
                    <a:lnTo>
                      <a:pt x="25" y="7"/>
                    </a:lnTo>
                    <a:lnTo>
                      <a:pt x="21" y="11"/>
                    </a:lnTo>
                    <a:lnTo>
                      <a:pt x="16" y="11"/>
                    </a:lnTo>
                    <a:lnTo>
                      <a:pt x="15" y="8"/>
                    </a:lnTo>
                    <a:lnTo>
                      <a:pt x="13" y="7"/>
                    </a:lnTo>
                    <a:lnTo>
                      <a:pt x="11" y="7"/>
                    </a:lnTo>
                    <a:lnTo>
                      <a:pt x="10" y="10"/>
                    </a:lnTo>
                    <a:lnTo>
                      <a:pt x="9" y="11"/>
                    </a:lnTo>
                    <a:lnTo>
                      <a:pt x="3" y="11"/>
                    </a:lnTo>
                    <a:lnTo>
                      <a:pt x="0" y="8"/>
                    </a:lnTo>
                    <a:lnTo>
                      <a:pt x="3" y="5"/>
                    </a:lnTo>
                    <a:lnTo>
                      <a:pt x="9" y="2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5" name="Freeform 1383"/>
              <p:cNvSpPr>
                <a:spLocks/>
              </p:cNvSpPr>
              <p:nvPr/>
            </p:nvSpPr>
            <p:spPr bwMode="auto">
              <a:xfrm>
                <a:off x="7067061" y="1788317"/>
                <a:ext cx="99482" cy="7046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0"/>
                  </a:cxn>
                  <a:cxn ang="0">
                    <a:pos x="47" y="5"/>
                  </a:cxn>
                  <a:cxn ang="0">
                    <a:pos x="43" y="9"/>
                  </a:cxn>
                  <a:cxn ang="0">
                    <a:pos x="43" y="10"/>
                  </a:cxn>
                  <a:cxn ang="0">
                    <a:pos x="40" y="13"/>
                  </a:cxn>
                  <a:cxn ang="0">
                    <a:pos x="35" y="15"/>
                  </a:cxn>
                  <a:cxn ang="0">
                    <a:pos x="31" y="16"/>
                  </a:cxn>
                  <a:cxn ang="0">
                    <a:pos x="27" y="19"/>
                  </a:cxn>
                  <a:cxn ang="0">
                    <a:pos x="25" y="21"/>
                  </a:cxn>
                  <a:cxn ang="0">
                    <a:pos x="33" y="23"/>
                  </a:cxn>
                  <a:cxn ang="0">
                    <a:pos x="48" y="28"/>
                  </a:cxn>
                  <a:cxn ang="0">
                    <a:pos x="46" y="29"/>
                  </a:cxn>
                  <a:cxn ang="0">
                    <a:pos x="36" y="29"/>
                  </a:cxn>
                  <a:cxn ang="0">
                    <a:pos x="28" y="32"/>
                  </a:cxn>
                  <a:cxn ang="0">
                    <a:pos x="23" y="33"/>
                  </a:cxn>
                  <a:cxn ang="0">
                    <a:pos x="20" y="34"/>
                  </a:cxn>
                  <a:cxn ang="0">
                    <a:pos x="8" y="30"/>
                  </a:cxn>
                  <a:cxn ang="0">
                    <a:pos x="2" y="28"/>
                  </a:cxn>
                  <a:cxn ang="0">
                    <a:pos x="0" y="26"/>
                  </a:cxn>
                  <a:cxn ang="0">
                    <a:pos x="5" y="21"/>
                  </a:cxn>
                  <a:cxn ang="0">
                    <a:pos x="22" y="21"/>
                  </a:cxn>
                  <a:cxn ang="0">
                    <a:pos x="20" y="20"/>
                  </a:cxn>
                  <a:cxn ang="0">
                    <a:pos x="18" y="20"/>
                  </a:cxn>
                  <a:cxn ang="0">
                    <a:pos x="17" y="19"/>
                  </a:cxn>
                  <a:cxn ang="0">
                    <a:pos x="16" y="19"/>
                  </a:cxn>
                  <a:cxn ang="0">
                    <a:pos x="15" y="20"/>
                  </a:cxn>
                  <a:cxn ang="0">
                    <a:pos x="15" y="15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0" y="8"/>
                  </a:cxn>
                  <a:cxn ang="0">
                    <a:pos x="40" y="5"/>
                  </a:cxn>
                  <a:cxn ang="0">
                    <a:pos x="41" y="3"/>
                  </a:cxn>
                  <a:cxn ang="0">
                    <a:pos x="46" y="0"/>
                  </a:cxn>
                </a:cxnLst>
                <a:rect l="0" t="0" r="r" b="b"/>
                <a:pathLst>
                  <a:path w="48" h="34">
                    <a:moveTo>
                      <a:pt x="46" y="0"/>
                    </a:moveTo>
                    <a:lnTo>
                      <a:pt x="47" y="0"/>
                    </a:lnTo>
                    <a:lnTo>
                      <a:pt x="47" y="5"/>
                    </a:lnTo>
                    <a:lnTo>
                      <a:pt x="43" y="9"/>
                    </a:lnTo>
                    <a:lnTo>
                      <a:pt x="43" y="10"/>
                    </a:lnTo>
                    <a:lnTo>
                      <a:pt x="40" y="13"/>
                    </a:lnTo>
                    <a:lnTo>
                      <a:pt x="35" y="15"/>
                    </a:lnTo>
                    <a:lnTo>
                      <a:pt x="31" y="16"/>
                    </a:lnTo>
                    <a:lnTo>
                      <a:pt x="27" y="19"/>
                    </a:lnTo>
                    <a:lnTo>
                      <a:pt x="25" y="21"/>
                    </a:lnTo>
                    <a:lnTo>
                      <a:pt x="33" y="23"/>
                    </a:lnTo>
                    <a:lnTo>
                      <a:pt x="48" y="28"/>
                    </a:lnTo>
                    <a:lnTo>
                      <a:pt x="46" y="29"/>
                    </a:lnTo>
                    <a:lnTo>
                      <a:pt x="36" y="29"/>
                    </a:lnTo>
                    <a:lnTo>
                      <a:pt x="28" y="32"/>
                    </a:lnTo>
                    <a:lnTo>
                      <a:pt x="23" y="33"/>
                    </a:lnTo>
                    <a:lnTo>
                      <a:pt x="20" y="34"/>
                    </a:lnTo>
                    <a:lnTo>
                      <a:pt x="8" y="30"/>
                    </a:lnTo>
                    <a:lnTo>
                      <a:pt x="2" y="28"/>
                    </a:lnTo>
                    <a:lnTo>
                      <a:pt x="0" y="26"/>
                    </a:lnTo>
                    <a:lnTo>
                      <a:pt x="5" y="21"/>
                    </a:lnTo>
                    <a:lnTo>
                      <a:pt x="22" y="21"/>
                    </a:lnTo>
                    <a:lnTo>
                      <a:pt x="20" y="20"/>
                    </a:lnTo>
                    <a:lnTo>
                      <a:pt x="18" y="20"/>
                    </a:lnTo>
                    <a:lnTo>
                      <a:pt x="17" y="19"/>
                    </a:lnTo>
                    <a:lnTo>
                      <a:pt x="16" y="19"/>
                    </a:lnTo>
                    <a:lnTo>
                      <a:pt x="15" y="20"/>
                    </a:lnTo>
                    <a:lnTo>
                      <a:pt x="15" y="15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0" y="8"/>
                    </a:lnTo>
                    <a:lnTo>
                      <a:pt x="40" y="5"/>
                    </a:lnTo>
                    <a:lnTo>
                      <a:pt x="41" y="3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6" name="Freeform 1384"/>
              <p:cNvSpPr>
                <a:spLocks/>
              </p:cNvSpPr>
              <p:nvPr/>
            </p:nvSpPr>
            <p:spPr bwMode="auto">
              <a:xfrm>
                <a:off x="6915765" y="2397642"/>
                <a:ext cx="49741" cy="3937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2" y="0"/>
                  </a:cxn>
                  <a:cxn ang="0">
                    <a:pos x="15" y="2"/>
                  </a:cxn>
                  <a:cxn ang="0">
                    <a:pos x="17" y="4"/>
                  </a:cxn>
                  <a:cxn ang="0">
                    <a:pos x="20" y="5"/>
                  </a:cxn>
                  <a:cxn ang="0">
                    <a:pos x="24" y="7"/>
                  </a:cxn>
                  <a:cxn ang="0">
                    <a:pos x="24" y="12"/>
                  </a:cxn>
                  <a:cxn ang="0">
                    <a:pos x="16" y="17"/>
                  </a:cxn>
                  <a:cxn ang="0">
                    <a:pos x="6" y="19"/>
                  </a:cxn>
                  <a:cxn ang="0">
                    <a:pos x="4" y="19"/>
                  </a:cxn>
                  <a:cxn ang="0">
                    <a:pos x="1" y="18"/>
                  </a:cxn>
                  <a:cxn ang="0">
                    <a:pos x="0" y="17"/>
                  </a:cxn>
                  <a:cxn ang="0">
                    <a:pos x="0" y="13"/>
                  </a:cxn>
                  <a:cxn ang="0">
                    <a:pos x="1" y="10"/>
                  </a:cxn>
                  <a:cxn ang="0">
                    <a:pos x="2" y="9"/>
                  </a:cxn>
                  <a:cxn ang="0">
                    <a:pos x="4" y="7"/>
                  </a:cxn>
                  <a:cxn ang="0">
                    <a:pos x="4" y="5"/>
                  </a:cxn>
                  <a:cxn ang="0">
                    <a:pos x="5" y="4"/>
                  </a:cxn>
                  <a:cxn ang="0">
                    <a:pos x="6" y="4"/>
                  </a:cxn>
                  <a:cxn ang="0">
                    <a:pos x="7" y="2"/>
                  </a:cxn>
                  <a:cxn ang="0">
                    <a:pos x="9" y="0"/>
                  </a:cxn>
                </a:cxnLst>
                <a:rect l="0" t="0" r="r" b="b"/>
                <a:pathLst>
                  <a:path w="24" h="19">
                    <a:moveTo>
                      <a:pt x="9" y="0"/>
                    </a:moveTo>
                    <a:lnTo>
                      <a:pt x="12" y="0"/>
                    </a:lnTo>
                    <a:lnTo>
                      <a:pt x="15" y="2"/>
                    </a:lnTo>
                    <a:lnTo>
                      <a:pt x="17" y="4"/>
                    </a:lnTo>
                    <a:lnTo>
                      <a:pt x="20" y="5"/>
                    </a:lnTo>
                    <a:lnTo>
                      <a:pt x="24" y="7"/>
                    </a:lnTo>
                    <a:lnTo>
                      <a:pt x="24" y="12"/>
                    </a:lnTo>
                    <a:lnTo>
                      <a:pt x="16" y="17"/>
                    </a:lnTo>
                    <a:lnTo>
                      <a:pt x="6" y="19"/>
                    </a:lnTo>
                    <a:lnTo>
                      <a:pt x="4" y="19"/>
                    </a:lnTo>
                    <a:lnTo>
                      <a:pt x="1" y="18"/>
                    </a:lnTo>
                    <a:lnTo>
                      <a:pt x="0" y="17"/>
                    </a:lnTo>
                    <a:lnTo>
                      <a:pt x="0" y="13"/>
                    </a:lnTo>
                    <a:lnTo>
                      <a:pt x="1" y="10"/>
                    </a:lnTo>
                    <a:lnTo>
                      <a:pt x="2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7" name="Freeform 1385"/>
              <p:cNvSpPr>
                <a:spLocks/>
              </p:cNvSpPr>
              <p:nvPr/>
            </p:nvSpPr>
            <p:spPr bwMode="auto">
              <a:xfrm>
                <a:off x="7166542" y="2364481"/>
                <a:ext cx="39379" cy="2901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7" y="0"/>
                  </a:cxn>
                  <a:cxn ang="0">
                    <a:pos x="10" y="1"/>
                  </a:cxn>
                  <a:cxn ang="0">
                    <a:pos x="13" y="3"/>
                  </a:cxn>
                  <a:cxn ang="0">
                    <a:pos x="19" y="9"/>
                  </a:cxn>
                  <a:cxn ang="0">
                    <a:pos x="19" y="13"/>
                  </a:cxn>
                  <a:cxn ang="0">
                    <a:pos x="18" y="14"/>
                  </a:cxn>
                  <a:cxn ang="0">
                    <a:pos x="10" y="14"/>
                  </a:cxn>
                  <a:cxn ang="0">
                    <a:pos x="7" y="11"/>
                  </a:cxn>
                  <a:cxn ang="0">
                    <a:pos x="4" y="10"/>
                  </a:cxn>
                  <a:cxn ang="0">
                    <a:pos x="2" y="6"/>
                  </a:cxn>
                  <a:cxn ang="0">
                    <a:pos x="0" y="4"/>
                  </a:cxn>
                  <a:cxn ang="0">
                    <a:pos x="0" y="1"/>
                  </a:cxn>
                  <a:cxn ang="0">
                    <a:pos x="3" y="0"/>
                  </a:cxn>
                </a:cxnLst>
                <a:rect l="0" t="0" r="r" b="b"/>
                <a:pathLst>
                  <a:path w="19" h="14">
                    <a:moveTo>
                      <a:pt x="3" y="0"/>
                    </a:moveTo>
                    <a:lnTo>
                      <a:pt x="7" y="0"/>
                    </a:lnTo>
                    <a:lnTo>
                      <a:pt x="10" y="1"/>
                    </a:lnTo>
                    <a:lnTo>
                      <a:pt x="13" y="3"/>
                    </a:lnTo>
                    <a:lnTo>
                      <a:pt x="19" y="9"/>
                    </a:lnTo>
                    <a:lnTo>
                      <a:pt x="19" y="13"/>
                    </a:lnTo>
                    <a:lnTo>
                      <a:pt x="18" y="14"/>
                    </a:lnTo>
                    <a:lnTo>
                      <a:pt x="10" y="14"/>
                    </a:lnTo>
                    <a:lnTo>
                      <a:pt x="7" y="11"/>
                    </a:lnTo>
                    <a:lnTo>
                      <a:pt x="4" y="10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0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08" name="Freeform 1386"/>
            <p:cNvSpPr>
              <a:spLocks noEditPoints="1"/>
            </p:cNvSpPr>
            <p:nvPr/>
          </p:nvSpPr>
          <p:spPr bwMode="auto">
            <a:xfrm>
              <a:off x="5547893" y="2335466"/>
              <a:ext cx="1757508" cy="1189634"/>
            </a:xfrm>
            <a:custGeom>
              <a:avLst/>
              <a:gdLst/>
              <a:ahLst/>
              <a:cxnLst>
                <a:cxn ang="0">
                  <a:pos x="278" y="43"/>
                </a:cxn>
                <a:cxn ang="0">
                  <a:pos x="451" y="14"/>
                </a:cxn>
                <a:cxn ang="0">
                  <a:pos x="582" y="79"/>
                </a:cxn>
                <a:cxn ang="0">
                  <a:pos x="556" y="126"/>
                </a:cxn>
                <a:cxn ang="0">
                  <a:pos x="617" y="61"/>
                </a:cxn>
                <a:cxn ang="0">
                  <a:pos x="714" y="45"/>
                </a:cxn>
                <a:cxn ang="0">
                  <a:pos x="779" y="52"/>
                </a:cxn>
                <a:cxn ang="0">
                  <a:pos x="805" y="37"/>
                </a:cxn>
                <a:cxn ang="0">
                  <a:pos x="848" y="82"/>
                </a:cxn>
                <a:cxn ang="0">
                  <a:pos x="783" y="157"/>
                </a:cxn>
                <a:cxn ang="0">
                  <a:pos x="773" y="237"/>
                </a:cxn>
                <a:cxn ang="0">
                  <a:pos x="761" y="339"/>
                </a:cxn>
                <a:cxn ang="0">
                  <a:pos x="781" y="375"/>
                </a:cxn>
                <a:cxn ang="0">
                  <a:pos x="798" y="423"/>
                </a:cxn>
                <a:cxn ang="0">
                  <a:pos x="775" y="435"/>
                </a:cxn>
                <a:cxn ang="0">
                  <a:pos x="748" y="433"/>
                </a:cxn>
                <a:cxn ang="0">
                  <a:pos x="721" y="423"/>
                </a:cxn>
                <a:cxn ang="0">
                  <a:pos x="669" y="428"/>
                </a:cxn>
                <a:cxn ang="0">
                  <a:pos x="669" y="498"/>
                </a:cxn>
                <a:cxn ang="0">
                  <a:pos x="648" y="531"/>
                </a:cxn>
                <a:cxn ang="0">
                  <a:pos x="587" y="497"/>
                </a:cxn>
                <a:cxn ang="0">
                  <a:pos x="542" y="427"/>
                </a:cxn>
                <a:cxn ang="0">
                  <a:pos x="520" y="448"/>
                </a:cxn>
                <a:cxn ang="0">
                  <a:pos x="448" y="445"/>
                </a:cxn>
                <a:cxn ang="0">
                  <a:pos x="426" y="507"/>
                </a:cxn>
                <a:cxn ang="0">
                  <a:pos x="371" y="515"/>
                </a:cxn>
                <a:cxn ang="0">
                  <a:pos x="382" y="549"/>
                </a:cxn>
                <a:cxn ang="0">
                  <a:pos x="366" y="564"/>
                </a:cxn>
                <a:cxn ang="0">
                  <a:pos x="331" y="517"/>
                </a:cxn>
                <a:cxn ang="0">
                  <a:pos x="263" y="448"/>
                </a:cxn>
                <a:cxn ang="0">
                  <a:pos x="265" y="473"/>
                </a:cxn>
                <a:cxn ang="0">
                  <a:pos x="301" y="505"/>
                </a:cxn>
                <a:cxn ang="0">
                  <a:pos x="303" y="534"/>
                </a:cxn>
                <a:cxn ang="0">
                  <a:pos x="291" y="530"/>
                </a:cxn>
                <a:cxn ang="0">
                  <a:pos x="243" y="491"/>
                </a:cxn>
                <a:cxn ang="0">
                  <a:pos x="163" y="473"/>
                </a:cxn>
                <a:cxn ang="0">
                  <a:pos x="105" y="534"/>
                </a:cxn>
                <a:cxn ang="0">
                  <a:pos x="35" y="564"/>
                </a:cxn>
                <a:cxn ang="0">
                  <a:pos x="9" y="496"/>
                </a:cxn>
                <a:cxn ang="0">
                  <a:pos x="93" y="473"/>
                </a:cxn>
                <a:cxn ang="0">
                  <a:pos x="80" y="415"/>
                </a:cxn>
                <a:cxn ang="0">
                  <a:pos x="90" y="393"/>
                </a:cxn>
                <a:cxn ang="0">
                  <a:pos x="135" y="361"/>
                </a:cxn>
                <a:cxn ang="0">
                  <a:pos x="199" y="320"/>
                </a:cxn>
                <a:cxn ang="0">
                  <a:pos x="224" y="262"/>
                </a:cxn>
                <a:cxn ang="0">
                  <a:pos x="227" y="307"/>
                </a:cxn>
                <a:cxn ang="0">
                  <a:pos x="273" y="313"/>
                </a:cxn>
                <a:cxn ang="0">
                  <a:pos x="336" y="298"/>
                </a:cxn>
                <a:cxn ang="0">
                  <a:pos x="386" y="256"/>
                </a:cxn>
                <a:cxn ang="0">
                  <a:pos x="431" y="196"/>
                </a:cxn>
                <a:cxn ang="0">
                  <a:pos x="355" y="185"/>
                </a:cxn>
                <a:cxn ang="0">
                  <a:pos x="398" y="112"/>
                </a:cxn>
                <a:cxn ang="0">
                  <a:pos x="301" y="184"/>
                </a:cxn>
                <a:cxn ang="0">
                  <a:pos x="296" y="245"/>
                </a:cxn>
                <a:cxn ang="0">
                  <a:pos x="256" y="289"/>
                </a:cxn>
                <a:cxn ang="0">
                  <a:pos x="231" y="222"/>
                </a:cxn>
                <a:cxn ang="0">
                  <a:pos x="177" y="220"/>
                </a:cxn>
                <a:cxn ang="0">
                  <a:pos x="182" y="166"/>
                </a:cxn>
                <a:cxn ang="0">
                  <a:pos x="249" y="103"/>
                </a:cxn>
                <a:cxn ang="0">
                  <a:pos x="305" y="48"/>
                </a:cxn>
                <a:cxn ang="0">
                  <a:pos x="335" y="24"/>
                </a:cxn>
                <a:cxn ang="0">
                  <a:pos x="371" y="4"/>
                </a:cxn>
                <a:cxn ang="0">
                  <a:pos x="409" y="6"/>
                </a:cxn>
              </a:cxnLst>
              <a:rect l="0" t="0" r="r" b="b"/>
              <a:pathLst>
                <a:path w="848" h="574">
                  <a:moveTo>
                    <a:pt x="288" y="39"/>
                  </a:moveTo>
                  <a:lnTo>
                    <a:pt x="290" y="42"/>
                  </a:lnTo>
                  <a:lnTo>
                    <a:pt x="290" y="47"/>
                  </a:lnTo>
                  <a:lnTo>
                    <a:pt x="293" y="47"/>
                  </a:lnTo>
                  <a:lnTo>
                    <a:pt x="296" y="48"/>
                  </a:lnTo>
                  <a:lnTo>
                    <a:pt x="297" y="49"/>
                  </a:lnTo>
                  <a:lnTo>
                    <a:pt x="288" y="52"/>
                  </a:lnTo>
                  <a:lnTo>
                    <a:pt x="281" y="56"/>
                  </a:lnTo>
                  <a:lnTo>
                    <a:pt x="273" y="57"/>
                  </a:lnTo>
                  <a:lnTo>
                    <a:pt x="275" y="54"/>
                  </a:lnTo>
                  <a:lnTo>
                    <a:pt x="280" y="52"/>
                  </a:lnTo>
                  <a:lnTo>
                    <a:pt x="281" y="51"/>
                  </a:lnTo>
                  <a:lnTo>
                    <a:pt x="278" y="51"/>
                  </a:lnTo>
                  <a:lnTo>
                    <a:pt x="277" y="49"/>
                  </a:lnTo>
                  <a:lnTo>
                    <a:pt x="275" y="49"/>
                  </a:lnTo>
                  <a:lnTo>
                    <a:pt x="277" y="44"/>
                  </a:lnTo>
                  <a:lnTo>
                    <a:pt x="278" y="43"/>
                  </a:lnTo>
                  <a:lnTo>
                    <a:pt x="283" y="43"/>
                  </a:lnTo>
                  <a:lnTo>
                    <a:pt x="285" y="44"/>
                  </a:lnTo>
                  <a:lnTo>
                    <a:pt x="287" y="42"/>
                  </a:lnTo>
                  <a:lnTo>
                    <a:pt x="288" y="39"/>
                  </a:lnTo>
                  <a:close/>
                  <a:moveTo>
                    <a:pt x="429" y="0"/>
                  </a:moveTo>
                  <a:lnTo>
                    <a:pt x="429" y="8"/>
                  </a:lnTo>
                  <a:lnTo>
                    <a:pt x="430" y="9"/>
                  </a:lnTo>
                  <a:lnTo>
                    <a:pt x="433" y="9"/>
                  </a:lnTo>
                  <a:lnTo>
                    <a:pt x="434" y="6"/>
                  </a:lnTo>
                  <a:lnTo>
                    <a:pt x="435" y="5"/>
                  </a:lnTo>
                  <a:lnTo>
                    <a:pt x="436" y="3"/>
                  </a:lnTo>
                  <a:lnTo>
                    <a:pt x="440" y="3"/>
                  </a:lnTo>
                  <a:lnTo>
                    <a:pt x="445" y="5"/>
                  </a:lnTo>
                  <a:lnTo>
                    <a:pt x="448" y="8"/>
                  </a:lnTo>
                  <a:lnTo>
                    <a:pt x="451" y="9"/>
                  </a:lnTo>
                  <a:lnTo>
                    <a:pt x="453" y="10"/>
                  </a:lnTo>
                  <a:lnTo>
                    <a:pt x="451" y="14"/>
                  </a:lnTo>
                  <a:lnTo>
                    <a:pt x="444" y="18"/>
                  </a:lnTo>
                  <a:lnTo>
                    <a:pt x="441" y="18"/>
                  </a:lnTo>
                  <a:lnTo>
                    <a:pt x="436" y="19"/>
                  </a:lnTo>
                  <a:lnTo>
                    <a:pt x="439" y="22"/>
                  </a:lnTo>
                  <a:lnTo>
                    <a:pt x="441" y="23"/>
                  </a:lnTo>
                  <a:lnTo>
                    <a:pt x="444" y="25"/>
                  </a:lnTo>
                  <a:lnTo>
                    <a:pt x="446" y="27"/>
                  </a:lnTo>
                  <a:lnTo>
                    <a:pt x="450" y="27"/>
                  </a:lnTo>
                  <a:lnTo>
                    <a:pt x="453" y="28"/>
                  </a:lnTo>
                  <a:lnTo>
                    <a:pt x="468" y="28"/>
                  </a:lnTo>
                  <a:lnTo>
                    <a:pt x="477" y="29"/>
                  </a:lnTo>
                  <a:lnTo>
                    <a:pt x="489" y="34"/>
                  </a:lnTo>
                  <a:lnTo>
                    <a:pt x="534" y="53"/>
                  </a:lnTo>
                  <a:lnTo>
                    <a:pt x="546" y="57"/>
                  </a:lnTo>
                  <a:lnTo>
                    <a:pt x="564" y="64"/>
                  </a:lnTo>
                  <a:lnTo>
                    <a:pt x="576" y="72"/>
                  </a:lnTo>
                  <a:lnTo>
                    <a:pt x="582" y="79"/>
                  </a:lnTo>
                  <a:lnTo>
                    <a:pt x="582" y="86"/>
                  </a:lnTo>
                  <a:lnTo>
                    <a:pt x="578" y="92"/>
                  </a:lnTo>
                  <a:lnTo>
                    <a:pt x="572" y="97"/>
                  </a:lnTo>
                  <a:lnTo>
                    <a:pt x="563" y="101"/>
                  </a:lnTo>
                  <a:lnTo>
                    <a:pt x="556" y="102"/>
                  </a:lnTo>
                  <a:lnTo>
                    <a:pt x="547" y="101"/>
                  </a:lnTo>
                  <a:lnTo>
                    <a:pt x="532" y="98"/>
                  </a:lnTo>
                  <a:lnTo>
                    <a:pt x="518" y="97"/>
                  </a:lnTo>
                  <a:lnTo>
                    <a:pt x="503" y="97"/>
                  </a:lnTo>
                  <a:lnTo>
                    <a:pt x="505" y="103"/>
                  </a:lnTo>
                  <a:lnTo>
                    <a:pt x="508" y="112"/>
                  </a:lnTo>
                  <a:lnTo>
                    <a:pt x="515" y="127"/>
                  </a:lnTo>
                  <a:lnTo>
                    <a:pt x="522" y="134"/>
                  </a:lnTo>
                  <a:lnTo>
                    <a:pt x="531" y="136"/>
                  </a:lnTo>
                  <a:lnTo>
                    <a:pt x="531" y="120"/>
                  </a:lnTo>
                  <a:lnTo>
                    <a:pt x="544" y="125"/>
                  </a:lnTo>
                  <a:lnTo>
                    <a:pt x="556" y="126"/>
                  </a:lnTo>
                  <a:lnTo>
                    <a:pt x="563" y="123"/>
                  </a:lnTo>
                  <a:lnTo>
                    <a:pt x="568" y="120"/>
                  </a:lnTo>
                  <a:lnTo>
                    <a:pt x="576" y="110"/>
                  </a:lnTo>
                  <a:lnTo>
                    <a:pt x="578" y="103"/>
                  </a:lnTo>
                  <a:lnTo>
                    <a:pt x="581" y="100"/>
                  </a:lnTo>
                  <a:lnTo>
                    <a:pt x="584" y="97"/>
                  </a:lnTo>
                  <a:lnTo>
                    <a:pt x="591" y="96"/>
                  </a:lnTo>
                  <a:lnTo>
                    <a:pt x="597" y="97"/>
                  </a:lnTo>
                  <a:lnTo>
                    <a:pt x="611" y="97"/>
                  </a:lnTo>
                  <a:lnTo>
                    <a:pt x="615" y="95"/>
                  </a:lnTo>
                  <a:lnTo>
                    <a:pt x="616" y="90"/>
                  </a:lnTo>
                  <a:lnTo>
                    <a:pt x="616" y="86"/>
                  </a:lnTo>
                  <a:lnTo>
                    <a:pt x="615" y="83"/>
                  </a:lnTo>
                  <a:lnTo>
                    <a:pt x="612" y="81"/>
                  </a:lnTo>
                  <a:lnTo>
                    <a:pt x="611" y="78"/>
                  </a:lnTo>
                  <a:lnTo>
                    <a:pt x="611" y="77"/>
                  </a:lnTo>
                  <a:lnTo>
                    <a:pt x="617" y="61"/>
                  </a:lnTo>
                  <a:lnTo>
                    <a:pt x="622" y="52"/>
                  </a:lnTo>
                  <a:lnTo>
                    <a:pt x="627" y="48"/>
                  </a:lnTo>
                  <a:lnTo>
                    <a:pt x="630" y="49"/>
                  </a:lnTo>
                  <a:lnTo>
                    <a:pt x="632" y="54"/>
                  </a:lnTo>
                  <a:lnTo>
                    <a:pt x="633" y="61"/>
                  </a:lnTo>
                  <a:lnTo>
                    <a:pt x="632" y="68"/>
                  </a:lnTo>
                  <a:lnTo>
                    <a:pt x="631" y="74"/>
                  </a:lnTo>
                  <a:lnTo>
                    <a:pt x="631" y="79"/>
                  </a:lnTo>
                  <a:lnTo>
                    <a:pt x="638" y="83"/>
                  </a:lnTo>
                  <a:lnTo>
                    <a:pt x="641" y="83"/>
                  </a:lnTo>
                  <a:lnTo>
                    <a:pt x="647" y="82"/>
                  </a:lnTo>
                  <a:lnTo>
                    <a:pt x="657" y="77"/>
                  </a:lnTo>
                  <a:lnTo>
                    <a:pt x="667" y="69"/>
                  </a:lnTo>
                  <a:lnTo>
                    <a:pt x="680" y="62"/>
                  </a:lnTo>
                  <a:lnTo>
                    <a:pt x="692" y="56"/>
                  </a:lnTo>
                  <a:lnTo>
                    <a:pt x="704" y="49"/>
                  </a:lnTo>
                  <a:lnTo>
                    <a:pt x="714" y="45"/>
                  </a:lnTo>
                  <a:lnTo>
                    <a:pt x="721" y="47"/>
                  </a:lnTo>
                  <a:lnTo>
                    <a:pt x="726" y="52"/>
                  </a:lnTo>
                  <a:lnTo>
                    <a:pt x="731" y="54"/>
                  </a:lnTo>
                  <a:lnTo>
                    <a:pt x="736" y="54"/>
                  </a:lnTo>
                  <a:lnTo>
                    <a:pt x="740" y="56"/>
                  </a:lnTo>
                  <a:lnTo>
                    <a:pt x="745" y="54"/>
                  </a:lnTo>
                  <a:lnTo>
                    <a:pt x="749" y="54"/>
                  </a:lnTo>
                  <a:lnTo>
                    <a:pt x="750" y="53"/>
                  </a:lnTo>
                  <a:lnTo>
                    <a:pt x="756" y="53"/>
                  </a:lnTo>
                  <a:lnTo>
                    <a:pt x="758" y="54"/>
                  </a:lnTo>
                  <a:lnTo>
                    <a:pt x="760" y="54"/>
                  </a:lnTo>
                  <a:lnTo>
                    <a:pt x="763" y="49"/>
                  </a:lnTo>
                  <a:lnTo>
                    <a:pt x="769" y="48"/>
                  </a:lnTo>
                  <a:lnTo>
                    <a:pt x="774" y="45"/>
                  </a:lnTo>
                  <a:lnTo>
                    <a:pt x="779" y="44"/>
                  </a:lnTo>
                  <a:lnTo>
                    <a:pt x="781" y="49"/>
                  </a:lnTo>
                  <a:lnTo>
                    <a:pt x="779" y="52"/>
                  </a:lnTo>
                  <a:lnTo>
                    <a:pt x="778" y="54"/>
                  </a:lnTo>
                  <a:lnTo>
                    <a:pt x="778" y="57"/>
                  </a:lnTo>
                  <a:lnTo>
                    <a:pt x="780" y="59"/>
                  </a:lnTo>
                  <a:lnTo>
                    <a:pt x="783" y="61"/>
                  </a:lnTo>
                  <a:lnTo>
                    <a:pt x="785" y="59"/>
                  </a:lnTo>
                  <a:lnTo>
                    <a:pt x="788" y="57"/>
                  </a:lnTo>
                  <a:lnTo>
                    <a:pt x="788" y="54"/>
                  </a:lnTo>
                  <a:lnTo>
                    <a:pt x="786" y="53"/>
                  </a:lnTo>
                  <a:lnTo>
                    <a:pt x="786" y="51"/>
                  </a:lnTo>
                  <a:lnTo>
                    <a:pt x="791" y="49"/>
                  </a:lnTo>
                  <a:lnTo>
                    <a:pt x="794" y="51"/>
                  </a:lnTo>
                  <a:lnTo>
                    <a:pt x="795" y="52"/>
                  </a:lnTo>
                  <a:lnTo>
                    <a:pt x="798" y="53"/>
                  </a:lnTo>
                  <a:lnTo>
                    <a:pt x="802" y="53"/>
                  </a:lnTo>
                  <a:lnTo>
                    <a:pt x="803" y="52"/>
                  </a:lnTo>
                  <a:lnTo>
                    <a:pt x="805" y="44"/>
                  </a:lnTo>
                  <a:lnTo>
                    <a:pt x="805" y="37"/>
                  </a:lnTo>
                  <a:lnTo>
                    <a:pt x="803" y="32"/>
                  </a:lnTo>
                  <a:lnTo>
                    <a:pt x="803" y="29"/>
                  </a:lnTo>
                  <a:lnTo>
                    <a:pt x="805" y="27"/>
                  </a:lnTo>
                  <a:lnTo>
                    <a:pt x="812" y="25"/>
                  </a:lnTo>
                  <a:lnTo>
                    <a:pt x="820" y="25"/>
                  </a:lnTo>
                  <a:lnTo>
                    <a:pt x="834" y="28"/>
                  </a:lnTo>
                  <a:lnTo>
                    <a:pt x="835" y="30"/>
                  </a:lnTo>
                  <a:lnTo>
                    <a:pt x="837" y="35"/>
                  </a:lnTo>
                  <a:lnTo>
                    <a:pt x="835" y="42"/>
                  </a:lnTo>
                  <a:lnTo>
                    <a:pt x="838" y="47"/>
                  </a:lnTo>
                  <a:lnTo>
                    <a:pt x="842" y="52"/>
                  </a:lnTo>
                  <a:lnTo>
                    <a:pt x="840" y="59"/>
                  </a:lnTo>
                  <a:lnTo>
                    <a:pt x="838" y="62"/>
                  </a:lnTo>
                  <a:lnTo>
                    <a:pt x="838" y="68"/>
                  </a:lnTo>
                  <a:lnTo>
                    <a:pt x="842" y="72"/>
                  </a:lnTo>
                  <a:lnTo>
                    <a:pt x="848" y="72"/>
                  </a:lnTo>
                  <a:lnTo>
                    <a:pt x="848" y="82"/>
                  </a:lnTo>
                  <a:lnTo>
                    <a:pt x="847" y="88"/>
                  </a:lnTo>
                  <a:lnTo>
                    <a:pt x="844" y="88"/>
                  </a:lnTo>
                  <a:lnTo>
                    <a:pt x="842" y="90"/>
                  </a:lnTo>
                  <a:lnTo>
                    <a:pt x="842" y="93"/>
                  </a:lnTo>
                  <a:lnTo>
                    <a:pt x="839" y="98"/>
                  </a:lnTo>
                  <a:lnTo>
                    <a:pt x="833" y="102"/>
                  </a:lnTo>
                  <a:lnTo>
                    <a:pt x="828" y="103"/>
                  </a:lnTo>
                  <a:lnTo>
                    <a:pt x="823" y="111"/>
                  </a:lnTo>
                  <a:lnTo>
                    <a:pt x="820" y="120"/>
                  </a:lnTo>
                  <a:lnTo>
                    <a:pt x="810" y="128"/>
                  </a:lnTo>
                  <a:lnTo>
                    <a:pt x="802" y="135"/>
                  </a:lnTo>
                  <a:lnTo>
                    <a:pt x="797" y="144"/>
                  </a:lnTo>
                  <a:lnTo>
                    <a:pt x="791" y="147"/>
                  </a:lnTo>
                  <a:lnTo>
                    <a:pt x="786" y="147"/>
                  </a:lnTo>
                  <a:lnTo>
                    <a:pt x="783" y="149"/>
                  </a:lnTo>
                  <a:lnTo>
                    <a:pt x="781" y="152"/>
                  </a:lnTo>
                  <a:lnTo>
                    <a:pt x="783" y="157"/>
                  </a:lnTo>
                  <a:lnTo>
                    <a:pt x="780" y="164"/>
                  </a:lnTo>
                  <a:lnTo>
                    <a:pt x="779" y="170"/>
                  </a:lnTo>
                  <a:lnTo>
                    <a:pt x="776" y="176"/>
                  </a:lnTo>
                  <a:lnTo>
                    <a:pt x="778" y="186"/>
                  </a:lnTo>
                  <a:lnTo>
                    <a:pt x="773" y="199"/>
                  </a:lnTo>
                  <a:lnTo>
                    <a:pt x="773" y="201"/>
                  </a:lnTo>
                  <a:lnTo>
                    <a:pt x="774" y="201"/>
                  </a:lnTo>
                  <a:lnTo>
                    <a:pt x="775" y="199"/>
                  </a:lnTo>
                  <a:lnTo>
                    <a:pt x="776" y="204"/>
                  </a:lnTo>
                  <a:lnTo>
                    <a:pt x="775" y="212"/>
                  </a:lnTo>
                  <a:lnTo>
                    <a:pt x="775" y="213"/>
                  </a:lnTo>
                  <a:lnTo>
                    <a:pt x="776" y="220"/>
                  </a:lnTo>
                  <a:lnTo>
                    <a:pt x="776" y="224"/>
                  </a:lnTo>
                  <a:lnTo>
                    <a:pt x="778" y="229"/>
                  </a:lnTo>
                  <a:lnTo>
                    <a:pt x="776" y="233"/>
                  </a:lnTo>
                  <a:lnTo>
                    <a:pt x="773" y="232"/>
                  </a:lnTo>
                  <a:lnTo>
                    <a:pt x="773" y="237"/>
                  </a:lnTo>
                  <a:lnTo>
                    <a:pt x="776" y="242"/>
                  </a:lnTo>
                  <a:lnTo>
                    <a:pt x="778" y="249"/>
                  </a:lnTo>
                  <a:lnTo>
                    <a:pt x="773" y="259"/>
                  </a:lnTo>
                  <a:lnTo>
                    <a:pt x="769" y="262"/>
                  </a:lnTo>
                  <a:lnTo>
                    <a:pt x="766" y="263"/>
                  </a:lnTo>
                  <a:lnTo>
                    <a:pt x="769" y="268"/>
                  </a:lnTo>
                  <a:lnTo>
                    <a:pt x="766" y="271"/>
                  </a:lnTo>
                  <a:lnTo>
                    <a:pt x="769" y="274"/>
                  </a:lnTo>
                  <a:lnTo>
                    <a:pt x="775" y="281"/>
                  </a:lnTo>
                  <a:lnTo>
                    <a:pt x="778" y="288"/>
                  </a:lnTo>
                  <a:lnTo>
                    <a:pt x="776" y="293"/>
                  </a:lnTo>
                  <a:lnTo>
                    <a:pt x="771" y="301"/>
                  </a:lnTo>
                  <a:lnTo>
                    <a:pt x="765" y="306"/>
                  </a:lnTo>
                  <a:lnTo>
                    <a:pt x="761" y="317"/>
                  </a:lnTo>
                  <a:lnTo>
                    <a:pt x="758" y="325"/>
                  </a:lnTo>
                  <a:lnTo>
                    <a:pt x="758" y="332"/>
                  </a:lnTo>
                  <a:lnTo>
                    <a:pt x="761" y="339"/>
                  </a:lnTo>
                  <a:lnTo>
                    <a:pt x="768" y="340"/>
                  </a:lnTo>
                  <a:lnTo>
                    <a:pt x="771" y="339"/>
                  </a:lnTo>
                  <a:lnTo>
                    <a:pt x="776" y="340"/>
                  </a:lnTo>
                  <a:lnTo>
                    <a:pt x="776" y="347"/>
                  </a:lnTo>
                  <a:lnTo>
                    <a:pt x="775" y="354"/>
                  </a:lnTo>
                  <a:lnTo>
                    <a:pt x="771" y="356"/>
                  </a:lnTo>
                  <a:lnTo>
                    <a:pt x="764" y="356"/>
                  </a:lnTo>
                  <a:lnTo>
                    <a:pt x="759" y="352"/>
                  </a:lnTo>
                  <a:lnTo>
                    <a:pt x="755" y="355"/>
                  </a:lnTo>
                  <a:lnTo>
                    <a:pt x="758" y="362"/>
                  </a:lnTo>
                  <a:lnTo>
                    <a:pt x="761" y="369"/>
                  </a:lnTo>
                  <a:lnTo>
                    <a:pt x="770" y="371"/>
                  </a:lnTo>
                  <a:lnTo>
                    <a:pt x="774" y="367"/>
                  </a:lnTo>
                  <a:lnTo>
                    <a:pt x="781" y="364"/>
                  </a:lnTo>
                  <a:lnTo>
                    <a:pt x="784" y="365"/>
                  </a:lnTo>
                  <a:lnTo>
                    <a:pt x="783" y="367"/>
                  </a:lnTo>
                  <a:lnTo>
                    <a:pt x="781" y="375"/>
                  </a:lnTo>
                  <a:lnTo>
                    <a:pt x="776" y="380"/>
                  </a:lnTo>
                  <a:lnTo>
                    <a:pt x="773" y="386"/>
                  </a:lnTo>
                  <a:lnTo>
                    <a:pt x="771" y="390"/>
                  </a:lnTo>
                  <a:lnTo>
                    <a:pt x="773" y="395"/>
                  </a:lnTo>
                  <a:lnTo>
                    <a:pt x="775" y="404"/>
                  </a:lnTo>
                  <a:lnTo>
                    <a:pt x="775" y="408"/>
                  </a:lnTo>
                  <a:lnTo>
                    <a:pt x="779" y="406"/>
                  </a:lnTo>
                  <a:lnTo>
                    <a:pt x="785" y="406"/>
                  </a:lnTo>
                  <a:lnTo>
                    <a:pt x="786" y="409"/>
                  </a:lnTo>
                  <a:lnTo>
                    <a:pt x="788" y="414"/>
                  </a:lnTo>
                  <a:lnTo>
                    <a:pt x="788" y="415"/>
                  </a:lnTo>
                  <a:lnTo>
                    <a:pt x="791" y="417"/>
                  </a:lnTo>
                  <a:lnTo>
                    <a:pt x="791" y="419"/>
                  </a:lnTo>
                  <a:lnTo>
                    <a:pt x="793" y="419"/>
                  </a:lnTo>
                  <a:lnTo>
                    <a:pt x="797" y="420"/>
                  </a:lnTo>
                  <a:lnTo>
                    <a:pt x="797" y="422"/>
                  </a:lnTo>
                  <a:lnTo>
                    <a:pt x="798" y="423"/>
                  </a:lnTo>
                  <a:lnTo>
                    <a:pt x="804" y="423"/>
                  </a:lnTo>
                  <a:lnTo>
                    <a:pt x="804" y="424"/>
                  </a:lnTo>
                  <a:lnTo>
                    <a:pt x="805" y="425"/>
                  </a:lnTo>
                  <a:lnTo>
                    <a:pt x="804" y="427"/>
                  </a:lnTo>
                  <a:lnTo>
                    <a:pt x="803" y="434"/>
                  </a:lnTo>
                  <a:lnTo>
                    <a:pt x="799" y="434"/>
                  </a:lnTo>
                  <a:lnTo>
                    <a:pt x="798" y="435"/>
                  </a:lnTo>
                  <a:lnTo>
                    <a:pt x="795" y="437"/>
                  </a:lnTo>
                  <a:lnTo>
                    <a:pt x="791" y="435"/>
                  </a:lnTo>
                  <a:lnTo>
                    <a:pt x="789" y="433"/>
                  </a:lnTo>
                  <a:lnTo>
                    <a:pt x="788" y="434"/>
                  </a:lnTo>
                  <a:lnTo>
                    <a:pt x="786" y="437"/>
                  </a:lnTo>
                  <a:lnTo>
                    <a:pt x="785" y="438"/>
                  </a:lnTo>
                  <a:lnTo>
                    <a:pt x="781" y="438"/>
                  </a:lnTo>
                  <a:lnTo>
                    <a:pt x="781" y="437"/>
                  </a:lnTo>
                  <a:lnTo>
                    <a:pt x="779" y="435"/>
                  </a:lnTo>
                  <a:lnTo>
                    <a:pt x="775" y="435"/>
                  </a:lnTo>
                  <a:lnTo>
                    <a:pt x="774" y="434"/>
                  </a:lnTo>
                  <a:lnTo>
                    <a:pt x="773" y="434"/>
                  </a:lnTo>
                  <a:lnTo>
                    <a:pt x="773" y="430"/>
                  </a:lnTo>
                  <a:lnTo>
                    <a:pt x="771" y="429"/>
                  </a:lnTo>
                  <a:lnTo>
                    <a:pt x="769" y="428"/>
                  </a:lnTo>
                  <a:lnTo>
                    <a:pt x="768" y="429"/>
                  </a:lnTo>
                  <a:lnTo>
                    <a:pt x="765" y="429"/>
                  </a:lnTo>
                  <a:lnTo>
                    <a:pt x="764" y="430"/>
                  </a:lnTo>
                  <a:lnTo>
                    <a:pt x="761" y="432"/>
                  </a:lnTo>
                  <a:lnTo>
                    <a:pt x="759" y="430"/>
                  </a:lnTo>
                  <a:lnTo>
                    <a:pt x="758" y="429"/>
                  </a:lnTo>
                  <a:lnTo>
                    <a:pt x="756" y="430"/>
                  </a:lnTo>
                  <a:lnTo>
                    <a:pt x="755" y="429"/>
                  </a:lnTo>
                  <a:lnTo>
                    <a:pt x="754" y="429"/>
                  </a:lnTo>
                  <a:lnTo>
                    <a:pt x="753" y="430"/>
                  </a:lnTo>
                  <a:lnTo>
                    <a:pt x="750" y="430"/>
                  </a:lnTo>
                  <a:lnTo>
                    <a:pt x="748" y="433"/>
                  </a:lnTo>
                  <a:lnTo>
                    <a:pt x="748" y="434"/>
                  </a:lnTo>
                  <a:lnTo>
                    <a:pt x="744" y="437"/>
                  </a:lnTo>
                  <a:lnTo>
                    <a:pt x="743" y="437"/>
                  </a:lnTo>
                  <a:lnTo>
                    <a:pt x="740" y="435"/>
                  </a:lnTo>
                  <a:lnTo>
                    <a:pt x="736" y="434"/>
                  </a:lnTo>
                  <a:lnTo>
                    <a:pt x="735" y="433"/>
                  </a:lnTo>
                  <a:lnTo>
                    <a:pt x="735" y="432"/>
                  </a:lnTo>
                  <a:lnTo>
                    <a:pt x="734" y="432"/>
                  </a:lnTo>
                  <a:lnTo>
                    <a:pt x="734" y="429"/>
                  </a:lnTo>
                  <a:lnTo>
                    <a:pt x="731" y="430"/>
                  </a:lnTo>
                  <a:lnTo>
                    <a:pt x="731" y="437"/>
                  </a:lnTo>
                  <a:lnTo>
                    <a:pt x="730" y="433"/>
                  </a:lnTo>
                  <a:lnTo>
                    <a:pt x="728" y="430"/>
                  </a:lnTo>
                  <a:lnTo>
                    <a:pt x="726" y="428"/>
                  </a:lnTo>
                  <a:lnTo>
                    <a:pt x="724" y="425"/>
                  </a:lnTo>
                  <a:lnTo>
                    <a:pt x="721" y="424"/>
                  </a:lnTo>
                  <a:lnTo>
                    <a:pt x="721" y="423"/>
                  </a:lnTo>
                  <a:lnTo>
                    <a:pt x="719" y="420"/>
                  </a:lnTo>
                  <a:lnTo>
                    <a:pt x="716" y="420"/>
                  </a:lnTo>
                  <a:lnTo>
                    <a:pt x="715" y="422"/>
                  </a:lnTo>
                  <a:lnTo>
                    <a:pt x="714" y="420"/>
                  </a:lnTo>
                  <a:lnTo>
                    <a:pt x="710" y="420"/>
                  </a:lnTo>
                  <a:lnTo>
                    <a:pt x="707" y="419"/>
                  </a:lnTo>
                  <a:lnTo>
                    <a:pt x="707" y="418"/>
                  </a:lnTo>
                  <a:lnTo>
                    <a:pt x="702" y="418"/>
                  </a:lnTo>
                  <a:lnTo>
                    <a:pt x="702" y="419"/>
                  </a:lnTo>
                  <a:lnTo>
                    <a:pt x="690" y="419"/>
                  </a:lnTo>
                  <a:lnTo>
                    <a:pt x="689" y="420"/>
                  </a:lnTo>
                  <a:lnTo>
                    <a:pt x="687" y="420"/>
                  </a:lnTo>
                  <a:lnTo>
                    <a:pt x="685" y="422"/>
                  </a:lnTo>
                  <a:lnTo>
                    <a:pt x="679" y="424"/>
                  </a:lnTo>
                  <a:lnTo>
                    <a:pt x="671" y="427"/>
                  </a:lnTo>
                  <a:lnTo>
                    <a:pt x="670" y="427"/>
                  </a:lnTo>
                  <a:lnTo>
                    <a:pt x="669" y="428"/>
                  </a:lnTo>
                  <a:lnTo>
                    <a:pt x="665" y="429"/>
                  </a:lnTo>
                  <a:lnTo>
                    <a:pt x="657" y="433"/>
                  </a:lnTo>
                  <a:lnTo>
                    <a:pt x="656" y="433"/>
                  </a:lnTo>
                  <a:lnTo>
                    <a:pt x="655" y="434"/>
                  </a:lnTo>
                  <a:lnTo>
                    <a:pt x="653" y="437"/>
                  </a:lnTo>
                  <a:lnTo>
                    <a:pt x="651" y="440"/>
                  </a:lnTo>
                  <a:lnTo>
                    <a:pt x="650" y="444"/>
                  </a:lnTo>
                  <a:lnTo>
                    <a:pt x="647" y="447"/>
                  </a:lnTo>
                  <a:lnTo>
                    <a:pt x="646" y="450"/>
                  </a:lnTo>
                  <a:lnTo>
                    <a:pt x="646" y="452"/>
                  </a:lnTo>
                  <a:lnTo>
                    <a:pt x="647" y="454"/>
                  </a:lnTo>
                  <a:lnTo>
                    <a:pt x="648" y="458"/>
                  </a:lnTo>
                  <a:lnTo>
                    <a:pt x="651" y="461"/>
                  </a:lnTo>
                  <a:lnTo>
                    <a:pt x="655" y="468"/>
                  </a:lnTo>
                  <a:lnTo>
                    <a:pt x="657" y="477"/>
                  </a:lnTo>
                  <a:lnTo>
                    <a:pt x="661" y="488"/>
                  </a:lnTo>
                  <a:lnTo>
                    <a:pt x="669" y="498"/>
                  </a:lnTo>
                  <a:lnTo>
                    <a:pt x="676" y="507"/>
                  </a:lnTo>
                  <a:lnTo>
                    <a:pt x="682" y="512"/>
                  </a:lnTo>
                  <a:lnTo>
                    <a:pt x="677" y="517"/>
                  </a:lnTo>
                  <a:lnTo>
                    <a:pt x="675" y="525"/>
                  </a:lnTo>
                  <a:lnTo>
                    <a:pt x="671" y="532"/>
                  </a:lnTo>
                  <a:lnTo>
                    <a:pt x="666" y="531"/>
                  </a:lnTo>
                  <a:lnTo>
                    <a:pt x="666" y="528"/>
                  </a:lnTo>
                  <a:lnTo>
                    <a:pt x="665" y="527"/>
                  </a:lnTo>
                  <a:lnTo>
                    <a:pt x="664" y="525"/>
                  </a:lnTo>
                  <a:lnTo>
                    <a:pt x="664" y="523"/>
                  </a:lnTo>
                  <a:lnTo>
                    <a:pt x="662" y="521"/>
                  </a:lnTo>
                  <a:lnTo>
                    <a:pt x="660" y="521"/>
                  </a:lnTo>
                  <a:lnTo>
                    <a:pt x="658" y="522"/>
                  </a:lnTo>
                  <a:lnTo>
                    <a:pt x="657" y="522"/>
                  </a:lnTo>
                  <a:lnTo>
                    <a:pt x="655" y="523"/>
                  </a:lnTo>
                  <a:lnTo>
                    <a:pt x="650" y="528"/>
                  </a:lnTo>
                  <a:lnTo>
                    <a:pt x="648" y="531"/>
                  </a:lnTo>
                  <a:lnTo>
                    <a:pt x="646" y="532"/>
                  </a:lnTo>
                  <a:lnTo>
                    <a:pt x="642" y="532"/>
                  </a:lnTo>
                  <a:lnTo>
                    <a:pt x="636" y="530"/>
                  </a:lnTo>
                  <a:lnTo>
                    <a:pt x="631" y="526"/>
                  </a:lnTo>
                  <a:lnTo>
                    <a:pt x="627" y="521"/>
                  </a:lnTo>
                  <a:lnTo>
                    <a:pt x="622" y="517"/>
                  </a:lnTo>
                  <a:lnTo>
                    <a:pt x="621" y="517"/>
                  </a:lnTo>
                  <a:lnTo>
                    <a:pt x="620" y="516"/>
                  </a:lnTo>
                  <a:lnTo>
                    <a:pt x="615" y="513"/>
                  </a:lnTo>
                  <a:lnTo>
                    <a:pt x="612" y="511"/>
                  </a:lnTo>
                  <a:lnTo>
                    <a:pt x="611" y="507"/>
                  </a:lnTo>
                  <a:lnTo>
                    <a:pt x="608" y="502"/>
                  </a:lnTo>
                  <a:lnTo>
                    <a:pt x="608" y="500"/>
                  </a:lnTo>
                  <a:lnTo>
                    <a:pt x="606" y="497"/>
                  </a:lnTo>
                  <a:lnTo>
                    <a:pt x="601" y="495"/>
                  </a:lnTo>
                  <a:lnTo>
                    <a:pt x="592" y="495"/>
                  </a:lnTo>
                  <a:lnTo>
                    <a:pt x="587" y="497"/>
                  </a:lnTo>
                  <a:lnTo>
                    <a:pt x="586" y="497"/>
                  </a:lnTo>
                  <a:lnTo>
                    <a:pt x="583" y="487"/>
                  </a:lnTo>
                  <a:lnTo>
                    <a:pt x="578" y="478"/>
                  </a:lnTo>
                  <a:lnTo>
                    <a:pt x="571" y="472"/>
                  </a:lnTo>
                  <a:lnTo>
                    <a:pt x="562" y="467"/>
                  </a:lnTo>
                  <a:lnTo>
                    <a:pt x="552" y="463"/>
                  </a:lnTo>
                  <a:lnTo>
                    <a:pt x="542" y="458"/>
                  </a:lnTo>
                  <a:lnTo>
                    <a:pt x="534" y="452"/>
                  </a:lnTo>
                  <a:lnTo>
                    <a:pt x="529" y="444"/>
                  </a:lnTo>
                  <a:lnTo>
                    <a:pt x="536" y="442"/>
                  </a:lnTo>
                  <a:lnTo>
                    <a:pt x="539" y="440"/>
                  </a:lnTo>
                  <a:lnTo>
                    <a:pt x="543" y="438"/>
                  </a:lnTo>
                  <a:lnTo>
                    <a:pt x="544" y="435"/>
                  </a:lnTo>
                  <a:lnTo>
                    <a:pt x="544" y="432"/>
                  </a:lnTo>
                  <a:lnTo>
                    <a:pt x="543" y="429"/>
                  </a:lnTo>
                  <a:lnTo>
                    <a:pt x="542" y="428"/>
                  </a:lnTo>
                  <a:lnTo>
                    <a:pt x="542" y="427"/>
                  </a:lnTo>
                  <a:lnTo>
                    <a:pt x="541" y="425"/>
                  </a:lnTo>
                  <a:lnTo>
                    <a:pt x="543" y="423"/>
                  </a:lnTo>
                  <a:lnTo>
                    <a:pt x="546" y="422"/>
                  </a:lnTo>
                  <a:lnTo>
                    <a:pt x="547" y="419"/>
                  </a:lnTo>
                  <a:lnTo>
                    <a:pt x="548" y="418"/>
                  </a:lnTo>
                  <a:lnTo>
                    <a:pt x="541" y="420"/>
                  </a:lnTo>
                  <a:lnTo>
                    <a:pt x="529" y="425"/>
                  </a:lnTo>
                  <a:lnTo>
                    <a:pt x="519" y="429"/>
                  </a:lnTo>
                  <a:lnTo>
                    <a:pt x="508" y="437"/>
                  </a:lnTo>
                  <a:lnTo>
                    <a:pt x="508" y="439"/>
                  </a:lnTo>
                  <a:lnTo>
                    <a:pt x="509" y="440"/>
                  </a:lnTo>
                  <a:lnTo>
                    <a:pt x="512" y="442"/>
                  </a:lnTo>
                  <a:lnTo>
                    <a:pt x="513" y="443"/>
                  </a:lnTo>
                  <a:lnTo>
                    <a:pt x="520" y="443"/>
                  </a:lnTo>
                  <a:lnTo>
                    <a:pt x="523" y="444"/>
                  </a:lnTo>
                  <a:lnTo>
                    <a:pt x="526" y="444"/>
                  </a:lnTo>
                  <a:lnTo>
                    <a:pt x="520" y="448"/>
                  </a:lnTo>
                  <a:lnTo>
                    <a:pt x="513" y="452"/>
                  </a:lnTo>
                  <a:lnTo>
                    <a:pt x="504" y="456"/>
                  </a:lnTo>
                  <a:lnTo>
                    <a:pt x="498" y="457"/>
                  </a:lnTo>
                  <a:lnTo>
                    <a:pt x="494" y="454"/>
                  </a:lnTo>
                  <a:lnTo>
                    <a:pt x="488" y="449"/>
                  </a:lnTo>
                  <a:lnTo>
                    <a:pt x="483" y="442"/>
                  </a:lnTo>
                  <a:lnTo>
                    <a:pt x="477" y="434"/>
                  </a:lnTo>
                  <a:lnTo>
                    <a:pt x="470" y="429"/>
                  </a:lnTo>
                  <a:lnTo>
                    <a:pt x="467" y="427"/>
                  </a:lnTo>
                  <a:lnTo>
                    <a:pt x="463" y="427"/>
                  </a:lnTo>
                  <a:lnTo>
                    <a:pt x="460" y="429"/>
                  </a:lnTo>
                  <a:lnTo>
                    <a:pt x="458" y="430"/>
                  </a:lnTo>
                  <a:lnTo>
                    <a:pt x="455" y="433"/>
                  </a:lnTo>
                  <a:lnTo>
                    <a:pt x="454" y="435"/>
                  </a:lnTo>
                  <a:lnTo>
                    <a:pt x="451" y="438"/>
                  </a:lnTo>
                  <a:lnTo>
                    <a:pt x="448" y="439"/>
                  </a:lnTo>
                  <a:lnTo>
                    <a:pt x="448" y="445"/>
                  </a:lnTo>
                  <a:lnTo>
                    <a:pt x="445" y="447"/>
                  </a:lnTo>
                  <a:lnTo>
                    <a:pt x="443" y="447"/>
                  </a:lnTo>
                  <a:lnTo>
                    <a:pt x="441" y="448"/>
                  </a:lnTo>
                  <a:lnTo>
                    <a:pt x="439" y="449"/>
                  </a:lnTo>
                  <a:lnTo>
                    <a:pt x="439" y="454"/>
                  </a:lnTo>
                  <a:lnTo>
                    <a:pt x="438" y="457"/>
                  </a:lnTo>
                  <a:lnTo>
                    <a:pt x="436" y="457"/>
                  </a:lnTo>
                  <a:lnTo>
                    <a:pt x="436" y="468"/>
                  </a:lnTo>
                  <a:lnTo>
                    <a:pt x="431" y="476"/>
                  </a:lnTo>
                  <a:lnTo>
                    <a:pt x="428" y="479"/>
                  </a:lnTo>
                  <a:lnTo>
                    <a:pt x="425" y="487"/>
                  </a:lnTo>
                  <a:lnTo>
                    <a:pt x="428" y="495"/>
                  </a:lnTo>
                  <a:lnTo>
                    <a:pt x="431" y="497"/>
                  </a:lnTo>
                  <a:lnTo>
                    <a:pt x="439" y="505"/>
                  </a:lnTo>
                  <a:lnTo>
                    <a:pt x="438" y="506"/>
                  </a:lnTo>
                  <a:lnTo>
                    <a:pt x="430" y="506"/>
                  </a:lnTo>
                  <a:lnTo>
                    <a:pt x="426" y="507"/>
                  </a:lnTo>
                  <a:lnTo>
                    <a:pt x="423" y="507"/>
                  </a:lnTo>
                  <a:lnTo>
                    <a:pt x="420" y="508"/>
                  </a:lnTo>
                  <a:lnTo>
                    <a:pt x="414" y="515"/>
                  </a:lnTo>
                  <a:lnTo>
                    <a:pt x="409" y="515"/>
                  </a:lnTo>
                  <a:lnTo>
                    <a:pt x="405" y="512"/>
                  </a:lnTo>
                  <a:lnTo>
                    <a:pt x="400" y="510"/>
                  </a:lnTo>
                  <a:lnTo>
                    <a:pt x="398" y="507"/>
                  </a:lnTo>
                  <a:lnTo>
                    <a:pt x="390" y="507"/>
                  </a:lnTo>
                  <a:lnTo>
                    <a:pt x="387" y="508"/>
                  </a:lnTo>
                  <a:lnTo>
                    <a:pt x="386" y="510"/>
                  </a:lnTo>
                  <a:lnTo>
                    <a:pt x="381" y="512"/>
                  </a:lnTo>
                  <a:lnTo>
                    <a:pt x="381" y="521"/>
                  </a:lnTo>
                  <a:lnTo>
                    <a:pt x="379" y="521"/>
                  </a:lnTo>
                  <a:lnTo>
                    <a:pt x="376" y="520"/>
                  </a:lnTo>
                  <a:lnTo>
                    <a:pt x="375" y="517"/>
                  </a:lnTo>
                  <a:lnTo>
                    <a:pt x="374" y="516"/>
                  </a:lnTo>
                  <a:lnTo>
                    <a:pt x="371" y="515"/>
                  </a:lnTo>
                  <a:lnTo>
                    <a:pt x="369" y="515"/>
                  </a:lnTo>
                  <a:lnTo>
                    <a:pt x="367" y="516"/>
                  </a:lnTo>
                  <a:lnTo>
                    <a:pt x="366" y="518"/>
                  </a:lnTo>
                  <a:lnTo>
                    <a:pt x="366" y="520"/>
                  </a:lnTo>
                  <a:lnTo>
                    <a:pt x="374" y="528"/>
                  </a:lnTo>
                  <a:lnTo>
                    <a:pt x="374" y="531"/>
                  </a:lnTo>
                  <a:lnTo>
                    <a:pt x="372" y="532"/>
                  </a:lnTo>
                  <a:lnTo>
                    <a:pt x="372" y="535"/>
                  </a:lnTo>
                  <a:lnTo>
                    <a:pt x="375" y="536"/>
                  </a:lnTo>
                  <a:lnTo>
                    <a:pt x="376" y="539"/>
                  </a:lnTo>
                  <a:lnTo>
                    <a:pt x="379" y="541"/>
                  </a:lnTo>
                  <a:lnTo>
                    <a:pt x="382" y="542"/>
                  </a:lnTo>
                  <a:lnTo>
                    <a:pt x="384" y="545"/>
                  </a:lnTo>
                  <a:lnTo>
                    <a:pt x="386" y="545"/>
                  </a:lnTo>
                  <a:lnTo>
                    <a:pt x="387" y="546"/>
                  </a:lnTo>
                  <a:lnTo>
                    <a:pt x="387" y="549"/>
                  </a:lnTo>
                  <a:lnTo>
                    <a:pt x="382" y="549"/>
                  </a:lnTo>
                  <a:lnTo>
                    <a:pt x="381" y="550"/>
                  </a:lnTo>
                  <a:lnTo>
                    <a:pt x="381" y="551"/>
                  </a:lnTo>
                  <a:lnTo>
                    <a:pt x="380" y="551"/>
                  </a:lnTo>
                  <a:lnTo>
                    <a:pt x="377" y="550"/>
                  </a:lnTo>
                  <a:lnTo>
                    <a:pt x="374" y="547"/>
                  </a:lnTo>
                  <a:lnTo>
                    <a:pt x="371" y="546"/>
                  </a:lnTo>
                  <a:lnTo>
                    <a:pt x="370" y="545"/>
                  </a:lnTo>
                  <a:lnTo>
                    <a:pt x="370" y="547"/>
                  </a:lnTo>
                  <a:lnTo>
                    <a:pt x="371" y="549"/>
                  </a:lnTo>
                  <a:lnTo>
                    <a:pt x="371" y="551"/>
                  </a:lnTo>
                  <a:lnTo>
                    <a:pt x="372" y="552"/>
                  </a:lnTo>
                  <a:lnTo>
                    <a:pt x="372" y="556"/>
                  </a:lnTo>
                  <a:lnTo>
                    <a:pt x="371" y="557"/>
                  </a:lnTo>
                  <a:lnTo>
                    <a:pt x="371" y="560"/>
                  </a:lnTo>
                  <a:lnTo>
                    <a:pt x="370" y="561"/>
                  </a:lnTo>
                  <a:lnTo>
                    <a:pt x="372" y="564"/>
                  </a:lnTo>
                  <a:lnTo>
                    <a:pt x="366" y="564"/>
                  </a:lnTo>
                  <a:lnTo>
                    <a:pt x="361" y="562"/>
                  </a:lnTo>
                  <a:lnTo>
                    <a:pt x="357" y="560"/>
                  </a:lnTo>
                  <a:lnTo>
                    <a:pt x="355" y="556"/>
                  </a:lnTo>
                  <a:lnTo>
                    <a:pt x="354" y="551"/>
                  </a:lnTo>
                  <a:lnTo>
                    <a:pt x="354" y="549"/>
                  </a:lnTo>
                  <a:lnTo>
                    <a:pt x="355" y="547"/>
                  </a:lnTo>
                  <a:lnTo>
                    <a:pt x="357" y="546"/>
                  </a:lnTo>
                  <a:lnTo>
                    <a:pt x="359" y="546"/>
                  </a:lnTo>
                  <a:lnTo>
                    <a:pt x="360" y="545"/>
                  </a:lnTo>
                  <a:lnTo>
                    <a:pt x="351" y="545"/>
                  </a:lnTo>
                  <a:lnTo>
                    <a:pt x="351" y="542"/>
                  </a:lnTo>
                  <a:lnTo>
                    <a:pt x="350" y="541"/>
                  </a:lnTo>
                  <a:lnTo>
                    <a:pt x="350" y="540"/>
                  </a:lnTo>
                  <a:lnTo>
                    <a:pt x="349" y="536"/>
                  </a:lnTo>
                  <a:lnTo>
                    <a:pt x="346" y="534"/>
                  </a:lnTo>
                  <a:lnTo>
                    <a:pt x="344" y="530"/>
                  </a:lnTo>
                  <a:lnTo>
                    <a:pt x="331" y="517"/>
                  </a:lnTo>
                  <a:lnTo>
                    <a:pt x="330" y="513"/>
                  </a:lnTo>
                  <a:lnTo>
                    <a:pt x="330" y="500"/>
                  </a:lnTo>
                  <a:lnTo>
                    <a:pt x="329" y="496"/>
                  </a:lnTo>
                  <a:lnTo>
                    <a:pt x="327" y="493"/>
                  </a:lnTo>
                  <a:lnTo>
                    <a:pt x="322" y="486"/>
                  </a:lnTo>
                  <a:lnTo>
                    <a:pt x="318" y="483"/>
                  </a:lnTo>
                  <a:lnTo>
                    <a:pt x="316" y="482"/>
                  </a:lnTo>
                  <a:lnTo>
                    <a:pt x="308" y="479"/>
                  </a:lnTo>
                  <a:lnTo>
                    <a:pt x="306" y="478"/>
                  </a:lnTo>
                  <a:lnTo>
                    <a:pt x="303" y="473"/>
                  </a:lnTo>
                  <a:lnTo>
                    <a:pt x="297" y="473"/>
                  </a:lnTo>
                  <a:lnTo>
                    <a:pt x="291" y="471"/>
                  </a:lnTo>
                  <a:lnTo>
                    <a:pt x="285" y="464"/>
                  </a:lnTo>
                  <a:lnTo>
                    <a:pt x="280" y="457"/>
                  </a:lnTo>
                  <a:lnTo>
                    <a:pt x="278" y="449"/>
                  </a:lnTo>
                  <a:lnTo>
                    <a:pt x="265" y="449"/>
                  </a:lnTo>
                  <a:lnTo>
                    <a:pt x="263" y="448"/>
                  </a:lnTo>
                  <a:lnTo>
                    <a:pt x="262" y="445"/>
                  </a:lnTo>
                  <a:lnTo>
                    <a:pt x="262" y="440"/>
                  </a:lnTo>
                  <a:lnTo>
                    <a:pt x="261" y="439"/>
                  </a:lnTo>
                  <a:lnTo>
                    <a:pt x="258" y="440"/>
                  </a:lnTo>
                  <a:lnTo>
                    <a:pt x="257" y="440"/>
                  </a:lnTo>
                  <a:lnTo>
                    <a:pt x="253" y="442"/>
                  </a:lnTo>
                  <a:lnTo>
                    <a:pt x="251" y="443"/>
                  </a:lnTo>
                  <a:lnTo>
                    <a:pt x="249" y="443"/>
                  </a:lnTo>
                  <a:lnTo>
                    <a:pt x="247" y="445"/>
                  </a:lnTo>
                  <a:lnTo>
                    <a:pt x="247" y="447"/>
                  </a:lnTo>
                  <a:lnTo>
                    <a:pt x="248" y="448"/>
                  </a:lnTo>
                  <a:lnTo>
                    <a:pt x="249" y="448"/>
                  </a:lnTo>
                  <a:lnTo>
                    <a:pt x="248" y="452"/>
                  </a:lnTo>
                  <a:lnTo>
                    <a:pt x="248" y="459"/>
                  </a:lnTo>
                  <a:lnTo>
                    <a:pt x="249" y="462"/>
                  </a:lnTo>
                  <a:lnTo>
                    <a:pt x="257" y="466"/>
                  </a:lnTo>
                  <a:lnTo>
                    <a:pt x="265" y="473"/>
                  </a:lnTo>
                  <a:lnTo>
                    <a:pt x="267" y="478"/>
                  </a:lnTo>
                  <a:lnTo>
                    <a:pt x="268" y="483"/>
                  </a:lnTo>
                  <a:lnTo>
                    <a:pt x="271" y="487"/>
                  </a:lnTo>
                  <a:lnTo>
                    <a:pt x="272" y="491"/>
                  </a:lnTo>
                  <a:lnTo>
                    <a:pt x="275" y="492"/>
                  </a:lnTo>
                  <a:lnTo>
                    <a:pt x="278" y="493"/>
                  </a:lnTo>
                  <a:lnTo>
                    <a:pt x="281" y="495"/>
                  </a:lnTo>
                  <a:lnTo>
                    <a:pt x="285" y="495"/>
                  </a:lnTo>
                  <a:lnTo>
                    <a:pt x="287" y="493"/>
                  </a:lnTo>
                  <a:lnTo>
                    <a:pt x="291" y="493"/>
                  </a:lnTo>
                  <a:lnTo>
                    <a:pt x="291" y="495"/>
                  </a:lnTo>
                  <a:lnTo>
                    <a:pt x="290" y="497"/>
                  </a:lnTo>
                  <a:lnTo>
                    <a:pt x="290" y="500"/>
                  </a:lnTo>
                  <a:lnTo>
                    <a:pt x="292" y="502"/>
                  </a:lnTo>
                  <a:lnTo>
                    <a:pt x="295" y="502"/>
                  </a:lnTo>
                  <a:lnTo>
                    <a:pt x="300" y="505"/>
                  </a:lnTo>
                  <a:lnTo>
                    <a:pt x="301" y="505"/>
                  </a:lnTo>
                  <a:lnTo>
                    <a:pt x="305" y="506"/>
                  </a:lnTo>
                  <a:lnTo>
                    <a:pt x="307" y="508"/>
                  </a:lnTo>
                  <a:lnTo>
                    <a:pt x="311" y="510"/>
                  </a:lnTo>
                  <a:lnTo>
                    <a:pt x="316" y="515"/>
                  </a:lnTo>
                  <a:lnTo>
                    <a:pt x="317" y="517"/>
                  </a:lnTo>
                  <a:lnTo>
                    <a:pt x="317" y="521"/>
                  </a:lnTo>
                  <a:lnTo>
                    <a:pt x="315" y="520"/>
                  </a:lnTo>
                  <a:lnTo>
                    <a:pt x="311" y="516"/>
                  </a:lnTo>
                  <a:lnTo>
                    <a:pt x="308" y="515"/>
                  </a:lnTo>
                  <a:lnTo>
                    <a:pt x="301" y="515"/>
                  </a:lnTo>
                  <a:lnTo>
                    <a:pt x="298" y="516"/>
                  </a:lnTo>
                  <a:lnTo>
                    <a:pt x="296" y="521"/>
                  </a:lnTo>
                  <a:lnTo>
                    <a:pt x="296" y="523"/>
                  </a:lnTo>
                  <a:lnTo>
                    <a:pt x="298" y="525"/>
                  </a:lnTo>
                  <a:lnTo>
                    <a:pt x="300" y="527"/>
                  </a:lnTo>
                  <a:lnTo>
                    <a:pt x="303" y="531"/>
                  </a:lnTo>
                  <a:lnTo>
                    <a:pt x="303" y="534"/>
                  </a:lnTo>
                  <a:lnTo>
                    <a:pt x="302" y="534"/>
                  </a:lnTo>
                  <a:lnTo>
                    <a:pt x="301" y="535"/>
                  </a:lnTo>
                  <a:lnTo>
                    <a:pt x="297" y="535"/>
                  </a:lnTo>
                  <a:lnTo>
                    <a:pt x="296" y="536"/>
                  </a:lnTo>
                  <a:lnTo>
                    <a:pt x="295" y="539"/>
                  </a:lnTo>
                  <a:lnTo>
                    <a:pt x="295" y="541"/>
                  </a:lnTo>
                  <a:lnTo>
                    <a:pt x="292" y="546"/>
                  </a:lnTo>
                  <a:lnTo>
                    <a:pt x="291" y="547"/>
                  </a:lnTo>
                  <a:lnTo>
                    <a:pt x="287" y="547"/>
                  </a:lnTo>
                  <a:lnTo>
                    <a:pt x="286" y="546"/>
                  </a:lnTo>
                  <a:lnTo>
                    <a:pt x="285" y="546"/>
                  </a:lnTo>
                  <a:lnTo>
                    <a:pt x="285" y="545"/>
                  </a:lnTo>
                  <a:lnTo>
                    <a:pt x="287" y="544"/>
                  </a:lnTo>
                  <a:lnTo>
                    <a:pt x="288" y="542"/>
                  </a:lnTo>
                  <a:lnTo>
                    <a:pt x="290" y="540"/>
                  </a:lnTo>
                  <a:lnTo>
                    <a:pt x="291" y="536"/>
                  </a:lnTo>
                  <a:lnTo>
                    <a:pt x="291" y="530"/>
                  </a:lnTo>
                  <a:lnTo>
                    <a:pt x="290" y="528"/>
                  </a:lnTo>
                  <a:lnTo>
                    <a:pt x="288" y="526"/>
                  </a:lnTo>
                  <a:lnTo>
                    <a:pt x="288" y="525"/>
                  </a:lnTo>
                  <a:lnTo>
                    <a:pt x="287" y="522"/>
                  </a:lnTo>
                  <a:lnTo>
                    <a:pt x="286" y="522"/>
                  </a:lnTo>
                  <a:lnTo>
                    <a:pt x="285" y="520"/>
                  </a:lnTo>
                  <a:lnTo>
                    <a:pt x="282" y="518"/>
                  </a:lnTo>
                  <a:lnTo>
                    <a:pt x="280" y="516"/>
                  </a:lnTo>
                  <a:lnTo>
                    <a:pt x="278" y="513"/>
                  </a:lnTo>
                  <a:lnTo>
                    <a:pt x="276" y="511"/>
                  </a:lnTo>
                  <a:lnTo>
                    <a:pt x="276" y="510"/>
                  </a:lnTo>
                  <a:lnTo>
                    <a:pt x="272" y="510"/>
                  </a:lnTo>
                  <a:lnTo>
                    <a:pt x="268" y="506"/>
                  </a:lnTo>
                  <a:lnTo>
                    <a:pt x="258" y="503"/>
                  </a:lnTo>
                  <a:lnTo>
                    <a:pt x="252" y="498"/>
                  </a:lnTo>
                  <a:lnTo>
                    <a:pt x="246" y="492"/>
                  </a:lnTo>
                  <a:lnTo>
                    <a:pt x="243" y="491"/>
                  </a:lnTo>
                  <a:lnTo>
                    <a:pt x="242" y="489"/>
                  </a:lnTo>
                  <a:lnTo>
                    <a:pt x="237" y="487"/>
                  </a:lnTo>
                  <a:lnTo>
                    <a:pt x="236" y="484"/>
                  </a:lnTo>
                  <a:lnTo>
                    <a:pt x="232" y="478"/>
                  </a:lnTo>
                  <a:lnTo>
                    <a:pt x="229" y="472"/>
                  </a:lnTo>
                  <a:lnTo>
                    <a:pt x="224" y="466"/>
                  </a:lnTo>
                  <a:lnTo>
                    <a:pt x="219" y="461"/>
                  </a:lnTo>
                  <a:lnTo>
                    <a:pt x="211" y="459"/>
                  </a:lnTo>
                  <a:lnTo>
                    <a:pt x="207" y="459"/>
                  </a:lnTo>
                  <a:lnTo>
                    <a:pt x="206" y="461"/>
                  </a:lnTo>
                  <a:lnTo>
                    <a:pt x="203" y="462"/>
                  </a:lnTo>
                  <a:lnTo>
                    <a:pt x="199" y="466"/>
                  </a:lnTo>
                  <a:lnTo>
                    <a:pt x="192" y="471"/>
                  </a:lnTo>
                  <a:lnTo>
                    <a:pt x="185" y="474"/>
                  </a:lnTo>
                  <a:lnTo>
                    <a:pt x="178" y="477"/>
                  </a:lnTo>
                  <a:lnTo>
                    <a:pt x="170" y="476"/>
                  </a:lnTo>
                  <a:lnTo>
                    <a:pt x="163" y="473"/>
                  </a:lnTo>
                  <a:lnTo>
                    <a:pt x="155" y="472"/>
                  </a:lnTo>
                  <a:lnTo>
                    <a:pt x="152" y="472"/>
                  </a:lnTo>
                  <a:lnTo>
                    <a:pt x="148" y="474"/>
                  </a:lnTo>
                  <a:lnTo>
                    <a:pt x="144" y="476"/>
                  </a:lnTo>
                  <a:lnTo>
                    <a:pt x="143" y="479"/>
                  </a:lnTo>
                  <a:lnTo>
                    <a:pt x="142" y="482"/>
                  </a:lnTo>
                  <a:lnTo>
                    <a:pt x="144" y="492"/>
                  </a:lnTo>
                  <a:lnTo>
                    <a:pt x="143" y="496"/>
                  </a:lnTo>
                  <a:lnTo>
                    <a:pt x="140" y="498"/>
                  </a:lnTo>
                  <a:lnTo>
                    <a:pt x="137" y="500"/>
                  </a:lnTo>
                  <a:lnTo>
                    <a:pt x="133" y="502"/>
                  </a:lnTo>
                  <a:lnTo>
                    <a:pt x="125" y="505"/>
                  </a:lnTo>
                  <a:lnTo>
                    <a:pt x="119" y="508"/>
                  </a:lnTo>
                  <a:lnTo>
                    <a:pt x="113" y="515"/>
                  </a:lnTo>
                  <a:lnTo>
                    <a:pt x="108" y="523"/>
                  </a:lnTo>
                  <a:lnTo>
                    <a:pt x="105" y="532"/>
                  </a:lnTo>
                  <a:lnTo>
                    <a:pt x="105" y="534"/>
                  </a:lnTo>
                  <a:lnTo>
                    <a:pt x="106" y="535"/>
                  </a:lnTo>
                  <a:lnTo>
                    <a:pt x="109" y="536"/>
                  </a:lnTo>
                  <a:lnTo>
                    <a:pt x="110" y="537"/>
                  </a:lnTo>
                  <a:lnTo>
                    <a:pt x="103" y="547"/>
                  </a:lnTo>
                  <a:lnTo>
                    <a:pt x="99" y="551"/>
                  </a:lnTo>
                  <a:lnTo>
                    <a:pt x="91" y="555"/>
                  </a:lnTo>
                  <a:lnTo>
                    <a:pt x="88" y="562"/>
                  </a:lnTo>
                  <a:lnTo>
                    <a:pt x="83" y="565"/>
                  </a:lnTo>
                  <a:lnTo>
                    <a:pt x="71" y="565"/>
                  </a:lnTo>
                  <a:lnTo>
                    <a:pt x="69" y="566"/>
                  </a:lnTo>
                  <a:lnTo>
                    <a:pt x="68" y="566"/>
                  </a:lnTo>
                  <a:lnTo>
                    <a:pt x="59" y="569"/>
                  </a:lnTo>
                  <a:lnTo>
                    <a:pt x="51" y="571"/>
                  </a:lnTo>
                  <a:lnTo>
                    <a:pt x="42" y="574"/>
                  </a:lnTo>
                  <a:lnTo>
                    <a:pt x="41" y="573"/>
                  </a:lnTo>
                  <a:lnTo>
                    <a:pt x="39" y="571"/>
                  </a:lnTo>
                  <a:lnTo>
                    <a:pt x="35" y="564"/>
                  </a:lnTo>
                  <a:lnTo>
                    <a:pt x="32" y="561"/>
                  </a:lnTo>
                  <a:lnTo>
                    <a:pt x="27" y="559"/>
                  </a:lnTo>
                  <a:lnTo>
                    <a:pt x="22" y="559"/>
                  </a:lnTo>
                  <a:lnTo>
                    <a:pt x="19" y="560"/>
                  </a:lnTo>
                  <a:lnTo>
                    <a:pt x="14" y="561"/>
                  </a:lnTo>
                  <a:lnTo>
                    <a:pt x="7" y="561"/>
                  </a:lnTo>
                  <a:lnTo>
                    <a:pt x="6" y="560"/>
                  </a:lnTo>
                  <a:lnTo>
                    <a:pt x="6" y="542"/>
                  </a:lnTo>
                  <a:lnTo>
                    <a:pt x="4" y="542"/>
                  </a:lnTo>
                  <a:lnTo>
                    <a:pt x="0" y="539"/>
                  </a:lnTo>
                  <a:lnTo>
                    <a:pt x="0" y="534"/>
                  </a:lnTo>
                  <a:lnTo>
                    <a:pt x="1" y="531"/>
                  </a:lnTo>
                  <a:lnTo>
                    <a:pt x="4" y="530"/>
                  </a:lnTo>
                  <a:lnTo>
                    <a:pt x="5" y="528"/>
                  </a:lnTo>
                  <a:lnTo>
                    <a:pt x="5" y="527"/>
                  </a:lnTo>
                  <a:lnTo>
                    <a:pt x="6" y="511"/>
                  </a:lnTo>
                  <a:lnTo>
                    <a:pt x="9" y="496"/>
                  </a:lnTo>
                  <a:lnTo>
                    <a:pt x="9" y="492"/>
                  </a:lnTo>
                  <a:lnTo>
                    <a:pt x="7" y="488"/>
                  </a:lnTo>
                  <a:lnTo>
                    <a:pt x="5" y="484"/>
                  </a:lnTo>
                  <a:lnTo>
                    <a:pt x="4" y="482"/>
                  </a:lnTo>
                  <a:lnTo>
                    <a:pt x="4" y="478"/>
                  </a:lnTo>
                  <a:lnTo>
                    <a:pt x="11" y="474"/>
                  </a:lnTo>
                  <a:lnTo>
                    <a:pt x="14" y="472"/>
                  </a:lnTo>
                  <a:lnTo>
                    <a:pt x="19" y="469"/>
                  </a:lnTo>
                  <a:lnTo>
                    <a:pt x="21" y="469"/>
                  </a:lnTo>
                  <a:lnTo>
                    <a:pt x="22" y="471"/>
                  </a:lnTo>
                  <a:lnTo>
                    <a:pt x="44" y="471"/>
                  </a:lnTo>
                  <a:lnTo>
                    <a:pt x="51" y="473"/>
                  </a:lnTo>
                  <a:lnTo>
                    <a:pt x="76" y="473"/>
                  </a:lnTo>
                  <a:lnTo>
                    <a:pt x="79" y="474"/>
                  </a:lnTo>
                  <a:lnTo>
                    <a:pt x="85" y="474"/>
                  </a:lnTo>
                  <a:lnTo>
                    <a:pt x="88" y="473"/>
                  </a:lnTo>
                  <a:lnTo>
                    <a:pt x="93" y="473"/>
                  </a:lnTo>
                  <a:lnTo>
                    <a:pt x="93" y="469"/>
                  </a:lnTo>
                  <a:lnTo>
                    <a:pt x="94" y="466"/>
                  </a:lnTo>
                  <a:lnTo>
                    <a:pt x="98" y="458"/>
                  </a:lnTo>
                  <a:lnTo>
                    <a:pt x="98" y="450"/>
                  </a:lnTo>
                  <a:lnTo>
                    <a:pt x="96" y="448"/>
                  </a:lnTo>
                  <a:lnTo>
                    <a:pt x="96" y="444"/>
                  </a:lnTo>
                  <a:lnTo>
                    <a:pt x="98" y="440"/>
                  </a:lnTo>
                  <a:lnTo>
                    <a:pt x="98" y="435"/>
                  </a:lnTo>
                  <a:lnTo>
                    <a:pt x="95" y="433"/>
                  </a:lnTo>
                  <a:lnTo>
                    <a:pt x="95" y="432"/>
                  </a:lnTo>
                  <a:lnTo>
                    <a:pt x="91" y="432"/>
                  </a:lnTo>
                  <a:lnTo>
                    <a:pt x="89" y="429"/>
                  </a:lnTo>
                  <a:lnTo>
                    <a:pt x="85" y="422"/>
                  </a:lnTo>
                  <a:lnTo>
                    <a:pt x="85" y="418"/>
                  </a:lnTo>
                  <a:lnTo>
                    <a:pt x="84" y="418"/>
                  </a:lnTo>
                  <a:lnTo>
                    <a:pt x="81" y="415"/>
                  </a:lnTo>
                  <a:lnTo>
                    <a:pt x="80" y="415"/>
                  </a:lnTo>
                  <a:lnTo>
                    <a:pt x="74" y="413"/>
                  </a:lnTo>
                  <a:lnTo>
                    <a:pt x="65" y="410"/>
                  </a:lnTo>
                  <a:lnTo>
                    <a:pt x="58" y="406"/>
                  </a:lnTo>
                  <a:lnTo>
                    <a:pt x="55" y="403"/>
                  </a:lnTo>
                  <a:lnTo>
                    <a:pt x="55" y="401"/>
                  </a:lnTo>
                  <a:lnTo>
                    <a:pt x="56" y="400"/>
                  </a:lnTo>
                  <a:lnTo>
                    <a:pt x="58" y="398"/>
                  </a:lnTo>
                  <a:lnTo>
                    <a:pt x="65" y="395"/>
                  </a:lnTo>
                  <a:lnTo>
                    <a:pt x="68" y="395"/>
                  </a:lnTo>
                  <a:lnTo>
                    <a:pt x="70" y="394"/>
                  </a:lnTo>
                  <a:lnTo>
                    <a:pt x="71" y="395"/>
                  </a:lnTo>
                  <a:lnTo>
                    <a:pt x="79" y="399"/>
                  </a:lnTo>
                  <a:lnTo>
                    <a:pt x="84" y="399"/>
                  </a:lnTo>
                  <a:lnTo>
                    <a:pt x="89" y="396"/>
                  </a:lnTo>
                  <a:lnTo>
                    <a:pt x="91" y="396"/>
                  </a:lnTo>
                  <a:lnTo>
                    <a:pt x="91" y="394"/>
                  </a:lnTo>
                  <a:lnTo>
                    <a:pt x="90" y="393"/>
                  </a:lnTo>
                  <a:lnTo>
                    <a:pt x="89" y="390"/>
                  </a:lnTo>
                  <a:lnTo>
                    <a:pt x="89" y="383"/>
                  </a:lnTo>
                  <a:lnTo>
                    <a:pt x="93" y="383"/>
                  </a:lnTo>
                  <a:lnTo>
                    <a:pt x="95" y="384"/>
                  </a:lnTo>
                  <a:lnTo>
                    <a:pt x="99" y="386"/>
                  </a:lnTo>
                  <a:lnTo>
                    <a:pt x="101" y="388"/>
                  </a:lnTo>
                  <a:lnTo>
                    <a:pt x="108" y="388"/>
                  </a:lnTo>
                  <a:lnTo>
                    <a:pt x="110" y="386"/>
                  </a:lnTo>
                  <a:lnTo>
                    <a:pt x="111" y="384"/>
                  </a:lnTo>
                  <a:lnTo>
                    <a:pt x="111" y="381"/>
                  </a:lnTo>
                  <a:lnTo>
                    <a:pt x="116" y="381"/>
                  </a:lnTo>
                  <a:lnTo>
                    <a:pt x="120" y="379"/>
                  </a:lnTo>
                  <a:lnTo>
                    <a:pt x="123" y="378"/>
                  </a:lnTo>
                  <a:lnTo>
                    <a:pt x="128" y="370"/>
                  </a:lnTo>
                  <a:lnTo>
                    <a:pt x="130" y="362"/>
                  </a:lnTo>
                  <a:lnTo>
                    <a:pt x="133" y="362"/>
                  </a:lnTo>
                  <a:lnTo>
                    <a:pt x="135" y="361"/>
                  </a:lnTo>
                  <a:lnTo>
                    <a:pt x="139" y="360"/>
                  </a:lnTo>
                  <a:lnTo>
                    <a:pt x="152" y="355"/>
                  </a:lnTo>
                  <a:lnTo>
                    <a:pt x="155" y="352"/>
                  </a:lnTo>
                  <a:lnTo>
                    <a:pt x="157" y="351"/>
                  </a:lnTo>
                  <a:lnTo>
                    <a:pt x="158" y="349"/>
                  </a:lnTo>
                  <a:lnTo>
                    <a:pt x="158" y="339"/>
                  </a:lnTo>
                  <a:lnTo>
                    <a:pt x="159" y="337"/>
                  </a:lnTo>
                  <a:lnTo>
                    <a:pt x="162" y="336"/>
                  </a:lnTo>
                  <a:lnTo>
                    <a:pt x="162" y="335"/>
                  </a:lnTo>
                  <a:lnTo>
                    <a:pt x="174" y="325"/>
                  </a:lnTo>
                  <a:lnTo>
                    <a:pt x="183" y="323"/>
                  </a:lnTo>
                  <a:lnTo>
                    <a:pt x="189" y="323"/>
                  </a:lnTo>
                  <a:lnTo>
                    <a:pt x="189" y="322"/>
                  </a:lnTo>
                  <a:lnTo>
                    <a:pt x="192" y="320"/>
                  </a:lnTo>
                  <a:lnTo>
                    <a:pt x="194" y="318"/>
                  </a:lnTo>
                  <a:lnTo>
                    <a:pt x="197" y="318"/>
                  </a:lnTo>
                  <a:lnTo>
                    <a:pt x="199" y="320"/>
                  </a:lnTo>
                  <a:lnTo>
                    <a:pt x="203" y="320"/>
                  </a:lnTo>
                  <a:lnTo>
                    <a:pt x="208" y="317"/>
                  </a:lnTo>
                  <a:lnTo>
                    <a:pt x="209" y="315"/>
                  </a:lnTo>
                  <a:lnTo>
                    <a:pt x="211" y="313"/>
                  </a:lnTo>
                  <a:lnTo>
                    <a:pt x="211" y="311"/>
                  </a:lnTo>
                  <a:lnTo>
                    <a:pt x="209" y="308"/>
                  </a:lnTo>
                  <a:lnTo>
                    <a:pt x="209" y="306"/>
                  </a:lnTo>
                  <a:lnTo>
                    <a:pt x="208" y="303"/>
                  </a:lnTo>
                  <a:lnTo>
                    <a:pt x="208" y="302"/>
                  </a:lnTo>
                  <a:lnTo>
                    <a:pt x="206" y="293"/>
                  </a:lnTo>
                  <a:lnTo>
                    <a:pt x="202" y="287"/>
                  </a:lnTo>
                  <a:lnTo>
                    <a:pt x="201" y="278"/>
                  </a:lnTo>
                  <a:lnTo>
                    <a:pt x="202" y="271"/>
                  </a:lnTo>
                  <a:lnTo>
                    <a:pt x="207" y="264"/>
                  </a:lnTo>
                  <a:lnTo>
                    <a:pt x="226" y="253"/>
                  </a:lnTo>
                  <a:lnTo>
                    <a:pt x="226" y="258"/>
                  </a:lnTo>
                  <a:lnTo>
                    <a:pt x="224" y="262"/>
                  </a:lnTo>
                  <a:lnTo>
                    <a:pt x="223" y="264"/>
                  </a:lnTo>
                  <a:lnTo>
                    <a:pt x="223" y="271"/>
                  </a:lnTo>
                  <a:lnTo>
                    <a:pt x="226" y="272"/>
                  </a:lnTo>
                  <a:lnTo>
                    <a:pt x="227" y="272"/>
                  </a:lnTo>
                  <a:lnTo>
                    <a:pt x="229" y="273"/>
                  </a:lnTo>
                  <a:lnTo>
                    <a:pt x="231" y="273"/>
                  </a:lnTo>
                  <a:lnTo>
                    <a:pt x="231" y="277"/>
                  </a:lnTo>
                  <a:lnTo>
                    <a:pt x="224" y="283"/>
                  </a:lnTo>
                  <a:lnTo>
                    <a:pt x="221" y="286"/>
                  </a:lnTo>
                  <a:lnTo>
                    <a:pt x="219" y="288"/>
                  </a:lnTo>
                  <a:lnTo>
                    <a:pt x="217" y="292"/>
                  </a:lnTo>
                  <a:lnTo>
                    <a:pt x="217" y="298"/>
                  </a:lnTo>
                  <a:lnTo>
                    <a:pt x="218" y="301"/>
                  </a:lnTo>
                  <a:lnTo>
                    <a:pt x="221" y="302"/>
                  </a:lnTo>
                  <a:lnTo>
                    <a:pt x="222" y="302"/>
                  </a:lnTo>
                  <a:lnTo>
                    <a:pt x="222" y="307"/>
                  </a:lnTo>
                  <a:lnTo>
                    <a:pt x="227" y="307"/>
                  </a:lnTo>
                  <a:lnTo>
                    <a:pt x="229" y="308"/>
                  </a:lnTo>
                  <a:lnTo>
                    <a:pt x="232" y="308"/>
                  </a:lnTo>
                  <a:lnTo>
                    <a:pt x="232" y="311"/>
                  </a:lnTo>
                  <a:lnTo>
                    <a:pt x="234" y="313"/>
                  </a:lnTo>
                  <a:lnTo>
                    <a:pt x="244" y="311"/>
                  </a:lnTo>
                  <a:lnTo>
                    <a:pt x="253" y="307"/>
                  </a:lnTo>
                  <a:lnTo>
                    <a:pt x="262" y="306"/>
                  </a:lnTo>
                  <a:lnTo>
                    <a:pt x="261" y="307"/>
                  </a:lnTo>
                  <a:lnTo>
                    <a:pt x="261" y="308"/>
                  </a:lnTo>
                  <a:lnTo>
                    <a:pt x="260" y="310"/>
                  </a:lnTo>
                  <a:lnTo>
                    <a:pt x="260" y="311"/>
                  </a:lnTo>
                  <a:lnTo>
                    <a:pt x="262" y="312"/>
                  </a:lnTo>
                  <a:lnTo>
                    <a:pt x="265" y="315"/>
                  </a:lnTo>
                  <a:lnTo>
                    <a:pt x="267" y="316"/>
                  </a:lnTo>
                  <a:lnTo>
                    <a:pt x="270" y="316"/>
                  </a:lnTo>
                  <a:lnTo>
                    <a:pt x="272" y="313"/>
                  </a:lnTo>
                  <a:lnTo>
                    <a:pt x="273" y="313"/>
                  </a:lnTo>
                  <a:lnTo>
                    <a:pt x="275" y="312"/>
                  </a:lnTo>
                  <a:lnTo>
                    <a:pt x="280" y="310"/>
                  </a:lnTo>
                  <a:lnTo>
                    <a:pt x="283" y="310"/>
                  </a:lnTo>
                  <a:lnTo>
                    <a:pt x="287" y="308"/>
                  </a:lnTo>
                  <a:lnTo>
                    <a:pt x="292" y="307"/>
                  </a:lnTo>
                  <a:lnTo>
                    <a:pt x="295" y="306"/>
                  </a:lnTo>
                  <a:lnTo>
                    <a:pt x="297" y="303"/>
                  </a:lnTo>
                  <a:lnTo>
                    <a:pt x="305" y="301"/>
                  </a:lnTo>
                  <a:lnTo>
                    <a:pt x="307" y="300"/>
                  </a:lnTo>
                  <a:lnTo>
                    <a:pt x="318" y="300"/>
                  </a:lnTo>
                  <a:lnTo>
                    <a:pt x="321" y="301"/>
                  </a:lnTo>
                  <a:lnTo>
                    <a:pt x="320" y="302"/>
                  </a:lnTo>
                  <a:lnTo>
                    <a:pt x="320" y="306"/>
                  </a:lnTo>
                  <a:lnTo>
                    <a:pt x="325" y="306"/>
                  </a:lnTo>
                  <a:lnTo>
                    <a:pt x="330" y="305"/>
                  </a:lnTo>
                  <a:lnTo>
                    <a:pt x="334" y="305"/>
                  </a:lnTo>
                  <a:lnTo>
                    <a:pt x="336" y="298"/>
                  </a:lnTo>
                  <a:lnTo>
                    <a:pt x="340" y="293"/>
                  </a:lnTo>
                  <a:lnTo>
                    <a:pt x="344" y="289"/>
                  </a:lnTo>
                  <a:lnTo>
                    <a:pt x="347" y="284"/>
                  </a:lnTo>
                  <a:lnTo>
                    <a:pt x="349" y="277"/>
                  </a:lnTo>
                  <a:lnTo>
                    <a:pt x="350" y="268"/>
                  </a:lnTo>
                  <a:lnTo>
                    <a:pt x="354" y="258"/>
                  </a:lnTo>
                  <a:lnTo>
                    <a:pt x="359" y="251"/>
                  </a:lnTo>
                  <a:lnTo>
                    <a:pt x="364" y="248"/>
                  </a:lnTo>
                  <a:lnTo>
                    <a:pt x="366" y="248"/>
                  </a:lnTo>
                  <a:lnTo>
                    <a:pt x="369" y="251"/>
                  </a:lnTo>
                  <a:lnTo>
                    <a:pt x="371" y="252"/>
                  </a:lnTo>
                  <a:lnTo>
                    <a:pt x="372" y="254"/>
                  </a:lnTo>
                  <a:lnTo>
                    <a:pt x="375" y="256"/>
                  </a:lnTo>
                  <a:lnTo>
                    <a:pt x="377" y="258"/>
                  </a:lnTo>
                  <a:lnTo>
                    <a:pt x="380" y="258"/>
                  </a:lnTo>
                  <a:lnTo>
                    <a:pt x="382" y="257"/>
                  </a:lnTo>
                  <a:lnTo>
                    <a:pt x="386" y="256"/>
                  </a:lnTo>
                  <a:lnTo>
                    <a:pt x="387" y="252"/>
                  </a:lnTo>
                  <a:lnTo>
                    <a:pt x="387" y="247"/>
                  </a:lnTo>
                  <a:lnTo>
                    <a:pt x="384" y="240"/>
                  </a:lnTo>
                  <a:lnTo>
                    <a:pt x="376" y="232"/>
                  </a:lnTo>
                  <a:lnTo>
                    <a:pt x="375" y="228"/>
                  </a:lnTo>
                  <a:lnTo>
                    <a:pt x="379" y="224"/>
                  </a:lnTo>
                  <a:lnTo>
                    <a:pt x="385" y="220"/>
                  </a:lnTo>
                  <a:lnTo>
                    <a:pt x="393" y="219"/>
                  </a:lnTo>
                  <a:lnTo>
                    <a:pt x="399" y="218"/>
                  </a:lnTo>
                  <a:lnTo>
                    <a:pt x="410" y="219"/>
                  </a:lnTo>
                  <a:lnTo>
                    <a:pt x="419" y="220"/>
                  </a:lnTo>
                  <a:lnTo>
                    <a:pt x="426" y="219"/>
                  </a:lnTo>
                  <a:lnTo>
                    <a:pt x="441" y="212"/>
                  </a:lnTo>
                  <a:lnTo>
                    <a:pt x="439" y="206"/>
                  </a:lnTo>
                  <a:lnTo>
                    <a:pt x="436" y="203"/>
                  </a:lnTo>
                  <a:lnTo>
                    <a:pt x="434" y="200"/>
                  </a:lnTo>
                  <a:lnTo>
                    <a:pt x="431" y="196"/>
                  </a:lnTo>
                  <a:lnTo>
                    <a:pt x="426" y="201"/>
                  </a:lnTo>
                  <a:lnTo>
                    <a:pt x="418" y="204"/>
                  </a:lnTo>
                  <a:lnTo>
                    <a:pt x="409" y="205"/>
                  </a:lnTo>
                  <a:lnTo>
                    <a:pt x="401" y="205"/>
                  </a:lnTo>
                  <a:lnTo>
                    <a:pt x="389" y="209"/>
                  </a:lnTo>
                  <a:lnTo>
                    <a:pt x="376" y="212"/>
                  </a:lnTo>
                  <a:lnTo>
                    <a:pt x="372" y="212"/>
                  </a:lnTo>
                  <a:lnTo>
                    <a:pt x="370" y="210"/>
                  </a:lnTo>
                  <a:lnTo>
                    <a:pt x="369" y="209"/>
                  </a:lnTo>
                  <a:lnTo>
                    <a:pt x="367" y="206"/>
                  </a:lnTo>
                  <a:lnTo>
                    <a:pt x="364" y="206"/>
                  </a:lnTo>
                  <a:lnTo>
                    <a:pt x="359" y="204"/>
                  </a:lnTo>
                  <a:lnTo>
                    <a:pt x="355" y="203"/>
                  </a:lnTo>
                  <a:lnTo>
                    <a:pt x="352" y="199"/>
                  </a:lnTo>
                  <a:lnTo>
                    <a:pt x="350" y="191"/>
                  </a:lnTo>
                  <a:lnTo>
                    <a:pt x="352" y="186"/>
                  </a:lnTo>
                  <a:lnTo>
                    <a:pt x="355" y="185"/>
                  </a:lnTo>
                  <a:lnTo>
                    <a:pt x="356" y="183"/>
                  </a:lnTo>
                  <a:lnTo>
                    <a:pt x="354" y="181"/>
                  </a:lnTo>
                  <a:lnTo>
                    <a:pt x="351" y="176"/>
                  </a:lnTo>
                  <a:lnTo>
                    <a:pt x="350" y="173"/>
                  </a:lnTo>
                  <a:lnTo>
                    <a:pt x="349" y="170"/>
                  </a:lnTo>
                  <a:lnTo>
                    <a:pt x="349" y="159"/>
                  </a:lnTo>
                  <a:lnTo>
                    <a:pt x="357" y="156"/>
                  </a:lnTo>
                  <a:lnTo>
                    <a:pt x="365" y="151"/>
                  </a:lnTo>
                  <a:lnTo>
                    <a:pt x="372" y="144"/>
                  </a:lnTo>
                  <a:lnTo>
                    <a:pt x="379" y="136"/>
                  </a:lnTo>
                  <a:lnTo>
                    <a:pt x="385" y="131"/>
                  </a:lnTo>
                  <a:lnTo>
                    <a:pt x="387" y="130"/>
                  </a:lnTo>
                  <a:lnTo>
                    <a:pt x="391" y="127"/>
                  </a:lnTo>
                  <a:lnTo>
                    <a:pt x="395" y="126"/>
                  </a:lnTo>
                  <a:lnTo>
                    <a:pt x="398" y="123"/>
                  </a:lnTo>
                  <a:lnTo>
                    <a:pt x="400" y="118"/>
                  </a:lnTo>
                  <a:lnTo>
                    <a:pt x="398" y="112"/>
                  </a:lnTo>
                  <a:lnTo>
                    <a:pt x="393" y="108"/>
                  </a:lnTo>
                  <a:lnTo>
                    <a:pt x="384" y="106"/>
                  </a:lnTo>
                  <a:lnTo>
                    <a:pt x="376" y="106"/>
                  </a:lnTo>
                  <a:lnTo>
                    <a:pt x="366" y="107"/>
                  </a:lnTo>
                  <a:lnTo>
                    <a:pt x="359" y="110"/>
                  </a:lnTo>
                  <a:lnTo>
                    <a:pt x="354" y="115"/>
                  </a:lnTo>
                  <a:lnTo>
                    <a:pt x="352" y="122"/>
                  </a:lnTo>
                  <a:lnTo>
                    <a:pt x="352" y="132"/>
                  </a:lnTo>
                  <a:lnTo>
                    <a:pt x="350" y="139"/>
                  </a:lnTo>
                  <a:lnTo>
                    <a:pt x="342" y="145"/>
                  </a:lnTo>
                  <a:lnTo>
                    <a:pt x="325" y="154"/>
                  </a:lnTo>
                  <a:lnTo>
                    <a:pt x="310" y="164"/>
                  </a:lnTo>
                  <a:lnTo>
                    <a:pt x="306" y="167"/>
                  </a:lnTo>
                  <a:lnTo>
                    <a:pt x="305" y="170"/>
                  </a:lnTo>
                  <a:lnTo>
                    <a:pt x="305" y="180"/>
                  </a:lnTo>
                  <a:lnTo>
                    <a:pt x="303" y="183"/>
                  </a:lnTo>
                  <a:lnTo>
                    <a:pt x="301" y="184"/>
                  </a:lnTo>
                  <a:lnTo>
                    <a:pt x="301" y="191"/>
                  </a:lnTo>
                  <a:lnTo>
                    <a:pt x="303" y="195"/>
                  </a:lnTo>
                  <a:lnTo>
                    <a:pt x="305" y="199"/>
                  </a:lnTo>
                  <a:lnTo>
                    <a:pt x="310" y="200"/>
                  </a:lnTo>
                  <a:lnTo>
                    <a:pt x="315" y="203"/>
                  </a:lnTo>
                  <a:lnTo>
                    <a:pt x="318" y="206"/>
                  </a:lnTo>
                  <a:lnTo>
                    <a:pt x="321" y="210"/>
                  </a:lnTo>
                  <a:lnTo>
                    <a:pt x="322" y="215"/>
                  </a:lnTo>
                  <a:lnTo>
                    <a:pt x="321" y="218"/>
                  </a:lnTo>
                  <a:lnTo>
                    <a:pt x="320" y="222"/>
                  </a:lnTo>
                  <a:lnTo>
                    <a:pt x="315" y="227"/>
                  </a:lnTo>
                  <a:lnTo>
                    <a:pt x="311" y="229"/>
                  </a:lnTo>
                  <a:lnTo>
                    <a:pt x="308" y="232"/>
                  </a:lnTo>
                  <a:lnTo>
                    <a:pt x="306" y="232"/>
                  </a:lnTo>
                  <a:lnTo>
                    <a:pt x="301" y="234"/>
                  </a:lnTo>
                  <a:lnTo>
                    <a:pt x="297" y="238"/>
                  </a:lnTo>
                  <a:lnTo>
                    <a:pt x="296" y="245"/>
                  </a:lnTo>
                  <a:lnTo>
                    <a:pt x="295" y="252"/>
                  </a:lnTo>
                  <a:lnTo>
                    <a:pt x="295" y="254"/>
                  </a:lnTo>
                  <a:lnTo>
                    <a:pt x="296" y="257"/>
                  </a:lnTo>
                  <a:lnTo>
                    <a:pt x="297" y="258"/>
                  </a:lnTo>
                  <a:lnTo>
                    <a:pt x="300" y="258"/>
                  </a:lnTo>
                  <a:lnTo>
                    <a:pt x="301" y="259"/>
                  </a:lnTo>
                  <a:lnTo>
                    <a:pt x="298" y="267"/>
                  </a:lnTo>
                  <a:lnTo>
                    <a:pt x="296" y="269"/>
                  </a:lnTo>
                  <a:lnTo>
                    <a:pt x="293" y="271"/>
                  </a:lnTo>
                  <a:lnTo>
                    <a:pt x="292" y="273"/>
                  </a:lnTo>
                  <a:lnTo>
                    <a:pt x="290" y="276"/>
                  </a:lnTo>
                  <a:lnTo>
                    <a:pt x="290" y="278"/>
                  </a:lnTo>
                  <a:lnTo>
                    <a:pt x="278" y="278"/>
                  </a:lnTo>
                  <a:lnTo>
                    <a:pt x="273" y="281"/>
                  </a:lnTo>
                  <a:lnTo>
                    <a:pt x="265" y="289"/>
                  </a:lnTo>
                  <a:lnTo>
                    <a:pt x="258" y="292"/>
                  </a:lnTo>
                  <a:lnTo>
                    <a:pt x="256" y="289"/>
                  </a:lnTo>
                  <a:lnTo>
                    <a:pt x="253" y="283"/>
                  </a:lnTo>
                  <a:lnTo>
                    <a:pt x="249" y="272"/>
                  </a:lnTo>
                  <a:lnTo>
                    <a:pt x="251" y="269"/>
                  </a:lnTo>
                  <a:lnTo>
                    <a:pt x="251" y="268"/>
                  </a:lnTo>
                  <a:lnTo>
                    <a:pt x="246" y="262"/>
                  </a:lnTo>
                  <a:lnTo>
                    <a:pt x="243" y="254"/>
                  </a:lnTo>
                  <a:lnTo>
                    <a:pt x="242" y="247"/>
                  </a:lnTo>
                  <a:lnTo>
                    <a:pt x="241" y="244"/>
                  </a:lnTo>
                  <a:lnTo>
                    <a:pt x="237" y="242"/>
                  </a:lnTo>
                  <a:lnTo>
                    <a:pt x="237" y="239"/>
                  </a:lnTo>
                  <a:lnTo>
                    <a:pt x="234" y="238"/>
                  </a:lnTo>
                  <a:lnTo>
                    <a:pt x="233" y="235"/>
                  </a:lnTo>
                  <a:lnTo>
                    <a:pt x="233" y="229"/>
                  </a:lnTo>
                  <a:lnTo>
                    <a:pt x="234" y="228"/>
                  </a:lnTo>
                  <a:lnTo>
                    <a:pt x="236" y="225"/>
                  </a:lnTo>
                  <a:lnTo>
                    <a:pt x="232" y="224"/>
                  </a:lnTo>
                  <a:lnTo>
                    <a:pt x="231" y="222"/>
                  </a:lnTo>
                  <a:lnTo>
                    <a:pt x="228" y="219"/>
                  </a:lnTo>
                  <a:lnTo>
                    <a:pt x="227" y="217"/>
                  </a:lnTo>
                  <a:lnTo>
                    <a:pt x="219" y="225"/>
                  </a:lnTo>
                  <a:lnTo>
                    <a:pt x="211" y="234"/>
                  </a:lnTo>
                  <a:lnTo>
                    <a:pt x="201" y="242"/>
                  </a:lnTo>
                  <a:lnTo>
                    <a:pt x="188" y="244"/>
                  </a:lnTo>
                  <a:lnTo>
                    <a:pt x="187" y="244"/>
                  </a:lnTo>
                  <a:lnTo>
                    <a:pt x="184" y="243"/>
                  </a:lnTo>
                  <a:lnTo>
                    <a:pt x="182" y="240"/>
                  </a:lnTo>
                  <a:lnTo>
                    <a:pt x="178" y="239"/>
                  </a:lnTo>
                  <a:lnTo>
                    <a:pt x="175" y="237"/>
                  </a:lnTo>
                  <a:lnTo>
                    <a:pt x="173" y="235"/>
                  </a:lnTo>
                  <a:lnTo>
                    <a:pt x="170" y="233"/>
                  </a:lnTo>
                  <a:lnTo>
                    <a:pt x="173" y="228"/>
                  </a:lnTo>
                  <a:lnTo>
                    <a:pt x="175" y="227"/>
                  </a:lnTo>
                  <a:lnTo>
                    <a:pt x="177" y="227"/>
                  </a:lnTo>
                  <a:lnTo>
                    <a:pt x="177" y="220"/>
                  </a:lnTo>
                  <a:lnTo>
                    <a:pt x="170" y="220"/>
                  </a:lnTo>
                  <a:lnTo>
                    <a:pt x="169" y="222"/>
                  </a:lnTo>
                  <a:lnTo>
                    <a:pt x="167" y="223"/>
                  </a:lnTo>
                  <a:lnTo>
                    <a:pt x="167" y="220"/>
                  </a:lnTo>
                  <a:lnTo>
                    <a:pt x="169" y="217"/>
                  </a:lnTo>
                  <a:lnTo>
                    <a:pt x="170" y="214"/>
                  </a:lnTo>
                  <a:lnTo>
                    <a:pt x="173" y="212"/>
                  </a:lnTo>
                  <a:lnTo>
                    <a:pt x="168" y="203"/>
                  </a:lnTo>
                  <a:lnTo>
                    <a:pt x="167" y="194"/>
                  </a:lnTo>
                  <a:lnTo>
                    <a:pt x="167" y="180"/>
                  </a:lnTo>
                  <a:lnTo>
                    <a:pt x="168" y="179"/>
                  </a:lnTo>
                  <a:lnTo>
                    <a:pt x="170" y="178"/>
                  </a:lnTo>
                  <a:lnTo>
                    <a:pt x="172" y="176"/>
                  </a:lnTo>
                  <a:lnTo>
                    <a:pt x="174" y="175"/>
                  </a:lnTo>
                  <a:lnTo>
                    <a:pt x="175" y="174"/>
                  </a:lnTo>
                  <a:lnTo>
                    <a:pt x="178" y="170"/>
                  </a:lnTo>
                  <a:lnTo>
                    <a:pt x="182" y="166"/>
                  </a:lnTo>
                  <a:lnTo>
                    <a:pt x="184" y="162"/>
                  </a:lnTo>
                  <a:lnTo>
                    <a:pt x="188" y="160"/>
                  </a:lnTo>
                  <a:lnTo>
                    <a:pt x="193" y="159"/>
                  </a:lnTo>
                  <a:lnTo>
                    <a:pt x="198" y="156"/>
                  </a:lnTo>
                  <a:lnTo>
                    <a:pt x="202" y="152"/>
                  </a:lnTo>
                  <a:lnTo>
                    <a:pt x="208" y="150"/>
                  </a:lnTo>
                  <a:lnTo>
                    <a:pt x="217" y="149"/>
                  </a:lnTo>
                  <a:lnTo>
                    <a:pt x="213" y="147"/>
                  </a:lnTo>
                  <a:lnTo>
                    <a:pt x="211" y="147"/>
                  </a:lnTo>
                  <a:lnTo>
                    <a:pt x="207" y="146"/>
                  </a:lnTo>
                  <a:lnTo>
                    <a:pt x="219" y="141"/>
                  </a:lnTo>
                  <a:lnTo>
                    <a:pt x="228" y="134"/>
                  </a:lnTo>
                  <a:lnTo>
                    <a:pt x="236" y="125"/>
                  </a:lnTo>
                  <a:lnTo>
                    <a:pt x="244" y="117"/>
                  </a:lnTo>
                  <a:lnTo>
                    <a:pt x="248" y="110"/>
                  </a:lnTo>
                  <a:lnTo>
                    <a:pt x="249" y="106"/>
                  </a:lnTo>
                  <a:lnTo>
                    <a:pt x="249" y="103"/>
                  </a:lnTo>
                  <a:lnTo>
                    <a:pt x="252" y="101"/>
                  </a:lnTo>
                  <a:lnTo>
                    <a:pt x="252" y="100"/>
                  </a:lnTo>
                  <a:lnTo>
                    <a:pt x="253" y="98"/>
                  </a:lnTo>
                  <a:lnTo>
                    <a:pt x="254" y="96"/>
                  </a:lnTo>
                  <a:lnTo>
                    <a:pt x="254" y="95"/>
                  </a:lnTo>
                  <a:lnTo>
                    <a:pt x="256" y="93"/>
                  </a:lnTo>
                  <a:lnTo>
                    <a:pt x="256" y="92"/>
                  </a:lnTo>
                  <a:lnTo>
                    <a:pt x="260" y="86"/>
                  </a:lnTo>
                  <a:lnTo>
                    <a:pt x="263" y="81"/>
                  </a:lnTo>
                  <a:lnTo>
                    <a:pt x="268" y="77"/>
                  </a:lnTo>
                  <a:lnTo>
                    <a:pt x="275" y="74"/>
                  </a:lnTo>
                  <a:lnTo>
                    <a:pt x="283" y="68"/>
                  </a:lnTo>
                  <a:lnTo>
                    <a:pt x="292" y="59"/>
                  </a:lnTo>
                  <a:lnTo>
                    <a:pt x="297" y="49"/>
                  </a:lnTo>
                  <a:lnTo>
                    <a:pt x="300" y="51"/>
                  </a:lnTo>
                  <a:lnTo>
                    <a:pt x="302" y="51"/>
                  </a:lnTo>
                  <a:lnTo>
                    <a:pt x="305" y="48"/>
                  </a:lnTo>
                  <a:lnTo>
                    <a:pt x="307" y="43"/>
                  </a:lnTo>
                  <a:lnTo>
                    <a:pt x="310" y="40"/>
                  </a:lnTo>
                  <a:lnTo>
                    <a:pt x="308" y="39"/>
                  </a:lnTo>
                  <a:lnTo>
                    <a:pt x="303" y="39"/>
                  </a:lnTo>
                  <a:lnTo>
                    <a:pt x="305" y="37"/>
                  </a:lnTo>
                  <a:lnTo>
                    <a:pt x="307" y="34"/>
                  </a:lnTo>
                  <a:lnTo>
                    <a:pt x="310" y="33"/>
                  </a:lnTo>
                  <a:lnTo>
                    <a:pt x="317" y="33"/>
                  </a:lnTo>
                  <a:lnTo>
                    <a:pt x="321" y="32"/>
                  </a:lnTo>
                  <a:lnTo>
                    <a:pt x="320" y="30"/>
                  </a:lnTo>
                  <a:lnTo>
                    <a:pt x="318" y="30"/>
                  </a:lnTo>
                  <a:lnTo>
                    <a:pt x="317" y="29"/>
                  </a:lnTo>
                  <a:lnTo>
                    <a:pt x="320" y="27"/>
                  </a:lnTo>
                  <a:lnTo>
                    <a:pt x="324" y="25"/>
                  </a:lnTo>
                  <a:lnTo>
                    <a:pt x="327" y="25"/>
                  </a:lnTo>
                  <a:lnTo>
                    <a:pt x="331" y="24"/>
                  </a:lnTo>
                  <a:lnTo>
                    <a:pt x="335" y="24"/>
                  </a:lnTo>
                  <a:lnTo>
                    <a:pt x="335" y="29"/>
                  </a:lnTo>
                  <a:lnTo>
                    <a:pt x="337" y="28"/>
                  </a:lnTo>
                  <a:lnTo>
                    <a:pt x="339" y="27"/>
                  </a:lnTo>
                  <a:lnTo>
                    <a:pt x="340" y="24"/>
                  </a:lnTo>
                  <a:lnTo>
                    <a:pt x="346" y="18"/>
                  </a:lnTo>
                  <a:lnTo>
                    <a:pt x="350" y="18"/>
                  </a:lnTo>
                  <a:lnTo>
                    <a:pt x="350" y="24"/>
                  </a:lnTo>
                  <a:lnTo>
                    <a:pt x="356" y="18"/>
                  </a:lnTo>
                  <a:lnTo>
                    <a:pt x="362" y="17"/>
                  </a:lnTo>
                  <a:lnTo>
                    <a:pt x="370" y="13"/>
                  </a:lnTo>
                  <a:lnTo>
                    <a:pt x="367" y="12"/>
                  </a:lnTo>
                  <a:lnTo>
                    <a:pt x="365" y="12"/>
                  </a:lnTo>
                  <a:lnTo>
                    <a:pt x="364" y="10"/>
                  </a:lnTo>
                  <a:lnTo>
                    <a:pt x="364" y="8"/>
                  </a:lnTo>
                  <a:lnTo>
                    <a:pt x="366" y="5"/>
                  </a:lnTo>
                  <a:lnTo>
                    <a:pt x="369" y="5"/>
                  </a:lnTo>
                  <a:lnTo>
                    <a:pt x="371" y="4"/>
                  </a:lnTo>
                  <a:lnTo>
                    <a:pt x="372" y="3"/>
                  </a:lnTo>
                  <a:lnTo>
                    <a:pt x="375" y="5"/>
                  </a:lnTo>
                  <a:lnTo>
                    <a:pt x="380" y="8"/>
                  </a:lnTo>
                  <a:lnTo>
                    <a:pt x="385" y="6"/>
                  </a:lnTo>
                  <a:lnTo>
                    <a:pt x="390" y="4"/>
                  </a:lnTo>
                  <a:lnTo>
                    <a:pt x="396" y="3"/>
                  </a:lnTo>
                  <a:lnTo>
                    <a:pt x="401" y="1"/>
                  </a:lnTo>
                  <a:lnTo>
                    <a:pt x="403" y="3"/>
                  </a:lnTo>
                  <a:lnTo>
                    <a:pt x="403" y="5"/>
                  </a:lnTo>
                  <a:lnTo>
                    <a:pt x="396" y="12"/>
                  </a:lnTo>
                  <a:lnTo>
                    <a:pt x="394" y="17"/>
                  </a:lnTo>
                  <a:lnTo>
                    <a:pt x="396" y="17"/>
                  </a:lnTo>
                  <a:lnTo>
                    <a:pt x="399" y="15"/>
                  </a:lnTo>
                  <a:lnTo>
                    <a:pt x="401" y="13"/>
                  </a:lnTo>
                  <a:lnTo>
                    <a:pt x="404" y="12"/>
                  </a:lnTo>
                  <a:lnTo>
                    <a:pt x="406" y="8"/>
                  </a:lnTo>
                  <a:lnTo>
                    <a:pt x="409" y="6"/>
                  </a:lnTo>
                  <a:lnTo>
                    <a:pt x="411" y="4"/>
                  </a:lnTo>
                  <a:lnTo>
                    <a:pt x="413" y="8"/>
                  </a:lnTo>
                  <a:lnTo>
                    <a:pt x="413" y="12"/>
                  </a:lnTo>
                  <a:lnTo>
                    <a:pt x="416" y="8"/>
                  </a:lnTo>
                  <a:lnTo>
                    <a:pt x="419" y="6"/>
                  </a:lnTo>
                  <a:lnTo>
                    <a:pt x="423" y="4"/>
                  </a:lnTo>
                  <a:lnTo>
                    <a:pt x="425" y="3"/>
                  </a:lnTo>
                  <a:lnTo>
                    <a:pt x="4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38" name="TextBox 2237"/>
          <p:cNvSpPr txBox="1"/>
          <p:nvPr/>
        </p:nvSpPr>
        <p:spPr>
          <a:xfrm flipH="1">
            <a:off x="341566" y="4133866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This is a sample text. </a:t>
            </a:r>
          </a:p>
          <a:p>
            <a:pPr algn="ctr"/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Insert your desired text here. </a:t>
            </a:r>
            <a:endParaRPr lang="en-US" sz="1800" dirty="0" smtClean="0"/>
          </a:p>
        </p:txBody>
      </p:sp>
      <p:grpSp>
        <p:nvGrpSpPr>
          <p:cNvPr id="2" name="Group 1"/>
          <p:cNvGrpSpPr/>
          <p:nvPr/>
        </p:nvGrpSpPr>
        <p:grpSpPr>
          <a:xfrm>
            <a:off x="1805140" y="2758595"/>
            <a:ext cx="2653487" cy="2485953"/>
            <a:chOff x="1805140" y="2758595"/>
            <a:chExt cx="2653487" cy="2485953"/>
          </a:xfrm>
        </p:grpSpPr>
        <p:sp>
          <p:nvSpPr>
            <p:cNvPr id="233" name="Oval 232"/>
            <p:cNvSpPr/>
            <p:nvPr/>
          </p:nvSpPr>
          <p:spPr>
            <a:xfrm>
              <a:off x="3354632" y="2758595"/>
              <a:ext cx="1103995" cy="1103995"/>
            </a:xfrm>
            <a:prstGeom prst="ellipse">
              <a:avLst/>
            </a:prstGeom>
            <a:solidFill>
              <a:srgbClr val="FFC000">
                <a:alpha val="60000"/>
              </a:srgb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5" name="Group 234"/>
            <p:cNvGrpSpPr/>
            <p:nvPr/>
          </p:nvGrpSpPr>
          <p:grpSpPr>
            <a:xfrm>
              <a:off x="1805140" y="3027257"/>
              <a:ext cx="2296512" cy="2217291"/>
              <a:chOff x="2689620" y="2694229"/>
              <a:chExt cx="2296512" cy="2217291"/>
            </a:xfrm>
          </p:grpSpPr>
          <p:sp>
            <p:nvSpPr>
              <p:cNvPr id="236" name="Arc 235"/>
              <p:cNvSpPr/>
              <p:nvPr/>
            </p:nvSpPr>
            <p:spPr>
              <a:xfrm rot="17505763">
                <a:off x="2768841" y="2694229"/>
                <a:ext cx="2217291" cy="2217291"/>
              </a:xfrm>
              <a:prstGeom prst="arc">
                <a:avLst>
                  <a:gd name="adj1" fmla="val 15665865"/>
                  <a:gd name="adj2" fmla="val 0"/>
                </a:avLst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7" name="Isosceles Triangle 236"/>
              <p:cNvSpPr/>
              <p:nvPr/>
            </p:nvSpPr>
            <p:spPr>
              <a:xfrm rot="11622702">
                <a:off x="2689620" y="3547530"/>
                <a:ext cx="197052" cy="147790"/>
              </a:xfrm>
              <a:prstGeom prst="triangl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5371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Creative World Map Slides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935121" y="3733800"/>
            <a:ext cx="510344" cy="917532"/>
            <a:chOff x="1800640" y="3265277"/>
            <a:chExt cx="510344" cy="917532"/>
          </a:xfrm>
        </p:grpSpPr>
        <p:sp>
          <p:nvSpPr>
            <p:cNvPr id="4" name="Oval 3"/>
            <p:cNvSpPr/>
            <p:nvPr/>
          </p:nvSpPr>
          <p:spPr>
            <a:xfrm>
              <a:off x="1867199" y="3330032"/>
              <a:ext cx="376873" cy="376873"/>
            </a:xfrm>
            <a:prstGeom prst="ellipse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4"/>
            <p:cNvSpPr>
              <a:spLocks noEditPoints="1"/>
            </p:cNvSpPr>
            <p:nvPr/>
          </p:nvSpPr>
          <p:spPr bwMode="auto">
            <a:xfrm>
              <a:off x="1800640" y="3265277"/>
              <a:ext cx="510344" cy="917532"/>
            </a:xfrm>
            <a:custGeom>
              <a:avLst/>
              <a:gdLst/>
              <a:ahLst/>
              <a:cxnLst>
                <a:cxn ang="0">
                  <a:pos x="246" y="76"/>
                </a:cxn>
                <a:cxn ang="0">
                  <a:pos x="179" y="101"/>
                </a:cxn>
                <a:cxn ang="0">
                  <a:pos x="124" y="146"/>
                </a:cxn>
                <a:cxn ang="0">
                  <a:pos x="88" y="207"/>
                </a:cxn>
                <a:cxn ang="0">
                  <a:pos x="74" y="280"/>
                </a:cxn>
                <a:cxn ang="0">
                  <a:pos x="85" y="353"/>
                </a:cxn>
                <a:cxn ang="0">
                  <a:pos x="120" y="415"/>
                </a:cxn>
                <a:cxn ang="0">
                  <a:pos x="174" y="461"/>
                </a:cxn>
                <a:cxn ang="0">
                  <a:pos x="241" y="488"/>
                </a:cxn>
                <a:cxn ang="0">
                  <a:pos x="316" y="488"/>
                </a:cxn>
                <a:cxn ang="0">
                  <a:pos x="385" y="464"/>
                </a:cxn>
                <a:cxn ang="0">
                  <a:pos x="439" y="418"/>
                </a:cxn>
                <a:cxn ang="0">
                  <a:pos x="476" y="358"/>
                </a:cxn>
                <a:cxn ang="0">
                  <a:pos x="490" y="285"/>
                </a:cxn>
                <a:cxn ang="0">
                  <a:pos x="477" y="212"/>
                </a:cxn>
                <a:cxn ang="0">
                  <a:pos x="442" y="150"/>
                </a:cxn>
                <a:cxn ang="0">
                  <a:pos x="388" y="103"/>
                </a:cxn>
                <a:cxn ang="0">
                  <a:pos x="321" y="76"/>
                </a:cxn>
                <a:cxn ang="0">
                  <a:pos x="284" y="0"/>
                </a:cxn>
                <a:cxn ang="0">
                  <a:pos x="365" y="13"/>
                </a:cxn>
                <a:cxn ang="0">
                  <a:pos x="438" y="46"/>
                </a:cxn>
                <a:cxn ang="0">
                  <a:pos x="497" y="99"/>
                </a:cxn>
                <a:cxn ang="0">
                  <a:pos x="538" y="166"/>
                </a:cxn>
                <a:cxn ang="0">
                  <a:pos x="561" y="243"/>
                </a:cxn>
                <a:cxn ang="0">
                  <a:pos x="560" y="315"/>
                </a:cxn>
                <a:cxn ang="0">
                  <a:pos x="542" y="380"/>
                </a:cxn>
                <a:cxn ang="0">
                  <a:pos x="506" y="444"/>
                </a:cxn>
                <a:cxn ang="0">
                  <a:pos x="463" y="513"/>
                </a:cxn>
                <a:cxn ang="0">
                  <a:pos x="416" y="598"/>
                </a:cxn>
                <a:cxn ang="0">
                  <a:pos x="367" y="695"/>
                </a:cxn>
                <a:cxn ang="0">
                  <a:pos x="323" y="809"/>
                </a:cxn>
                <a:cxn ang="0">
                  <a:pos x="288" y="941"/>
                </a:cxn>
                <a:cxn ang="0">
                  <a:pos x="274" y="1010"/>
                </a:cxn>
                <a:cxn ang="0">
                  <a:pos x="269" y="979"/>
                </a:cxn>
                <a:cxn ang="0">
                  <a:pos x="260" y="921"/>
                </a:cxn>
                <a:cxn ang="0">
                  <a:pos x="241" y="844"/>
                </a:cxn>
                <a:cxn ang="0">
                  <a:pos x="211" y="750"/>
                </a:cxn>
                <a:cxn ang="0">
                  <a:pos x="169" y="647"/>
                </a:cxn>
                <a:cxn ang="0">
                  <a:pos x="111" y="539"/>
                </a:cxn>
                <a:cxn ang="0">
                  <a:pos x="66" y="464"/>
                </a:cxn>
                <a:cxn ang="0">
                  <a:pos x="31" y="398"/>
                </a:cxn>
                <a:cxn ang="0">
                  <a:pos x="9" y="343"/>
                </a:cxn>
                <a:cxn ang="0">
                  <a:pos x="0" y="279"/>
                </a:cxn>
                <a:cxn ang="0">
                  <a:pos x="12" y="203"/>
                </a:cxn>
                <a:cxn ang="0">
                  <a:pos x="44" y="131"/>
                </a:cxn>
                <a:cxn ang="0">
                  <a:pos x="96" y="70"/>
                </a:cxn>
                <a:cxn ang="0">
                  <a:pos x="163" y="25"/>
                </a:cxn>
                <a:cxn ang="0">
                  <a:pos x="241" y="2"/>
                </a:cxn>
              </a:cxnLst>
              <a:rect l="0" t="0" r="r" b="b"/>
              <a:pathLst>
                <a:path w="564" h="1014">
                  <a:moveTo>
                    <a:pt x="284" y="73"/>
                  </a:moveTo>
                  <a:lnTo>
                    <a:pt x="246" y="76"/>
                  </a:lnTo>
                  <a:lnTo>
                    <a:pt x="211" y="86"/>
                  </a:lnTo>
                  <a:lnTo>
                    <a:pt x="179" y="101"/>
                  </a:lnTo>
                  <a:lnTo>
                    <a:pt x="149" y="121"/>
                  </a:lnTo>
                  <a:lnTo>
                    <a:pt x="124" y="146"/>
                  </a:lnTo>
                  <a:lnTo>
                    <a:pt x="103" y="175"/>
                  </a:lnTo>
                  <a:lnTo>
                    <a:pt x="88" y="207"/>
                  </a:lnTo>
                  <a:lnTo>
                    <a:pt x="77" y="242"/>
                  </a:lnTo>
                  <a:lnTo>
                    <a:pt x="74" y="280"/>
                  </a:lnTo>
                  <a:lnTo>
                    <a:pt x="76" y="318"/>
                  </a:lnTo>
                  <a:lnTo>
                    <a:pt x="85" y="353"/>
                  </a:lnTo>
                  <a:lnTo>
                    <a:pt x="100" y="386"/>
                  </a:lnTo>
                  <a:lnTo>
                    <a:pt x="120" y="415"/>
                  </a:lnTo>
                  <a:lnTo>
                    <a:pt x="146" y="440"/>
                  </a:lnTo>
                  <a:lnTo>
                    <a:pt x="174" y="461"/>
                  </a:lnTo>
                  <a:lnTo>
                    <a:pt x="207" y="478"/>
                  </a:lnTo>
                  <a:lnTo>
                    <a:pt x="241" y="488"/>
                  </a:lnTo>
                  <a:lnTo>
                    <a:pt x="279" y="491"/>
                  </a:lnTo>
                  <a:lnTo>
                    <a:pt x="316" y="488"/>
                  </a:lnTo>
                  <a:lnTo>
                    <a:pt x="352" y="479"/>
                  </a:lnTo>
                  <a:lnTo>
                    <a:pt x="385" y="464"/>
                  </a:lnTo>
                  <a:lnTo>
                    <a:pt x="413" y="444"/>
                  </a:lnTo>
                  <a:lnTo>
                    <a:pt x="439" y="418"/>
                  </a:lnTo>
                  <a:lnTo>
                    <a:pt x="460" y="389"/>
                  </a:lnTo>
                  <a:lnTo>
                    <a:pt x="476" y="358"/>
                  </a:lnTo>
                  <a:lnTo>
                    <a:pt x="486" y="322"/>
                  </a:lnTo>
                  <a:lnTo>
                    <a:pt x="490" y="285"/>
                  </a:lnTo>
                  <a:lnTo>
                    <a:pt x="486" y="247"/>
                  </a:lnTo>
                  <a:lnTo>
                    <a:pt x="477" y="212"/>
                  </a:lnTo>
                  <a:lnTo>
                    <a:pt x="462" y="178"/>
                  </a:lnTo>
                  <a:lnTo>
                    <a:pt x="442" y="150"/>
                  </a:lnTo>
                  <a:lnTo>
                    <a:pt x="417" y="124"/>
                  </a:lnTo>
                  <a:lnTo>
                    <a:pt x="388" y="103"/>
                  </a:lnTo>
                  <a:lnTo>
                    <a:pt x="357" y="87"/>
                  </a:lnTo>
                  <a:lnTo>
                    <a:pt x="321" y="76"/>
                  </a:lnTo>
                  <a:lnTo>
                    <a:pt x="284" y="73"/>
                  </a:lnTo>
                  <a:close/>
                  <a:moveTo>
                    <a:pt x="284" y="0"/>
                  </a:moveTo>
                  <a:lnTo>
                    <a:pt x="326" y="3"/>
                  </a:lnTo>
                  <a:lnTo>
                    <a:pt x="365" y="13"/>
                  </a:lnTo>
                  <a:lnTo>
                    <a:pt x="403" y="27"/>
                  </a:lnTo>
                  <a:lnTo>
                    <a:pt x="438" y="46"/>
                  </a:lnTo>
                  <a:lnTo>
                    <a:pt x="469" y="71"/>
                  </a:lnTo>
                  <a:lnTo>
                    <a:pt x="497" y="99"/>
                  </a:lnTo>
                  <a:lnTo>
                    <a:pt x="520" y="131"/>
                  </a:lnTo>
                  <a:lnTo>
                    <a:pt x="538" y="166"/>
                  </a:lnTo>
                  <a:lnTo>
                    <a:pt x="552" y="203"/>
                  </a:lnTo>
                  <a:lnTo>
                    <a:pt x="561" y="243"/>
                  </a:lnTo>
                  <a:lnTo>
                    <a:pt x="564" y="285"/>
                  </a:lnTo>
                  <a:lnTo>
                    <a:pt x="560" y="315"/>
                  </a:lnTo>
                  <a:lnTo>
                    <a:pt x="553" y="347"/>
                  </a:lnTo>
                  <a:lnTo>
                    <a:pt x="542" y="380"/>
                  </a:lnTo>
                  <a:lnTo>
                    <a:pt x="524" y="414"/>
                  </a:lnTo>
                  <a:lnTo>
                    <a:pt x="506" y="444"/>
                  </a:lnTo>
                  <a:lnTo>
                    <a:pt x="486" y="476"/>
                  </a:lnTo>
                  <a:lnTo>
                    <a:pt x="463" y="513"/>
                  </a:lnTo>
                  <a:lnTo>
                    <a:pt x="440" y="554"/>
                  </a:lnTo>
                  <a:lnTo>
                    <a:pt x="416" y="598"/>
                  </a:lnTo>
                  <a:lnTo>
                    <a:pt x="392" y="644"/>
                  </a:lnTo>
                  <a:lnTo>
                    <a:pt x="367" y="695"/>
                  </a:lnTo>
                  <a:lnTo>
                    <a:pt x="344" y="750"/>
                  </a:lnTo>
                  <a:lnTo>
                    <a:pt x="323" y="809"/>
                  </a:lnTo>
                  <a:lnTo>
                    <a:pt x="304" y="873"/>
                  </a:lnTo>
                  <a:lnTo>
                    <a:pt x="288" y="941"/>
                  </a:lnTo>
                  <a:lnTo>
                    <a:pt x="274" y="1014"/>
                  </a:lnTo>
                  <a:lnTo>
                    <a:pt x="274" y="1010"/>
                  </a:lnTo>
                  <a:lnTo>
                    <a:pt x="273" y="998"/>
                  </a:lnTo>
                  <a:lnTo>
                    <a:pt x="269" y="979"/>
                  </a:lnTo>
                  <a:lnTo>
                    <a:pt x="266" y="953"/>
                  </a:lnTo>
                  <a:lnTo>
                    <a:pt x="260" y="921"/>
                  </a:lnTo>
                  <a:lnTo>
                    <a:pt x="252" y="884"/>
                  </a:lnTo>
                  <a:lnTo>
                    <a:pt x="241" y="844"/>
                  </a:lnTo>
                  <a:lnTo>
                    <a:pt x="228" y="799"/>
                  </a:lnTo>
                  <a:lnTo>
                    <a:pt x="211" y="750"/>
                  </a:lnTo>
                  <a:lnTo>
                    <a:pt x="192" y="700"/>
                  </a:lnTo>
                  <a:lnTo>
                    <a:pt x="169" y="647"/>
                  </a:lnTo>
                  <a:lnTo>
                    <a:pt x="142" y="593"/>
                  </a:lnTo>
                  <a:lnTo>
                    <a:pt x="111" y="539"/>
                  </a:lnTo>
                  <a:lnTo>
                    <a:pt x="87" y="500"/>
                  </a:lnTo>
                  <a:lnTo>
                    <a:pt x="66" y="464"/>
                  </a:lnTo>
                  <a:lnTo>
                    <a:pt x="47" y="429"/>
                  </a:lnTo>
                  <a:lnTo>
                    <a:pt x="31" y="398"/>
                  </a:lnTo>
                  <a:lnTo>
                    <a:pt x="18" y="370"/>
                  </a:lnTo>
                  <a:lnTo>
                    <a:pt x="9" y="343"/>
                  </a:lnTo>
                  <a:lnTo>
                    <a:pt x="2" y="319"/>
                  </a:lnTo>
                  <a:lnTo>
                    <a:pt x="0" y="279"/>
                  </a:lnTo>
                  <a:lnTo>
                    <a:pt x="3" y="240"/>
                  </a:lnTo>
                  <a:lnTo>
                    <a:pt x="12" y="203"/>
                  </a:lnTo>
                  <a:lnTo>
                    <a:pt x="25" y="166"/>
                  </a:lnTo>
                  <a:lnTo>
                    <a:pt x="44" y="131"/>
                  </a:lnTo>
                  <a:lnTo>
                    <a:pt x="67" y="99"/>
                  </a:lnTo>
                  <a:lnTo>
                    <a:pt x="96" y="70"/>
                  </a:lnTo>
                  <a:lnTo>
                    <a:pt x="128" y="45"/>
                  </a:lnTo>
                  <a:lnTo>
                    <a:pt x="163" y="25"/>
                  </a:lnTo>
                  <a:lnTo>
                    <a:pt x="201" y="12"/>
                  </a:lnTo>
                  <a:lnTo>
                    <a:pt x="241" y="2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903412" y="3733800"/>
            <a:ext cx="510344" cy="917532"/>
            <a:chOff x="1800640" y="3265277"/>
            <a:chExt cx="510344" cy="917532"/>
          </a:xfrm>
        </p:grpSpPr>
        <p:sp>
          <p:nvSpPr>
            <p:cNvPr id="7" name="Oval 6"/>
            <p:cNvSpPr/>
            <p:nvPr/>
          </p:nvSpPr>
          <p:spPr>
            <a:xfrm>
              <a:off x="1867199" y="3330032"/>
              <a:ext cx="376873" cy="376873"/>
            </a:xfrm>
            <a:prstGeom prst="ellipse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1800640" y="3265277"/>
              <a:ext cx="510344" cy="917532"/>
            </a:xfrm>
            <a:custGeom>
              <a:avLst/>
              <a:gdLst/>
              <a:ahLst/>
              <a:cxnLst>
                <a:cxn ang="0">
                  <a:pos x="246" y="76"/>
                </a:cxn>
                <a:cxn ang="0">
                  <a:pos x="179" y="101"/>
                </a:cxn>
                <a:cxn ang="0">
                  <a:pos x="124" y="146"/>
                </a:cxn>
                <a:cxn ang="0">
                  <a:pos x="88" y="207"/>
                </a:cxn>
                <a:cxn ang="0">
                  <a:pos x="74" y="280"/>
                </a:cxn>
                <a:cxn ang="0">
                  <a:pos x="85" y="353"/>
                </a:cxn>
                <a:cxn ang="0">
                  <a:pos x="120" y="415"/>
                </a:cxn>
                <a:cxn ang="0">
                  <a:pos x="174" y="461"/>
                </a:cxn>
                <a:cxn ang="0">
                  <a:pos x="241" y="488"/>
                </a:cxn>
                <a:cxn ang="0">
                  <a:pos x="316" y="488"/>
                </a:cxn>
                <a:cxn ang="0">
                  <a:pos x="385" y="464"/>
                </a:cxn>
                <a:cxn ang="0">
                  <a:pos x="439" y="418"/>
                </a:cxn>
                <a:cxn ang="0">
                  <a:pos x="476" y="358"/>
                </a:cxn>
                <a:cxn ang="0">
                  <a:pos x="490" y="285"/>
                </a:cxn>
                <a:cxn ang="0">
                  <a:pos x="477" y="212"/>
                </a:cxn>
                <a:cxn ang="0">
                  <a:pos x="442" y="150"/>
                </a:cxn>
                <a:cxn ang="0">
                  <a:pos x="388" y="103"/>
                </a:cxn>
                <a:cxn ang="0">
                  <a:pos x="321" y="76"/>
                </a:cxn>
                <a:cxn ang="0">
                  <a:pos x="284" y="0"/>
                </a:cxn>
                <a:cxn ang="0">
                  <a:pos x="365" y="13"/>
                </a:cxn>
                <a:cxn ang="0">
                  <a:pos x="438" y="46"/>
                </a:cxn>
                <a:cxn ang="0">
                  <a:pos x="497" y="99"/>
                </a:cxn>
                <a:cxn ang="0">
                  <a:pos x="538" y="166"/>
                </a:cxn>
                <a:cxn ang="0">
                  <a:pos x="561" y="243"/>
                </a:cxn>
                <a:cxn ang="0">
                  <a:pos x="560" y="315"/>
                </a:cxn>
                <a:cxn ang="0">
                  <a:pos x="542" y="380"/>
                </a:cxn>
                <a:cxn ang="0">
                  <a:pos x="506" y="444"/>
                </a:cxn>
                <a:cxn ang="0">
                  <a:pos x="463" y="513"/>
                </a:cxn>
                <a:cxn ang="0">
                  <a:pos x="416" y="598"/>
                </a:cxn>
                <a:cxn ang="0">
                  <a:pos x="367" y="695"/>
                </a:cxn>
                <a:cxn ang="0">
                  <a:pos x="323" y="809"/>
                </a:cxn>
                <a:cxn ang="0">
                  <a:pos x="288" y="941"/>
                </a:cxn>
                <a:cxn ang="0">
                  <a:pos x="274" y="1010"/>
                </a:cxn>
                <a:cxn ang="0">
                  <a:pos x="269" y="979"/>
                </a:cxn>
                <a:cxn ang="0">
                  <a:pos x="260" y="921"/>
                </a:cxn>
                <a:cxn ang="0">
                  <a:pos x="241" y="844"/>
                </a:cxn>
                <a:cxn ang="0">
                  <a:pos x="211" y="750"/>
                </a:cxn>
                <a:cxn ang="0">
                  <a:pos x="169" y="647"/>
                </a:cxn>
                <a:cxn ang="0">
                  <a:pos x="111" y="539"/>
                </a:cxn>
                <a:cxn ang="0">
                  <a:pos x="66" y="464"/>
                </a:cxn>
                <a:cxn ang="0">
                  <a:pos x="31" y="398"/>
                </a:cxn>
                <a:cxn ang="0">
                  <a:pos x="9" y="343"/>
                </a:cxn>
                <a:cxn ang="0">
                  <a:pos x="0" y="279"/>
                </a:cxn>
                <a:cxn ang="0">
                  <a:pos x="12" y="203"/>
                </a:cxn>
                <a:cxn ang="0">
                  <a:pos x="44" y="131"/>
                </a:cxn>
                <a:cxn ang="0">
                  <a:pos x="96" y="70"/>
                </a:cxn>
                <a:cxn ang="0">
                  <a:pos x="163" y="25"/>
                </a:cxn>
                <a:cxn ang="0">
                  <a:pos x="241" y="2"/>
                </a:cxn>
              </a:cxnLst>
              <a:rect l="0" t="0" r="r" b="b"/>
              <a:pathLst>
                <a:path w="564" h="1014">
                  <a:moveTo>
                    <a:pt x="284" y="73"/>
                  </a:moveTo>
                  <a:lnTo>
                    <a:pt x="246" y="76"/>
                  </a:lnTo>
                  <a:lnTo>
                    <a:pt x="211" y="86"/>
                  </a:lnTo>
                  <a:lnTo>
                    <a:pt x="179" y="101"/>
                  </a:lnTo>
                  <a:lnTo>
                    <a:pt x="149" y="121"/>
                  </a:lnTo>
                  <a:lnTo>
                    <a:pt x="124" y="146"/>
                  </a:lnTo>
                  <a:lnTo>
                    <a:pt x="103" y="175"/>
                  </a:lnTo>
                  <a:lnTo>
                    <a:pt x="88" y="207"/>
                  </a:lnTo>
                  <a:lnTo>
                    <a:pt x="77" y="242"/>
                  </a:lnTo>
                  <a:lnTo>
                    <a:pt x="74" y="280"/>
                  </a:lnTo>
                  <a:lnTo>
                    <a:pt x="76" y="318"/>
                  </a:lnTo>
                  <a:lnTo>
                    <a:pt x="85" y="353"/>
                  </a:lnTo>
                  <a:lnTo>
                    <a:pt x="100" y="386"/>
                  </a:lnTo>
                  <a:lnTo>
                    <a:pt x="120" y="415"/>
                  </a:lnTo>
                  <a:lnTo>
                    <a:pt x="146" y="440"/>
                  </a:lnTo>
                  <a:lnTo>
                    <a:pt x="174" y="461"/>
                  </a:lnTo>
                  <a:lnTo>
                    <a:pt x="207" y="478"/>
                  </a:lnTo>
                  <a:lnTo>
                    <a:pt x="241" y="488"/>
                  </a:lnTo>
                  <a:lnTo>
                    <a:pt x="279" y="491"/>
                  </a:lnTo>
                  <a:lnTo>
                    <a:pt x="316" y="488"/>
                  </a:lnTo>
                  <a:lnTo>
                    <a:pt x="352" y="479"/>
                  </a:lnTo>
                  <a:lnTo>
                    <a:pt x="385" y="464"/>
                  </a:lnTo>
                  <a:lnTo>
                    <a:pt x="413" y="444"/>
                  </a:lnTo>
                  <a:lnTo>
                    <a:pt x="439" y="418"/>
                  </a:lnTo>
                  <a:lnTo>
                    <a:pt x="460" y="389"/>
                  </a:lnTo>
                  <a:lnTo>
                    <a:pt x="476" y="358"/>
                  </a:lnTo>
                  <a:lnTo>
                    <a:pt x="486" y="322"/>
                  </a:lnTo>
                  <a:lnTo>
                    <a:pt x="490" y="285"/>
                  </a:lnTo>
                  <a:lnTo>
                    <a:pt x="486" y="247"/>
                  </a:lnTo>
                  <a:lnTo>
                    <a:pt x="477" y="212"/>
                  </a:lnTo>
                  <a:lnTo>
                    <a:pt x="462" y="178"/>
                  </a:lnTo>
                  <a:lnTo>
                    <a:pt x="442" y="150"/>
                  </a:lnTo>
                  <a:lnTo>
                    <a:pt x="417" y="124"/>
                  </a:lnTo>
                  <a:lnTo>
                    <a:pt x="388" y="103"/>
                  </a:lnTo>
                  <a:lnTo>
                    <a:pt x="357" y="87"/>
                  </a:lnTo>
                  <a:lnTo>
                    <a:pt x="321" y="76"/>
                  </a:lnTo>
                  <a:lnTo>
                    <a:pt x="284" y="73"/>
                  </a:lnTo>
                  <a:close/>
                  <a:moveTo>
                    <a:pt x="284" y="0"/>
                  </a:moveTo>
                  <a:lnTo>
                    <a:pt x="326" y="3"/>
                  </a:lnTo>
                  <a:lnTo>
                    <a:pt x="365" y="13"/>
                  </a:lnTo>
                  <a:lnTo>
                    <a:pt x="403" y="27"/>
                  </a:lnTo>
                  <a:lnTo>
                    <a:pt x="438" y="46"/>
                  </a:lnTo>
                  <a:lnTo>
                    <a:pt x="469" y="71"/>
                  </a:lnTo>
                  <a:lnTo>
                    <a:pt x="497" y="99"/>
                  </a:lnTo>
                  <a:lnTo>
                    <a:pt x="520" y="131"/>
                  </a:lnTo>
                  <a:lnTo>
                    <a:pt x="538" y="166"/>
                  </a:lnTo>
                  <a:lnTo>
                    <a:pt x="552" y="203"/>
                  </a:lnTo>
                  <a:lnTo>
                    <a:pt x="561" y="243"/>
                  </a:lnTo>
                  <a:lnTo>
                    <a:pt x="564" y="285"/>
                  </a:lnTo>
                  <a:lnTo>
                    <a:pt x="560" y="315"/>
                  </a:lnTo>
                  <a:lnTo>
                    <a:pt x="553" y="347"/>
                  </a:lnTo>
                  <a:lnTo>
                    <a:pt x="542" y="380"/>
                  </a:lnTo>
                  <a:lnTo>
                    <a:pt x="524" y="414"/>
                  </a:lnTo>
                  <a:lnTo>
                    <a:pt x="506" y="444"/>
                  </a:lnTo>
                  <a:lnTo>
                    <a:pt x="486" y="476"/>
                  </a:lnTo>
                  <a:lnTo>
                    <a:pt x="463" y="513"/>
                  </a:lnTo>
                  <a:lnTo>
                    <a:pt x="440" y="554"/>
                  </a:lnTo>
                  <a:lnTo>
                    <a:pt x="416" y="598"/>
                  </a:lnTo>
                  <a:lnTo>
                    <a:pt x="392" y="644"/>
                  </a:lnTo>
                  <a:lnTo>
                    <a:pt x="367" y="695"/>
                  </a:lnTo>
                  <a:lnTo>
                    <a:pt x="344" y="750"/>
                  </a:lnTo>
                  <a:lnTo>
                    <a:pt x="323" y="809"/>
                  </a:lnTo>
                  <a:lnTo>
                    <a:pt x="304" y="873"/>
                  </a:lnTo>
                  <a:lnTo>
                    <a:pt x="288" y="941"/>
                  </a:lnTo>
                  <a:lnTo>
                    <a:pt x="274" y="1014"/>
                  </a:lnTo>
                  <a:lnTo>
                    <a:pt x="274" y="1010"/>
                  </a:lnTo>
                  <a:lnTo>
                    <a:pt x="273" y="998"/>
                  </a:lnTo>
                  <a:lnTo>
                    <a:pt x="269" y="979"/>
                  </a:lnTo>
                  <a:lnTo>
                    <a:pt x="266" y="953"/>
                  </a:lnTo>
                  <a:lnTo>
                    <a:pt x="260" y="921"/>
                  </a:lnTo>
                  <a:lnTo>
                    <a:pt x="252" y="884"/>
                  </a:lnTo>
                  <a:lnTo>
                    <a:pt x="241" y="844"/>
                  </a:lnTo>
                  <a:lnTo>
                    <a:pt x="228" y="799"/>
                  </a:lnTo>
                  <a:lnTo>
                    <a:pt x="211" y="750"/>
                  </a:lnTo>
                  <a:lnTo>
                    <a:pt x="192" y="700"/>
                  </a:lnTo>
                  <a:lnTo>
                    <a:pt x="169" y="647"/>
                  </a:lnTo>
                  <a:lnTo>
                    <a:pt x="142" y="593"/>
                  </a:lnTo>
                  <a:lnTo>
                    <a:pt x="111" y="539"/>
                  </a:lnTo>
                  <a:lnTo>
                    <a:pt x="87" y="500"/>
                  </a:lnTo>
                  <a:lnTo>
                    <a:pt x="66" y="464"/>
                  </a:lnTo>
                  <a:lnTo>
                    <a:pt x="47" y="429"/>
                  </a:lnTo>
                  <a:lnTo>
                    <a:pt x="31" y="398"/>
                  </a:lnTo>
                  <a:lnTo>
                    <a:pt x="18" y="370"/>
                  </a:lnTo>
                  <a:lnTo>
                    <a:pt x="9" y="343"/>
                  </a:lnTo>
                  <a:lnTo>
                    <a:pt x="2" y="319"/>
                  </a:lnTo>
                  <a:lnTo>
                    <a:pt x="0" y="279"/>
                  </a:lnTo>
                  <a:lnTo>
                    <a:pt x="3" y="240"/>
                  </a:lnTo>
                  <a:lnTo>
                    <a:pt x="12" y="203"/>
                  </a:lnTo>
                  <a:lnTo>
                    <a:pt x="25" y="166"/>
                  </a:lnTo>
                  <a:lnTo>
                    <a:pt x="44" y="131"/>
                  </a:lnTo>
                  <a:lnTo>
                    <a:pt x="67" y="99"/>
                  </a:lnTo>
                  <a:lnTo>
                    <a:pt x="96" y="70"/>
                  </a:lnTo>
                  <a:lnTo>
                    <a:pt x="128" y="45"/>
                  </a:lnTo>
                  <a:lnTo>
                    <a:pt x="163" y="25"/>
                  </a:lnTo>
                  <a:lnTo>
                    <a:pt x="201" y="12"/>
                  </a:lnTo>
                  <a:lnTo>
                    <a:pt x="241" y="2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885448" y="3733800"/>
            <a:ext cx="510344" cy="917532"/>
            <a:chOff x="1800640" y="3265277"/>
            <a:chExt cx="510344" cy="917532"/>
          </a:xfrm>
        </p:grpSpPr>
        <p:sp>
          <p:nvSpPr>
            <p:cNvPr id="10" name="Oval 9"/>
            <p:cNvSpPr/>
            <p:nvPr/>
          </p:nvSpPr>
          <p:spPr>
            <a:xfrm>
              <a:off x="1867199" y="3330032"/>
              <a:ext cx="376873" cy="376873"/>
            </a:xfrm>
            <a:prstGeom prst="ellipse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800640" y="3265277"/>
              <a:ext cx="510344" cy="917532"/>
            </a:xfrm>
            <a:custGeom>
              <a:avLst/>
              <a:gdLst/>
              <a:ahLst/>
              <a:cxnLst>
                <a:cxn ang="0">
                  <a:pos x="246" y="76"/>
                </a:cxn>
                <a:cxn ang="0">
                  <a:pos x="179" y="101"/>
                </a:cxn>
                <a:cxn ang="0">
                  <a:pos x="124" y="146"/>
                </a:cxn>
                <a:cxn ang="0">
                  <a:pos x="88" y="207"/>
                </a:cxn>
                <a:cxn ang="0">
                  <a:pos x="74" y="280"/>
                </a:cxn>
                <a:cxn ang="0">
                  <a:pos x="85" y="353"/>
                </a:cxn>
                <a:cxn ang="0">
                  <a:pos x="120" y="415"/>
                </a:cxn>
                <a:cxn ang="0">
                  <a:pos x="174" y="461"/>
                </a:cxn>
                <a:cxn ang="0">
                  <a:pos x="241" y="488"/>
                </a:cxn>
                <a:cxn ang="0">
                  <a:pos x="316" y="488"/>
                </a:cxn>
                <a:cxn ang="0">
                  <a:pos x="385" y="464"/>
                </a:cxn>
                <a:cxn ang="0">
                  <a:pos x="439" y="418"/>
                </a:cxn>
                <a:cxn ang="0">
                  <a:pos x="476" y="358"/>
                </a:cxn>
                <a:cxn ang="0">
                  <a:pos x="490" y="285"/>
                </a:cxn>
                <a:cxn ang="0">
                  <a:pos x="477" y="212"/>
                </a:cxn>
                <a:cxn ang="0">
                  <a:pos x="442" y="150"/>
                </a:cxn>
                <a:cxn ang="0">
                  <a:pos x="388" y="103"/>
                </a:cxn>
                <a:cxn ang="0">
                  <a:pos x="321" y="76"/>
                </a:cxn>
                <a:cxn ang="0">
                  <a:pos x="284" y="0"/>
                </a:cxn>
                <a:cxn ang="0">
                  <a:pos x="365" y="13"/>
                </a:cxn>
                <a:cxn ang="0">
                  <a:pos x="438" y="46"/>
                </a:cxn>
                <a:cxn ang="0">
                  <a:pos x="497" y="99"/>
                </a:cxn>
                <a:cxn ang="0">
                  <a:pos x="538" y="166"/>
                </a:cxn>
                <a:cxn ang="0">
                  <a:pos x="561" y="243"/>
                </a:cxn>
                <a:cxn ang="0">
                  <a:pos x="560" y="315"/>
                </a:cxn>
                <a:cxn ang="0">
                  <a:pos x="542" y="380"/>
                </a:cxn>
                <a:cxn ang="0">
                  <a:pos x="506" y="444"/>
                </a:cxn>
                <a:cxn ang="0">
                  <a:pos x="463" y="513"/>
                </a:cxn>
                <a:cxn ang="0">
                  <a:pos x="416" y="598"/>
                </a:cxn>
                <a:cxn ang="0">
                  <a:pos x="367" y="695"/>
                </a:cxn>
                <a:cxn ang="0">
                  <a:pos x="323" y="809"/>
                </a:cxn>
                <a:cxn ang="0">
                  <a:pos x="288" y="941"/>
                </a:cxn>
                <a:cxn ang="0">
                  <a:pos x="274" y="1010"/>
                </a:cxn>
                <a:cxn ang="0">
                  <a:pos x="269" y="979"/>
                </a:cxn>
                <a:cxn ang="0">
                  <a:pos x="260" y="921"/>
                </a:cxn>
                <a:cxn ang="0">
                  <a:pos x="241" y="844"/>
                </a:cxn>
                <a:cxn ang="0">
                  <a:pos x="211" y="750"/>
                </a:cxn>
                <a:cxn ang="0">
                  <a:pos x="169" y="647"/>
                </a:cxn>
                <a:cxn ang="0">
                  <a:pos x="111" y="539"/>
                </a:cxn>
                <a:cxn ang="0">
                  <a:pos x="66" y="464"/>
                </a:cxn>
                <a:cxn ang="0">
                  <a:pos x="31" y="398"/>
                </a:cxn>
                <a:cxn ang="0">
                  <a:pos x="9" y="343"/>
                </a:cxn>
                <a:cxn ang="0">
                  <a:pos x="0" y="279"/>
                </a:cxn>
                <a:cxn ang="0">
                  <a:pos x="12" y="203"/>
                </a:cxn>
                <a:cxn ang="0">
                  <a:pos x="44" y="131"/>
                </a:cxn>
                <a:cxn ang="0">
                  <a:pos x="96" y="70"/>
                </a:cxn>
                <a:cxn ang="0">
                  <a:pos x="163" y="25"/>
                </a:cxn>
                <a:cxn ang="0">
                  <a:pos x="241" y="2"/>
                </a:cxn>
              </a:cxnLst>
              <a:rect l="0" t="0" r="r" b="b"/>
              <a:pathLst>
                <a:path w="564" h="1014">
                  <a:moveTo>
                    <a:pt x="284" y="73"/>
                  </a:moveTo>
                  <a:lnTo>
                    <a:pt x="246" y="76"/>
                  </a:lnTo>
                  <a:lnTo>
                    <a:pt x="211" y="86"/>
                  </a:lnTo>
                  <a:lnTo>
                    <a:pt x="179" y="101"/>
                  </a:lnTo>
                  <a:lnTo>
                    <a:pt x="149" y="121"/>
                  </a:lnTo>
                  <a:lnTo>
                    <a:pt x="124" y="146"/>
                  </a:lnTo>
                  <a:lnTo>
                    <a:pt x="103" y="175"/>
                  </a:lnTo>
                  <a:lnTo>
                    <a:pt x="88" y="207"/>
                  </a:lnTo>
                  <a:lnTo>
                    <a:pt x="77" y="242"/>
                  </a:lnTo>
                  <a:lnTo>
                    <a:pt x="74" y="280"/>
                  </a:lnTo>
                  <a:lnTo>
                    <a:pt x="76" y="318"/>
                  </a:lnTo>
                  <a:lnTo>
                    <a:pt x="85" y="353"/>
                  </a:lnTo>
                  <a:lnTo>
                    <a:pt x="100" y="386"/>
                  </a:lnTo>
                  <a:lnTo>
                    <a:pt x="120" y="415"/>
                  </a:lnTo>
                  <a:lnTo>
                    <a:pt x="146" y="440"/>
                  </a:lnTo>
                  <a:lnTo>
                    <a:pt x="174" y="461"/>
                  </a:lnTo>
                  <a:lnTo>
                    <a:pt x="207" y="478"/>
                  </a:lnTo>
                  <a:lnTo>
                    <a:pt x="241" y="488"/>
                  </a:lnTo>
                  <a:lnTo>
                    <a:pt x="279" y="491"/>
                  </a:lnTo>
                  <a:lnTo>
                    <a:pt x="316" y="488"/>
                  </a:lnTo>
                  <a:lnTo>
                    <a:pt x="352" y="479"/>
                  </a:lnTo>
                  <a:lnTo>
                    <a:pt x="385" y="464"/>
                  </a:lnTo>
                  <a:lnTo>
                    <a:pt x="413" y="444"/>
                  </a:lnTo>
                  <a:lnTo>
                    <a:pt x="439" y="418"/>
                  </a:lnTo>
                  <a:lnTo>
                    <a:pt x="460" y="389"/>
                  </a:lnTo>
                  <a:lnTo>
                    <a:pt x="476" y="358"/>
                  </a:lnTo>
                  <a:lnTo>
                    <a:pt x="486" y="322"/>
                  </a:lnTo>
                  <a:lnTo>
                    <a:pt x="490" y="285"/>
                  </a:lnTo>
                  <a:lnTo>
                    <a:pt x="486" y="247"/>
                  </a:lnTo>
                  <a:lnTo>
                    <a:pt x="477" y="212"/>
                  </a:lnTo>
                  <a:lnTo>
                    <a:pt x="462" y="178"/>
                  </a:lnTo>
                  <a:lnTo>
                    <a:pt x="442" y="150"/>
                  </a:lnTo>
                  <a:lnTo>
                    <a:pt x="417" y="124"/>
                  </a:lnTo>
                  <a:lnTo>
                    <a:pt x="388" y="103"/>
                  </a:lnTo>
                  <a:lnTo>
                    <a:pt x="357" y="87"/>
                  </a:lnTo>
                  <a:lnTo>
                    <a:pt x="321" y="76"/>
                  </a:lnTo>
                  <a:lnTo>
                    <a:pt x="284" y="73"/>
                  </a:lnTo>
                  <a:close/>
                  <a:moveTo>
                    <a:pt x="284" y="0"/>
                  </a:moveTo>
                  <a:lnTo>
                    <a:pt x="326" y="3"/>
                  </a:lnTo>
                  <a:lnTo>
                    <a:pt x="365" y="13"/>
                  </a:lnTo>
                  <a:lnTo>
                    <a:pt x="403" y="27"/>
                  </a:lnTo>
                  <a:lnTo>
                    <a:pt x="438" y="46"/>
                  </a:lnTo>
                  <a:lnTo>
                    <a:pt x="469" y="71"/>
                  </a:lnTo>
                  <a:lnTo>
                    <a:pt x="497" y="99"/>
                  </a:lnTo>
                  <a:lnTo>
                    <a:pt x="520" y="131"/>
                  </a:lnTo>
                  <a:lnTo>
                    <a:pt x="538" y="166"/>
                  </a:lnTo>
                  <a:lnTo>
                    <a:pt x="552" y="203"/>
                  </a:lnTo>
                  <a:lnTo>
                    <a:pt x="561" y="243"/>
                  </a:lnTo>
                  <a:lnTo>
                    <a:pt x="564" y="285"/>
                  </a:lnTo>
                  <a:lnTo>
                    <a:pt x="560" y="315"/>
                  </a:lnTo>
                  <a:lnTo>
                    <a:pt x="553" y="347"/>
                  </a:lnTo>
                  <a:lnTo>
                    <a:pt x="542" y="380"/>
                  </a:lnTo>
                  <a:lnTo>
                    <a:pt x="524" y="414"/>
                  </a:lnTo>
                  <a:lnTo>
                    <a:pt x="506" y="444"/>
                  </a:lnTo>
                  <a:lnTo>
                    <a:pt x="486" y="476"/>
                  </a:lnTo>
                  <a:lnTo>
                    <a:pt x="463" y="513"/>
                  </a:lnTo>
                  <a:lnTo>
                    <a:pt x="440" y="554"/>
                  </a:lnTo>
                  <a:lnTo>
                    <a:pt x="416" y="598"/>
                  </a:lnTo>
                  <a:lnTo>
                    <a:pt x="392" y="644"/>
                  </a:lnTo>
                  <a:lnTo>
                    <a:pt x="367" y="695"/>
                  </a:lnTo>
                  <a:lnTo>
                    <a:pt x="344" y="750"/>
                  </a:lnTo>
                  <a:lnTo>
                    <a:pt x="323" y="809"/>
                  </a:lnTo>
                  <a:lnTo>
                    <a:pt x="304" y="873"/>
                  </a:lnTo>
                  <a:lnTo>
                    <a:pt x="288" y="941"/>
                  </a:lnTo>
                  <a:lnTo>
                    <a:pt x="274" y="1014"/>
                  </a:lnTo>
                  <a:lnTo>
                    <a:pt x="274" y="1010"/>
                  </a:lnTo>
                  <a:lnTo>
                    <a:pt x="273" y="998"/>
                  </a:lnTo>
                  <a:lnTo>
                    <a:pt x="269" y="979"/>
                  </a:lnTo>
                  <a:lnTo>
                    <a:pt x="266" y="953"/>
                  </a:lnTo>
                  <a:lnTo>
                    <a:pt x="260" y="921"/>
                  </a:lnTo>
                  <a:lnTo>
                    <a:pt x="252" y="884"/>
                  </a:lnTo>
                  <a:lnTo>
                    <a:pt x="241" y="844"/>
                  </a:lnTo>
                  <a:lnTo>
                    <a:pt x="228" y="799"/>
                  </a:lnTo>
                  <a:lnTo>
                    <a:pt x="211" y="750"/>
                  </a:lnTo>
                  <a:lnTo>
                    <a:pt x="192" y="700"/>
                  </a:lnTo>
                  <a:lnTo>
                    <a:pt x="169" y="647"/>
                  </a:lnTo>
                  <a:lnTo>
                    <a:pt x="142" y="593"/>
                  </a:lnTo>
                  <a:lnTo>
                    <a:pt x="111" y="539"/>
                  </a:lnTo>
                  <a:lnTo>
                    <a:pt x="87" y="500"/>
                  </a:lnTo>
                  <a:lnTo>
                    <a:pt x="66" y="464"/>
                  </a:lnTo>
                  <a:lnTo>
                    <a:pt x="47" y="429"/>
                  </a:lnTo>
                  <a:lnTo>
                    <a:pt x="31" y="398"/>
                  </a:lnTo>
                  <a:lnTo>
                    <a:pt x="18" y="370"/>
                  </a:lnTo>
                  <a:lnTo>
                    <a:pt x="9" y="343"/>
                  </a:lnTo>
                  <a:lnTo>
                    <a:pt x="2" y="319"/>
                  </a:lnTo>
                  <a:lnTo>
                    <a:pt x="0" y="279"/>
                  </a:lnTo>
                  <a:lnTo>
                    <a:pt x="3" y="240"/>
                  </a:lnTo>
                  <a:lnTo>
                    <a:pt x="12" y="203"/>
                  </a:lnTo>
                  <a:lnTo>
                    <a:pt x="25" y="166"/>
                  </a:lnTo>
                  <a:lnTo>
                    <a:pt x="44" y="131"/>
                  </a:lnTo>
                  <a:lnTo>
                    <a:pt x="67" y="99"/>
                  </a:lnTo>
                  <a:lnTo>
                    <a:pt x="96" y="70"/>
                  </a:lnTo>
                  <a:lnTo>
                    <a:pt x="128" y="45"/>
                  </a:lnTo>
                  <a:lnTo>
                    <a:pt x="163" y="25"/>
                  </a:lnTo>
                  <a:lnTo>
                    <a:pt x="201" y="12"/>
                  </a:lnTo>
                  <a:lnTo>
                    <a:pt x="241" y="2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78522" y="1393560"/>
            <a:ext cx="994518" cy="1788012"/>
            <a:chOff x="1800640" y="3265277"/>
            <a:chExt cx="510344" cy="917532"/>
          </a:xfrm>
        </p:grpSpPr>
        <p:sp>
          <p:nvSpPr>
            <p:cNvPr id="13" name="Oval 12"/>
            <p:cNvSpPr/>
            <p:nvPr/>
          </p:nvSpPr>
          <p:spPr>
            <a:xfrm>
              <a:off x="1867199" y="3330032"/>
              <a:ext cx="376873" cy="376873"/>
            </a:xfrm>
            <a:prstGeom prst="ellipse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800640" y="3265277"/>
              <a:ext cx="510344" cy="917532"/>
            </a:xfrm>
            <a:custGeom>
              <a:avLst/>
              <a:gdLst/>
              <a:ahLst/>
              <a:cxnLst>
                <a:cxn ang="0">
                  <a:pos x="246" y="76"/>
                </a:cxn>
                <a:cxn ang="0">
                  <a:pos x="179" y="101"/>
                </a:cxn>
                <a:cxn ang="0">
                  <a:pos x="124" y="146"/>
                </a:cxn>
                <a:cxn ang="0">
                  <a:pos x="88" y="207"/>
                </a:cxn>
                <a:cxn ang="0">
                  <a:pos x="74" y="280"/>
                </a:cxn>
                <a:cxn ang="0">
                  <a:pos x="85" y="353"/>
                </a:cxn>
                <a:cxn ang="0">
                  <a:pos x="120" y="415"/>
                </a:cxn>
                <a:cxn ang="0">
                  <a:pos x="174" y="461"/>
                </a:cxn>
                <a:cxn ang="0">
                  <a:pos x="241" y="488"/>
                </a:cxn>
                <a:cxn ang="0">
                  <a:pos x="316" y="488"/>
                </a:cxn>
                <a:cxn ang="0">
                  <a:pos x="385" y="464"/>
                </a:cxn>
                <a:cxn ang="0">
                  <a:pos x="439" y="418"/>
                </a:cxn>
                <a:cxn ang="0">
                  <a:pos x="476" y="358"/>
                </a:cxn>
                <a:cxn ang="0">
                  <a:pos x="490" y="285"/>
                </a:cxn>
                <a:cxn ang="0">
                  <a:pos x="477" y="212"/>
                </a:cxn>
                <a:cxn ang="0">
                  <a:pos x="442" y="150"/>
                </a:cxn>
                <a:cxn ang="0">
                  <a:pos x="388" y="103"/>
                </a:cxn>
                <a:cxn ang="0">
                  <a:pos x="321" y="76"/>
                </a:cxn>
                <a:cxn ang="0">
                  <a:pos x="284" y="0"/>
                </a:cxn>
                <a:cxn ang="0">
                  <a:pos x="365" y="13"/>
                </a:cxn>
                <a:cxn ang="0">
                  <a:pos x="438" y="46"/>
                </a:cxn>
                <a:cxn ang="0">
                  <a:pos x="497" y="99"/>
                </a:cxn>
                <a:cxn ang="0">
                  <a:pos x="538" y="166"/>
                </a:cxn>
                <a:cxn ang="0">
                  <a:pos x="561" y="243"/>
                </a:cxn>
                <a:cxn ang="0">
                  <a:pos x="560" y="315"/>
                </a:cxn>
                <a:cxn ang="0">
                  <a:pos x="542" y="380"/>
                </a:cxn>
                <a:cxn ang="0">
                  <a:pos x="506" y="444"/>
                </a:cxn>
                <a:cxn ang="0">
                  <a:pos x="463" y="513"/>
                </a:cxn>
                <a:cxn ang="0">
                  <a:pos x="416" y="598"/>
                </a:cxn>
                <a:cxn ang="0">
                  <a:pos x="367" y="695"/>
                </a:cxn>
                <a:cxn ang="0">
                  <a:pos x="323" y="809"/>
                </a:cxn>
                <a:cxn ang="0">
                  <a:pos x="288" y="941"/>
                </a:cxn>
                <a:cxn ang="0">
                  <a:pos x="274" y="1010"/>
                </a:cxn>
                <a:cxn ang="0">
                  <a:pos x="269" y="979"/>
                </a:cxn>
                <a:cxn ang="0">
                  <a:pos x="260" y="921"/>
                </a:cxn>
                <a:cxn ang="0">
                  <a:pos x="241" y="844"/>
                </a:cxn>
                <a:cxn ang="0">
                  <a:pos x="211" y="750"/>
                </a:cxn>
                <a:cxn ang="0">
                  <a:pos x="169" y="647"/>
                </a:cxn>
                <a:cxn ang="0">
                  <a:pos x="111" y="539"/>
                </a:cxn>
                <a:cxn ang="0">
                  <a:pos x="66" y="464"/>
                </a:cxn>
                <a:cxn ang="0">
                  <a:pos x="31" y="398"/>
                </a:cxn>
                <a:cxn ang="0">
                  <a:pos x="9" y="343"/>
                </a:cxn>
                <a:cxn ang="0">
                  <a:pos x="0" y="279"/>
                </a:cxn>
                <a:cxn ang="0">
                  <a:pos x="12" y="203"/>
                </a:cxn>
                <a:cxn ang="0">
                  <a:pos x="44" y="131"/>
                </a:cxn>
                <a:cxn ang="0">
                  <a:pos x="96" y="70"/>
                </a:cxn>
                <a:cxn ang="0">
                  <a:pos x="163" y="25"/>
                </a:cxn>
                <a:cxn ang="0">
                  <a:pos x="241" y="2"/>
                </a:cxn>
              </a:cxnLst>
              <a:rect l="0" t="0" r="r" b="b"/>
              <a:pathLst>
                <a:path w="564" h="1014">
                  <a:moveTo>
                    <a:pt x="284" y="73"/>
                  </a:moveTo>
                  <a:lnTo>
                    <a:pt x="246" y="76"/>
                  </a:lnTo>
                  <a:lnTo>
                    <a:pt x="211" y="86"/>
                  </a:lnTo>
                  <a:lnTo>
                    <a:pt x="179" y="101"/>
                  </a:lnTo>
                  <a:lnTo>
                    <a:pt x="149" y="121"/>
                  </a:lnTo>
                  <a:lnTo>
                    <a:pt x="124" y="146"/>
                  </a:lnTo>
                  <a:lnTo>
                    <a:pt x="103" y="175"/>
                  </a:lnTo>
                  <a:lnTo>
                    <a:pt x="88" y="207"/>
                  </a:lnTo>
                  <a:lnTo>
                    <a:pt x="77" y="242"/>
                  </a:lnTo>
                  <a:lnTo>
                    <a:pt x="74" y="280"/>
                  </a:lnTo>
                  <a:lnTo>
                    <a:pt x="76" y="318"/>
                  </a:lnTo>
                  <a:lnTo>
                    <a:pt x="85" y="353"/>
                  </a:lnTo>
                  <a:lnTo>
                    <a:pt x="100" y="386"/>
                  </a:lnTo>
                  <a:lnTo>
                    <a:pt x="120" y="415"/>
                  </a:lnTo>
                  <a:lnTo>
                    <a:pt x="146" y="440"/>
                  </a:lnTo>
                  <a:lnTo>
                    <a:pt x="174" y="461"/>
                  </a:lnTo>
                  <a:lnTo>
                    <a:pt x="207" y="478"/>
                  </a:lnTo>
                  <a:lnTo>
                    <a:pt x="241" y="488"/>
                  </a:lnTo>
                  <a:lnTo>
                    <a:pt x="279" y="491"/>
                  </a:lnTo>
                  <a:lnTo>
                    <a:pt x="316" y="488"/>
                  </a:lnTo>
                  <a:lnTo>
                    <a:pt x="352" y="479"/>
                  </a:lnTo>
                  <a:lnTo>
                    <a:pt x="385" y="464"/>
                  </a:lnTo>
                  <a:lnTo>
                    <a:pt x="413" y="444"/>
                  </a:lnTo>
                  <a:lnTo>
                    <a:pt x="439" y="418"/>
                  </a:lnTo>
                  <a:lnTo>
                    <a:pt x="460" y="389"/>
                  </a:lnTo>
                  <a:lnTo>
                    <a:pt x="476" y="358"/>
                  </a:lnTo>
                  <a:lnTo>
                    <a:pt x="486" y="322"/>
                  </a:lnTo>
                  <a:lnTo>
                    <a:pt x="490" y="285"/>
                  </a:lnTo>
                  <a:lnTo>
                    <a:pt x="486" y="247"/>
                  </a:lnTo>
                  <a:lnTo>
                    <a:pt x="477" y="212"/>
                  </a:lnTo>
                  <a:lnTo>
                    <a:pt x="462" y="178"/>
                  </a:lnTo>
                  <a:lnTo>
                    <a:pt x="442" y="150"/>
                  </a:lnTo>
                  <a:lnTo>
                    <a:pt x="417" y="124"/>
                  </a:lnTo>
                  <a:lnTo>
                    <a:pt x="388" y="103"/>
                  </a:lnTo>
                  <a:lnTo>
                    <a:pt x="357" y="87"/>
                  </a:lnTo>
                  <a:lnTo>
                    <a:pt x="321" y="76"/>
                  </a:lnTo>
                  <a:lnTo>
                    <a:pt x="284" y="73"/>
                  </a:lnTo>
                  <a:close/>
                  <a:moveTo>
                    <a:pt x="284" y="0"/>
                  </a:moveTo>
                  <a:lnTo>
                    <a:pt x="326" y="3"/>
                  </a:lnTo>
                  <a:lnTo>
                    <a:pt x="365" y="13"/>
                  </a:lnTo>
                  <a:lnTo>
                    <a:pt x="403" y="27"/>
                  </a:lnTo>
                  <a:lnTo>
                    <a:pt x="438" y="46"/>
                  </a:lnTo>
                  <a:lnTo>
                    <a:pt x="469" y="71"/>
                  </a:lnTo>
                  <a:lnTo>
                    <a:pt x="497" y="99"/>
                  </a:lnTo>
                  <a:lnTo>
                    <a:pt x="520" y="131"/>
                  </a:lnTo>
                  <a:lnTo>
                    <a:pt x="538" y="166"/>
                  </a:lnTo>
                  <a:lnTo>
                    <a:pt x="552" y="203"/>
                  </a:lnTo>
                  <a:lnTo>
                    <a:pt x="561" y="243"/>
                  </a:lnTo>
                  <a:lnTo>
                    <a:pt x="564" y="285"/>
                  </a:lnTo>
                  <a:lnTo>
                    <a:pt x="560" y="315"/>
                  </a:lnTo>
                  <a:lnTo>
                    <a:pt x="553" y="347"/>
                  </a:lnTo>
                  <a:lnTo>
                    <a:pt x="542" y="380"/>
                  </a:lnTo>
                  <a:lnTo>
                    <a:pt x="524" y="414"/>
                  </a:lnTo>
                  <a:lnTo>
                    <a:pt x="506" y="444"/>
                  </a:lnTo>
                  <a:lnTo>
                    <a:pt x="486" y="476"/>
                  </a:lnTo>
                  <a:lnTo>
                    <a:pt x="463" y="513"/>
                  </a:lnTo>
                  <a:lnTo>
                    <a:pt x="440" y="554"/>
                  </a:lnTo>
                  <a:lnTo>
                    <a:pt x="416" y="598"/>
                  </a:lnTo>
                  <a:lnTo>
                    <a:pt x="392" y="644"/>
                  </a:lnTo>
                  <a:lnTo>
                    <a:pt x="367" y="695"/>
                  </a:lnTo>
                  <a:lnTo>
                    <a:pt x="344" y="750"/>
                  </a:lnTo>
                  <a:lnTo>
                    <a:pt x="323" y="809"/>
                  </a:lnTo>
                  <a:lnTo>
                    <a:pt x="304" y="873"/>
                  </a:lnTo>
                  <a:lnTo>
                    <a:pt x="288" y="941"/>
                  </a:lnTo>
                  <a:lnTo>
                    <a:pt x="274" y="1014"/>
                  </a:lnTo>
                  <a:lnTo>
                    <a:pt x="274" y="1010"/>
                  </a:lnTo>
                  <a:lnTo>
                    <a:pt x="273" y="998"/>
                  </a:lnTo>
                  <a:lnTo>
                    <a:pt x="269" y="979"/>
                  </a:lnTo>
                  <a:lnTo>
                    <a:pt x="266" y="953"/>
                  </a:lnTo>
                  <a:lnTo>
                    <a:pt x="260" y="921"/>
                  </a:lnTo>
                  <a:lnTo>
                    <a:pt x="252" y="884"/>
                  </a:lnTo>
                  <a:lnTo>
                    <a:pt x="241" y="844"/>
                  </a:lnTo>
                  <a:lnTo>
                    <a:pt x="228" y="799"/>
                  </a:lnTo>
                  <a:lnTo>
                    <a:pt x="211" y="750"/>
                  </a:lnTo>
                  <a:lnTo>
                    <a:pt x="192" y="700"/>
                  </a:lnTo>
                  <a:lnTo>
                    <a:pt x="169" y="647"/>
                  </a:lnTo>
                  <a:lnTo>
                    <a:pt x="142" y="593"/>
                  </a:lnTo>
                  <a:lnTo>
                    <a:pt x="111" y="539"/>
                  </a:lnTo>
                  <a:lnTo>
                    <a:pt x="87" y="500"/>
                  </a:lnTo>
                  <a:lnTo>
                    <a:pt x="66" y="464"/>
                  </a:lnTo>
                  <a:lnTo>
                    <a:pt x="47" y="429"/>
                  </a:lnTo>
                  <a:lnTo>
                    <a:pt x="31" y="398"/>
                  </a:lnTo>
                  <a:lnTo>
                    <a:pt x="18" y="370"/>
                  </a:lnTo>
                  <a:lnTo>
                    <a:pt x="9" y="343"/>
                  </a:lnTo>
                  <a:lnTo>
                    <a:pt x="2" y="319"/>
                  </a:lnTo>
                  <a:lnTo>
                    <a:pt x="0" y="279"/>
                  </a:lnTo>
                  <a:lnTo>
                    <a:pt x="3" y="240"/>
                  </a:lnTo>
                  <a:lnTo>
                    <a:pt x="12" y="203"/>
                  </a:lnTo>
                  <a:lnTo>
                    <a:pt x="25" y="166"/>
                  </a:lnTo>
                  <a:lnTo>
                    <a:pt x="44" y="131"/>
                  </a:lnTo>
                  <a:lnTo>
                    <a:pt x="67" y="99"/>
                  </a:lnTo>
                  <a:lnTo>
                    <a:pt x="96" y="70"/>
                  </a:lnTo>
                  <a:lnTo>
                    <a:pt x="128" y="45"/>
                  </a:lnTo>
                  <a:lnTo>
                    <a:pt x="163" y="25"/>
                  </a:lnTo>
                  <a:lnTo>
                    <a:pt x="201" y="12"/>
                  </a:lnTo>
                  <a:lnTo>
                    <a:pt x="241" y="2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570018" y="1393560"/>
            <a:ext cx="994518" cy="1788012"/>
            <a:chOff x="1800640" y="3265277"/>
            <a:chExt cx="510344" cy="917532"/>
          </a:xfrm>
        </p:grpSpPr>
        <p:sp>
          <p:nvSpPr>
            <p:cNvPr id="16" name="Oval 15"/>
            <p:cNvSpPr/>
            <p:nvPr/>
          </p:nvSpPr>
          <p:spPr>
            <a:xfrm>
              <a:off x="1867199" y="3330032"/>
              <a:ext cx="376873" cy="376873"/>
            </a:xfrm>
            <a:prstGeom prst="ellipse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1800640" y="3265277"/>
              <a:ext cx="510344" cy="917532"/>
            </a:xfrm>
            <a:custGeom>
              <a:avLst/>
              <a:gdLst/>
              <a:ahLst/>
              <a:cxnLst>
                <a:cxn ang="0">
                  <a:pos x="246" y="76"/>
                </a:cxn>
                <a:cxn ang="0">
                  <a:pos x="179" y="101"/>
                </a:cxn>
                <a:cxn ang="0">
                  <a:pos x="124" y="146"/>
                </a:cxn>
                <a:cxn ang="0">
                  <a:pos x="88" y="207"/>
                </a:cxn>
                <a:cxn ang="0">
                  <a:pos x="74" y="280"/>
                </a:cxn>
                <a:cxn ang="0">
                  <a:pos x="85" y="353"/>
                </a:cxn>
                <a:cxn ang="0">
                  <a:pos x="120" y="415"/>
                </a:cxn>
                <a:cxn ang="0">
                  <a:pos x="174" y="461"/>
                </a:cxn>
                <a:cxn ang="0">
                  <a:pos x="241" y="488"/>
                </a:cxn>
                <a:cxn ang="0">
                  <a:pos x="316" y="488"/>
                </a:cxn>
                <a:cxn ang="0">
                  <a:pos x="385" y="464"/>
                </a:cxn>
                <a:cxn ang="0">
                  <a:pos x="439" y="418"/>
                </a:cxn>
                <a:cxn ang="0">
                  <a:pos x="476" y="358"/>
                </a:cxn>
                <a:cxn ang="0">
                  <a:pos x="490" y="285"/>
                </a:cxn>
                <a:cxn ang="0">
                  <a:pos x="477" y="212"/>
                </a:cxn>
                <a:cxn ang="0">
                  <a:pos x="442" y="150"/>
                </a:cxn>
                <a:cxn ang="0">
                  <a:pos x="388" y="103"/>
                </a:cxn>
                <a:cxn ang="0">
                  <a:pos x="321" y="76"/>
                </a:cxn>
                <a:cxn ang="0">
                  <a:pos x="284" y="0"/>
                </a:cxn>
                <a:cxn ang="0">
                  <a:pos x="365" y="13"/>
                </a:cxn>
                <a:cxn ang="0">
                  <a:pos x="438" y="46"/>
                </a:cxn>
                <a:cxn ang="0">
                  <a:pos x="497" y="99"/>
                </a:cxn>
                <a:cxn ang="0">
                  <a:pos x="538" y="166"/>
                </a:cxn>
                <a:cxn ang="0">
                  <a:pos x="561" y="243"/>
                </a:cxn>
                <a:cxn ang="0">
                  <a:pos x="560" y="315"/>
                </a:cxn>
                <a:cxn ang="0">
                  <a:pos x="542" y="380"/>
                </a:cxn>
                <a:cxn ang="0">
                  <a:pos x="506" y="444"/>
                </a:cxn>
                <a:cxn ang="0">
                  <a:pos x="463" y="513"/>
                </a:cxn>
                <a:cxn ang="0">
                  <a:pos x="416" y="598"/>
                </a:cxn>
                <a:cxn ang="0">
                  <a:pos x="367" y="695"/>
                </a:cxn>
                <a:cxn ang="0">
                  <a:pos x="323" y="809"/>
                </a:cxn>
                <a:cxn ang="0">
                  <a:pos x="288" y="941"/>
                </a:cxn>
                <a:cxn ang="0">
                  <a:pos x="274" y="1010"/>
                </a:cxn>
                <a:cxn ang="0">
                  <a:pos x="269" y="979"/>
                </a:cxn>
                <a:cxn ang="0">
                  <a:pos x="260" y="921"/>
                </a:cxn>
                <a:cxn ang="0">
                  <a:pos x="241" y="844"/>
                </a:cxn>
                <a:cxn ang="0">
                  <a:pos x="211" y="750"/>
                </a:cxn>
                <a:cxn ang="0">
                  <a:pos x="169" y="647"/>
                </a:cxn>
                <a:cxn ang="0">
                  <a:pos x="111" y="539"/>
                </a:cxn>
                <a:cxn ang="0">
                  <a:pos x="66" y="464"/>
                </a:cxn>
                <a:cxn ang="0">
                  <a:pos x="31" y="398"/>
                </a:cxn>
                <a:cxn ang="0">
                  <a:pos x="9" y="343"/>
                </a:cxn>
                <a:cxn ang="0">
                  <a:pos x="0" y="279"/>
                </a:cxn>
                <a:cxn ang="0">
                  <a:pos x="12" y="203"/>
                </a:cxn>
                <a:cxn ang="0">
                  <a:pos x="44" y="131"/>
                </a:cxn>
                <a:cxn ang="0">
                  <a:pos x="96" y="70"/>
                </a:cxn>
                <a:cxn ang="0">
                  <a:pos x="163" y="25"/>
                </a:cxn>
                <a:cxn ang="0">
                  <a:pos x="241" y="2"/>
                </a:cxn>
              </a:cxnLst>
              <a:rect l="0" t="0" r="r" b="b"/>
              <a:pathLst>
                <a:path w="564" h="1014">
                  <a:moveTo>
                    <a:pt x="284" y="73"/>
                  </a:moveTo>
                  <a:lnTo>
                    <a:pt x="246" y="76"/>
                  </a:lnTo>
                  <a:lnTo>
                    <a:pt x="211" y="86"/>
                  </a:lnTo>
                  <a:lnTo>
                    <a:pt x="179" y="101"/>
                  </a:lnTo>
                  <a:lnTo>
                    <a:pt x="149" y="121"/>
                  </a:lnTo>
                  <a:lnTo>
                    <a:pt x="124" y="146"/>
                  </a:lnTo>
                  <a:lnTo>
                    <a:pt x="103" y="175"/>
                  </a:lnTo>
                  <a:lnTo>
                    <a:pt x="88" y="207"/>
                  </a:lnTo>
                  <a:lnTo>
                    <a:pt x="77" y="242"/>
                  </a:lnTo>
                  <a:lnTo>
                    <a:pt x="74" y="280"/>
                  </a:lnTo>
                  <a:lnTo>
                    <a:pt x="76" y="318"/>
                  </a:lnTo>
                  <a:lnTo>
                    <a:pt x="85" y="353"/>
                  </a:lnTo>
                  <a:lnTo>
                    <a:pt x="100" y="386"/>
                  </a:lnTo>
                  <a:lnTo>
                    <a:pt x="120" y="415"/>
                  </a:lnTo>
                  <a:lnTo>
                    <a:pt x="146" y="440"/>
                  </a:lnTo>
                  <a:lnTo>
                    <a:pt x="174" y="461"/>
                  </a:lnTo>
                  <a:lnTo>
                    <a:pt x="207" y="478"/>
                  </a:lnTo>
                  <a:lnTo>
                    <a:pt x="241" y="488"/>
                  </a:lnTo>
                  <a:lnTo>
                    <a:pt x="279" y="491"/>
                  </a:lnTo>
                  <a:lnTo>
                    <a:pt x="316" y="488"/>
                  </a:lnTo>
                  <a:lnTo>
                    <a:pt x="352" y="479"/>
                  </a:lnTo>
                  <a:lnTo>
                    <a:pt x="385" y="464"/>
                  </a:lnTo>
                  <a:lnTo>
                    <a:pt x="413" y="444"/>
                  </a:lnTo>
                  <a:lnTo>
                    <a:pt x="439" y="418"/>
                  </a:lnTo>
                  <a:lnTo>
                    <a:pt x="460" y="389"/>
                  </a:lnTo>
                  <a:lnTo>
                    <a:pt x="476" y="358"/>
                  </a:lnTo>
                  <a:lnTo>
                    <a:pt x="486" y="322"/>
                  </a:lnTo>
                  <a:lnTo>
                    <a:pt x="490" y="285"/>
                  </a:lnTo>
                  <a:lnTo>
                    <a:pt x="486" y="247"/>
                  </a:lnTo>
                  <a:lnTo>
                    <a:pt x="477" y="212"/>
                  </a:lnTo>
                  <a:lnTo>
                    <a:pt x="462" y="178"/>
                  </a:lnTo>
                  <a:lnTo>
                    <a:pt x="442" y="150"/>
                  </a:lnTo>
                  <a:lnTo>
                    <a:pt x="417" y="124"/>
                  </a:lnTo>
                  <a:lnTo>
                    <a:pt x="388" y="103"/>
                  </a:lnTo>
                  <a:lnTo>
                    <a:pt x="357" y="87"/>
                  </a:lnTo>
                  <a:lnTo>
                    <a:pt x="321" y="76"/>
                  </a:lnTo>
                  <a:lnTo>
                    <a:pt x="284" y="73"/>
                  </a:lnTo>
                  <a:close/>
                  <a:moveTo>
                    <a:pt x="284" y="0"/>
                  </a:moveTo>
                  <a:lnTo>
                    <a:pt x="326" y="3"/>
                  </a:lnTo>
                  <a:lnTo>
                    <a:pt x="365" y="13"/>
                  </a:lnTo>
                  <a:lnTo>
                    <a:pt x="403" y="27"/>
                  </a:lnTo>
                  <a:lnTo>
                    <a:pt x="438" y="46"/>
                  </a:lnTo>
                  <a:lnTo>
                    <a:pt x="469" y="71"/>
                  </a:lnTo>
                  <a:lnTo>
                    <a:pt x="497" y="99"/>
                  </a:lnTo>
                  <a:lnTo>
                    <a:pt x="520" y="131"/>
                  </a:lnTo>
                  <a:lnTo>
                    <a:pt x="538" y="166"/>
                  </a:lnTo>
                  <a:lnTo>
                    <a:pt x="552" y="203"/>
                  </a:lnTo>
                  <a:lnTo>
                    <a:pt x="561" y="243"/>
                  </a:lnTo>
                  <a:lnTo>
                    <a:pt x="564" y="285"/>
                  </a:lnTo>
                  <a:lnTo>
                    <a:pt x="560" y="315"/>
                  </a:lnTo>
                  <a:lnTo>
                    <a:pt x="553" y="347"/>
                  </a:lnTo>
                  <a:lnTo>
                    <a:pt x="542" y="380"/>
                  </a:lnTo>
                  <a:lnTo>
                    <a:pt x="524" y="414"/>
                  </a:lnTo>
                  <a:lnTo>
                    <a:pt x="506" y="444"/>
                  </a:lnTo>
                  <a:lnTo>
                    <a:pt x="486" y="476"/>
                  </a:lnTo>
                  <a:lnTo>
                    <a:pt x="463" y="513"/>
                  </a:lnTo>
                  <a:lnTo>
                    <a:pt x="440" y="554"/>
                  </a:lnTo>
                  <a:lnTo>
                    <a:pt x="416" y="598"/>
                  </a:lnTo>
                  <a:lnTo>
                    <a:pt x="392" y="644"/>
                  </a:lnTo>
                  <a:lnTo>
                    <a:pt x="367" y="695"/>
                  </a:lnTo>
                  <a:lnTo>
                    <a:pt x="344" y="750"/>
                  </a:lnTo>
                  <a:lnTo>
                    <a:pt x="323" y="809"/>
                  </a:lnTo>
                  <a:lnTo>
                    <a:pt x="304" y="873"/>
                  </a:lnTo>
                  <a:lnTo>
                    <a:pt x="288" y="941"/>
                  </a:lnTo>
                  <a:lnTo>
                    <a:pt x="274" y="1014"/>
                  </a:lnTo>
                  <a:lnTo>
                    <a:pt x="274" y="1010"/>
                  </a:lnTo>
                  <a:lnTo>
                    <a:pt x="273" y="998"/>
                  </a:lnTo>
                  <a:lnTo>
                    <a:pt x="269" y="979"/>
                  </a:lnTo>
                  <a:lnTo>
                    <a:pt x="266" y="953"/>
                  </a:lnTo>
                  <a:lnTo>
                    <a:pt x="260" y="921"/>
                  </a:lnTo>
                  <a:lnTo>
                    <a:pt x="252" y="884"/>
                  </a:lnTo>
                  <a:lnTo>
                    <a:pt x="241" y="844"/>
                  </a:lnTo>
                  <a:lnTo>
                    <a:pt x="228" y="799"/>
                  </a:lnTo>
                  <a:lnTo>
                    <a:pt x="211" y="750"/>
                  </a:lnTo>
                  <a:lnTo>
                    <a:pt x="192" y="700"/>
                  </a:lnTo>
                  <a:lnTo>
                    <a:pt x="169" y="647"/>
                  </a:lnTo>
                  <a:lnTo>
                    <a:pt x="142" y="593"/>
                  </a:lnTo>
                  <a:lnTo>
                    <a:pt x="111" y="539"/>
                  </a:lnTo>
                  <a:lnTo>
                    <a:pt x="87" y="500"/>
                  </a:lnTo>
                  <a:lnTo>
                    <a:pt x="66" y="464"/>
                  </a:lnTo>
                  <a:lnTo>
                    <a:pt x="47" y="429"/>
                  </a:lnTo>
                  <a:lnTo>
                    <a:pt x="31" y="398"/>
                  </a:lnTo>
                  <a:lnTo>
                    <a:pt x="18" y="370"/>
                  </a:lnTo>
                  <a:lnTo>
                    <a:pt x="9" y="343"/>
                  </a:lnTo>
                  <a:lnTo>
                    <a:pt x="2" y="319"/>
                  </a:lnTo>
                  <a:lnTo>
                    <a:pt x="0" y="279"/>
                  </a:lnTo>
                  <a:lnTo>
                    <a:pt x="3" y="240"/>
                  </a:lnTo>
                  <a:lnTo>
                    <a:pt x="12" y="203"/>
                  </a:lnTo>
                  <a:lnTo>
                    <a:pt x="25" y="166"/>
                  </a:lnTo>
                  <a:lnTo>
                    <a:pt x="44" y="131"/>
                  </a:lnTo>
                  <a:lnTo>
                    <a:pt x="67" y="99"/>
                  </a:lnTo>
                  <a:lnTo>
                    <a:pt x="96" y="70"/>
                  </a:lnTo>
                  <a:lnTo>
                    <a:pt x="128" y="45"/>
                  </a:lnTo>
                  <a:lnTo>
                    <a:pt x="163" y="25"/>
                  </a:lnTo>
                  <a:lnTo>
                    <a:pt x="201" y="12"/>
                  </a:lnTo>
                  <a:lnTo>
                    <a:pt x="241" y="2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287500" y="1393560"/>
            <a:ext cx="994518" cy="1788012"/>
            <a:chOff x="1800640" y="3265277"/>
            <a:chExt cx="510344" cy="917532"/>
          </a:xfrm>
        </p:grpSpPr>
        <p:sp>
          <p:nvSpPr>
            <p:cNvPr id="19" name="Oval 18"/>
            <p:cNvSpPr/>
            <p:nvPr/>
          </p:nvSpPr>
          <p:spPr>
            <a:xfrm>
              <a:off x="1867199" y="3330032"/>
              <a:ext cx="376873" cy="376873"/>
            </a:xfrm>
            <a:prstGeom prst="ellipse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1800640" y="3265277"/>
              <a:ext cx="510344" cy="917532"/>
            </a:xfrm>
            <a:custGeom>
              <a:avLst/>
              <a:gdLst/>
              <a:ahLst/>
              <a:cxnLst>
                <a:cxn ang="0">
                  <a:pos x="246" y="76"/>
                </a:cxn>
                <a:cxn ang="0">
                  <a:pos x="179" y="101"/>
                </a:cxn>
                <a:cxn ang="0">
                  <a:pos x="124" y="146"/>
                </a:cxn>
                <a:cxn ang="0">
                  <a:pos x="88" y="207"/>
                </a:cxn>
                <a:cxn ang="0">
                  <a:pos x="74" y="280"/>
                </a:cxn>
                <a:cxn ang="0">
                  <a:pos x="85" y="353"/>
                </a:cxn>
                <a:cxn ang="0">
                  <a:pos x="120" y="415"/>
                </a:cxn>
                <a:cxn ang="0">
                  <a:pos x="174" y="461"/>
                </a:cxn>
                <a:cxn ang="0">
                  <a:pos x="241" y="488"/>
                </a:cxn>
                <a:cxn ang="0">
                  <a:pos x="316" y="488"/>
                </a:cxn>
                <a:cxn ang="0">
                  <a:pos x="385" y="464"/>
                </a:cxn>
                <a:cxn ang="0">
                  <a:pos x="439" y="418"/>
                </a:cxn>
                <a:cxn ang="0">
                  <a:pos x="476" y="358"/>
                </a:cxn>
                <a:cxn ang="0">
                  <a:pos x="490" y="285"/>
                </a:cxn>
                <a:cxn ang="0">
                  <a:pos x="477" y="212"/>
                </a:cxn>
                <a:cxn ang="0">
                  <a:pos x="442" y="150"/>
                </a:cxn>
                <a:cxn ang="0">
                  <a:pos x="388" y="103"/>
                </a:cxn>
                <a:cxn ang="0">
                  <a:pos x="321" y="76"/>
                </a:cxn>
                <a:cxn ang="0">
                  <a:pos x="284" y="0"/>
                </a:cxn>
                <a:cxn ang="0">
                  <a:pos x="365" y="13"/>
                </a:cxn>
                <a:cxn ang="0">
                  <a:pos x="438" y="46"/>
                </a:cxn>
                <a:cxn ang="0">
                  <a:pos x="497" y="99"/>
                </a:cxn>
                <a:cxn ang="0">
                  <a:pos x="538" y="166"/>
                </a:cxn>
                <a:cxn ang="0">
                  <a:pos x="561" y="243"/>
                </a:cxn>
                <a:cxn ang="0">
                  <a:pos x="560" y="315"/>
                </a:cxn>
                <a:cxn ang="0">
                  <a:pos x="542" y="380"/>
                </a:cxn>
                <a:cxn ang="0">
                  <a:pos x="506" y="444"/>
                </a:cxn>
                <a:cxn ang="0">
                  <a:pos x="463" y="513"/>
                </a:cxn>
                <a:cxn ang="0">
                  <a:pos x="416" y="598"/>
                </a:cxn>
                <a:cxn ang="0">
                  <a:pos x="367" y="695"/>
                </a:cxn>
                <a:cxn ang="0">
                  <a:pos x="323" y="809"/>
                </a:cxn>
                <a:cxn ang="0">
                  <a:pos x="288" y="941"/>
                </a:cxn>
                <a:cxn ang="0">
                  <a:pos x="274" y="1010"/>
                </a:cxn>
                <a:cxn ang="0">
                  <a:pos x="269" y="979"/>
                </a:cxn>
                <a:cxn ang="0">
                  <a:pos x="260" y="921"/>
                </a:cxn>
                <a:cxn ang="0">
                  <a:pos x="241" y="844"/>
                </a:cxn>
                <a:cxn ang="0">
                  <a:pos x="211" y="750"/>
                </a:cxn>
                <a:cxn ang="0">
                  <a:pos x="169" y="647"/>
                </a:cxn>
                <a:cxn ang="0">
                  <a:pos x="111" y="539"/>
                </a:cxn>
                <a:cxn ang="0">
                  <a:pos x="66" y="464"/>
                </a:cxn>
                <a:cxn ang="0">
                  <a:pos x="31" y="398"/>
                </a:cxn>
                <a:cxn ang="0">
                  <a:pos x="9" y="343"/>
                </a:cxn>
                <a:cxn ang="0">
                  <a:pos x="0" y="279"/>
                </a:cxn>
                <a:cxn ang="0">
                  <a:pos x="12" y="203"/>
                </a:cxn>
                <a:cxn ang="0">
                  <a:pos x="44" y="131"/>
                </a:cxn>
                <a:cxn ang="0">
                  <a:pos x="96" y="70"/>
                </a:cxn>
                <a:cxn ang="0">
                  <a:pos x="163" y="25"/>
                </a:cxn>
                <a:cxn ang="0">
                  <a:pos x="241" y="2"/>
                </a:cxn>
              </a:cxnLst>
              <a:rect l="0" t="0" r="r" b="b"/>
              <a:pathLst>
                <a:path w="564" h="1014">
                  <a:moveTo>
                    <a:pt x="284" y="73"/>
                  </a:moveTo>
                  <a:lnTo>
                    <a:pt x="246" y="76"/>
                  </a:lnTo>
                  <a:lnTo>
                    <a:pt x="211" y="86"/>
                  </a:lnTo>
                  <a:lnTo>
                    <a:pt x="179" y="101"/>
                  </a:lnTo>
                  <a:lnTo>
                    <a:pt x="149" y="121"/>
                  </a:lnTo>
                  <a:lnTo>
                    <a:pt x="124" y="146"/>
                  </a:lnTo>
                  <a:lnTo>
                    <a:pt x="103" y="175"/>
                  </a:lnTo>
                  <a:lnTo>
                    <a:pt x="88" y="207"/>
                  </a:lnTo>
                  <a:lnTo>
                    <a:pt x="77" y="242"/>
                  </a:lnTo>
                  <a:lnTo>
                    <a:pt x="74" y="280"/>
                  </a:lnTo>
                  <a:lnTo>
                    <a:pt x="76" y="318"/>
                  </a:lnTo>
                  <a:lnTo>
                    <a:pt x="85" y="353"/>
                  </a:lnTo>
                  <a:lnTo>
                    <a:pt x="100" y="386"/>
                  </a:lnTo>
                  <a:lnTo>
                    <a:pt x="120" y="415"/>
                  </a:lnTo>
                  <a:lnTo>
                    <a:pt x="146" y="440"/>
                  </a:lnTo>
                  <a:lnTo>
                    <a:pt x="174" y="461"/>
                  </a:lnTo>
                  <a:lnTo>
                    <a:pt x="207" y="478"/>
                  </a:lnTo>
                  <a:lnTo>
                    <a:pt x="241" y="488"/>
                  </a:lnTo>
                  <a:lnTo>
                    <a:pt x="279" y="491"/>
                  </a:lnTo>
                  <a:lnTo>
                    <a:pt x="316" y="488"/>
                  </a:lnTo>
                  <a:lnTo>
                    <a:pt x="352" y="479"/>
                  </a:lnTo>
                  <a:lnTo>
                    <a:pt x="385" y="464"/>
                  </a:lnTo>
                  <a:lnTo>
                    <a:pt x="413" y="444"/>
                  </a:lnTo>
                  <a:lnTo>
                    <a:pt x="439" y="418"/>
                  </a:lnTo>
                  <a:lnTo>
                    <a:pt x="460" y="389"/>
                  </a:lnTo>
                  <a:lnTo>
                    <a:pt x="476" y="358"/>
                  </a:lnTo>
                  <a:lnTo>
                    <a:pt x="486" y="322"/>
                  </a:lnTo>
                  <a:lnTo>
                    <a:pt x="490" y="285"/>
                  </a:lnTo>
                  <a:lnTo>
                    <a:pt x="486" y="247"/>
                  </a:lnTo>
                  <a:lnTo>
                    <a:pt x="477" y="212"/>
                  </a:lnTo>
                  <a:lnTo>
                    <a:pt x="462" y="178"/>
                  </a:lnTo>
                  <a:lnTo>
                    <a:pt x="442" y="150"/>
                  </a:lnTo>
                  <a:lnTo>
                    <a:pt x="417" y="124"/>
                  </a:lnTo>
                  <a:lnTo>
                    <a:pt x="388" y="103"/>
                  </a:lnTo>
                  <a:lnTo>
                    <a:pt x="357" y="87"/>
                  </a:lnTo>
                  <a:lnTo>
                    <a:pt x="321" y="76"/>
                  </a:lnTo>
                  <a:lnTo>
                    <a:pt x="284" y="73"/>
                  </a:lnTo>
                  <a:close/>
                  <a:moveTo>
                    <a:pt x="284" y="0"/>
                  </a:moveTo>
                  <a:lnTo>
                    <a:pt x="326" y="3"/>
                  </a:lnTo>
                  <a:lnTo>
                    <a:pt x="365" y="13"/>
                  </a:lnTo>
                  <a:lnTo>
                    <a:pt x="403" y="27"/>
                  </a:lnTo>
                  <a:lnTo>
                    <a:pt x="438" y="46"/>
                  </a:lnTo>
                  <a:lnTo>
                    <a:pt x="469" y="71"/>
                  </a:lnTo>
                  <a:lnTo>
                    <a:pt x="497" y="99"/>
                  </a:lnTo>
                  <a:lnTo>
                    <a:pt x="520" y="131"/>
                  </a:lnTo>
                  <a:lnTo>
                    <a:pt x="538" y="166"/>
                  </a:lnTo>
                  <a:lnTo>
                    <a:pt x="552" y="203"/>
                  </a:lnTo>
                  <a:lnTo>
                    <a:pt x="561" y="243"/>
                  </a:lnTo>
                  <a:lnTo>
                    <a:pt x="564" y="285"/>
                  </a:lnTo>
                  <a:lnTo>
                    <a:pt x="560" y="315"/>
                  </a:lnTo>
                  <a:lnTo>
                    <a:pt x="553" y="347"/>
                  </a:lnTo>
                  <a:lnTo>
                    <a:pt x="542" y="380"/>
                  </a:lnTo>
                  <a:lnTo>
                    <a:pt x="524" y="414"/>
                  </a:lnTo>
                  <a:lnTo>
                    <a:pt x="506" y="444"/>
                  </a:lnTo>
                  <a:lnTo>
                    <a:pt x="486" y="476"/>
                  </a:lnTo>
                  <a:lnTo>
                    <a:pt x="463" y="513"/>
                  </a:lnTo>
                  <a:lnTo>
                    <a:pt x="440" y="554"/>
                  </a:lnTo>
                  <a:lnTo>
                    <a:pt x="416" y="598"/>
                  </a:lnTo>
                  <a:lnTo>
                    <a:pt x="392" y="644"/>
                  </a:lnTo>
                  <a:lnTo>
                    <a:pt x="367" y="695"/>
                  </a:lnTo>
                  <a:lnTo>
                    <a:pt x="344" y="750"/>
                  </a:lnTo>
                  <a:lnTo>
                    <a:pt x="323" y="809"/>
                  </a:lnTo>
                  <a:lnTo>
                    <a:pt x="304" y="873"/>
                  </a:lnTo>
                  <a:lnTo>
                    <a:pt x="288" y="941"/>
                  </a:lnTo>
                  <a:lnTo>
                    <a:pt x="274" y="1014"/>
                  </a:lnTo>
                  <a:lnTo>
                    <a:pt x="274" y="1010"/>
                  </a:lnTo>
                  <a:lnTo>
                    <a:pt x="273" y="998"/>
                  </a:lnTo>
                  <a:lnTo>
                    <a:pt x="269" y="979"/>
                  </a:lnTo>
                  <a:lnTo>
                    <a:pt x="266" y="953"/>
                  </a:lnTo>
                  <a:lnTo>
                    <a:pt x="260" y="921"/>
                  </a:lnTo>
                  <a:lnTo>
                    <a:pt x="252" y="884"/>
                  </a:lnTo>
                  <a:lnTo>
                    <a:pt x="241" y="844"/>
                  </a:lnTo>
                  <a:lnTo>
                    <a:pt x="228" y="799"/>
                  </a:lnTo>
                  <a:lnTo>
                    <a:pt x="211" y="750"/>
                  </a:lnTo>
                  <a:lnTo>
                    <a:pt x="192" y="700"/>
                  </a:lnTo>
                  <a:lnTo>
                    <a:pt x="169" y="647"/>
                  </a:lnTo>
                  <a:lnTo>
                    <a:pt x="142" y="593"/>
                  </a:lnTo>
                  <a:lnTo>
                    <a:pt x="111" y="539"/>
                  </a:lnTo>
                  <a:lnTo>
                    <a:pt x="87" y="500"/>
                  </a:lnTo>
                  <a:lnTo>
                    <a:pt x="66" y="464"/>
                  </a:lnTo>
                  <a:lnTo>
                    <a:pt x="47" y="429"/>
                  </a:lnTo>
                  <a:lnTo>
                    <a:pt x="31" y="398"/>
                  </a:lnTo>
                  <a:lnTo>
                    <a:pt x="18" y="370"/>
                  </a:lnTo>
                  <a:lnTo>
                    <a:pt x="9" y="343"/>
                  </a:lnTo>
                  <a:lnTo>
                    <a:pt x="2" y="319"/>
                  </a:lnTo>
                  <a:lnTo>
                    <a:pt x="0" y="279"/>
                  </a:lnTo>
                  <a:lnTo>
                    <a:pt x="3" y="240"/>
                  </a:lnTo>
                  <a:lnTo>
                    <a:pt x="12" y="203"/>
                  </a:lnTo>
                  <a:lnTo>
                    <a:pt x="25" y="166"/>
                  </a:lnTo>
                  <a:lnTo>
                    <a:pt x="44" y="131"/>
                  </a:lnTo>
                  <a:lnTo>
                    <a:pt x="67" y="99"/>
                  </a:lnTo>
                  <a:lnTo>
                    <a:pt x="96" y="70"/>
                  </a:lnTo>
                  <a:lnTo>
                    <a:pt x="128" y="45"/>
                  </a:lnTo>
                  <a:lnTo>
                    <a:pt x="163" y="25"/>
                  </a:lnTo>
                  <a:lnTo>
                    <a:pt x="201" y="12"/>
                  </a:lnTo>
                  <a:lnTo>
                    <a:pt x="241" y="2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44"/>
          <p:cNvGrpSpPr/>
          <p:nvPr/>
        </p:nvGrpSpPr>
        <p:grpSpPr>
          <a:xfrm>
            <a:off x="6551612" y="5203555"/>
            <a:ext cx="4427391" cy="1193104"/>
            <a:chOff x="1229476" y="5410200"/>
            <a:chExt cx="2336212" cy="629568"/>
          </a:xfrm>
        </p:grpSpPr>
        <p:grpSp>
          <p:nvGrpSpPr>
            <p:cNvPr id="22" name="Group 243"/>
            <p:cNvGrpSpPr/>
            <p:nvPr/>
          </p:nvGrpSpPr>
          <p:grpSpPr>
            <a:xfrm>
              <a:off x="1229476" y="5410200"/>
              <a:ext cx="871458" cy="618275"/>
              <a:chOff x="1229476" y="5410200"/>
              <a:chExt cx="871458" cy="618275"/>
            </a:xfrm>
          </p:grpSpPr>
          <p:grpSp>
            <p:nvGrpSpPr>
              <p:cNvPr id="30" name="Group 201"/>
              <p:cNvGrpSpPr/>
              <p:nvPr/>
            </p:nvGrpSpPr>
            <p:grpSpPr>
              <a:xfrm flipH="1">
                <a:off x="1903412" y="5475106"/>
                <a:ext cx="197522" cy="552550"/>
                <a:chOff x="4448175" y="1792288"/>
                <a:chExt cx="1192213" cy="3317875"/>
              </a:xfrm>
              <a:solidFill>
                <a:schemeClr val="tx1">
                  <a:lumMod val="75000"/>
                  <a:lumOff val="25000"/>
                </a:schemeClr>
              </a:solidFill>
            </p:grpSpPr>
            <p:sp>
              <p:nvSpPr>
                <p:cNvPr id="34" name="Freeform 8"/>
                <p:cNvSpPr>
                  <a:spLocks/>
                </p:cNvSpPr>
                <p:nvPr/>
              </p:nvSpPr>
              <p:spPr bwMode="auto">
                <a:xfrm>
                  <a:off x="4783138" y="1792288"/>
                  <a:ext cx="536575" cy="538163"/>
                </a:xfrm>
                <a:custGeom>
                  <a:avLst/>
                  <a:gdLst/>
                  <a:ahLst/>
                  <a:cxnLst>
                    <a:cxn ang="0">
                      <a:pos x="169" y="0"/>
                    </a:cxn>
                    <a:cxn ang="0">
                      <a:pos x="194" y="2"/>
                    </a:cxn>
                    <a:cxn ang="0">
                      <a:pos x="218" y="7"/>
                    </a:cxn>
                    <a:cxn ang="0">
                      <a:pos x="240" y="16"/>
                    </a:cxn>
                    <a:cxn ang="0">
                      <a:pos x="261" y="27"/>
                    </a:cxn>
                    <a:cxn ang="0">
                      <a:pos x="280" y="42"/>
                    </a:cxn>
                    <a:cxn ang="0">
                      <a:pos x="296" y="59"/>
                    </a:cxn>
                    <a:cxn ang="0">
                      <a:pos x="311" y="77"/>
                    </a:cxn>
                    <a:cxn ang="0">
                      <a:pos x="322" y="98"/>
                    </a:cxn>
                    <a:cxn ang="0">
                      <a:pos x="331" y="120"/>
                    </a:cxn>
                    <a:cxn ang="0">
                      <a:pos x="336" y="144"/>
                    </a:cxn>
                    <a:cxn ang="0">
                      <a:pos x="338" y="169"/>
                    </a:cxn>
                    <a:cxn ang="0">
                      <a:pos x="336" y="194"/>
                    </a:cxn>
                    <a:cxn ang="0">
                      <a:pos x="331" y="218"/>
                    </a:cxn>
                    <a:cxn ang="0">
                      <a:pos x="322" y="240"/>
                    </a:cxn>
                    <a:cxn ang="0">
                      <a:pos x="311" y="262"/>
                    </a:cxn>
                    <a:cxn ang="0">
                      <a:pos x="296" y="280"/>
                    </a:cxn>
                    <a:cxn ang="0">
                      <a:pos x="280" y="297"/>
                    </a:cxn>
                    <a:cxn ang="0">
                      <a:pos x="261" y="312"/>
                    </a:cxn>
                    <a:cxn ang="0">
                      <a:pos x="240" y="323"/>
                    </a:cxn>
                    <a:cxn ang="0">
                      <a:pos x="218" y="332"/>
                    </a:cxn>
                    <a:cxn ang="0">
                      <a:pos x="194" y="337"/>
                    </a:cxn>
                    <a:cxn ang="0">
                      <a:pos x="169" y="339"/>
                    </a:cxn>
                    <a:cxn ang="0">
                      <a:pos x="144" y="337"/>
                    </a:cxn>
                    <a:cxn ang="0">
                      <a:pos x="120" y="332"/>
                    </a:cxn>
                    <a:cxn ang="0">
                      <a:pos x="98" y="323"/>
                    </a:cxn>
                    <a:cxn ang="0">
                      <a:pos x="77" y="312"/>
                    </a:cxn>
                    <a:cxn ang="0">
                      <a:pos x="58" y="297"/>
                    </a:cxn>
                    <a:cxn ang="0">
                      <a:pos x="41" y="280"/>
                    </a:cxn>
                    <a:cxn ang="0">
                      <a:pos x="27" y="262"/>
                    </a:cxn>
                    <a:cxn ang="0">
                      <a:pos x="16" y="240"/>
                    </a:cxn>
                    <a:cxn ang="0">
                      <a:pos x="7" y="218"/>
                    </a:cxn>
                    <a:cxn ang="0">
                      <a:pos x="2" y="194"/>
                    </a:cxn>
                    <a:cxn ang="0">
                      <a:pos x="0" y="169"/>
                    </a:cxn>
                    <a:cxn ang="0">
                      <a:pos x="2" y="144"/>
                    </a:cxn>
                    <a:cxn ang="0">
                      <a:pos x="7" y="120"/>
                    </a:cxn>
                    <a:cxn ang="0">
                      <a:pos x="16" y="98"/>
                    </a:cxn>
                    <a:cxn ang="0">
                      <a:pos x="27" y="77"/>
                    </a:cxn>
                    <a:cxn ang="0">
                      <a:pos x="41" y="59"/>
                    </a:cxn>
                    <a:cxn ang="0">
                      <a:pos x="58" y="42"/>
                    </a:cxn>
                    <a:cxn ang="0">
                      <a:pos x="77" y="27"/>
                    </a:cxn>
                    <a:cxn ang="0">
                      <a:pos x="98" y="16"/>
                    </a:cxn>
                    <a:cxn ang="0">
                      <a:pos x="120" y="7"/>
                    </a:cxn>
                    <a:cxn ang="0">
                      <a:pos x="144" y="2"/>
                    </a:cxn>
                    <a:cxn ang="0">
                      <a:pos x="169" y="0"/>
                    </a:cxn>
                  </a:cxnLst>
                  <a:rect l="0" t="0" r="r" b="b"/>
                  <a:pathLst>
                    <a:path w="338" h="339">
                      <a:moveTo>
                        <a:pt x="169" y="0"/>
                      </a:moveTo>
                      <a:lnTo>
                        <a:pt x="194" y="2"/>
                      </a:lnTo>
                      <a:lnTo>
                        <a:pt x="218" y="7"/>
                      </a:lnTo>
                      <a:lnTo>
                        <a:pt x="240" y="16"/>
                      </a:lnTo>
                      <a:lnTo>
                        <a:pt x="261" y="27"/>
                      </a:lnTo>
                      <a:lnTo>
                        <a:pt x="280" y="42"/>
                      </a:lnTo>
                      <a:lnTo>
                        <a:pt x="296" y="59"/>
                      </a:lnTo>
                      <a:lnTo>
                        <a:pt x="311" y="77"/>
                      </a:lnTo>
                      <a:lnTo>
                        <a:pt x="322" y="98"/>
                      </a:lnTo>
                      <a:lnTo>
                        <a:pt x="331" y="120"/>
                      </a:lnTo>
                      <a:lnTo>
                        <a:pt x="336" y="144"/>
                      </a:lnTo>
                      <a:lnTo>
                        <a:pt x="338" y="169"/>
                      </a:lnTo>
                      <a:lnTo>
                        <a:pt x="336" y="194"/>
                      </a:lnTo>
                      <a:lnTo>
                        <a:pt x="331" y="218"/>
                      </a:lnTo>
                      <a:lnTo>
                        <a:pt x="322" y="240"/>
                      </a:lnTo>
                      <a:lnTo>
                        <a:pt x="311" y="262"/>
                      </a:lnTo>
                      <a:lnTo>
                        <a:pt x="296" y="280"/>
                      </a:lnTo>
                      <a:lnTo>
                        <a:pt x="280" y="297"/>
                      </a:lnTo>
                      <a:lnTo>
                        <a:pt x="261" y="312"/>
                      </a:lnTo>
                      <a:lnTo>
                        <a:pt x="240" y="323"/>
                      </a:lnTo>
                      <a:lnTo>
                        <a:pt x="218" y="332"/>
                      </a:lnTo>
                      <a:lnTo>
                        <a:pt x="194" y="337"/>
                      </a:lnTo>
                      <a:lnTo>
                        <a:pt x="169" y="339"/>
                      </a:lnTo>
                      <a:lnTo>
                        <a:pt x="144" y="337"/>
                      </a:lnTo>
                      <a:lnTo>
                        <a:pt x="120" y="332"/>
                      </a:lnTo>
                      <a:lnTo>
                        <a:pt x="98" y="323"/>
                      </a:lnTo>
                      <a:lnTo>
                        <a:pt x="77" y="312"/>
                      </a:lnTo>
                      <a:lnTo>
                        <a:pt x="58" y="297"/>
                      </a:lnTo>
                      <a:lnTo>
                        <a:pt x="41" y="280"/>
                      </a:lnTo>
                      <a:lnTo>
                        <a:pt x="27" y="262"/>
                      </a:lnTo>
                      <a:lnTo>
                        <a:pt x="16" y="240"/>
                      </a:lnTo>
                      <a:lnTo>
                        <a:pt x="7" y="218"/>
                      </a:lnTo>
                      <a:lnTo>
                        <a:pt x="2" y="194"/>
                      </a:lnTo>
                      <a:lnTo>
                        <a:pt x="0" y="169"/>
                      </a:lnTo>
                      <a:lnTo>
                        <a:pt x="2" y="144"/>
                      </a:lnTo>
                      <a:lnTo>
                        <a:pt x="7" y="120"/>
                      </a:lnTo>
                      <a:lnTo>
                        <a:pt x="16" y="98"/>
                      </a:lnTo>
                      <a:lnTo>
                        <a:pt x="27" y="77"/>
                      </a:lnTo>
                      <a:lnTo>
                        <a:pt x="41" y="59"/>
                      </a:lnTo>
                      <a:lnTo>
                        <a:pt x="58" y="42"/>
                      </a:lnTo>
                      <a:lnTo>
                        <a:pt x="77" y="27"/>
                      </a:lnTo>
                      <a:lnTo>
                        <a:pt x="98" y="16"/>
                      </a:lnTo>
                      <a:lnTo>
                        <a:pt x="120" y="7"/>
                      </a:lnTo>
                      <a:lnTo>
                        <a:pt x="144" y="2"/>
                      </a:lnTo>
                      <a:lnTo>
                        <a:pt x="16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4000"/>
                </a:p>
              </p:txBody>
            </p:sp>
            <p:sp>
              <p:nvSpPr>
                <p:cNvPr id="35" name="Freeform 9"/>
                <p:cNvSpPr>
                  <a:spLocks/>
                </p:cNvSpPr>
                <p:nvPr/>
              </p:nvSpPr>
              <p:spPr bwMode="auto">
                <a:xfrm>
                  <a:off x="4448175" y="2424113"/>
                  <a:ext cx="1192213" cy="2686050"/>
                </a:xfrm>
                <a:custGeom>
                  <a:avLst/>
                  <a:gdLst/>
                  <a:ahLst/>
                  <a:cxnLst>
                    <a:cxn ang="0">
                      <a:pos x="585" y="2"/>
                    </a:cxn>
                    <a:cxn ang="0">
                      <a:pos x="628" y="12"/>
                    </a:cxn>
                    <a:cxn ang="0">
                      <a:pos x="662" y="29"/>
                    </a:cxn>
                    <a:cxn ang="0">
                      <a:pos x="690" y="52"/>
                    </a:cxn>
                    <a:cxn ang="0">
                      <a:pos x="712" y="77"/>
                    </a:cxn>
                    <a:cxn ang="0">
                      <a:pos x="728" y="104"/>
                    </a:cxn>
                    <a:cxn ang="0">
                      <a:pos x="739" y="127"/>
                    </a:cxn>
                    <a:cxn ang="0">
                      <a:pos x="746" y="148"/>
                    </a:cxn>
                    <a:cxn ang="0">
                      <a:pos x="749" y="161"/>
                    </a:cxn>
                    <a:cxn ang="0">
                      <a:pos x="751" y="167"/>
                    </a:cxn>
                    <a:cxn ang="0">
                      <a:pos x="747" y="781"/>
                    </a:cxn>
                    <a:cxn ang="0">
                      <a:pos x="746" y="789"/>
                    </a:cxn>
                    <a:cxn ang="0">
                      <a:pos x="739" y="814"/>
                    </a:cxn>
                    <a:cxn ang="0">
                      <a:pos x="726" y="831"/>
                    </a:cxn>
                    <a:cxn ang="0">
                      <a:pos x="710" y="841"/>
                    </a:cxn>
                    <a:cxn ang="0">
                      <a:pos x="696" y="846"/>
                    </a:cxn>
                    <a:cxn ang="0">
                      <a:pos x="685" y="848"/>
                    </a:cxn>
                    <a:cxn ang="0">
                      <a:pos x="667" y="847"/>
                    </a:cxn>
                    <a:cxn ang="0">
                      <a:pos x="644" y="838"/>
                    </a:cxn>
                    <a:cxn ang="0">
                      <a:pos x="628" y="823"/>
                    </a:cxn>
                    <a:cxn ang="0">
                      <a:pos x="618" y="803"/>
                    </a:cxn>
                    <a:cxn ang="0">
                      <a:pos x="614" y="781"/>
                    </a:cxn>
                    <a:cxn ang="0">
                      <a:pos x="577" y="274"/>
                    </a:cxn>
                    <a:cxn ang="0">
                      <a:pos x="578" y="758"/>
                    </a:cxn>
                    <a:cxn ang="0">
                      <a:pos x="578" y="1605"/>
                    </a:cxn>
                    <a:cxn ang="0">
                      <a:pos x="571" y="1639"/>
                    </a:cxn>
                    <a:cxn ang="0">
                      <a:pos x="553" y="1666"/>
                    </a:cxn>
                    <a:cxn ang="0">
                      <a:pos x="525" y="1685"/>
                    </a:cxn>
                    <a:cxn ang="0">
                      <a:pos x="491" y="1692"/>
                    </a:cxn>
                    <a:cxn ang="0">
                      <a:pos x="457" y="1685"/>
                    </a:cxn>
                    <a:cxn ang="0">
                      <a:pos x="429" y="1666"/>
                    </a:cxn>
                    <a:cxn ang="0">
                      <a:pos x="411" y="1639"/>
                    </a:cxn>
                    <a:cxn ang="0">
                      <a:pos x="404" y="1605"/>
                    </a:cxn>
                    <a:cxn ang="0">
                      <a:pos x="348" y="841"/>
                    </a:cxn>
                    <a:cxn ang="0">
                      <a:pos x="346" y="1622"/>
                    </a:cxn>
                    <a:cxn ang="0">
                      <a:pos x="333" y="1654"/>
                    </a:cxn>
                    <a:cxn ang="0">
                      <a:pos x="309" y="1677"/>
                    </a:cxn>
                    <a:cxn ang="0">
                      <a:pos x="278" y="1690"/>
                    </a:cxn>
                    <a:cxn ang="0">
                      <a:pos x="243" y="1690"/>
                    </a:cxn>
                    <a:cxn ang="0">
                      <a:pos x="212" y="1677"/>
                    </a:cxn>
                    <a:cxn ang="0">
                      <a:pos x="188" y="1654"/>
                    </a:cxn>
                    <a:cxn ang="0">
                      <a:pos x="176" y="1622"/>
                    </a:cxn>
                    <a:cxn ang="0">
                      <a:pos x="174" y="761"/>
                    </a:cxn>
                    <a:cxn ang="0">
                      <a:pos x="134" y="275"/>
                    </a:cxn>
                    <a:cxn ang="0">
                      <a:pos x="133" y="781"/>
                    </a:cxn>
                    <a:cxn ang="0">
                      <a:pos x="126" y="811"/>
                    </a:cxn>
                    <a:cxn ang="0">
                      <a:pos x="108" y="833"/>
                    </a:cxn>
                    <a:cxn ang="0">
                      <a:pos x="82" y="846"/>
                    </a:cxn>
                    <a:cxn ang="0">
                      <a:pos x="51" y="846"/>
                    </a:cxn>
                    <a:cxn ang="0">
                      <a:pos x="25" y="833"/>
                    </a:cxn>
                    <a:cxn ang="0">
                      <a:pos x="6" y="811"/>
                    </a:cxn>
                    <a:cxn ang="0">
                      <a:pos x="0" y="781"/>
                    </a:cxn>
                    <a:cxn ang="0">
                      <a:pos x="1" y="178"/>
                    </a:cxn>
                    <a:cxn ang="0">
                      <a:pos x="8" y="144"/>
                    </a:cxn>
                    <a:cxn ang="0">
                      <a:pos x="22" y="101"/>
                    </a:cxn>
                    <a:cxn ang="0">
                      <a:pos x="44" y="68"/>
                    </a:cxn>
                    <a:cxn ang="0">
                      <a:pos x="69" y="43"/>
                    </a:cxn>
                    <a:cxn ang="0">
                      <a:pos x="97" y="26"/>
                    </a:cxn>
                    <a:cxn ang="0">
                      <a:pos x="126" y="14"/>
                    </a:cxn>
                    <a:cxn ang="0">
                      <a:pos x="152" y="7"/>
                    </a:cxn>
                    <a:cxn ang="0">
                      <a:pos x="175" y="4"/>
                    </a:cxn>
                    <a:cxn ang="0">
                      <a:pos x="192" y="2"/>
                    </a:cxn>
                    <a:cxn ang="0">
                      <a:pos x="561" y="0"/>
                    </a:cxn>
                  </a:cxnLst>
                  <a:rect l="0" t="0" r="r" b="b"/>
                  <a:pathLst>
                    <a:path w="751" h="1692">
                      <a:moveTo>
                        <a:pt x="561" y="0"/>
                      </a:moveTo>
                      <a:lnTo>
                        <a:pt x="585" y="2"/>
                      </a:lnTo>
                      <a:lnTo>
                        <a:pt x="607" y="6"/>
                      </a:lnTo>
                      <a:lnTo>
                        <a:pt x="628" y="12"/>
                      </a:lnTo>
                      <a:lnTo>
                        <a:pt x="646" y="20"/>
                      </a:lnTo>
                      <a:lnTo>
                        <a:pt x="662" y="29"/>
                      </a:lnTo>
                      <a:lnTo>
                        <a:pt x="677" y="40"/>
                      </a:lnTo>
                      <a:lnTo>
                        <a:pt x="690" y="52"/>
                      </a:lnTo>
                      <a:lnTo>
                        <a:pt x="701" y="65"/>
                      </a:lnTo>
                      <a:lnTo>
                        <a:pt x="712" y="77"/>
                      </a:lnTo>
                      <a:lnTo>
                        <a:pt x="720" y="90"/>
                      </a:lnTo>
                      <a:lnTo>
                        <a:pt x="728" y="104"/>
                      </a:lnTo>
                      <a:lnTo>
                        <a:pt x="733" y="116"/>
                      </a:lnTo>
                      <a:lnTo>
                        <a:pt x="739" y="127"/>
                      </a:lnTo>
                      <a:lnTo>
                        <a:pt x="743" y="138"/>
                      </a:lnTo>
                      <a:lnTo>
                        <a:pt x="746" y="148"/>
                      </a:lnTo>
                      <a:lnTo>
                        <a:pt x="748" y="156"/>
                      </a:lnTo>
                      <a:lnTo>
                        <a:pt x="749" y="161"/>
                      </a:lnTo>
                      <a:lnTo>
                        <a:pt x="751" y="165"/>
                      </a:lnTo>
                      <a:lnTo>
                        <a:pt x="751" y="167"/>
                      </a:lnTo>
                      <a:lnTo>
                        <a:pt x="747" y="773"/>
                      </a:lnTo>
                      <a:lnTo>
                        <a:pt x="747" y="781"/>
                      </a:lnTo>
                      <a:lnTo>
                        <a:pt x="746" y="788"/>
                      </a:lnTo>
                      <a:lnTo>
                        <a:pt x="746" y="789"/>
                      </a:lnTo>
                      <a:lnTo>
                        <a:pt x="744" y="803"/>
                      </a:lnTo>
                      <a:lnTo>
                        <a:pt x="739" y="814"/>
                      </a:lnTo>
                      <a:lnTo>
                        <a:pt x="733" y="823"/>
                      </a:lnTo>
                      <a:lnTo>
                        <a:pt x="726" y="831"/>
                      </a:lnTo>
                      <a:lnTo>
                        <a:pt x="719" y="837"/>
                      </a:lnTo>
                      <a:lnTo>
                        <a:pt x="710" y="841"/>
                      </a:lnTo>
                      <a:lnTo>
                        <a:pt x="703" y="844"/>
                      </a:lnTo>
                      <a:lnTo>
                        <a:pt x="696" y="846"/>
                      </a:lnTo>
                      <a:lnTo>
                        <a:pt x="690" y="847"/>
                      </a:lnTo>
                      <a:lnTo>
                        <a:pt x="685" y="848"/>
                      </a:lnTo>
                      <a:lnTo>
                        <a:pt x="680" y="848"/>
                      </a:lnTo>
                      <a:lnTo>
                        <a:pt x="667" y="847"/>
                      </a:lnTo>
                      <a:lnTo>
                        <a:pt x="655" y="843"/>
                      </a:lnTo>
                      <a:lnTo>
                        <a:pt x="644" y="838"/>
                      </a:lnTo>
                      <a:lnTo>
                        <a:pt x="635" y="832"/>
                      </a:lnTo>
                      <a:lnTo>
                        <a:pt x="628" y="823"/>
                      </a:lnTo>
                      <a:lnTo>
                        <a:pt x="622" y="813"/>
                      </a:lnTo>
                      <a:lnTo>
                        <a:pt x="618" y="803"/>
                      </a:lnTo>
                      <a:lnTo>
                        <a:pt x="615" y="793"/>
                      </a:lnTo>
                      <a:lnTo>
                        <a:pt x="614" y="781"/>
                      </a:lnTo>
                      <a:lnTo>
                        <a:pt x="615" y="275"/>
                      </a:lnTo>
                      <a:lnTo>
                        <a:pt x="577" y="274"/>
                      </a:lnTo>
                      <a:lnTo>
                        <a:pt x="578" y="753"/>
                      </a:lnTo>
                      <a:lnTo>
                        <a:pt x="578" y="758"/>
                      </a:lnTo>
                      <a:lnTo>
                        <a:pt x="578" y="763"/>
                      </a:lnTo>
                      <a:lnTo>
                        <a:pt x="578" y="1605"/>
                      </a:lnTo>
                      <a:lnTo>
                        <a:pt x="577" y="1622"/>
                      </a:lnTo>
                      <a:lnTo>
                        <a:pt x="571" y="1639"/>
                      </a:lnTo>
                      <a:lnTo>
                        <a:pt x="564" y="1654"/>
                      </a:lnTo>
                      <a:lnTo>
                        <a:pt x="553" y="1666"/>
                      </a:lnTo>
                      <a:lnTo>
                        <a:pt x="540" y="1677"/>
                      </a:lnTo>
                      <a:lnTo>
                        <a:pt x="525" y="1685"/>
                      </a:lnTo>
                      <a:lnTo>
                        <a:pt x="509" y="1690"/>
                      </a:lnTo>
                      <a:lnTo>
                        <a:pt x="491" y="1692"/>
                      </a:lnTo>
                      <a:lnTo>
                        <a:pt x="473" y="1690"/>
                      </a:lnTo>
                      <a:lnTo>
                        <a:pt x="457" y="1685"/>
                      </a:lnTo>
                      <a:lnTo>
                        <a:pt x="442" y="1677"/>
                      </a:lnTo>
                      <a:lnTo>
                        <a:pt x="429" y="1666"/>
                      </a:lnTo>
                      <a:lnTo>
                        <a:pt x="418" y="1654"/>
                      </a:lnTo>
                      <a:lnTo>
                        <a:pt x="411" y="1639"/>
                      </a:lnTo>
                      <a:lnTo>
                        <a:pt x="405" y="1622"/>
                      </a:lnTo>
                      <a:lnTo>
                        <a:pt x="404" y="1605"/>
                      </a:lnTo>
                      <a:lnTo>
                        <a:pt x="404" y="841"/>
                      </a:lnTo>
                      <a:lnTo>
                        <a:pt x="348" y="841"/>
                      </a:lnTo>
                      <a:lnTo>
                        <a:pt x="348" y="1605"/>
                      </a:lnTo>
                      <a:lnTo>
                        <a:pt x="346" y="1622"/>
                      </a:lnTo>
                      <a:lnTo>
                        <a:pt x="341" y="1639"/>
                      </a:lnTo>
                      <a:lnTo>
                        <a:pt x="333" y="1654"/>
                      </a:lnTo>
                      <a:lnTo>
                        <a:pt x="322" y="1666"/>
                      </a:lnTo>
                      <a:lnTo>
                        <a:pt x="309" y="1677"/>
                      </a:lnTo>
                      <a:lnTo>
                        <a:pt x="295" y="1685"/>
                      </a:lnTo>
                      <a:lnTo>
                        <a:pt x="278" y="1690"/>
                      </a:lnTo>
                      <a:lnTo>
                        <a:pt x="261" y="1692"/>
                      </a:lnTo>
                      <a:lnTo>
                        <a:pt x="243" y="1690"/>
                      </a:lnTo>
                      <a:lnTo>
                        <a:pt x="227" y="1685"/>
                      </a:lnTo>
                      <a:lnTo>
                        <a:pt x="212" y="1677"/>
                      </a:lnTo>
                      <a:lnTo>
                        <a:pt x="199" y="1666"/>
                      </a:lnTo>
                      <a:lnTo>
                        <a:pt x="188" y="1654"/>
                      </a:lnTo>
                      <a:lnTo>
                        <a:pt x="181" y="1639"/>
                      </a:lnTo>
                      <a:lnTo>
                        <a:pt x="176" y="1622"/>
                      </a:lnTo>
                      <a:lnTo>
                        <a:pt x="174" y="1605"/>
                      </a:lnTo>
                      <a:lnTo>
                        <a:pt x="174" y="761"/>
                      </a:lnTo>
                      <a:lnTo>
                        <a:pt x="174" y="274"/>
                      </a:lnTo>
                      <a:lnTo>
                        <a:pt x="134" y="275"/>
                      </a:lnTo>
                      <a:lnTo>
                        <a:pt x="133" y="275"/>
                      </a:lnTo>
                      <a:lnTo>
                        <a:pt x="133" y="781"/>
                      </a:lnTo>
                      <a:lnTo>
                        <a:pt x="131" y="796"/>
                      </a:lnTo>
                      <a:lnTo>
                        <a:pt x="126" y="811"/>
                      </a:lnTo>
                      <a:lnTo>
                        <a:pt x="118" y="823"/>
                      </a:lnTo>
                      <a:lnTo>
                        <a:pt x="108" y="833"/>
                      </a:lnTo>
                      <a:lnTo>
                        <a:pt x="95" y="841"/>
                      </a:lnTo>
                      <a:lnTo>
                        <a:pt x="82" y="846"/>
                      </a:lnTo>
                      <a:lnTo>
                        <a:pt x="67" y="848"/>
                      </a:lnTo>
                      <a:lnTo>
                        <a:pt x="51" y="846"/>
                      </a:lnTo>
                      <a:lnTo>
                        <a:pt x="37" y="841"/>
                      </a:lnTo>
                      <a:lnTo>
                        <a:pt x="25" y="833"/>
                      </a:lnTo>
                      <a:lnTo>
                        <a:pt x="15" y="823"/>
                      </a:lnTo>
                      <a:lnTo>
                        <a:pt x="6" y="811"/>
                      </a:lnTo>
                      <a:lnTo>
                        <a:pt x="2" y="796"/>
                      </a:lnTo>
                      <a:lnTo>
                        <a:pt x="0" y="781"/>
                      </a:lnTo>
                      <a:lnTo>
                        <a:pt x="1" y="188"/>
                      </a:lnTo>
                      <a:lnTo>
                        <a:pt x="1" y="178"/>
                      </a:lnTo>
                      <a:lnTo>
                        <a:pt x="3" y="169"/>
                      </a:lnTo>
                      <a:lnTo>
                        <a:pt x="8" y="144"/>
                      </a:lnTo>
                      <a:lnTo>
                        <a:pt x="14" y="121"/>
                      </a:lnTo>
                      <a:lnTo>
                        <a:pt x="22" y="101"/>
                      </a:lnTo>
                      <a:lnTo>
                        <a:pt x="33" y="84"/>
                      </a:lnTo>
                      <a:lnTo>
                        <a:pt x="44" y="68"/>
                      </a:lnTo>
                      <a:lnTo>
                        <a:pt x="56" y="55"/>
                      </a:lnTo>
                      <a:lnTo>
                        <a:pt x="69" y="43"/>
                      </a:lnTo>
                      <a:lnTo>
                        <a:pt x="83" y="34"/>
                      </a:lnTo>
                      <a:lnTo>
                        <a:pt x="97" y="26"/>
                      </a:lnTo>
                      <a:lnTo>
                        <a:pt x="111" y="20"/>
                      </a:lnTo>
                      <a:lnTo>
                        <a:pt x="126" y="14"/>
                      </a:lnTo>
                      <a:lnTo>
                        <a:pt x="139" y="10"/>
                      </a:lnTo>
                      <a:lnTo>
                        <a:pt x="152" y="7"/>
                      </a:lnTo>
                      <a:lnTo>
                        <a:pt x="164" y="5"/>
                      </a:lnTo>
                      <a:lnTo>
                        <a:pt x="175" y="4"/>
                      </a:lnTo>
                      <a:lnTo>
                        <a:pt x="184" y="3"/>
                      </a:lnTo>
                      <a:lnTo>
                        <a:pt x="192" y="2"/>
                      </a:lnTo>
                      <a:lnTo>
                        <a:pt x="203" y="2"/>
                      </a:lnTo>
                      <a:lnTo>
                        <a:pt x="56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4000"/>
                </a:p>
              </p:txBody>
            </p:sp>
          </p:grpSp>
          <p:grpSp>
            <p:nvGrpSpPr>
              <p:cNvPr id="31" name="Group 207"/>
              <p:cNvGrpSpPr/>
              <p:nvPr/>
            </p:nvGrpSpPr>
            <p:grpSpPr>
              <a:xfrm>
                <a:off x="1229476" y="5410200"/>
                <a:ext cx="584659" cy="618275"/>
                <a:chOff x="1308306" y="4718542"/>
                <a:chExt cx="584659" cy="618275"/>
              </a:xfrm>
            </p:grpSpPr>
            <p:sp>
              <p:nvSpPr>
                <p:cNvPr id="32" name="TextBox 31"/>
                <p:cNvSpPr txBox="1"/>
                <p:nvPr/>
              </p:nvSpPr>
              <p:spPr>
                <a:xfrm>
                  <a:off x="1308306" y="4718542"/>
                  <a:ext cx="584659" cy="34105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sz="3600" dirty="0" smtClean="0">
                      <a:latin typeface="Arial" pitchFamily="34" charset="0"/>
                      <a:cs typeface="Arial" pitchFamily="34" charset="0"/>
                    </a:rPr>
                    <a:t>45%</a:t>
                  </a:r>
                  <a:endParaRPr lang="en-US" sz="36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1425880" y="5060728"/>
                  <a:ext cx="467085" cy="2760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sz="2800" dirty="0" smtClean="0">
                      <a:latin typeface="Arial" pitchFamily="34" charset="0"/>
                      <a:cs typeface="Arial" pitchFamily="34" charset="0"/>
                    </a:rPr>
                    <a:t>Men</a:t>
                  </a:r>
                  <a:endParaRPr lang="en-US" sz="2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grpSp>
          <p:nvGrpSpPr>
            <p:cNvPr id="23" name="Group 239"/>
            <p:cNvGrpSpPr/>
            <p:nvPr/>
          </p:nvGrpSpPr>
          <p:grpSpPr>
            <a:xfrm>
              <a:off x="2484105" y="5421493"/>
              <a:ext cx="1081583" cy="618275"/>
              <a:chOff x="2484105" y="5421493"/>
              <a:chExt cx="1081583" cy="618275"/>
            </a:xfrm>
          </p:grpSpPr>
          <p:grpSp>
            <p:nvGrpSpPr>
              <p:cNvPr id="24" name="Group 198"/>
              <p:cNvGrpSpPr/>
              <p:nvPr/>
            </p:nvGrpSpPr>
            <p:grpSpPr>
              <a:xfrm flipH="1">
                <a:off x="2484105" y="5480320"/>
                <a:ext cx="255647" cy="558630"/>
                <a:chOff x="6189663" y="1755776"/>
                <a:chExt cx="1543050" cy="3354388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28" name="Freeform 6"/>
                <p:cNvSpPr>
                  <a:spLocks/>
                </p:cNvSpPr>
                <p:nvPr/>
              </p:nvSpPr>
              <p:spPr bwMode="auto">
                <a:xfrm>
                  <a:off x="6189663" y="2425701"/>
                  <a:ext cx="1543050" cy="2684463"/>
                </a:xfrm>
                <a:custGeom>
                  <a:avLst/>
                  <a:gdLst/>
                  <a:ahLst/>
                  <a:cxnLst>
                    <a:cxn ang="0">
                      <a:pos x="696" y="6"/>
                    </a:cxn>
                    <a:cxn ang="0">
                      <a:pos x="739" y="30"/>
                    </a:cxn>
                    <a:cxn ang="0">
                      <a:pos x="768" y="60"/>
                    </a:cxn>
                    <a:cxn ang="0">
                      <a:pos x="782" y="89"/>
                    </a:cxn>
                    <a:cxn ang="0">
                      <a:pos x="972" y="712"/>
                    </a:cxn>
                    <a:cxn ang="0">
                      <a:pos x="969" y="744"/>
                    </a:cxn>
                    <a:cxn ang="0">
                      <a:pos x="958" y="772"/>
                    </a:cxn>
                    <a:cxn ang="0">
                      <a:pos x="931" y="794"/>
                    </a:cxn>
                    <a:cxn ang="0">
                      <a:pos x="889" y="798"/>
                    </a:cxn>
                    <a:cxn ang="0">
                      <a:pos x="859" y="785"/>
                    </a:cxn>
                    <a:cxn ang="0">
                      <a:pos x="841" y="766"/>
                    </a:cxn>
                    <a:cxn ang="0">
                      <a:pos x="836" y="757"/>
                    </a:cxn>
                    <a:cxn ang="0">
                      <a:pos x="892" y="1093"/>
                    </a:cxn>
                    <a:cxn ang="0">
                      <a:pos x="656" y="1634"/>
                    </a:cxn>
                    <a:cxn ang="0">
                      <a:pos x="630" y="1674"/>
                    </a:cxn>
                    <a:cxn ang="0">
                      <a:pos x="583" y="1691"/>
                    </a:cxn>
                    <a:cxn ang="0">
                      <a:pos x="536" y="1674"/>
                    </a:cxn>
                    <a:cxn ang="0">
                      <a:pos x="511" y="1634"/>
                    </a:cxn>
                    <a:cxn ang="0">
                      <a:pos x="461" y="1093"/>
                    </a:cxn>
                    <a:cxn ang="0">
                      <a:pos x="454" y="1649"/>
                    </a:cxn>
                    <a:cxn ang="0">
                      <a:pos x="420" y="1683"/>
                    </a:cxn>
                    <a:cxn ang="0">
                      <a:pos x="369" y="1689"/>
                    </a:cxn>
                    <a:cxn ang="0">
                      <a:pos x="329" y="1664"/>
                    </a:cxn>
                    <a:cxn ang="0">
                      <a:pos x="312" y="1617"/>
                    </a:cxn>
                    <a:cxn ang="0">
                      <a:pos x="335" y="215"/>
                    </a:cxn>
                    <a:cxn ang="0">
                      <a:pos x="131" y="760"/>
                    </a:cxn>
                    <a:cxn ang="0">
                      <a:pos x="103" y="783"/>
                    </a:cxn>
                    <a:cxn ang="0">
                      <a:pos x="74" y="790"/>
                    </a:cxn>
                    <a:cxn ang="0">
                      <a:pos x="57" y="790"/>
                    </a:cxn>
                    <a:cxn ang="0">
                      <a:pos x="28" y="779"/>
                    </a:cxn>
                    <a:cxn ang="0">
                      <a:pos x="7" y="755"/>
                    </a:cxn>
                    <a:cxn ang="0">
                      <a:pos x="0" y="731"/>
                    </a:cxn>
                    <a:cxn ang="0">
                      <a:pos x="1" y="715"/>
                    </a:cxn>
                    <a:cxn ang="0">
                      <a:pos x="15" y="665"/>
                    </a:cxn>
                    <a:cxn ang="0">
                      <a:pos x="34" y="597"/>
                    </a:cxn>
                    <a:cxn ang="0">
                      <a:pos x="58" y="516"/>
                    </a:cxn>
                    <a:cxn ang="0">
                      <a:pos x="84" y="429"/>
                    </a:cxn>
                    <a:cxn ang="0">
                      <a:pos x="110" y="342"/>
                    </a:cxn>
                    <a:cxn ang="0">
                      <a:pos x="134" y="260"/>
                    </a:cxn>
                    <a:cxn ang="0">
                      <a:pos x="155" y="191"/>
                    </a:cxn>
                    <a:cxn ang="0">
                      <a:pos x="169" y="141"/>
                    </a:cxn>
                    <a:cxn ang="0">
                      <a:pos x="177" y="116"/>
                    </a:cxn>
                    <a:cxn ang="0">
                      <a:pos x="198" y="75"/>
                    </a:cxn>
                    <a:cxn ang="0">
                      <a:pos x="235" y="35"/>
                    </a:cxn>
                    <a:cxn ang="0">
                      <a:pos x="276" y="13"/>
                    </a:cxn>
                    <a:cxn ang="0">
                      <a:pos x="311" y="4"/>
                    </a:cxn>
                    <a:cxn ang="0">
                      <a:pos x="339" y="1"/>
                    </a:cxn>
                  </a:cxnLst>
                  <a:rect l="0" t="0" r="r" b="b"/>
                  <a:pathLst>
                    <a:path w="972" h="1691">
                      <a:moveTo>
                        <a:pt x="656" y="0"/>
                      </a:moveTo>
                      <a:lnTo>
                        <a:pt x="677" y="2"/>
                      </a:lnTo>
                      <a:lnTo>
                        <a:pt x="696" y="6"/>
                      </a:lnTo>
                      <a:lnTo>
                        <a:pt x="713" y="13"/>
                      </a:lnTo>
                      <a:lnTo>
                        <a:pt x="727" y="21"/>
                      </a:lnTo>
                      <a:lnTo>
                        <a:pt x="739" y="30"/>
                      </a:lnTo>
                      <a:lnTo>
                        <a:pt x="750" y="40"/>
                      </a:lnTo>
                      <a:lnTo>
                        <a:pt x="760" y="50"/>
                      </a:lnTo>
                      <a:lnTo>
                        <a:pt x="768" y="60"/>
                      </a:lnTo>
                      <a:lnTo>
                        <a:pt x="773" y="71"/>
                      </a:lnTo>
                      <a:lnTo>
                        <a:pt x="779" y="81"/>
                      </a:lnTo>
                      <a:lnTo>
                        <a:pt x="782" y="89"/>
                      </a:lnTo>
                      <a:lnTo>
                        <a:pt x="788" y="107"/>
                      </a:lnTo>
                      <a:lnTo>
                        <a:pt x="788" y="108"/>
                      </a:lnTo>
                      <a:lnTo>
                        <a:pt x="972" y="712"/>
                      </a:lnTo>
                      <a:lnTo>
                        <a:pt x="972" y="727"/>
                      </a:lnTo>
                      <a:lnTo>
                        <a:pt x="971" y="735"/>
                      </a:lnTo>
                      <a:lnTo>
                        <a:pt x="969" y="744"/>
                      </a:lnTo>
                      <a:lnTo>
                        <a:pt x="967" y="754"/>
                      </a:lnTo>
                      <a:lnTo>
                        <a:pt x="963" y="763"/>
                      </a:lnTo>
                      <a:lnTo>
                        <a:pt x="958" y="772"/>
                      </a:lnTo>
                      <a:lnTo>
                        <a:pt x="951" y="781"/>
                      </a:lnTo>
                      <a:lnTo>
                        <a:pt x="942" y="788"/>
                      </a:lnTo>
                      <a:lnTo>
                        <a:pt x="931" y="794"/>
                      </a:lnTo>
                      <a:lnTo>
                        <a:pt x="918" y="797"/>
                      </a:lnTo>
                      <a:lnTo>
                        <a:pt x="902" y="799"/>
                      </a:lnTo>
                      <a:lnTo>
                        <a:pt x="889" y="798"/>
                      </a:lnTo>
                      <a:lnTo>
                        <a:pt x="877" y="795"/>
                      </a:lnTo>
                      <a:lnTo>
                        <a:pt x="867" y="790"/>
                      </a:lnTo>
                      <a:lnTo>
                        <a:pt x="859" y="785"/>
                      </a:lnTo>
                      <a:lnTo>
                        <a:pt x="852" y="778"/>
                      </a:lnTo>
                      <a:lnTo>
                        <a:pt x="846" y="772"/>
                      </a:lnTo>
                      <a:lnTo>
                        <a:pt x="841" y="766"/>
                      </a:lnTo>
                      <a:lnTo>
                        <a:pt x="839" y="761"/>
                      </a:lnTo>
                      <a:lnTo>
                        <a:pt x="837" y="758"/>
                      </a:lnTo>
                      <a:lnTo>
                        <a:pt x="836" y="757"/>
                      </a:lnTo>
                      <a:lnTo>
                        <a:pt x="673" y="220"/>
                      </a:lnTo>
                      <a:lnTo>
                        <a:pt x="637" y="218"/>
                      </a:lnTo>
                      <a:lnTo>
                        <a:pt x="892" y="1093"/>
                      </a:lnTo>
                      <a:lnTo>
                        <a:pt x="657" y="1093"/>
                      </a:lnTo>
                      <a:lnTo>
                        <a:pt x="657" y="1617"/>
                      </a:lnTo>
                      <a:lnTo>
                        <a:pt x="656" y="1634"/>
                      </a:lnTo>
                      <a:lnTo>
                        <a:pt x="650" y="1649"/>
                      </a:lnTo>
                      <a:lnTo>
                        <a:pt x="641" y="1664"/>
                      </a:lnTo>
                      <a:lnTo>
                        <a:pt x="630" y="1674"/>
                      </a:lnTo>
                      <a:lnTo>
                        <a:pt x="616" y="1683"/>
                      </a:lnTo>
                      <a:lnTo>
                        <a:pt x="600" y="1689"/>
                      </a:lnTo>
                      <a:lnTo>
                        <a:pt x="583" y="1691"/>
                      </a:lnTo>
                      <a:lnTo>
                        <a:pt x="566" y="1689"/>
                      </a:lnTo>
                      <a:lnTo>
                        <a:pt x="551" y="1683"/>
                      </a:lnTo>
                      <a:lnTo>
                        <a:pt x="536" y="1674"/>
                      </a:lnTo>
                      <a:lnTo>
                        <a:pt x="526" y="1664"/>
                      </a:lnTo>
                      <a:lnTo>
                        <a:pt x="517" y="1649"/>
                      </a:lnTo>
                      <a:lnTo>
                        <a:pt x="511" y="1634"/>
                      </a:lnTo>
                      <a:lnTo>
                        <a:pt x="509" y="1617"/>
                      </a:lnTo>
                      <a:lnTo>
                        <a:pt x="509" y="1093"/>
                      </a:lnTo>
                      <a:lnTo>
                        <a:pt x="461" y="1093"/>
                      </a:lnTo>
                      <a:lnTo>
                        <a:pt x="461" y="1617"/>
                      </a:lnTo>
                      <a:lnTo>
                        <a:pt x="460" y="1634"/>
                      </a:lnTo>
                      <a:lnTo>
                        <a:pt x="454" y="1649"/>
                      </a:lnTo>
                      <a:lnTo>
                        <a:pt x="445" y="1664"/>
                      </a:lnTo>
                      <a:lnTo>
                        <a:pt x="433" y="1674"/>
                      </a:lnTo>
                      <a:lnTo>
                        <a:pt x="420" y="1683"/>
                      </a:lnTo>
                      <a:lnTo>
                        <a:pt x="404" y="1689"/>
                      </a:lnTo>
                      <a:lnTo>
                        <a:pt x="387" y="1691"/>
                      </a:lnTo>
                      <a:lnTo>
                        <a:pt x="369" y="1689"/>
                      </a:lnTo>
                      <a:lnTo>
                        <a:pt x="354" y="1683"/>
                      </a:lnTo>
                      <a:lnTo>
                        <a:pt x="340" y="1674"/>
                      </a:lnTo>
                      <a:lnTo>
                        <a:pt x="329" y="1664"/>
                      </a:lnTo>
                      <a:lnTo>
                        <a:pt x="320" y="1649"/>
                      </a:lnTo>
                      <a:lnTo>
                        <a:pt x="314" y="1634"/>
                      </a:lnTo>
                      <a:lnTo>
                        <a:pt x="312" y="1617"/>
                      </a:lnTo>
                      <a:lnTo>
                        <a:pt x="312" y="1093"/>
                      </a:lnTo>
                      <a:lnTo>
                        <a:pt x="78" y="1093"/>
                      </a:lnTo>
                      <a:lnTo>
                        <a:pt x="335" y="215"/>
                      </a:lnTo>
                      <a:lnTo>
                        <a:pt x="301" y="215"/>
                      </a:lnTo>
                      <a:lnTo>
                        <a:pt x="139" y="747"/>
                      </a:lnTo>
                      <a:lnTo>
                        <a:pt x="131" y="760"/>
                      </a:lnTo>
                      <a:lnTo>
                        <a:pt x="123" y="770"/>
                      </a:lnTo>
                      <a:lnTo>
                        <a:pt x="113" y="777"/>
                      </a:lnTo>
                      <a:lnTo>
                        <a:pt x="103" y="783"/>
                      </a:lnTo>
                      <a:lnTo>
                        <a:pt x="93" y="787"/>
                      </a:lnTo>
                      <a:lnTo>
                        <a:pt x="83" y="789"/>
                      </a:lnTo>
                      <a:lnTo>
                        <a:pt x="74" y="790"/>
                      </a:lnTo>
                      <a:lnTo>
                        <a:pt x="67" y="791"/>
                      </a:lnTo>
                      <a:lnTo>
                        <a:pt x="60" y="791"/>
                      </a:lnTo>
                      <a:lnTo>
                        <a:pt x="57" y="790"/>
                      </a:lnTo>
                      <a:lnTo>
                        <a:pt x="55" y="790"/>
                      </a:lnTo>
                      <a:lnTo>
                        <a:pt x="41" y="785"/>
                      </a:lnTo>
                      <a:lnTo>
                        <a:pt x="28" y="779"/>
                      </a:lnTo>
                      <a:lnTo>
                        <a:pt x="19" y="772"/>
                      </a:lnTo>
                      <a:lnTo>
                        <a:pt x="12" y="763"/>
                      </a:lnTo>
                      <a:lnTo>
                        <a:pt x="7" y="755"/>
                      </a:lnTo>
                      <a:lnTo>
                        <a:pt x="3" y="746"/>
                      </a:lnTo>
                      <a:lnTo>
                        <a:pt x="2" y="738"/>
                      </a:lnTo>
                      <a:lnTo>
                        <a:pt x="0" y="731"/>
                      </a:lnTo>
                      <a:lnTo>
                        <a:pt x="0" y="719"/>
                      </a:lnTo>
                      <a:lnTo>
                        <a:pt x="1" y="716"/>
                      </a:lnTo>
                      <a:lnTo>
                        <a:pt x="1" y="715"/>
                      </a:lnTo>
                      <a:lnTo>
                        <a:pt x="5" y="700"/>
                      </a:lnTo>
                      <a:lnTo>
                        <a:pt x="9" y="684"/>
                      </a:lnTo>
                      <a:lnTo>
                        <a:pt x="15" y="665"/>
                      </a:lnTo>
                      <a:lnTo>
                        <a:pt x="21" y="645"/>
                      </a:lnTo>
                      <a:lnTo>
                        <a:pt x="27" y="621"/>
                      </a:lnTo>
                      <a:lnTo>
                        <a:pt x="34" y="597"/>
                      </a:lnTo>
                      <a:lnTo>
                        <a:pt x="42" y="571"/>
                      </a:lnTo>
                      <a:lnTo>
                        <a:pt x="50" y="544"/>
                      </a:lnTo>
                      <a:lnTo>
                        <a:pt x="58" y="516"/>
                      </a:lnTo>
                      <a:lnTo>
                        <a:pt x="67" y="488"/>
                      </a:lnTo>
                      <a:lnTo>
                        <a:pt x="75" y="458"/>
                      </a:lnTo>
                      <a:lnTo>
                        <a:pt x="84" y="429"/>
                      </a:lnTo>
                      <a:lnTo>
                        <a:pt x="93" y="399"/>
                      </a:lnTo>
                      <a:lnTo>
                        <a:pt x="101" y="370"/>
                      </a:lnTo>
                      <a:lnTo>
                        <a:pt x="110" y="342"/>
                      </a:lnTo>
                      <a:lnTo>
                        <a:pt x="118" y="313"/>
                      </a:lnTo>
                      <a:lnTo>
                        <a:pt x="126" y="286"/>
                      </a:lnTo>
                      <a:lnTo>
                        <a:pt x="134" y="260"/>
                      </a:lnTo>
                      <a:lnTo>
                        <a:pt x="141" y="236"/>
                      </a:lnTo>
                      <a:lnTo>
                        <a:pt x="148" y="212"/>
                      </a:lnTo>
                      <a:lnTo>
                        <a:pt x="155" y="191"/>
                      </a:lnTo>
                      <a:lnTo>
                        <a:pt x="160" y="172"/>
                      </a:lnTo>
                      <a:lnTo>
                        <a:pt x="166" y="155"/>
                      </a:lnTo>
                      <a:lnTo>
                        <a:pt x="169" y="141"/>
                      </a:lnTo>
                      <a:lnTo>
                        <a:pt x="173" y="129"/>
                      </a:lnTo>
                      <a:lnTo>
                        <a:pt x="176" y="121"/>
                      </a:lnTo>
                      <a:lnTo>
                        <a:pt x="177" y="116"/>
                      </a:lnTo>
                      <a:lnTo>
                        <a:pt x="178" y="114"/>
                      </a:lnTo>
                      <a:lnTo>
                        <a:pt x="187" y="93"/>
                      </a:lnTo>
                      <a:lnTo>
                        <a:pt x="198" y="75"/>
                      </a:lnTo>
                      <a:lnTo>
                        <a:pt x="210" y="60"/>
                      </a:lnTo>
                      <a:lnTo>
                        <a:pt x="223" y="46"/>
                      </a:lnTo>
                      <a:lnTo>
                        <a:pt x="235" y="35"/>
                      </a:lnTo>
                      <a:lnTo>
                        <a:pt x="249" y="26"/>
                      </a:lnTo>
                      <a:lnTo>
                        <a:pt x="262" y="19"/>
                      </a:lnTo>
                      <a:lnTo>
                        <a:pt x="276" y="13"/>
                      </a:lnTo>
                      <a:lnTo>
                        <a:pt x="289" y="9"/>
                      </a:lnTo>
                      <a:lnTo>
                        <a:pt x="300" y="6"/>
                      </a:lnTo>
                      <a:lnTo>
                        <a:pt x="311" y="4"/>
                      </a:lnTo>
                      <a:lnTo>
                        <a:pt x="321" y="2"/>
                      </a:lnTo>
                      <a:lnTo>
                        <a:pt x="328" y="1"/>
                      </a:lnTo>
                      <a:lnTo>
                        <a:pt x="339" y="1"/>
                      </a:lnTo>
                      <a:lnTo>
                        <a:pt x="65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4000"/>
                </a:p>
              </p:txBody>
            </p:sp>
            <p:sp>
              <p:nvSpPr>
                <p:cNvPr id="29" name="Freeform 7"/>
                <p:cNvSpPr>
                  <a:spLocks/>
                </p:cNvSpPr>
                <p:nvPr/>
              </p:nvSpPr>
              <p:spPr bwMode="auto">
                <a:xfrm>
                  <a:off x="6672263" y="1755776"/>
                  <a:ext cx="560388" cy="563563"/>
                </a:xfrm>
                <a:custGeom>
                  <a:avLst/>
                  <a:gdLst/>
                  <a:ahLst/>
                  <a:cxnLst>
                    <a:cxn ang="0">
                      <a:pos x="177" y="0"/>
                    </a:cxn>
                    <a:cxn ang="0">
                      <a:pos x="203" y="1"/>
                    </a:cxn>
                    <a:cxn ang="0">
                      <a:pos x="228" y="7"/>
                    </a:cxn>
                    <a:cxn ang="0">
                      <a:pos x="252" y="16"/>
                    </a:cxn>
                    <a:cxn ang="0">
                      <a:pos x="273" y="28"/>
                    </a:cxn>
                    <a:cxn ang="0">
                      <a:pos x="293" y="43"/>
                    </a:cxn>
                    <a:cxn ang="0">
                      <a:pos x="310" y="61"/>
                    </a:cxn>
                    <a:cxn ang="0">
                      <a:pos x="325" y="80"/>
                    </a:cxn>
                    <a:cxn ang="0">
                      <a:pos x="337" y="102"/>
                    </a:cxn>
                    <a:cxn ang="0">
                      <a:pos x="346" y="125"/>
                    </a:cxn>
                    <a:cxn ang="0">
                      <a:pos x="352" y="150"/>
                    </a:cxn>
                    <a:cxn ang="0">
                      <a:pos x="353" y="177"/>
                    </a:cxn>
                    <a:cxn ang="0">
                      <a:pos x="352" y="203"/>
                    </a:cxn>
                    <a:cxn ang="0">
                      <a:pos x="346" y="228"/>
                    </a:cxn>
                    <a:cxn ang="0">
                      <a:pos x="337" y="252"/>
                    </a:cxn>
                    <a:cxn ang="0">
                      <a:pos x="325" y="274"/>
                    </a:cxn>
                    <a:cxn ang="0">
                      <a:pos x="310" y="294"/>
                    </a:cxn>
                    <a:cxn ang="0">
                      <a:pos x="293" y="311"/>
                    </a:cxn>
                    <a:cxn ang="0">
                      <a:pos x="273" y="326"/>
                    </a:cxn>
                    <a:cxn ang="0">
                      <a:pos x="252" y="338"/>
                    </a:cxn>
                    <a:cxn ang="0">
                      <a:pos x="228" y="347"/>
                    </a:cxn>
                    <a:cxn ang="0">
                      <a:pos x="203" y="353"/>
                    </a:cxn>
                    <a:cxn ang="0">
                      <a:pos x="177" y="355"/>
                    </a:cxn>
                    <a:cxn ang="0">
                      <a:pos x="150" y="353"/>
                    </a:cxn>
                    <a:cxn ang="0">
                      <a:pos x="125" y="347"/>
                    </a:cxn>
                    <a:cxn ang="0">
                      <a:pos x="102" y="338"/>
                    </a:cxn>
                    <a:cxn ang="0">
                      <a:pos x="81" y="326"/>
                    </a:cxn>
                    <a:cxn ang="0">
                      <a:pos x="61" y="311"/>
                    </a:cxn>
                    <a:cxn ang="0">
                      <a:pos x="43" y="294"/>
                    </a:cxn>
                    <a:cxn ang="0">
                      <a:pos x="29" y="274"/>
                    </a:cxn>
                    <a:cxn ang="0">
                      <a:pos x="17" y="252"/>
                    </a:cxn>
                    <a:cxn ang="0">
                      <a:pos x="8" y="228"/>
                    </a:cxn>
                    <a:cxn ang="0">
                      <a:pos x="2" y="203"/>
                    </a:cxn>
                    <a:cxn ang="0">
                      <a:pos x="0" y="177"/>
                    </a:cxn>
                    <a:cxn ang="0">
                      <a:pos x="2" y="150"/>
                    </a:cxn>
                    <a:cxn ang="0">
                      <a:pos x="8" y="125"/>
                    </a:cxn>
                    <a:cxn ang="0">
                      <a:pos x="17" y="102"/>
                    </a:cxn>
                    <a:cxn ang="0">
                      <a:pos x="29" y="80"/>
                    </a:cxn>
                    <a:cxn ang="0">
                      <a:pos x="43" y="61"/>
                    </a:cxn>
                    <a:cxn ang="0">
                      <a:pos x="61" y="43"/>
                    </a:cxn>
                    <a:cxn ang="0">
                      <a:pos x="81" y="28"/>
                    </a:cxn>
                    <a:cxn ang="0">
                      <a:pos x="102" y="16"/>
                    </a:cxn>
                    <a:cxn ang="0">
                      <a:pos x="125" y="7"/>
                    </a:cxn>
                    <a:cxn ang="0">
                      <a:pos x="150" y="1"/>
                    </a:cxn>
                    <a:cxn ang="0">
                      <a:pos x="177" y="0"/>
                    </a:cxn>
                  </a:cxnLst>
                  <a:rect l="0" t="0" r="r" b="b"/>
                  <a:pathLst>
                    <a:path w="353" h="355">
                      <a:moveTo>
                        <a:pt x="177" y="0"/>
                      </a:moveTo>
                      <a:lnTo>
                        <a:pt x="203" y="1"/>
                      </a:lnTo>
                      <a:lnTo>
                        <a:pt x="228" y="7"/>
                      </a:lnTo>
                      <a:lnTo>
                        <a:pt x="252" y="16"/>
                      </a:lnTo>
                      <a:lnTo>
                        <a:pt x="273" y="28"/>
                      </a:lnTo>
                      <a:lnTo>
                        <a:pt x="293" y="43"/>
                      </a:lnTo>
                      <a:lnTo>
                        <a:pt x="310" y="61"/>
                      </a:lnTo>
                      <a:lnTo>
                        <a:pt x="325" y="80"/>
                      </a:lnTo>
                      <a:lnTo>
                        <a:pt x="337" y="102"/>
                      </a:lnTo>
                      <a:lnTo>
                        <a:pt x="346" y="125"/>
                      </a:lnTo>
                      <a:lnTo>
                        <a:pt x="352" y="150"/>
                      </a:lnTo>
                      <a:lnTo>
                        <a:pt x="353" y="177"/>
                      </a:lnTo>
                      <a:lnTo>
                        <a:pt x="352" y="203"/>
                      </a:lnTo>
                      <a:lnTo>
                        <a:pt x="346" y="228"/>
                      </a:lnTo>
                      <a:lnTo>
                        <a:pt x="337" y="252"/>
                      </a:lnTo>
                      <a:lnTo>
                        <a:pt x="325" y="274"/>
                      </a:lnTo>
                      <a:lnTo>
                        <a:pt x="310" y="294"/>
                      </a:lnTo>
                      <a:lnTo>
                        <a:pt x="293" y="311"/>
                      </a:lnTo>
                      <a:lnTo>
                        <a:pt x="273" y="326"/>
                      </a:lnTo>
                      <a:lnTo>
                        <a:pt x="252" y="338"/>
                      </a:lnTo>
                      <a:lnTo>
                        <a:pt x="228" y="347"/>
                      </a:lnTo>
                      <a:lnTo>
                        <a:pt x="203" y="353"/>
                      </a:lnTo>
                      <a:lnTo>
                        <a:pt x="177" y="355"/>
                      </a:lnTo>
                      <a:lnTo>
                        <a:pt x="150" y="353"/>
                      </a:lnTo>
                      <a:lnTo>
                        <a:pt x="125" y="347"/>
                      </a:lnTo>
                      <a:lnTo>
                        <a:pt x="102" y="338"/>
                      </a:lnTo>
                      <a:lnTo>
                        <a:pt x="81" y="326"/>
                      </a:lnTo>
                      <a:lnTo>
                        <a:pt x="61" y="311"/>
                      </a:lnTo>
                      <a:lnTo>
                        <a:pt x="43" y="294"/>
                      </a:lnTo>
                      <a:lnTo>
                        <a:pt x="29" y="274"/>
                      </a:lnTo>
                      <a:lnTo>
                        <a:pt x="17" y="252"/>
                      </a:lnTo>
                      <a:lnTo>
                        <a:pt x="8" y="228"/>
                      </a:lnTo>
                      <a:lnTo>
                        <a:pt x="2" y="203"/>
                      </a:lnTo>
                      <a:lnTo>
                        <a:pt x="0" y="177"/>
                      </a:lnTo>
                      <a:lnTo>
                        <a:pt x="2" y="150"/>
                      </a:lnTo>
                      <a:lnTo>
                        <a:pt x="8" y="125"/>
                      </a:lnTo>
                      <a:lnTo>
                        <a:pt x="17" y="102"/>
                      </a:lnTo>
                      <a:lnTo>
                        <a:pt x="29" y="80"/>
                      </a:lnTo>
                      <a:lnTo>
                        <a:pt x="43" y="61"/>
                      </a:lnTo>
                      <a:lnTo>
                        <a:pt x="61" y="43"/>
                      </a:lnTo>
                      <a:lnTo>
                        <a:pt x="81" y="28"/>
                      </a:lnTo>
                      <a:lnTo>
                        <a:pt x="102" y="16"/>
                      </a:lnTo>
                      <a:lnTo>
                        <a:pt x="125" y="7"/>
                      </a:lnTo>
                      <a:lnTo>
                        <a:pt x="150" y="1"/>
                      </a:lnTo>
                      <a:lnTo>
                        <a:pt x="17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4000"/>
                </a:p>
              </p:txBody>
            </p:sp>
          </p:grpSp>
          <p:grpSp>
            <p:nvGrpSpPr>
              <p:cNvPr id="25" name="Group 208"/>
              <p:cNvGrpSpPr/>
              <p:nvPr/>
            </p:nvGrpSpPr>
            <p:grpSpPr>
              <a:xfrm>
                <a:off x="2817812" y="5421493"/>
                <a:ext cx="747876" cy="618275"/>
                <a:chOff x="1144042" y="4718542"/>
                <a:chExt cx="747876" cy="618275"/>
              </a:xfrm>
            </p:grpSpPr>
            <p:sp>
              <p:nvSpPr>
                <p:cNvPr id="26" name="TextBox 25"/>
                <p:cNvSpPr txBox="1"/>
                <p:nvPr/>
              </p:nvSpPr>
              <p:spPr>
                <a:xfrm>
                  <a:off x="1144042" y="4718542"/>
                  <a:ext cx="584659" cy="34105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600" dirty="0" smtClean="0">
                      <a:latin typeface="Arial" pitchFamily="34" charset="0"/>
                      <a:cs typeface="Arial" pitchFamily="34" charset="0"/>
                    </a:rPr>
                    <a:t>55%</a:t>
                  </a:r>
                  <a:endParaRPr lang="en-US" sz="36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1144042" y="5060728"/>
                  <a:ext cx="747876" cy="2760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800" dirty="0" smtClean="0">
                      <a:latin typeface="Arial" pitchFamily="34" charset="0"/>
                      <a:cs typeface="Arial" pitchFamily="34" charset="0"/>
                    </a:rPr>
                    <a:t>Women</a:t>
                  </a:r>
                  <a:endParaRPr lang="en-US" sz="2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</p:grpSp>
      <p:grpSp>
        <p:nvGrpSpPr>
          <p:cNvPr id="45" name="Group 201"/>
          <p:cNvGrpSpPr>
            <a:grpSpLocks noChangeAspect="1"/>
          </p:cNvGrpSpPr>
          <p:nvPr/>
        </p:nvGrpSpPr>
        <p:grpSpPr>
          <a:xfrm flipH="1">
            <a:off x="6932612" y="1512460"/>
            <a:ext cx="1208023" cy="3379353"/>
            <a:chOff x="4448175" y="1792288"/>
            <a:chExt cx="1192213" cy="331787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9" name="Freeform 8"/>
            <p:cNvSpPr>
              <a:spLocks/>
            </p:cNvSpPr>
            <p:nvPr/>
          </p:nvSpPr>
          <p:spPr bwMode="auto">
            <a:xfrm>
              <a:off x="4783138" y="1792288"/>
              <a:ext cx="536575" cy="538163"/>
            </a:xfrm>
            <a:custGeom>
              <a:avLst/>
              <a:gdLst/>
              <a:ahLst/>
              <a:cxnLst>
                <a:cxn ang="0">
                  <a:pos x="169" y="0"/>
                </a:cxn>
                <a:cxn ang="0">
                  <a:pos x="194" y="2"/>
                </a:cxn>
                <a:cxn ang="0">
                  <a:pos x="218" y="7"/>
                </a:cxn>
                <a:cxn ang="0">
                  <a:pos x="240" y="16"/>
                </a:cxn>
                <a:cxn ang="0">
                  <a:pos x="261" y="27"/>
                </a:cxn>
                <a:cxn ang="0">
                  <a:pos x="280" y="42"/>
                </a:cxn>
                <a:cxn ang="0">
                  <a:pos x="296" y="59"/>
                </a:cxn>
                <a:cxn ang="0">
                  <a:pos x="311" y="77"/>
                </a:cxn>
                <a:cxn ang="0">
                  <a:pos x="322" y="98"/>
                </a:cxn>
                <a:cxn ang="0">
                  <a:pos x="331" y="120"/>
                </a:cxn>
                <a:cxn ang="0">
                  <a:pos x="336" y="144"/>
                </a:cxn>
                <a:cxn ang="0">
                  <a:pos x="338" y="169"/>
                </a:cxn>
                <a:cxn ang="0">
                  <a:pos x="336" y="194"/>
                </a:cxn>
                <a:cxn ang="0">
                  <a:pos x="331" y="218"/>
                </a:cxn>
                <a:cxn ang="0">
                  <a:pos x="322" y="240"/>
                </a:cxn>
                <a:cxn ang="0">
                  <a:pos x="311" y="262"/>
                </a:cxn>
                <a:cxn ang="0">
                  <a:pos x="296" y="280"/>
                </a:cxn>
                <a:cxn ang="0">
                  <a:pos x="280" y="297"/>
                </a:cxn>
                <a:cxn ang="0">
                  <a:pos x="261" y="312"/>
                </a:cxn>
                <a:cxn ang="0">
                  <a:pos x="240" y="323"/>
                </a:cxn>
                <a:cxn ang="0">
                  <a:pos x="218" y="332"/>
                </a:cxn>
                <a:cxn ang="0">
                  <a:pos x="194" y="337"/>
                </a:cxn>
                <a:cxn ang="0">
                  <a:pos x="169" y="339"/>
                </a:cxn>
                <a:cxn ang="0">
                  <a:pos x="144" y="337"/>
                </a:cxn>
                <a:cxn ang="0">
                  <a:pos x="120" y="332"/>
                </a:cxn>
                <a:cxn ang="0">
                  <a:pos x="98" y="323"/>
                </a:cxn>
                <a:cxn ang="0">
                  <a:pos x="77" y="312"/>
                </a:cxn>
                <a:cxn ang="0">
                  <a:pos x="58" y="297"/>
                </a:cxn>
                <a:cxn ang="0">
                  <a:pos x="41" y="280"/>
                </a:cxn>
                <a:cxn ang="0">
                  <a:pos x="27" y="262"/>
                </a:cxn>
                <a:cxn ang="0">
                  <a:pos x="16" y="240"/>
                </a:cxn>
                <a:cxn ang="0">
                  <a:pos x="7" y="218"/>
                </a:cxn>
                <a:cxn ang="0">
                  <a:pos x="2" y="194"/>
                </a:cxn>
                <a:cxn ang="0">
                  <a:pos x="0" y="169"/>
                </a:cxn>
                <a:cxn ang="0">
                  <a:pos x="2" y="144"/>
                </a:cxn>
                <a:cxn ang="0">
                  <a:pos x="7" y="120"/>
                </a:cxn>
                <a:cxn ang="0">
                  <a:pos x="16" y="98"/>
                </a:cxn>
                <a:cxn ang="0">
                  <a:pos x="27" y="77"/>
                </a:cxn>
                <a:cxn ang="0">
                  <a:pos x="41" y="59"/>
                </a:cxn>
                <a:cxn ang="0">
                  <a:pos x="58" y="42"/>
                </a:cxn>
                <a:cxn ang="0">
                  <a:pos x="77" y="27"/>
                </a:cxn>
                <a:cxn ang="0">
                  <a:pos x="98" y="16"/>
                </a:cxn>
                <a:cxn ang="0">
                  <a:pos x="120" y="7"/>
                </a:cxn>
                <a:cxn ang="0">
                  <a:pos x="144" y="2"/>
                </a:cxn>
                <a:cxn ang="0">
                  <a:pos x="169" y="0"/>
                </a:cxn>
              </a:cxnLst>
              <a:rect l="0" t="0" r="r" b="b"/>
              <a:pathLst>
                <a:path w="338" h="339">
                  <a:moveTo>
                    <a:pt x="169" y="0"/>
                  </a:moveTo>
                  <a:lnTo>
                    <a:pt x="194" y="2"/>
                  </a:lnTo>
                  <a:lnTo>
                    <a:pt x="218" y="7"/>
                  </a:lnTo>
                  <a:lnTo>
                    <a:pt x="240" y="16"/>
                  </a:lnTo>
                  <a:lnTo>
                    <a:pt x="261" y="27"/>
                  </a:lnTo>
                  <a:lnTo>
                    <a:pt x="280" y="42"/>
                  </a:lnTo>
                  <a:lnTo>
                    <a:pt x="296" y="59"/>
                  </a:lnTo>
                  <a:lnTo>
                    <a:pt x="311" y="77"/>
                  </a:lnTo>
                  <a:lnTo>
                    <a:pt x="322" y="98"/>
                  </a:lnTo>
                  <a:lnTo>
                    <a:pt x="331" y="120"/>
                  </a:lnTo>
                  <a:lnTo>
                    <a:pt x="336" y="144"/>
                  </a:lnTo>
                  <a:lnTo>
                    <a:pt x="338" y="169"/>
                  </a:lnTo>
                  <a:lnTo>
                    <a:pt x="336" y="194"/>
                  </a:lnTo>
                  <a:lnTo>
                    <a:pt x="331" y="218"/>
                  </a:lnTo>
                  <a:lnTo>
                    <a:pt x="322" y="240"/>
                  </a:lnTo>
                  <a:lnTo>
                    <a:pt x="311" y="262"/>
                  </a:lnTo>
                  <a:lnTo>
                    <a:pt x="296" y="280"/>
                  </a:lnTo>
                  <a:lnTo>
                    <a:pt x="280" y="297"/>
                  </a:lnTo>
                  <a:lnTo>
                    <a:pt x="261" y="312"/>
                  </a:lnTo>
                  <a:lnTo>
                    <a:pt x="240" y="323"/>
                  </a:lnTo>
                  <a:lnTo>
                    <a:pt x="218" y="332"/>
                  </a:lnTo>
                  <a:lnTo>
                    <a:pt x="194" y="337"/>
                  </a:lnTo>
                  <a:lnTo>
                    <a:pt x="169" y="339"/>
                  </a:lnTo>
                  <a:lnTo>
                    <a:pt x="144" y="337"/>
                  </a:lnTo>
                  <a:lnTo>
                    <a:pt x="120" y="332"/>
                  </a:lnTo>
                  <a:lnTo>
                    <a:pt x="98" y="323"/>
                  </a:lnTo>
                  <a:lnTo>
                    <a:pt x="77" y="312"/>
                  </a:lnTo>
                  <a:lnTo>
                    <a:pt x="58" y="297"/>
                  </a:lnTo>
                  <a:lnTo>
                    <a:pt x="41" y="280"/>
                  </a:lnTo>
                  <a:lnTo>
                    <a:pt x="27" y="262"/>
                  </a:lnTo>
                  <a:lnTo>
                    <a:pt x="16" y="240"/>
                  </a:lnTo>
                  <a:lnTo>
                    <a:pt x="7" y="218"/>
                  </a:lnTo>
                  <a:lnTo>
                    <a:pt x="2" y="194"/>
                  </a:lnTo>
                  <a:lnTo>
                    <a:pt x="0" y="169"/>
                  </a:lnTo>
                  <a:lnTo>
                    <a:pt x="2" y="144"/>
                  </a:lnTo>
                  <a:lnTo>
                    <a:pt x="7" y="120"/>
                  </a:lnTo>
                  <a:lnTo>
                    <a:pt x="16" y="98"/>
                  </a:lnTo>
                  <a:lnTo>
                    <a:pt x="27" y="77"/>
                  </a:lnTo>
                  <a:lnTo>
                    <a:pt x="41" y="59"/>
                  </a:lnTo>
                  <a:lnTo>
                    <a:pt x="58" y="42"/>
                  </a:lnTo>
                  <a:lnTo>
                    <a:pt x="77" y="27"/>
                  </a:lnTo>
                  <a:lnTo>
                    <a:pt x="98" y="16"/>
                  </a:lnTo>
                  <a:lnTo>
                    <a:pt x="120" y="7"/>
                  </a:lnTo>
                  <a:lnTo>
                    <a:pt x="144" y="2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9"/>
            <p:cNvSpPr>
              <a:spLocks/>
            </p:cNvSpPr>
            <p:nvPr/>
          </p:nvSpPr>
          <p:spPr bwMode="auto">
            <a:xfrm>
              <a:off x="4448175" y="2424113"/>
              <a:ext cx="1192213" cy="2686050"/>
            </a:xfrm>
            <a:custGeom>
              <a:avLst/>
              <a:gdLst/>
              <a:ahLst/>
              <a:cxnLst>
                <a:cxn ang="0">
                  <a:pos x="585" y="2"/>
                </a:cxn>
                <a:cxn ang="0">
                  <a:pos x="628" y="12"/>
                </a:cxn>
                <a:cxn ang="0">
                  <a:pos x="662" y="29"/>
                </a:cxn>
                <a:cxn ang="0">
                  <a:pos x="690" y="52"/>
                </a:cxn>
                <a:cxn ang="0">
                  <a:pos x="712" y="77"/>
                </a:cxn>
                <a:cxn ang="0">
                  <a:pos x="728" y="104"/>
                </a:cxn>
                <a:cxn ang="0">
                  <a:pos x="739" y="127"/>
                </a:cxn>
                <a:cxn ang="0">
                  <a:pos x="746" y="148"/>
                </a:cxn>
                <a:cxn ang="0">
                  <a:pos x="749" y="161"/>
                </a:cxn>
                <a:cxn ang="0">
                  <a:pos x="751" y="167"/>
                </a:cxn>
                <a:cxn ang="0">
                  <a:pos x="747" y="781"/>
                </a:cxn>
                <a:cxn ang="0">
                  <a:pos x="746" y="789"/>
                </a:cxn>
                <a:cxn ang="0">
                  <a:pos x="739" y="814"/>
                </a:cxn>
                <a:cxn ang="0">
                  <a:pos x="726" y="831"/>
                </a:cxn>
                <a:cxn ang="0">
                  <a:pos x="710" y="841"/>
                </a:cxn>
                <a:cxn ang="0">
                  <a:pos x="696" y="846"/>
                </a:cxn>
                <a:cxn ang="0">
                  <a:pos x="685" y="848"/>
                </a:cxn>
                <a:cxn ang="0">
                  <a:pos x="667" y="847"/>
                </a:cxn>
                <a:cxn ang="0">
                  <a:pos x="644" y="838"/>
                </a:cxn>
                <a:cxn ang="0">
                  <a:pos x="628" y="823"/>
                </a:cxn>
                <a:cxn ang="0">
                  <a:pos x="618" y="803"/>
                </a:cxn>
                <a:cxn ang="0">
                  <a:pos x="614" y="781"/>
                </a:cxn>
                <a:cxn ang="0">
                  <a:pos x="577" y="274"/>
                </a:cxn>
                <a:cxn ang="0">
                  <a:pos x="578" y="758"/>
                </a:cxn>
                <a:cxn ang="0">
                  <a:pos x="578" y="1605"/>
                </a:cxn>
                <a:cxn ang="0">
                  <a:pos x="571" y="1639"/>
                </a:cxn>
                <a:cxn ang="0">
                  <a:pos x="553" y="1666"/>
                </a:cxn>
                <a:cxn ang="0">
                  <a:pos x="525" y="1685"/>
                </a:cxn>
                <a:cxn ang="0">
                  <a:pos x="491" y="1692"/>
                </a:cxn>
                <a:cxn ang="0">
                  <a:pos x="457" y="1685"/>
                </a:cxn>
                <a:cxn ang="0">
                  <a:pos x="429" y="1666"/>
                </a:cxn>
                <a:cxn ang="0">
                  <a:pos x="411" y="1639"/>
                </a:cxn>
                <a:cxn ang="0">
                  <a:pos x="404" y="1605"/>
                </a:cxn>
                <a:cxn ang="0">
                  <a:pos x="348" y="841"/>
                </a:cxn>
                <a:cxn ang="0">
                  <a:pos x="346" y="1622"/>
                </a:cxn>
                <a:cxn ang="0">
                  <a:pos x="333" y="1654"/>
                </a:cxn>
                <a:cxn ang="0">
                  <a:pos x="309" y="1677"/>
                </a:cxn>
                <a:cxn ang="0">
                  <a:pos x="278" y="1690"/>
                </a:cxn>
                <a:cxn ang="0">
                  <a:pos x="243" y="1690"/>
                </a:cxn>
                <a:cxn ang="0">
                  <a:pos x="212" y="1677"/>
                </a:cxn>
                <a:cxn ang="0">
                  <a:pos x="188" y="1654"/>
                </a:cxn>
                <a:cxn ang="0">
                  <a:pos x="176" y="1622"/>
                </a:cxn>
                <a:cxn ang="0">
                  <a:pos x="174" y="761"/>
                </a:cxn>
                <a:cxn ang="0">
                  <a:pos x="134" y="275"/>
                </a:cxn>
                <a:cxn ang="0">
                  <a:pos x="133" y="781"/>
                </a:cxn>
                <a:cxn ang="0">
                  <a:pos x="126" y="811"/>
                </a:cxn>
                <a:cxn ang="0">
                  <a:pos x="108" y="833"/>
                </a:cxn>
                <a:cxn ang="0">
                  <a:pos x="82" y="846"/>
                </a:cxn>
                <a:cxn ang="0">
                  <a:pos x="51" y="846"/>
                </a:cxn>
                <a:cxn ang="0">
                  <a:pos x="25" y="833"/>
                </a:cxn>
                <a:cxn ang="0">
                  <a:pos x="6" y="811"/>
                </a:cxn>
                <a:cxn ang="0">
                  <a:pos x="0" y="781"/>
                </a:cxn>
                <a:cxn ang="0">
                  <a:pos x="1" y="178"/>
                </a:cxn>
                <a:cxn ang="0">
                  <a:pos x="8" y="144"/>
                </a:cxn>
                <a:cxn ang="0">
                  <a:pos x="22" y="101"/>
                </a:cxn>
                <a:cxn ang="0">
                  <a:pos x="44" y="68"/>
                </a:cxn>
                <a:cxn ang="0">
                  <a:pos x="69" y="43"/>
                </a:cxn>
                <a:cxn ang="0">
                  <a:pos x="97" y="26"/>
                </a:cxn>
                <a:cxn ang="0">
                  <a:pos x="126" y="14"/>
                </a:cxn>
                <a:cxn ang="0">
                  <a:pos x="152" y="7"/>
                </a:cxn>
                <a:cxn ang="0">
                  <a:pos x="175" y="4"/>
                </a:cxn>
                <a:cxn ang="0">
                  <a:pos x="192" y="2"/>
                </a:cxn>
                <a:cxn ang="0">
                  <a:pos x="561" y="0"/>
                </a:cxn>
              </a:cxnLst>
              <a:rect l="0" t="0" r="r" b="b"/>
              <a:pathLst>
                <a:path w="751" h="1692">
                  <a:moveTo>
                    <a:pt x="561" y="0"/>
                  </a:moveTo>
                  <a:lnTo>
                    <a:pt x="585" y="2"/>
                  </a:lnTo>
                  <a:lnTo>
                    <a:pt x="607" y="6"/>
                  </a:lnTo>
                  <a:lnTo>
                    <a:pt x="628" y="12"/>
                  </a:lnTo>
                  <a:lnTo>
                    <a:pt x="646" y="20"/>
                  </a:lnTo>
                  <a:lnTo>
                    <a:pt x="662" y="29"/>
                  </a:lnTo>
                  <a:lnTo>
                    <a:pt x="677" y="40"/>
                  </a:lnTo>
                  <a:lnTo>
                    <a:pt x="690" y="52"/>
                  </a:lnTo>
                  <a:lnTo>
                    <a:pt x="701" y="65"/>
                  </a:lnTo>
                  <a:lnTo>
                    <a:pt x="712" y="77"/>
                  </a:lnTo>
                  <a:lnTo>
                    <a:pt x="720" y="90"/>
                  </a:lnTo>
                  <a:lnTo>
                    <a:pt x="728" y="104"/>
                  </a:lnTo>
                  <a:lnTo>
                    <a:pt x="733" y="116"/>
                  </a:lnTo>
                  <a:lnTo>
                    <a:pt x="739" y="127"/>
                  </a:lnTo>
                  <a:lnTo>
                    <a:pt x="743" y="138"/>
                  </a:lnTo>
                  <a:lnTo>
                    <a:pt x="746" y="148"/>
                  </a:lnTo>
                  <a:lnTo>
                    <a:pt x="748" y="156"/>
                  </a:lnTo>
                  <a:lnTo>
                    <a:pt x="749" y="161"/>
                  </a:lnTo>
                  <a:lnTo>
                    <a:pt x="751" y="165"/>
                  </a:lnTo>
                  <a:lnTo>
                    <a:pt x="751" y="167"/>
                  </a:lnTo>
                  <a:lnTo>
                    <a:pt x="747" y="773"/>
                  </a:lnTo>
                  <a:lnTo>
                    <a:pt x="747" y="781"/>
                  </a:lnTo>
                  <a:lnTo>
                    <a:pt x="746" y="788"/>
                  </a:lnTo>
                  <a:lnTo>
                    <a:pt x="746" y="789"/>
                  </a:lnTo>
                  <a:lnTo>
                    <a:pt x="744" y="803"/>
                  </a:lnTo>
                  <a:lnTo>
                    <a:pt x="739" y="814"/>
                  </a:lnTo>
                  <a:lnTo>
                    <a:pt x="733" y="823"/>
                  </a:lnTo>
                  <a:lnTo>
                    <a:pt x="726" y="831"/>
                  </a:lnTo>
                  <a:lnTo>
                    <a:pt x="719" y="837"/>
                  </a:lnTo>
                  <a:lnTo>
                    <a:pt x="710" y="841"/>
                  </a:lnTo>
                  <a:lnTo>
                    <a:pt x="703" y="844"/>
                  </a:lnTo>
                  <a:lnTo>
                    <a:pt x="696" y="846"/>
                  </a:lnTo>
                  <a:lnTo>
                    <a:pt x="690" y="847"/>
                  </a:lnTo>
                  <a:lnTo>
                    <a:pt x="685" y="848"/>
                  </a:lnTo>
                  <a:lnTo>
                    <a:pt x="680" y="848"/>
                  </a:lnTo>
                  <a:lnTo>
                    <a:pt x="667" y="847"/>
                  </a:lnTo>
                  <a:lnTo>
                    <a:pt x="655" y="843"/>
                  </a:lnTo>
                  <a:lnTo>
                    <a:pt x="644" y="838"/>
                  </a:lnTo>
                  <a:lnTo>
                    <a:pt x="635" y="832"/>
                  </a:lnTo>
                  <a:lnTo>
                    <a:pt x="628" y="823"/>
                  </a:lnTo>
                  <a:lnTo>
                    <a:pt x="622" y="813"/>
                  </a:lnTo>
                  <a:lnTo>
                    <a:pt x="618" y="803"/>
                  </a:lnTo>
                  <a:lnTo>
                    <a:pt x="615" y="793"/>
                  </a:lnTo>
                  <a:lnTo>
                    <a:pt x="614" y="781"/>
                  </a:lnTo>
                  <a:lnTo>
                    <a:pt x="615" y="275"/>
                  </a:lnTo>
                  <a:lnTo>
                    <a:pt x="577" y="274"/>
                  </a:lnTo>
                  <a:lnTo>
                    <a:pt x="578" y="753"/>
                  </a:lnTo>
                  <a:lnTo>
                    <a:pt x="578" y="758"/>
                  </a:lnTo>
                  <a:lnTo>
                    <a:pt x="578" y="763"/>
                  </a:lnTo>
                  <a:lnTo>
                    <a:pt x="578" y="1605"/>
                  </a:lnTo>
                  <a:lnTo>
                    <a:pt x="577" y="1622"/>
                  </a:lnTo>
                  <a:lnTo>
                    <a:pt x="571" y="1639"/>
                  </a:lnTo>
                  <a:lnTo>
                    <a:pt x="564" y="1654"/>
                  </a:lnTo>
                  <a:lnTo>
                    <a:pt x="553" y="1666"/>
                  </a:lnTo>
                  <a:lnTo>
                    <a:pt x="540" y="1677"/>
                  </a:lnTo>
                  <a:lnTo>
                    <a:pt x="525" y="1685"/>
                  </a:lnTo>
                  <a:lnTo>
                    <a:pt x="509" y="1690"/>
                  </a:lnTo>
                  <a:lnTo>
                    <a:pt x="491" y="1692"/>
                  </a:lnTo>
                  <a:lnTo>
                    <a:pt x="473" y="1690"/>
                  </a:lnTo>
                  <a:lnTo>
                    <a:pt x="457" y="1685"/>
                  </a:lnTo>
                  <a:lnTo>
                    <a:pt x="442" y="1677"/>
                  </a:lnTo>
                  <a:lnTo>
                    <a:pt x="429" y="1666"/>
                  </a:lnTo>
                  <a:lnTo>
                    <a:pt x="418" y="1654"/>
                  </a:lnTo>
                  <a:lnTo>
                    <a:pt x="411" y="1639"/>
                  </a:lnTo>
                  <a:lnTo>
                    <a:pt x="405" y="1622"/>
                  </a:lnTo>
                  <a:lnTo>
                    <a:pt x="404" y="1605"/>
                  </a:lnTo>
                  <a:lnTo>
                    <a:pt x="404" y="841"/>
                  </a:lnTo>
                  <a:lnTo>
                    <a:pt x="348" y="841"/>
                  </a:lnTo>
                  <a:lnTo>
                    <a:pt x="348" y="1605"/>
                  </a:lnTo>
                  <a:lnTo>
                    <a:pt x="346" y="1622"/>
                  </a:lnTo>
                  <a:lnTo>
                    <a:pt x="341" y="1639"/>
                  </a:lnTo>
                  <a:lnTo>
                    <a:pt x="333" y="1654"/>
                  </a:lnTo>
                  <a:lnTo>
                    <a:pt x="322" y="1666"/>
                  </a:lnTo>
                  <a:lnTo>
                    <a:pt x="309" y="1677"/>
                  </a:lnTo>
                  <a:lnTo>
                    <a:pt x="295" y="1685"/>
                  </a:lnTo>
                  <a:lnTo>
                    <a:pt x="278" y="1690"/>
                  </a:lnTo>
                  <a:lnTo>
                    <a:pt x="261" y="1692"/>
                  </a:lnTo>
                  <a:lnTo>
                    <a:pt x="243" y="1690"/>
                  </a:lnTo>
                  <a:lnTo>
                    <a:pt x="227" y="1685"/>
                  </a:lnTo>
                  <a:lnTo>
                    <a:pt x="212" y="1677"/>
                  </a:lnTo>
                  <a:lnTo>
                    <a:pt x="199" y="1666"/>
                  </a:lnTo>
                  <a:lnTo>
                    <a:pt x="188" y="1654"/>
                  </a:lnTo>
                  <a:lnTo>
                    <a:pt x="181" y="1639"/>
                  </a:lnTo>
                  <a:lnTo>
                    <a:pt x="176" y="1622"/>
                  </a:lnTo>
                  <a:lnTo>
                    <a:pt x="174" y="1605"/>
                  </a:lnTo>
                  <a:lnTo>
                    <a:pt x="174" y="761"/>
                  </a:lnTo>
                  <a:lnTo>
                    <a:pt x="174" y="274"/>
                  </a:lnTo>
                  <a:lnTo>
                    <a:pt x="134" y="275"/>
                  </a:lnTo>
                  <a:lnTo>
                    <a:pt x="133" y="275"/>
                  </a:lnTo>
                  <a:lnTo>
                    <a:pt x="133" y="781"/>
                  </a:lnTo>
                  <a:lnTo>
                    <a:pt x="131" y="796"/>
                  </a:lnTo>
                  <a:lnTo>
                    <a:pt x="126" y="811"/>
                  </a:lnTo>
                  <a:lnTo>
                    <a:pt x="118" y="823"/>
                  </a:lnTo>
                  <a:lnTo>
                    <a:pt x="108" y="833"/>
                  </a:lnTo>
                  <a:lnTo>
                    <a:pt x="95" y="841"/>
                  </a:lnTo>
                  <a:lnTo>
                    <a:pt x="82" y="846"/>
                  </a:lnTo>
                  <a:lnTo>
                    <a:pt x="67" y="848"/>
                  </a:lnTo>
                  <a:lnTo>
                    <a:pt x="51" y="846"/>
                  </a:lnTo>
                  <a:lnTo>
                    <a:pt x="37" y="841"/>
                  </a:lnTo>
                  <a:lnTo>
                    <a:pt x="25" y="833"/>
                  </a:lnTo>
                  <a:lnTo>
                    <a:pt x="15" y="823"/>
                  </a:lnTo>
                  <a:lnTo>
                    <a:pt x="6" y="811"/>
                  </a:lnTo>
                  <a:lnTo>
                    <a:pt x="2" y="796"/>
                  </a:lnTo>
                  <a:lnTo>
                    <a:pt x="0" y="781"/>
                  </a:lnTo>
                  <a:lnTo>
                    <a:pt x="1" y="188"/>
                  </a:lnTo>
                  <a:lnTo>
                    <a:pt x="1" y="178"/>
                  </a:lnTo>
                  <a:lnTo>
                    <a:pt x="3" y="169"/>
                  </a:lnTo>
                  <a:lnTo>
                    <a:pt x="8" y="144"/>
                  </a:lnTo>
                  <a:lnTo>
                    <a:pt x="14" y="121"/>
                  </a:lnTo>
                  <a:lnTo>
                    <a:pt x="22" y="101"/>
                  </a:lnTo>
                  <a:lnTo>
                    <a:pt x="33" y="84"/>
                  </a:lnTo>
                  <a:lnTo>
                    <a:pt x="44" y="68"/>
                  </a:lnTo>
                  <a:lnTo>
                    <a:pt x="56" y="55"/>
                  </a:lnTo>
                  <a:lnTo>
                    <a:pt x="69" y="43"/>
                  </a:lnTo>
                  <a:lnTo>
                    <a:pt x="83" y="34"/>
                  </a:lnTo>
                  <a:lnTo>
                    <a:pt x="97" y="26"/>
                  </a:lnTo>
                  <a:lnTo>
                    <a:pt x="111" y="20"/>
                  </a:lnTo>
                  <a:lnTo>
                    <a:pt x="126" y="14"/>
                  </a:lnTo>
                  <a:lnTo>
                    <a:pt x="139" y="10"/>
                  </a:lnTo>
                  <a:lnTo>
                    <a:pt x="152" y="7"/>
                  </a:lnTo>
                  <a:lnTo>
                    <a:pt x="164" y="5"/>
                  </a:lnTo>
                  <a:lnTo>
                    <a:pt x="175" y="4"/>
                  </a:lnTo>
                  <a:lnTo>
                    <a:pt x="184" y="3"/>
                  </a:lnTo>
                  <a:lnTo>
                    <a:pt x="192" y="2"/>
                  </a:lnTo>
                  <a:lnTo>
                    <a:pt x="203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" name="Group 198"/>
          <p:cNvGrpSpPr>
            <a:grpSpLocks noChangeAspect="1"/>
          </p:cNvGrpSpPr>
          <p:nvPr/>
        </p:nvGrpSpPr>
        <p:grpSpPr>
          <a:xfrm flipH="1">
            <a:off x="9142412" y="1475282"/>
            <a:ext cx="1563511" cy="3416531"/>
            <a:chOff x="6189663" y="1755776"/>
            <a:chExt cx="1543050" cy="3354388"/>
          </a:xfrm>
          <a:solidFill>
            <a:schemeClr val="bg1">
              <a:lumMod val="65000"/>
            </a:schemeClr>
          </a:solidFill>
        </p:grpSpPr>
        <p:sp>
          <p:nvSpPr>
            <p:cNvPr id="43" name="Freeform 6"/>
            <p:cNvSpPr>
              <a:spLocks/>
            </p:cNvSpPr>
            <p:nvPr/>
          </p:nvSpPr>
          <p:spPr bwMode="auto">
            <a:xfrm>
              <a:off x="6189663" y="2425701"/>
              <a:ext cx="1543050" cy="2684463"/>
            </a:xfrm>
            <a:custGeom>
              <a:avLst/>
              <a:gdLst/>
              <a:ahLst/>
              <a:cxnLst>
                <a:cxn ang="0">
                  <a:pos x="696" y="6"/>
                </a:cxn>
                <a:cxn ang="0">
                  <a:pos x="739" y="30"/>
                </a:cxn>
                <a:cxn ang="0">
                  <a:pos x="768" y="60"/>
                </a:cxn>
                <a:cxn ang="0">
                  <a:pos x="782" y="89"/>
                </a:cxn>
                <a:cxn ang="0">
                  <a:pos x="972" y="712"/>
                </a:cxn>
                <a:cxn ang="0">
                  <a:pos x="969" y="744"/>
                </a:cxn>
                <a:cxn ang="0">
                  <a:pos x="958" y="772"/>
                </a:cxn>
                <a:cxn ang="0">
                  <a:pos x="931" y="794"/>
                </a:cxn>
                <a:cxn ang="0">
                  <a:pos x="889" y="798"/>
                </a:cxn>
                <a:cxn ang="0">
                  <a:pos x="859" y="785"/>
                </a:cxn>
                <a:cxn ang="0">
                  <a:pos x="841" y="766"/>
                </a:cxn>
                <a:cxn ang="0">
                  <a:pos x="836" y="757"/>
                </a:cxn>
                <a:cxn ang="0">
                  <a:pos x="892" y="1093"/>
                </a:cxn>
                <a:cxn ang="0">
                  <a:pos x="656" y="1634"/>
                </a:cxn>
                <a:cxn ang="0">
                  <a:pos x="630" y="1674"/>
                </a:cxn>
                <a:cxn ang="0">
                  <a:pos x="583" y="1691"/>
                </a:cxn>
                <a:cxn ang="0">
                  <a:pos x="536" y="1674"/>
                </a:cxn>
                <a:cxn ang="0">
                  <a:pos x="511" y="1634"/>
                </a:cxn>
                <a:cxn ang="0">
                  <a:pos x="461" y="1093"/>
                </a:cxn>
                <a:cxn ang="0">
                  <a:pos x="454" y="1649"/>
                </a:cxn>
                <a:cxn ang="0">
                  <a:pos x="420" y="1683"/>
                </a:cxn>
                <a:cxn ang="0">
                  <a:pos x="369" y="1689"/>
                </a:cxn>
                <a:cxn ang="0">
                  <a:pos x="329" y="1664"/>
                </a:cxn>
                <a:cxn ang="0">
                  <a:pos x="312" y="1617"/>
                </a:cxn>
                <a:cxn ang="0">
                  <a:pos x="335" y="215"/>
                </a:cxn>
                <a:cxn ang="0">
                  <a:pos x="131" y="760"/>
                </a:cxn>
                <a:cxn ang="0">
                  <a:pos x="103" y="783"/>
                </a:cxn>
                <a:cxn ang="0">
                  <a:pos x="74" y="790"/>
                </a:cxn>
                <a:cxn ang="0">
                  <a:pos x="57" y="790"/>
                </a:cxn>
                <a:cxn ang="0">
                  <a:pos x="28" y="779"/>
                </a:cxn>
                <a:cxn ang="0">
                  <a:pos x="7" y="755"/>
                </a:cxn>
                <a:cxn ang="0">
                  <a:pos x="0" y="731"/>
                </a:cxn>
                <a:cxn ang="0">
                  <a:pos x="1" y="715"/>
                </a:cxn>
                <a:cxn ang="0">
                  <a:pos x="15" y="665"/>
                </a:cxn>
                <a:cxn ang="0">
                  <a:pos x="34" y="597"/>
                </a:cxn>
                <a:cxn ang="0">
                  <a:pos x="58" y="516"/>
                </a:cxn>
                <a:cxn ang="0">
                  <a:pos x="84" y="429"/>
                </a:cxn>
                <a:cxn ang="0">
                  <a:pos x="110" y="342"/>
                </a:cxn>
                <a:cxn ang="0">
                  <a:pos x="134" y="260"/>
                </a:cxn>
                <a:cxn ang="0">
                  <a:pos x="155" y="191"/>
                </a:cxn>
                <a:cxn ang="0">
                  <a:pos x="169" y="141"/>
                </a:cxn>
                <a:cxn ang="0">
                  <a:pos x="177" y="116"/>
                </a:cxn>
                <a:cxn ang="0">
                  <a:pos x="198" y="75"/>
                </a:cxn>
                <a:cxn ang="0">
                  <a:pos x="235" y="35"/>
                </a:cxn>
                <a:cxn ang="0">
                  <a:pos x="276" y="13"/>
                </a:cxn>
                <a:cxn ang="0">
                  <a:pos x="311" y="4"/>
                </a:cxn>
                <a:cxn ang="0">
                  <a:pos x="339" y="1"/>
                </a:cxn>
              </a:cxnLst>
              <a:rect l="0" t="0" r="r" b="b"/>
              <a:pathLst>
                <a:path w="972" h="1691">
                  <a:moveTo>
                    <a:pt x="656" y="0"/>
                  </a:moveTo>
                  <a:lnTo>
                    <a:pt x="677" y="2"/>
                  </a:lnTo>
                  <a:lnTo>
                    <a:pt x="696" y="6"/>
                  </a:lnTo>
                  <a:lnTo>
                    <a:pt x="713" y="13"/>
                  </a:lnTo>
                  <a:lnTo>
                    <a:pt x="727" y="21"/>
                  </a:lnTo>
                  <a:lnTo>
                    <a:pt x="739" y="30"/>
                  </a:lnTo>
                  <a:lnTo>
                    <a:pt x="750" y="40"/>
                  </a:lnTo>
                  <a:lnTo>
                    <a:pt x="760" y="50"/>
                  </a:lnTo>
                  <a:lnTo>
                    <a:pt x="768" y="60"/>
                  </a:lnTo>
                  <a:lnTo>
                    <a:pt x="773" y="71"/>
                  </a:lnTo>
                  <a:lnTo>
                    <a:pt x="779" y="81"/>
                  </a:lnTo>
                  <a:lnTo>
                    <a:pt x="782" y="89"/>
                  </a:lnTo>
                  <a:lnTo>
                    <a:pt x="788" y="107"/>
                  </a:lnTo>
                  <a:lnTo>
                    <a:pt x="788" y="108"/>
                  </a:lnTo>
                  <a:lnTo>
                    <a:pt x="972" y="712"/>
                  </a:lnTo>
                  <a:lnTo>
                    <a:pt x="972" y="727"/>
                  </a:lnTo>
                  <a:lnTo>
                    <a:pt x="971" y="735"/>
                  </a:lnTo>
                  <a:lnTo>
                    <a:pt x="969" y="744"/>
                  </a:lnTo>
                  <a:lnTo>
                    <a:pt x="967" y="754"/>
                  </a:lnTo>
                  <a:lnTo>
                    <a:pt x="963" y="763"/>
                  </a:lnTo>
                  <a:lnTo>
                    <a:pt x="958" y="772"/>
                  </a:lnTo>
                  <a:lnTo>
                    <a:pt x="951" y="781"/>
                  </a:lnTo>
                  <a:lnTo>
                    <a:pt x="942" y="788"/>
                  </a:lnTo>
                  <a:lnTo>
                    <a:pt x="931" y="794"/>
                  </a:lnTo>
                  <a:lnTo>
                    <a:pt x="918" y="797"/>
                  </a:lnTo>
                  <a:lnTo>
                    <a:pt x="902" y="799"/>
                  </a:lnTo>
                  <a:lnTo>
                    <a:pt x="889" y="798"/>
                  </a:lnTo>
                  <a:lnTo>
                    <a:pt x="877" y="795"/>
                  </a:lnTo>
                  <a:lnTo>
                    <a:pt x="867" y="790"/>
                  </a:lnTo>
                  <a:lnTo>
                    <a:pt x="859" y="785"/>
                  </a:lnTo>
                  <a:lnTo>
                    <a:pt x="852" y="778"/>
                  </a:lnTo>
                  <a:lnTo>
                    <a:pt x="846" y="772"/>
                  </a:lnTo>
                  <a:lnTo>
                    <a:pt x="841" y="766"/>
                  </a:lnTo>
                  <a:lnTo>
                    <a:pt x="839" y="761"/>
                  </a:lnTo>
                  <a:lnTo>
                    <a:pt x="837" y="758"/>
                  </a:lnTo>
                  <a:lnTo>
                    <a:pt x="836" y="757"/>
                  </a:lnTo>
                  <a:lnTo>
                    <a:pt x="673" y="220"/>
                  </a:lnTo>
                  <a:lnTo>
                    <a:pt x="637" y="218"/>
                  </a:lnTo>
                  <a:lnTo>
                    <a:pt x="892" y="1093"/>
                  </a:lnTo>
                  <a:lnTo>
                    <a:pt x="657" y="1093"/>
                  </a:lnTo>
                  <a:lnTo>
                    <a:pt x="657" y="1617"/>
                  </a:lnTo>
                  <a:lnTo>
                    <a:pt x="656" y="1634"/>
                  </a:lnTo>
                  <a:lnTo>
                    <a:pt x="650" y="1649"/>
                  </a:lnTo>
                  <a:lnTo>
                    <a:pt x="641" y="1664"/>
                  </a:lnTo>
                  <a:lnTo>
                    <a:pt x="630" y="1674"/>
                  </a:lnTo>
                  <a:lnTo>
                    <a:pt x="616" y="1683"/>
                  </a:lnTo>
                  <a:lnTo>
                    <a:pt x="600" y="1689"/>
                  </a:lnTo>
                  <a:lnTo>
                    <a:pt x="583" y="1691"/>
                  </a:lnTo>
                  <a:lnTo>
                    <a:pt x="566" y="1689"/>
                  </a:lnTo>
                  <a:lnTo>
                    <a:pt x="551" y="1683"/>
                  </a:lnTo>
                  <a:lnTo>
                    <a:pt x="536" y="1674"/>
                  </a:lnTo>
                  <a:lnTo>
                    <a:pt x="526" y="1664"/>
                  </a:lnTo>
                  <a:lnTo>
                    <a:pt x="517" y="1649"/>
                  </a:lnTo>
                  <a:lnTo>
                    <a:pt x="511" y="1634"/>
                  </a:lnTo>
                  <a:lnTo>
                    <a:pt x="509" y="1617"/>
                  </a:lnTo>
                  <a:lnTo>
                    <a:pt x="509" y="1093"/>
                  </a:lnTo>
                  <a:lnTo>
                    <a:pt x="461" y="1093"/>
                  </a:lnTo>
                  <a:lnTo>
                    <a:pt x="461" y="1617"/>
                  </a:lnTo>
                  <a:lnTo>
                    <a:pt x="460" y="1634"/>
                  </a:lnTo>
                  <a:lnTo>
                    <a:pt x="454" y="1649"/>
                  </a:lnTo>
                  <a:lnTo>
                    <a:pt x="445" y="1664"/>
                  </a:lnTo>
                  <a:lnTo>
                    <a:pt x="433" y="1674"/>
                  </a:lnTo>
                  <a:lnTo>
                    <a:pt x="420" y="1683"/>
                  </a:lnTo>
                  <a:lnTo>
                    <a:pt x="404" y="1689"/>
                  </a:lnTo>
                  <a:lnTo>
                    <a:pt x="387" y="1691"/>
                  </a:lnTo>
                  <a:lnTo>
                    <a:pt x="369" y="1689"/>
                  </a:lnTo>
                  <a:lnTo>
                    <a:pt x="354" y="1683"/>
                  </a:lnTo>
                  <a:lnTo>
                    <a:pt x="340" y="1674"/>
                  </a:lnTo>
                  <a:lnTo>
                    <a:pt x="329" y="1664"/>
                  </a:lnTo>
                  <a:lnTo>
                    <a:pt x="320" y="1649"/>
                  </a:lnTo>
                  <a:lnTo>
                    <a:pt x="314" y="1634"/>
                  </a:lnTo>
                  <a:lnTo>
                    <a:pt x="312" y="1617"/>
                  </a:lnTo>
                  <a:lnTo>
                    <a:pt x="312" y="1093"/>
                  </a:lnTo>
                  <a:lnTo>
                    <a:pt x="78" y="1093"/>
                  </a:lnTo>
                  <a:lnTo>
                    <a:pt x="335" y="215"/>
                  </a:lnTo>
                  <a:lnTo>
                    <a:pt x="301" y="215"/>
                  </a:lnTo>
                  <a:lnTo>
                    <a:pt x="139" y="747"/>
                  </a:lnTo>
                  <a:lnTo>
                    <a:pt x="131" y="760"/>
                  </a:lnTo>
                  <a:lnTo>
                    <a:pt x="123" y="770"/>
                  </a:lnTo>
                  <a:lnTo>
                    <a:pt x="113" y="777"/>
                  </a:lnTo>
                  <a:lnTo>
                    <a:pt x="103" y="783"/>
                  </a:lnTo>
                  <a:lnTo>
                    <a:pt x="93" y="787"/>
                  </a:lnTo>
                  <a:lnTo>
                    <a:pt x="83" y="789"/>
                  </a:lnTo>
                  <a:lnTo>
                    <a:pt x="74" y="790"/>
                  </a:lnTo>
                  <a:lnTo>
                    <a:pt x="67" y="791"/>
                  </a:lnTo>
                  <a:lnTo>
                    <a:pt x="60" y="791"/>
                  </a:lnTo>
                  <a:lnTo>
                    <a:pt x="57" y="790"/>
                  </a:lnTo>
                  <a:lnTo>
                    <a:pt x="55" y="790"/>
                  </a:lnTo>
                  <a:lnTo>
                    <a:pt x="41" y="785"/>
                  </a:lnTo>
                  <a:lnTo>
                    <a:pt x="28" y="779"/>
                  </a:lnTo>
                  <a:lnTo>
                    <a:pt x="19" y="772"/>
                  </a:lnTo>
                  <a:lnTo>
                    <a:pt x="12" y="763"/>
                  </a:lnTo>
                  <a:lnTo>
                    <a:pt x="7" y="755"/>
                  </a:lnTo>
                  <a:lnTo>
                    <a:pt x="3" y="746"/>
                  </a:lnTo>
                  <a:lnTo>
                    <a:pt x="2" y="738"/>
                  </a:lnTo>
                  <a:lnTo>
                    <a:pt x="0" y="731"/>
                  </a:lnTo>
                  <a:lnTo>
                    <a:pt x="0" y="719"/>
                  </a:lnTo>
                  <a:lnTo>
                    <a:pt x="1" y="716"/>
                  </a:lnTo>
                  <a:lnTo>
                    <a:pt x="1" y="715"/>
                  </a:lnTo>
                  <a:lnTo>
                    <a:pt x="5" y="700"/>
                  </a:lnTo>
                  <a:lnTo>
                    <a:pt x="9" y="684"/>
                  </a:lnTo>
                  <a:lnTo>
                    <a:pt x="15" y="665"/>
                  </a:lnTo>
                  <a:lnTo>
                    <a:pt x="21" y="645"/>
                  </a:lnTo>
                  <a:lnTo>
                    <a:pt x="27" y="621"/>
                  </a:lnTo>
                  <a:lnTo>
                    <a:pt x="34" y="597"/>
                  </a:lnTo>
                  <a:lnTo>
                    <a:pt x="42" y="571"/>
                  </a:lnTo>
                  <a:lnTo>
                    <a:pt x="50" y="544"/>
                  </a:lnTo>
                  <a:lnTo>
                    <a:pt x="58" y="516"/>
                  </a:lnTo>
                  <a:lnTo>
                    <a:pt x="67" y="488"/>
                  </a:lnTo>
                  <a:lnTo>
                    <a:pt x="75" y="458"/>
                  </a:lnTo>
                  <a:lnTo>
                    <a:pt x="84" y="429"/>
                  </a:lnTo>
                  <a:lnTo>
                    <a:pt x="93" y="399"/>
                  </a:lnTo>
                  <a:lnTo>
                    <a:pt x="101" y="370"/>
                  </a:lnTo>
                  <a:lnTo>
                    <a:pt x="110" y="342"/>
                  </a:lnTo>
                  <a:lnTo>
                    <a:pt x="118" y="313"/>
                  </a:lnTo>
                  <a:lnTo>
                    <a:pt x="126" y="286"/>
                  </a:lnTo>
                  <a:lnTo>
                    <a:pt x="134" y="260"/>
                  </a:lnTo>
                  <a:lnTo>
                    <a:pt x="141" y="236"/>
                  </a:lnTo>
                  <a:lnTo>
                    <a:pt x="148" y="212"/>
                  </a:lnTo>
                  <a:lnTo>
                    <a:pt x="155" y="191"/>
                  </a:lnTo>
                  <a:lnTo>
                    <a:pt x="160" y="172"/>
                  </a:lnTo>
                  <a:lnTo>
                    <a:pt x="166" y="155"/>
                  </a:lnTo>
                  <a:lnTo>
                    <a:pt x="169" y="141"/>
                  </a:lnTo>
                  <a:lnTo>
                    <a:pt x="173" y="129"/>
                  </a:lnTo>
                  <a:lnTo>
                    <a:pt x="176" y="121"/>
                  </a:lnTo>
                  <a:lnTo>
                    <a:pt x="177" y="116"/>
                  </a:lnTo>
                  <a:lnTo>
                    <a:pt x="178" y="114"/>
                  </a:lnTo>
                  <a:lnTo>
                    <a:pt x="187" y="93"/>
                  </a:lnTo>
                  <a:lnTo>
                    <a:pt x="198" y="75"/>
                  </a:lnTo>
                  <a:lnTo>
                    <a:pt x="210" y="60"/>
                  </a:lnTo>
                  <a:lnTo>
                    <a:pt x="223" y="46"/>
                  </a:lnTo>
                  <a:lnTo>
                    <a:pt x="235" y="35"/>
                  </a:lnTo>
                  <a:lnTo>
                    <a:pt x="249" y="26"/>
                  </a:lnTo>
                  <a:lnTo>
                    <a:pt x="262" y="19"/>
                  </a:lnTo>
                  <a:lnTo>
                    <a:pt x="276" y="13"/>
                  </a:lnTo>
                  <a:lnTo>
                    <a:pt x="289" y="9"/>
                  </a:lnTo>
                  <a:lnTo>
                    <a:pt x="300" y="6"/>
                  </a:lnTo>
                  <a:lnTo>
                    <a:pt x="311" y="4"/>
                  </a:lnTo>
                  <a:lnTo>
                    <a:pt x="321" y="2"/>
                  </a:lnTo>
                  <a:lnTo>
                    <a:pt x="328" y="1"/>
                  </a:lnTo>
                  <a:lnTo>
                    <a:pt x="339" y="1"/>
                  </a:lnTo>
                  <a:lnTo>
                    <a:pt x="6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7"/>
            <p:cNvSpPr>
              <a:spLocks/>
            </p:cNvSpPr>
            <p:nvPr/>
          </p:nvSpPr>
          <p:spPr bwMode="auto">
            <a:xfrm>
              <a:off x="6672263" y="1755776"/>
              <a:ext cx="560388" cy="563563"/>
            </a:xfrm>
            <a:custGeom>
              <a:avLst/>
              <a:gdLst/>
              <a:ahLst/>
              <a:cxnLst>
                <a:cxn ang="0">
                  <a:pos x="177" y="0"/>
                </a:cxn>
                <a:cxn ang="0">
                  <a:pos x="203" y="1"/>
                </a:cxn>
                <a:cxn ang="0">
                  <a:pos x="228" y="7"/>
                </a:cxn>
                <a:cxn ang="0">
                  <a:pos x="252" y="16"/>
                </a:cxn>
                <a:cxn ang="0">
                  <a:pos x="273" y="28"/>
                </a:cxn>
                <a:cxn ang="0">
                  <a:pos x="293" y="43"/>
                </a:cxn>
                <a:cxn ang="0">
                  <a:pos x="310" y="61"/>
                </a:cxn>
                <a:cxn ang="0">
                  <a:pos x="325" y="80"/>
                </a:cxn>
                <a:cxn ang="0">
                  <a:pos x="337" y="102"/>
                </a:cxn>
                <a:cxn ang="0">
                  <a:pos x="346" y="125"/>
                </a:cxn>
                <a:cxn ang="0">
                  <a:pos x="352" y="150"/>
                </a:cxn>
                <a:cxn ang="0">
                  <a:pos x="353" y="177"/>
                </a:cxn>
                <a:cxn ang="0">
                  <a:pos x="352" y="203"/>
                </a:cxn>
                <a:cxn ang="0">
                  <a:pos x="346" y="228"/>
                </a:cxn>
                <a:cxn ang="0">
                  <a:pos x="337" y="252"/>
                </a:cxn>
                <a:cxn ang="0">
                  <a:pos x="325" y="274"/>
                </a:cxn>
                <a:cxn ang="0">
                  <a:pos x="310" y="294"/>
                </a:cxn>
                <a:cxn ang="0">
                  <a:pos x="293" y="311"/>
                </a:cxn>
                <a:cxn ang="0">
                  <a:pos x="273" y="326"/>
                </a:cxn>
                <a:cxn ang="0">
                  <a:pos x="252" y="338"/>
                </a:cxn>
                <a:cxn ang="0">
                  <a:pos x="228" y="347"/>
                </a:cxn>
                <a:cxn ang="0">
                  <a:pos x="203" y="353"/>
                </a:cxn>
                <a:cxn ang="0">
                  <a:pos x="177" y="355"/>
                </a:cxn>
                <a:cxn ang="0">
                  <a:pos x="150" y="353"/>
                </a:cxn>
                <a:cxn ang="0">
                  <a:pos x="125" y="347"/>
                </a:cxn>
                <a:cxn ang="0">
                  <a:pos x="102" y="338"/>
                </a:cxn>
                <a:cxn ang="0">
                  <a:pos x="81" y="326"/>
                </a:cxn>
                <a:cxn ang="0">
                  <a:pos x="61" y="311"/>
                </a:cxn>
                <a:cxn ang="0">
                  <a:pos x="43" y="294"/>
                </a:cxn>
                <a:cxn ang="0">
                  <a:pos x="29" y="274"/>
                </a:cxn>
                <a:cxn ang="0">
                  <a:pos x="17" y="252"/>
                </a:cxn>
                <a:cxn ang="0">
                  <a:pos x="8" y="228"/>
                </a:cxn>
                <a:cxn ang="0">
                  <a:pos x="2" y="203"/>
                </a:cxn>
                <a:cxn ang="0">
                  <a:pos x="0" y="177"/>
                </a:cxn>
                <a:cxn ang="0">
                  <a:pos x="2" y="150"/>
                </a:cxn>
                <a:cxn ang="0">
                  <a:pos x="8" y="125"/>
                </a:cxn>
                <a:cxn ang="0">
                  <a:pos x="17" y="102"/>
                </a:cxn>
                <a:cxn ang="0">
                  <a:pos x="29" y="80"/>
                </a:cxn>
                <a:cxn ang="0">
                  <a:pos x="43" y="61"/>
                </a:cxn>
                <a:cxn ang="0">
                  <a:pos x="61" y="43"/>
                </a:cxn>
                <a:cxn ang="0">
                  <a:pos x="81" y="28"/>
                </a:cxn>
                <a:cxn ang="0">
                  <a:pos x="102" y="16"/>
                </a:cxn>
                <a:cxn ang="0">
                  <a:pos x="125" y="7"/>
                </a:cxn>
                <a:cxn ang="0">
                  <a:pos x="150" y="1"/>
                </a:cxn>
                <a:cxn ang="0">
                  <a:pos x="177" y="0"/>
                </a:cxn>
              </a:cxnLst>
              <a:rect l="0" t="0" r="r" b="b"/>
              <a:pathLst>
                <a:path w="353" h="355">
                  <a:moveTo>
                    <a:pt x="177" y="0"/>
                  </a:moveTo>
                  <a:lnTo>
                    <a:pt x="203" y="1"/>
                  </a:lnTo>
                  <a:lnTo>
                    <a:pt x="228" y="7"/>
                  </a:lnTo>
                  <a:lnTo>
                    <a:pt x="252" y="16"/>
                  </a:lnTo>
                  <a:lnTo>
                    <a:pt x="273" y="28"/>
                  </a:lnTo>
                  <a:lnTo>
                    <a:pt x="293" y="43"/>
                  </a:lnTo>
                  <a:lnTo>
                    <a:pt x="310" y="61"/>
                  </a:lnTo>
                  <a:lnTo>
                    <a:pt x="325" y="80"/>
                  </a:lnTo>
                  <a:lnTo>
                    <a:pt x="337" y="102"/>
                  </a:lnTo>
                  <a:lnTo>
                    <a:pt x="346" y="125"/>
                  </a:lnTo>
                  <a:lnTo>
                    <a:pt x="352" y="150"/>
                  </a:lnTo>
                  <a:lnTo>
                    <a:pt x="353" y="177"/>
                  </a:lnTo>
                  <a:lnTo>
                    <a:pt x="352" y="203"/>
                  </a:lnTo>
                  <a:lnTo>
                    <a:pt x="346" y="228"/>
                  </a:lnTo>
                  <a:lnTo>
                    <a:pt x="337" y="252"/>
                  </a:lnTo>
                  <a:lnTo>
                    <a:pt x="325" y="274"/>
                  </a:lnTo>
                  <a:lnTo>
                    <a:pt x="310" y="294"/>
                  </a:lnTo>
                  <a:lnTo>
                    <a:pt x="293" y="311"/>
                  </a:lnTo>
                  <a:lnTo>
                    <a:pt x="273" y="326"/>
                  </a:lnTo>
                  <a:lnTo>
                    <a:pt x="252" y="338"/>
                  </a:lnTo>
                  <a:lnTo>
                    <a:pt x="228" y="347"/>
                  </a:lnTo>
                  <a:lnTo>
                    <a:pt x="203" y="353"/>
                  </a:lnTo>
                  <a:lnTo>
                    <a:pt x="177" y="355"/>
                  </a:lnTo>
                  <a:lnTo>
                    <a:pt x="150" y="353"/>
                  </a:lnTo>
                  <a:lnTo>
                    <a:pt x="125" y="347"/>
                  </a:lnTo>
                  <a:lnTo>
                    <a:pt x="102" y="338"/>
                  </a:lnTo>
                  <a:lnTo>
                    <a:pt x="81" y="326"/>
                  </a:lnTo>
                  <a:lnTo>
                    <a:pt x="61" y="311"/>
                  </a:lnTo>
                  <a:lnTo>
                    <a:pt x="43" y="294"/>
                  </a:lnTo>
                  <a:lnTo>
                    <a:pt x="29" y="274"/>
                  </a:lnTo>
                  <a:lnTo>
                    <a:pt x="17" y="252"/>
                  </a:lnTo>
                  <a:lnTo>
                    <a:pt x="8" y="228"/>
                  </a:lnTo>
                  <a:lnTo>
                    <a:pt x="2" y="203"/>
                  </a:lnTo>
                  <a:lnTo>
                    <a:pt x="0" y="177"/>
                  </a:lnTo>
                  <a:lnTo>
                    <a:pt x="2" y="150"/>
                  </a:lnTo>
                  <a:lnTo>
                    <a:pt x="8" y="125"/>
                  </a:lnTo>
                  <a:lnTo>
                    <a:pt x="17" y="102"/>
                  </a:lnTo>
                  <a:lnTo>
                    <a:pt x="29" y="80"/>
                  </a:lnTo>
                  <a:lnTo>
                    <a:pt x="43" y="61"/>
                  </a:lnTo>
                  <a:lnTo>
                    <a:pt x="61" y="43"/>
                  </a:lnTo>
                  <a:lnTo>
                    <a:pt x="81" y="28"/>
                  </a:lnTo>
                  <a:lnTo>
                    <a:pt x="102" y="16"/>
                  </a:lnTo>
                  <a:lnTo>
                    <a:pt x="125" y="7"/>
                  </a:lnTo>
                  <a:lnTo>
                    <a:pt x="150" y="1"/>
                  </a:lnTo>
                  <a:lnTo>
                    <a:pt x="1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052616" y="5281686"/>
            <a:ext cx="238862" cy="429442"/>
            <a:chOff x="1800640" y="3265277"/>
            <a:chExt cx="510344" cy="917532"/>
          </a:xfrm>
        </p:grpSpPr>
        <p:sp>
          <p:nvSpPr>
            <p:cNvPr id="46" name="Oval 45"/>
            <p:cNvSpPr/>
            <p:nvPr/>
          </p:nvSpPr>
          <p:spPr>
            <a:xfrm>
              <a:off x="1867199" y="3330032"/>
              <a:ext cx="376873" cy="376873"/>
            </a:xfrm>
            <a:prstGeom prst="ellipse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1800640" y="3265277"/>
              <a:ext cx="510344" cy="917532"/>
            </a:xfrm>
            <a:custGeom>
              <a:avLst/>
              <a:gdLst/>
              <a:ahLst/>
              <a:cxnLst>
                <a:cxn ang="0">
                  <a:pos x="246" y="76"/>
                </a:cxn>
                <a:cxn ang="0">
                  <a:pos x="179" y="101"/>
                </a:cxn>
                <a:cxn ang="0">
                  <a:pos x="124" y="146"/>
                </a:cxn>
                <a:cxn ang="0">
                  <a:pos x="88" y="207"/>
                </a:cxn>
                <a:cxn ang="0">
                  <a:pos x="74" y="280"/>
                </a:cxn>
                <a:cxn ang="0">
                  <a:pos x="85" y="353"/>
                </a:cxn>
                <a:cxn ang="0">
                  <a:pos x="120" y="415"/>
                </a:cxn>
                <a:cxn ang="0">
                  <a:pos x="174" y="461"/>
                </a:cxn>
                <a:cxn ang="0">
                  <a:pos x="241" y="488"/>
                </a:cxn>
                <a:cxn ang="0">
                  <a:pos x="316" y="488"/>
                </a:cxn>
                <a:cxn ang="0">
                  <a:pos x="385" y="464"/>
                </a:cxn>
                <a:cxn ang="0">
                  <a:pos x="439" y="418"/>
                </a:cxn>
                <a:cxn ang="0">
                  <a:pos x="476" y="358"/>
                </a:cxn>
                <a:cxn ang="0">
                  <a:pos x="490" y="285"/>
                </a:cxn>
                <a:cxn ang="0">
                  <a:pos x="477" y="212"/>
                </a:cxn>
                <a:cxn ang="0">
                  <a:pos x="442" y="150"/>
                </a:cxn>
                <a:cxn ang="0">
                  <a:pos x="388" y="103"/>
                </a:cxn>
                <a:cxn ang="0">
                  <a:pos x="321" y="76"/>
                </a:cxn>
                <a:cxn ang="0">
                  <a:pos x="284" y="0"/>
                </a:cxn>
                <a:cxn ang="0">
                  <a:pos x="365" y="13"/>
                </a:cxn>
                <a:cxn ang="0">
                  <a:pos x="438" y="46"/>
                </a:cxn>
                <a:cxn ang="0">
                  <a:pos x="497" y="99"/>
                </a:cxn>
                <a:cxn ang="0">
                  <a:pos x="538" y="166"/>
                </a:cxn>
                <a:cxn ang="0">
                  <a:pos x="561" y="243"/>
                </a:cxn>
                <a:cxn ang="0">
                  <a:pos x="560" y="315"/>
                </a:cxn>
                <a:cxn ang="0">
                  <a:pos x="542" y="380"/>
                </a:cxn>
                <a:cxn ang="0">
                  <a:pos x="506" y="444"/>
                </a:cxn>
                <a:cxn ang="0">
                  <a:pos x="463" y="513"/>
                </a:cxn>
                <a:cxn ang="0">
                  <a:pos x="416" y="598"/>
                </a:cxn>
                <a:cxn ang="0">
                  <a:pos x="367" y="695"/>
                </a:cxn>
                <a:cxn ang="0">
                  <a:pos x="323" y="809"/>
                </a:cxn>
                <a:cxn ang="0">
                  <a:pos x="288" y="941"/>
                </a:cxn>
                <a:cxn ang="0">
                  <a:pos x="274" y="1010"/>
                </a:cxn>
                <a:cxn ang="0">
                  <a:pos x="269" y="979"/>
                </a:cxn>
                <a:cxn ang="0">
                  <a:pos x="260" y="921"/>
                </a:cxn>
                <a:cxn ang="0">
                  <a:pos x="241" y="844"/>
                </a:cxn>
                <a:cxn ang="0">
                  <a:pos x="211" y="750"/>
                </a:cxn>
                <a:cxn ang="0">
                  <a:pos x="169" y="647"/>
                </a:cxn>
                <a:cxn ang="0">
                  <a:pos x="111" y="539"/>
                </a:cxn>
                <a:cxn ang="0">
                  <a:pos x="66" y="464"/>
                </a:cxn>
                <a:cxn ang="0">
                  <a:pos x="31" y="398"/>
                </a:cxn>
                <a:cxn ang="0">
                  <a:pos x="9" y="343"/>
                </a:cxn>
                <a:cxn ang="0">
                  <a:pos x="0" y="279"/>
                </a:cxn>
                <a:cxn ang="0">
                  <a:pos x="12" y="203"/>
                </a:cxn>
                <a:cxn ang="0">
                  <a:pos x="44" y="131"/>
                </a:cxn>
                <a:cxn ang="0">
                  <a:pos x="96" y="70"/>
                </a:cxn>
                <a:cxn ang="0">
                  <a:pos x="163" y="25"/>
                </a:cxn>
                <a:cxn ang="0">
                  <a:pos x="241" y="2"/>
                </a:cxn>
              </a:cxnLst>
              <a:rect l="0" t="0" r="r" b="b"/>
              <a:pathLst>
                <a:path w="564" h="1014">
                  <a:moveTo>
                    <a:pt x="284" y="73"/>
                  </a:moveTo>
                  <a:lnTo>
                    <a:pt x="246" y="76"/>
                  </a:lnTo>
                  <a:lnTo>
                    <a:pt x="211" y="86"/>
                  </a:lnTo>
                  <a:lnTo>
                    <a:pt x="179" y="101"/>
                  </a:lnTo>
                  <a:lnTo>
                    <a:pt x="149" y="121"/>
                  </a:lnTo>
                  <a:lnTo>
                    <a:pt x="124" y="146"/>
                  </a:lnTo>
                  <a:lnTo>
                    <a:pt x="103" y="175"/>
                  </a:lnTo>
                  <a:lnTo>
                    <a:pt x="88" y="207"/>
                  </a:lnTo>
                  <a:lnTo>
                    <a:pt x="77" y="242"/>
                  </a:lnTo>
                  <a:lnTo>
                    <a:pt x="74" y="280"/>
                  </a:lnTo>
                  <a:lnTo>
                    <a:pt x="76" y="318"/>
                  </a:lnTo>
                  <a:lnTo>
                    <a:pt x="85" y="353"/>
                  </a:lnTo>
                  <a:lnTo>
                    <a:pt x="100" y="386"/>
                  </a:lnTo>
                  <a:lnTo>
                    <a:pt x="120" y="415"/>
                  </a:lnTo>
                  <a:lnTo>
                    <a:pt x="146" y="440"/>
                  </a:lnTo>
                  <a:lnTo>
                    <a:pt x="174" y="461"/>
                  </a:lnTo>
                  <a:lnTo>
                    <a:pt x="207" y="478"/>
                  </a:lnTo>
                  <a:lnTo>
                    <a:pt x="241" y="488"/>
                  </a:lnTo>
                  <a:lnTo>
                    <a:pt x="279" y="491"/>
                  </a:lnTo>
                  <a:lnTo>
                    <a:pt x="316" y="488"/>
                  </a:lnTo>
                  <a:lnTo>
                    <a:pt x="352" y="479"/>
                  </a:lnTo>
                  <a:lnTo>
                    <a:pt x="385" y="464"/>
                  </a:lnTo>
                  <a:lnTo>
                    <a:pt x="413" y="444"/>
                  </a:lnTo>
                  <a:lnTo>
                    <a:pt x="439" y="418"/>
                  </a:lnTo>
                  <a:lnTo>
                    <a:pt x="460" y="389"/>
                  </a:lnTo>
                  <a:lnTo>
                    <a:pt x="476" y="358"/>
                  </a:lnTo>
                  <a:lnTo>
                    <a:pt x="486" y="322"/>
                  </a:lnTo>
                  <a:lnTo>
                    <a:pt x="490" y="285"/>
                  </a:lnTo>
                  <a:lnTo>
                    <a:pt x="486" y="247"/>
                  </a:lnTo>
                  <a:lnTo>
                    <a:pt x="477" y="212"/>
                  </a:lnTo>
                  <a:lnTo>
                    <a:pt x="462" y="178"/>
                  </a:lnTo>
                  <a:lnTo>
                    <a:pt x="442" y="150"/>
                  </a:lnTo>
                  <a:lnTo>
                    <a:pt x="417" y="124"/>
                  </a:lnTo>
                  <a:lnTo>
                    <a:pt x="388" y="103"/>
                  </a:lnTo>
                  <a:lnTo>
                    <a:pt x="357" y="87"/>
                  </a:lnTo>
                  <a:lnTo>
                    <a:pt x="321" y="76"/>
                  </a:lnTo>
                  <a:lnTo>
                    <a:pt x="284" y="73"/>
                  </a:lnTo>
                  <a:close/>
                  <a:moveTo>
                    <a:pt x="284" y="0"/>
                  </a:moveTo>
                  <a:lnTo>
                    <a:pt x="326" y="3"/>
                  </a:lnTo>
                  <a:lnTo>
                    <a:pt x="365" y="13"/>
                  </a:lnTo>
                  <a:lnTo>
                    <a:pt x="403" y="27"/>
                  </a:lnTo>
                  <a:lnTo>
                    <a:pt x="438" y="46"/>
                  </a:lnTo>
                  <a:lnTo>
                    <a:pt x="469" y="71"/>
                  </a:lnTo>
                  <a:lnTo>
                    <a:pt x="497" y="99"/>
                  </a:lnTo>
                  <a:lnTo>
                    <a:pt x="520" y="131"/>
                  </a:lnTo>
                  <a:lnTo>
                    <a:pt x="538" y="166"/>
                  </a:lnTo>
                  <a:lnTo>
                    <a:pt x="552" y="203"/>
                  </a:lnTo>
                  <a:lnTo>
                    <a:pt x="561" y="243"/>
                  </a:lnTo>
                  <a:lnTo>
                    <a:pt x="564" y="285"/>
                  </a:lnTo>
                  <a:lnTo>
                    <a:pt x="560" y="315"/>
                  </a:lnTo>
                  <a:lnTo>
                    <a:pt x="553" y="347"/>
                  </a:lnTo>
                  <a:lnTo>
                    <a:pt x="542" y="380"/>
                  </a:lnTo>
                  <a:lnTo>
                    <a:pt x="524" y="414"/>
                  </a:lnTo>
                  <a:lnTo>
                    <a:pt x="506" y="444"/>
                  </a:lnTo>
                  <a:lnTo>
                    <a:pt x="486" y="476"/>
                  </a:lnTo>
                  <a:lnTo>
                    <a:pt x="463" y="513"/>
                  </a:lnTo>
                  <a:lnTo>
                    <a:pt x="440" y="554"/>
                  </a:lnTo>
                  <a:lnTo>
                    <a:pt x="416" y="598"/>
                  </a:lnTo>
                  <a:lnTo>
                    <a:pt x="392" y="644"/>
                  </a:lnTo>
                  <a:lnTo>
                    <a:pt x="367" y="695"/>
                  </a:lnTo>
                  <a:lnTo>
                    <a:pt x="344" y="750"/>
                  </a:lnTo>
                  <a:lnTo>
                    <a:pt x="323" y="809"/>
                  </a:lnTo>
                  <a:lnTo>
                    <a:pt x="304" y="873"/>
                  </a:lnTo>
                  <a:lnTo>
                    <a:pt x="288" y="941"/>
                  </a:lnTo>
                  <a:lnTo>
                    <a:pt x="274" y="1014"/>
                  </a:lnTo>
                  <a:lnTo>
                    <a:pt x="274" y="1010"/>
                  </a:lnTo>
                  <a:lnTo>
                    <a:pt x="273" y="998"/>
                  </a:lnTo>
                  <a:lnTo>
                    <a:pt x="269" y="979"/>
                  </a:lnTo>
                  <a:lnTo>
                    <a:pt x="266" y="953"/>
                  </a:lnTo>
                  <a:lnTo>
                    <a:pt x="260" y="921"/>
                  </a:lnTo>
                  <a:lnTo>
                    <a:pt x="252" y="884"/>
                  </a:lnTo>
                  <a:lnTo>
                    <a:pt x="241" y="844"/>
                  </a:lnTo>
                  <a:lnTo>
                    <a:pt x="228" y="799"/>
                  </a:lnTo>
                  <a:lnTo>
                    <a:pt x="211" y="750"/>
                  </a:lnTo>
                  <a:lnTo>
                    <a:pt x="192" y="700"/>
                  </a:lnTo>
                  <a:lnTo>
                    <a:pt x="169" y="647"/>
                  </a:lnTo>
                  <a:lnTo>
                    <a:pt x="142" y="593"/>
                  </a:lnTo>
                  <a:lnTo>
                    <a:pt x="111" y="539"/>
                  </a:lnTo>
                  <a:lnTo>
                    <a:pt x="87" y="500"/>
                  </a:lnTo>
                  <a:lnTo>
                    <a:pt x="66" y="464"/>
                  </a:lnTo>
                  <a:lnTo>
                    <a:pt x="47" y="429"/>
                  </a:lnTo>
                  <a:lnTo>
                    <a:pt x="31" y="398"/>
                  </a:lnTo>
                  <a:lnTo>
                    <a:pt x="18" y="370"/>
                  </a:lnTo>
                  <a:lnTo>
                    <a:pt x="9" y="343"/>
                  </a:lnTo>
                  <a:lnTo>
                    <a:pt x="2" y="319"/>
                  </a:lnTo>
                  <a:lnTo>
                    <a:pt x="0" y="279"/>
                  </a:lnTo>
                  <a:lnTo>
                    <a:pt x="3" y="240"/>
                  </a:lnTo>
                  <a:lnTo>
                    <a:pt x="12" y="203"/>
                  </a:lnTo>
                  <a:lnTo>
                    <a:pt x="25" y="166"/>
                  </a:lnTo>
                  <a:lnTo>
                    <a:pt x="44" y="131"/>
                  </a:lnTo>
                  <a:lnTo>
                    <a:pt x="67" y="99"/>
                  </a:lnTo>
                  <a:lnTo>
                    <a:pt x="96" y="70"/>
                  </a:lnTo>
                  <a:lnTo>
                    <a:pt x="128" y="45"/>
                  </a:lnTo>
                  <a:lnTo>
                    <a:pt x="163" y="25"/>
                  </a:lnTo>
                  <a:lnTo>
                    <a:pt x="201" y="12"/>
                  </a:lnTo>
                  <a:lnTo>
                    <a:pt x="241" y="2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792750" y="5281686"/>
            <a:ext cx="238862" cy="429442"/>
            <a:chOff x="1800640" y="3265277"/>
            <a:chExt cx="510344" cy="917532"/>
          </a:xfrm>
        </p:grpSpPr>
        <p:sp>
          <p:nvSpPr>
            <p:cNvPr id="51" name="Oval 50"/>
            <p:cNvSpPr/>
            <p:nvPr/>
          </p:nvSpPr>
          <p:spPr>
            <a:xfrm>
              <a:off x="1867199" y="3330032"/>
              <a:ext cx="376873" cy="376873"/>
            </a:xfrm>
            <a:prstGeom prst="ellipse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>
              <a:spLocks noEditPoints="1"/>
            </p:cNvSpPr>
            <p:nvPr/>
          </p:nvSpPr>
          <p:spPr bwMode="auto">
            <a:xfrm>
              <a:off x="1800640" y="3265277"/>
              <a:ext cx="510344" cy="917532"/>
            </a:xfrm>
            <a:custGeom>
              <a:avLst/>
              <a:gdLst/>
              <a:ahLst/>
              <a:cxnLst>
                <a:cxn ang="0">
                  <a:pos x="246" y="76"/>
                </a:cxn>
                <a:cxn ang="0">
                  <a:pos x="179" y="101"/>
                </a:cxn>
                <a:cxn ang="0">
                  <a:pos x="124" y="146"/>
                </a:cxn>
                <a:cxn ang="0">
                  <a:pos x="88" y="207"/>
                </a:cxn>
                <a:cxn ang="0">
                  <a:pos x="74" y="280"/>
                </a:cxn>
                <a:cxn ang="0">
                  <a:pos x="85" y="353"/>
                </a:cxn>
                <a:cxn ang="0">
                  <a:pos x="120" y="415"/>
                </a:cxn>
                <a:cxn ang="0">
                  <a:pos x="174" y="461"/>
                </a:cxn>
                <a:cxn ang="0">
                  <a:pos x="241" y="488"/>
                </a:cxn>
                <a:cxn ang="0">
                  <a:pos x="316" y="488"/>
                </a:cxn>
                <a:cxn ang="0">
                  <a:pos x="385" y="464"/>
                </a:cxn>
                <a:cxn ang="0">
                  <a:pos x="439" y="418"/>
                </a:cxn>
                <a:cxn ang="0">
                  <a:pos x="476" y="358"/>
                </a:cxn>
                <a:cxn ang="0">
                  <a:pos x="490" y="285"/>
                </a:cxn>
                <a:cxn ang="0">
                  <a:pos x="477" y="212"/>
                </a:cxn>
                <a:cxn ang="0">
                  <a:pos x="442" y="150"/>
                </a:cxn>
                <a:cxn ang="0">
                  <a:pos x="388" y="103"/>
                </a:cxn>
                <a:cxn ang="0">
                  <a:pos x="321" y="76"/>
                </a:cxn>
                <a:cxn ang="0">
                  <a:pos x="284" y="0"/>
                </a:cxn>
                <a:cxn ang="0">
                  <a:pos x="365" y="13"/>
                </a:cxn>
                <a:cxn ang="0">
                  <a:pos x="438" y="46"/>
                </a:cxn>
                <a:cxn ang="0">
                  <a:pos x="497" y="99"/>
                </a:cxn>
                <a:cxn ang="0">
                  <a:pos x="538" y="166"/>
                </a:cxn>
                <a:cxn ang="0">
                  <a:pos x="561" y="243"/>
                </a:cxn>
                <a:cxn ang="0">
                  <a:pos x="560" y="315"/>
                </a:cxn>
                <a:cxn ang="0">
                  <a:pos x="542" y="380"/>
                </a:cxn>
                <a:cxn ang="0">
                  <a:pos x="506" y="444"/>
                </a:cxn>
                <a:cxn ang="0">
                  <a:pos x="463" y="513"/>
                </a:cxn>
                <a:cxn ang="0">
                  <a:pos x="416" y="598"/>
                </a:cxn>
                <a:cxn ang="0">
                  <a:pos x="367" y="695"/>
                </a:cxn>
                <a:cxn ang="0">
                  <a:pos x="323" y="809"/>
                </a:cxn>
                <a:cxn ang="0">
                  <a:pos x="288" y="941"/>
                </a:cxn>
                <a:cxn ang="0">
                  <a:pos x="274" y="1010"/>
                </a:cxn>
                <a:cxn ang="0">
                  <a:pos x="269" y="979"/>
                </a:cxn>
                <a:cxn ang="0">
                  <a:pos x="260" y="921"/>
                </a:cxn>
                <a:cxn ang="0">
                  <a:pos x="241" y="844"/>
                </a:cxn>
                <a:cxn ang="0">
                  <a:pos x="211" y="750"/>
                </a:cxn>
                <a:cxn ang="0">
                  <a:pos x="169" y="647"/>
                </a:cxn>
                <a:cxn ang="0">
                  <a:pos x="111" y="539"/>
                </a:cxn>
                <a:cxn ang="0">
                  <a:pos x="66" y="464"/>
                </a:cxn>
                <a:cxn ang="0">
                  <a:pos x="31" y="398"/>
                </a:cxn>
                <a:cxn ang="0">
                  <a:pos x="9" y="343"/>
                </a:cxn>
                <a:cxn ang="0">
                  <a:pos x="0" y="279"/>
                </a:cxn>
                <a:cxn ang="0">
                  <a:pos x="12" y="203"/>
                </a:cxn>
                <a:cxn ang="0">
                  <a:pos x="44" y="131"/>
                </a:cxn>
                <a:cxn ang="0">
                  <a:pos x="96" y="70"/>
                </a:cxn>
                <a:cxn ang="0">
                  <a:pos x="163" y="25"/>
                </a:cxn>
                <a:cxn ang="0">
                  <a:pos x="241" y="2"/>
                </a:cxn>
              </a:cxnLst>
              <a:rect l="0" t="0" r="r" b="b"/>
              <a:pathLst>
                <a:path w="564" h="1014">
                  <a:moveTo>
                    <a:pt x="284" y="73"/>
                  </a:moveTo>
                  <a:lnTo>
                    <a:pt x="246" y="76"/>
                  </a:lnTo>
                  <a:lnTo>
                    <a:pt x="211" y="86"/>
                  </a:lnTo>
                  <a:lnTo>
                    <a:pt x="179" y="101"/>
                  </a:lnTo>
                  <a:lnTo>
                    <a:pt x="149" y="121"/>
                  </a:lnTo>
                  <a:lnTo>
                    <a:pt x="124" y="146"/>
                  </a:lnTo>
                  <a:lnTo>
                    <a:pt x="103" y="175"/>
                  </a:lnTo>
                  <a:lnTo>
                    <a:pt x="88" y="207"/>
                  </a:lnTo>
                  <a:lnTo>
                    <a:pt x="77" y="242"/>
                  </a:lnTo>
                  <a:lnTo>
                    <a:pt x="74" y="280"/>
                  </a:lnTo>
                  <a:lnTo>
                    <a:pt x="76" y="318"/>
                  </a:lnTo>
                  <a:lnTo>
                    <a:pt x="85" y="353"/>
                  </a:lnTo>
                  <a:lnTo>
                    <a:pt x="100" y="386"/>
                  </a:lnTo>
                  <a:lnTo>
                    <a:pt x="120" y="415"/>
                  </a:lnTo>
                  <a:lnTo>
                    <a:pt x="146" y="440"/>
                  </a:lnTo>
                  <a:lnTo>
                    <a:pt x="174" y="461"/>
                  </a:lnTo>
                  <a:lnTo>
                    <a:pt x="207" y="478"/>
                  </a:lnTo>
                  <a:lnTo>
                    <a:pt x="241" y="488"/>
                  </a:lnTo>
                  <a:lnTo>
                    <a:pt x="279" y="491"/>
                  </a:lnTo>
                  <a:lnTo>
                    <a:pt x="316" y="488"/>
                  </a:lnTo>
                  <a:lnTo>
                    <a:pt x="352" y="479"/>
                  </a:lnTo>
                  <a:lnTo>
                    <a:pt x="385" y="464"/>
                  </a:lnTo>
                  <a:lnTo>
                    <a:pt x="413" y="444"/>
                  </a:lnTo>
                  <a:lnTo>
                    <a:pt x="439" y="418"/>
                  </a:lnTo>
                  <a:lnTo>
                    <a:pt x="460" y="389"/>
                  </a:lnTo>
                  <a:lnTo>
                    <a:pt x="476" y="358"/>
                  </a:lnTo>
                  <a:lnTo>
                    <a:pt x="486" y="322"/>
                  </a:lnTo>
                  <a:lnTo>
                    <a:pt x="490" y="285"/>
                  </a:lnTo>
                  <a:lnTo>
                    <a:pt x="486" y="247"/>
                  </a:lnTo>
                  <a:lnTo>
                    <a:pt x="477" y="212"/>
                  </a:lnTo>
                  <a:lnTo>
                    <a:pt x="462" y="178"/>
                  </a:lnTo>
                  <a:lnTo>
                    <a:pt x="442" y="150"/>
                  </a:lnTo>
                  <a:lnTo>
                    <a:pt x="417" y="124"/>
                  </a:lnTo>
                  <a:lnTo>
                    <a:pt x="388" y="103"/>
                  </a:lnTo>
                  <a:lnTo>
                    <a:pt x="357" y="87"/>
                  </a:lnTo>
                  <a:lnTo>
                    <a:pt x="321" y="76"/>
                  </a:lnTo>
                  <a:lnTo>
                    <a:pt x="284" y="73"/>
                  </a:lnTo>
                  <a:close/>
                  <a:moveTo>
                    <a:pt x="284" y="0"/>
                  </a:moveTo>
                  <a:lnTo>
                    <a:pt x="326" y="3"/>
                  </a:lnTo>
                  <a:lnTo>
                    <a:pt x="365" y="13"/>
                  </a:lnTo>
                  <a:lnTo>
                    <a:pt x="403" y="27"/>
                  </a:lnTo>
                  <a:lnTo>
                    <a:pt x="438" y="46"/>
                  </a:lnTo>
                  <a:lnTo>
                    <a:pt x="469" y="71"/>
                  </a:lnTo>
                  <a:lnTo>
                    <a:pt x="497" y="99"/>
                  </a:lnTo>
                  <a:lnTo>
                    <a:pt x="520" y="131"/>
                  </a:lnTo>
                  <a:lnTo>
                    <a:pt x="538" y="166"/>
                  </a:lnTo>
                  <a:lnTo>
                    <a:pt x="552" y="203"/>
                  </a:lnTo>
                  <a:lnTo>
                    <a:pt x="561" y="243"/>
                  </a:lnTo>
                  <a:lnTo>
                    <a:pt x="564" y="285"/>
                  </a:lnTo>
                  <a:lnTo>
                    <a:pt x="560" y="315"/>
                  </a:lnTo>
                  <a:lnTo>
                    <a:pt x="553" y="347"/>
                  </a:lnTo>
                  <a:lnTo>
                    <a:pt x="542" y="380"/>
                  </a:lnTo>
                  <a:lnTo>
                    <a:pt x="524" y="414"/>
                  </a:lnTo>
                  <a:lnTo>
                    <a:pt x="506" y="444"/>
                  </a:lnTo>
                  <a:lnTo>
                    <a:pt x="486" y="476"/>
                  </a:lnTo>
                  <a:lnTo>
                    <a:pt x="463" y="513"/>
                  </a:lnTo>
                  <a:lnTo>
                    <a:pt x="440" y="554"/>
                  </a:lnTo>
                  <a:lnTo>
                    <a:pt x="416" y="598"/>
                  </a:lnTo>
                  <a:lnTo>
                    <a:pt x="392" y="644"/>
                  </a:lnTo>
                  <a:lnTo>
                    <a:pt x="367" y="695"/>
                  </a:lnTo>
                  <a:lnTo>
                    <a:pt x="344" y="750"/>
                  </a:lnTo>
                  <a:lnTo>
                    <a:pt x="323" y="809"/>
                  </a:lnTo>
                  <a:lnTo>
                    <a:pt x="304" y="873"/>
                  </a:lnTo>
                  <a:lnTo>
                    <a:pt x="288" y="941"/>
                  </a:lnTo>
                  <a:lnTo>
                    <a:pt x="274" y="1014"/>
                  </a:lnTo>
                  <a:lnTo>
                    <a:pt x="274" y="1010"/>
                  </a:lnTo>
                  <a:lnTo>
                    <a:pt x="273" y="998"/>
                  </a:lnTo>
                  <a:lnTo>
                    <a:pt x="269" y="979"/>
                  </a:lnTo>
                  <a:lnTo>
                    <a:pt x="266" y="953"/>
                  </a:lnTo>
                  <a:lnTo>
                    <a:pt x="260" y="921"/>
                  </a:lnTo>
                  <a:lnTo>
                    <a:pt x="252" y="884"/>
                  </a:lnTo>
                  <a:lnTo>
                    <a:pt x="241" y="844"/>
                  </a:lnTo>
                  <a:lnTo>
                    <a:pt x="228" y="799"/>
                  </a:lnTo>
                  <a:lnTo>
                    <a:pt x="211" y="750"/>
                  </a:lnTo>
                  <a:lnTo>
                    <a:pt x="192" y="700"/>
                  </a:lnTo>
                  <a:lnTo>
                    <a:pt x="169" y="647"/>
                  </a:lnTo>
                  <a:lnTo>
                    <a:pt x="142" y="593"/>
                  </a:lnTo>
                  <a:lnTo>
                    <a:pt x="111" y="539"/>
                  </a:lnTo>
                  <a:lnTo>
                    <a:pt x="87" y="500"/>
                  </a:lnTo>
                  <a:lnTo>
                    <a:pt x="66" y="464"/>
                  </a:lnTo>
                  <a:lnTo>
                    <a:pt x="47" y="429"/>
                  </a:lnTo>
                  <a:lnTo>
                    <a:pt x="31" y="398"/>
                  </a:lnTo>
                  <a:lnTo>
                    <a:pt x="18" y="370"/>
                  </a:lnTo>
                  <a:lnTo>
                    <a:pt x="9" y="343"/>
                  </a:lnTo>
                  <a:lnTo>
                    <a:pt x="2" y="319"/>
                  </a:lnTo>
                  <a:lnTo>
                    <a:pt x="0" y="279"/>
                  </a:lnTo>
                  <a:lnTo>
                    <a:pt x="3" y="240"/>
                  </a:lnTo>
                  <a:lnTo>
                    <a:pt x="12" y="203"/>
                  </a:lnTo>
                  <a:lnTo>
                    <a:pt x="25" y="166"/>
                  </a:lnTo>
                  <a:lnTo>
                    <a:pt x="44" y="131"/>
                  </a:lnTo>
                  <a:lnTo>
                    <a:pt x="67" y="99"/>
                  </a:lnTo>
                  <a:lnTo>
                    <a:pt x="96" y="70"/>
                  </a:lnTo>
                  <a:lnTo>
                    <a:pt x="128" y="45"/>
                  </a:lnTo>
                  <a:lnTo>
                    <a:pt x="163" y="25"/>
                  </a:lnTo>
                  <a:lnTo>
                    <a:pt x="201" y="12"/>
                  </a:lnTo>
                  <a:lnTo>
                    <a:pt x="241" y="2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2452480" y="5281686"/>
            <a:ext cx="238862" cy="429442"/>
            <a:chOff x="1800640" y="3265277"/>
            <a:chExt cx="510344" cy="917532"/>
          </a:xfrm>
        </p:grpSpPr>
        <p:sp>
          <p:nvSpPr>
            <p:cNvPr id="54" name="Oval 53"/>
            <p:cNvSpPr/>
            <p:nvPr/>
          </p:nvSpPr>
          <p:spPr>
            <a:xfrm>
              <a:off x="1867199" y="3330032"/>
              <a:ext cx="376873" cy="376873"/>
            </a:xfrm>
            <a:prstGeom prst="ellipse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1800640" y="3265277"/>
              <a:ext cx="510344" cy="917532"/>
            </a:xfrm>
            <a:custGeom>
              <a:avLst/>
              <a:gdLst/>
              <a:ahLst/>
              <a:cxnLst>
                <a:cxn ang="0">
                  <a:pos x="246" y="76"/>
                </a:cxn>
                <a:cxn ang="0">
                  <a:pos x="179" y="101"/>
                </a:cxn>
                <a:cxn ang="0">
                  <a:pos x="124" y="146"/>
                </a:cxn>
                <a:cxn ang="0">
                  <a:pos x="88" y="207"/>
                </a:cxn>
                <a:cxn ang="0">
                  <a:pos x="74" y="280"/>
                </a:cxn>
                <a:cxn ang="0">
                  <a:pos x="85" y="353"/>
                </a:cxn>
                <a:cxn ang="0">
                  <a:pos x="120" y="415"/>
                </a:cxn>
                <a:cxn ang="0">
                  <a:pos x="174" y="461"/>
                </a:cxn>
                <a:cxn ang="0">
                  <a:pos x="241" y="488"/>
                </a:cxn>
                <a:cxn ang="0">
                  <a:pos x="316" y="488"/>
                </a:cxn>
                <a:cxn ang="0">
                  <a:pos x="385" y="464"/>
                </a:cxn>
                <a:cxn ang="0">
                  <a:pos x="439" y="418"/>
                </a:cxn>
                <a:cxn ang="0">
                  <a:pos x="476" y="358"/>
                </a:cxn>
                <a:cxn ang="0">
                  <a:pos x="490" y="285"/>
                </a:cxn>
                <a:cxn ang="0">
                  <a:pos x="477" y="212"/>
                </a:cxn>
                <a:cxn ang="0">
                  <a:pos x="442" y="150"/>
                </a:cxn>
                <a:cxn ang="0">
                  <a:pos x="388" y="103"/>
                </a:cxn>
                <a:cxn ang="0">
                  <a:pos x="321" y="76"/>
                </a:cxn>
                <a:cxn ang="0">
                  <a:pos x="284" y="0"/>
                </a:cxn>
                <a:cxn ang="0">
                  <a:pos x="365" y="13"/>
                </a:cxn>
                <a:cxn ang="0">
                  <a:pos x="438" y="46"/>
                </a:cxn>
                <a:cxn ang="0">
                  <a:pos x="497" y="99"/>
                </a:cxn>
                <a:cxn ang="0">
                  <a:pos x="538" y="166"/>
                </a:cxn>
                <a:cxn ang="0">
                  <a:pos x="561" y="243"/>
                </a:cxn>
                <a:cxn ang="0">
                  <a:pos x="560" y="315"/>
                </a:cxn>
                <a:cxn ang="0">
                  <a:pos x="542" y="380"/>
                </a:cxn>
                <a:cxn ang="0">
                  <a:pos x="506" y="444"/>
                </a:cxn>
                <a:cxn ang="0">
                  <a:pos x="463" y="513"/>
                </a:cxn>
                <a:cxn ang="0">
                  <a:pos x="416" y="598"/>
                </a:cxn>
                <a:cxn ang="0">
                  <a:pos x="367" y="695"/>
                </a:cxn>
                <a:cxn ang="0">
                  <a:pos x="323" y="809"/>
                </a:cxn>
                <a:cxn ang="0">
                  <a:pos x="288" y="941"/>
                </a:cxn>
                <a:cxn ang="0">
                  <a:pos x="274" y="1010"/>
                </a:cxn>
                <a:cxn ang="0">
                  <a:pos x="269" y="979"/>
                </a:cxn>
                <a:cxn ang="0">
                  <a:pos x="260" y="921"/>
                </a:cxn>
                <a:cxn ang="0">
                  <a:pos x="241" y="844"/>
                </a:cxn>
                <a:cxn ang="0">
                  <a:pos x="211" y="750"/>
                </a:cxn>
                <a:cxn ang="0">
                  <a:pos x="169" y="647"/>
                </a:cxn>
                <a:cxn ang="0">
                  <a:pos x="111" y="539"/>
                </a:cxn>
                <a:cxn ang="0">
                  <a:pos x="66" y="464"/>
                </a:cxn>
                <a:cxn ang="0">
                  <a:pos x="31" y="398"/>
                </a:cxn>
                <a:cxn ang="0">
                  <a:pos x="9" y="343"/>
                </a:cxn>
                <a:cxn ang="0">
                  <a:pos x="0" y="279"/>
                </a:cxn>
                <a:cxn ang="0">
                  <a:pos x="12" y="203"/>
                </a:cxn>
                <a:cxn ang="0">
                  <a:pos x="44" y="131"/>
                </a:cxn>
                <a:cxn ang="0">
                  <a:pos x="96" y="70"/>
                </a:cxn>
                <a:cxn ang="0">
                  <a:pos x="163" y="25"/>
                </a:cxn>
                <a:cxn ang="0">
                  <a:pos x="241" y="2"/>
                </a:cxn>
              </a:cxnLst>
              <a:rect l="0" t="0" r="r" b="b"/>
              <a:pathLst>
                <a:path w="564" h="1014">
                  <a:moveTo>
                    <a:pt x="284" y="73"/>
                  </a:moveTo>
                  <a:lnTo>
                    <a:pt x="246" y="76"/>
                  </a:lnTo>
                  <a:lnTo>
                    <a:pt x="211" y="86"/>
                  </a:lnTo>
                  <a:lnTo>
                    <a:pt x="179" y="101"/>
                  </a:lnTo>
                  <a:lnTo>
                    <a:pt x="149" y="121"/>
                  </a:lnTo>
                  <a:lnTo>
                    <a:pt x="124" y="146"/>
                  </a:lnTo>
                  <a:lnTo>
                    <a:pt x="103" y="175"/>
                  </a:lnTo>
                  <a:lnTo>
                    <a:pt x="88" y="207"/>
                  </a:lnTo>
                  <a:lnTo>
                    <a:pt x="77" y="242"/>
                  </a:lnTo>
                  <a:lnTo>
                    <a:pt x="74" y="280"/>
                  </a:lnTo>
                  <a:lnTo>
                    <a:pt x="76" y="318"/>
                  </a:lnTo>
                  <a:lnTo>
                    <a:pt x="85" y="353"/>
                  </a:lnTo>
                  <a:lnTo>
                    <a:pt x="100" y="386"/>
                  </a:lnTo>
                  <a:lnTo>
                    <a:pt x="120" y="415"/>
                  </a:lnTo>
                  <a:lnTo>
                    <a:pt x="146" y="440"/>
                  </a:lnTo>
                  <a:lnTo>
                    <a:pt x="174" y="461"/>
                  </a:lnTo>
                  <a:lnTo>
                    <a:pt x="207" y="478"/>
                  </a:lnTo>
                  <a:lnTo>
                    <a:pt x="241" y="488"/>
                  </a:lnTo>
                  <a:lnTo>
                    <a:pt x="279" y="491"/>
                  </a:lnTo>
                  <a:lnTo>
                    <a:pt x="316" y="488"/>
                  </a:lnTo>
                  <a:lnTo>
                    <a:pt x="352" y="479"/>
                  </a:lnTo>
                  <a:lnTo>
                    <a:pt x="385" y="464"/>
                  </a:lnTo>
                  <a:lnTo>
                    <a:pt x="413" y="444"/>
                  </a:lnTo>
                  <a:lnTo>
                    <a:pt x="439" y="418"/>
                  </a:lnTo>
                  <a:lnTo>
                    <a:pt x="460" y="389"/>
                  </a:lnTo>
                  <a:lnTo>
                    <a:pt x="476" y="358"/>
                  </a:lnTo>
                  <a:lnTo>
                    <a:pt x="486" y="322"/>
                  </a:lnTo>
                  <a:lnTo>
                    <a:pt x="490" y="285"/>
                  </a:lnTo>
                  <a:lnTo>
                    <a:pt x="486" y="247"/>
                  </a:lnTo>
                  <a:lnTo>
                    <a:pt x="477" y="212"/>
                  </a:lnTo>
                  <a:lnTo>
                    <a:pt x="462" y="178"/>
                  </a:lnTo>
                  <a:lnTo>
                    <a:pt x="442" y="150"/>
                  </a:lnTo>
                  <a:lnTo>
                    <a:pt x="417" y="124"/>
                  </a:lnTo>
                  <a:lnTo>
                    <a:pt x="388" y="103"/>
                  </a:lnTo>
                  <a:lnTo>
                    <a:pt x="357" y="87"/>
                  </a:lnTo>
                  <a:lnTo>
                    <a:pt x="321" y="76"/>
                  </a:lnTo>
                  <a:lnTo>
                    <a:pt x="284" y="73"/>
                  </a:lnTo>
                  <a:close/>
                  <a:moveTo>
                    <a:pt x="284" y="0"/>
                  </a:moveTo>
                  <a:lnTo>
                    <a:pt x="326" y="3"/>
                  </a:lnTo>
                  <a:lnTo>
                    <a:pt x="365" y="13"/>
                  </a:lnTo>
                  <a:lnTo>
                    <a:pt x="403" y="27"/>
                  </a:lnTo>
                  <a:lnTo>
                    <a:pt x="438" y="46"/>
                  </a:lnTo>
                  <a:lnTo>
                    <a:pt x="469" y="71"/>
                  </a:lnTo>
                  <a:lnTo>
                    <a:pt x="497" y="99"/>
                  </a:lnTo>
                  <a:lnTo>
                    <a:pt x="520" y="131"/>
                  </a:lnTo>
                  <a:lnTo>
                    <a:pt x="538" y="166"/>
                  </a:lnTo>
                  <a:lnTo>
                    <a:pt x="552" y="203"/>
                  </a:lnTo>
                  <a:lnTo>
                    <a:pt x="561" y="243"/>
                  </a:lnTo>
                  <a:lnTo>
                    <a:pt x="564" y="285"/>
                  </a:lnTo>
                  <a:lnTo>
                    <a:pt x="560" y="315"/>
                  </a:lnTo>
                  <a:lnTo>
                    <a:pt x="553" y="347"/>
                  </a:lnTo>
                  <a:lnTo>
                    <a:pt x="542" y="380"/>
                  </a:lnTo>
                  <a:lnTo>
                    <a:pt x="524" y="414"/>
                  </a:lnTo>
                  <a:lnTo>
                    <a:pt x="506" y="444"/>
                  </a:lnTo>
                  <a:lnTo>
                    <a:pt x="486" y="476"/>
                  </a:lnTo>
                  <a:lnTo>
                    <a:pt x="463" y="513"/>
                  </a:lnTo>
                  <a:lnTo>
                    <a:pt x="440" y="554"/>
                  </a:lnTo>
                  <a:lnTo>
                    <a:pt x="416" y="598"/>
                  </a:lnTo>
                  <a:lnTo>
                    <a:pt x="392" y="644"/>
                  </a:lnTo>
                  <a:lnTo>
                    <a:pt x="367" y="695"/>
                  </a:lnTo>
                  <a:lnTo>
                    <a:pt x="344" y="750"/>
                  </a:lnTo>
                  <a:lnTo>
                    <a:pt x="323" y="809"/>
                  </a:lnTo>
                  <a:lnTo>
                    <a:pt x="304" y="873"/>
                  </a:lnTo>
                  <a:lnTo>
                    <a:pt x="288" y="941"/>
                  </a:lnTo>
                  <a:lnTo>
                    <a:pt x="274" y="1014"/>
                  </a:lnTo>
                  <a:lnTo>
                    <a:pt x="274" y="1010"/>
                  </a:lnTo>
                  <a:lnTo>
                    <a:pt x="273" y="998"/>
                  </a:lnTo>
                  <a:lnTo>
                    <a:pt x="269" y="979"/>
                  </a:lnTo>
                  <a:lnTo>
                    <a:pt x="266" y="953"/>
                  </a:lnTo>
                  <a:lnTo>
                    <a:pt x="260" y="921"/>
                  </a:lnTo>
                  <a:lnTo>
                    <a:pt x="252" y="884"/>
                  </a:lnTo>
                  <a:lnTo>
                    <a:pt x="241" y="844"/>
                  </a:lnTo>
                  <a:lnTo>
                    <a:pt x="228" y="799"/>
                  </a:lnTo>
                  <a:lnTo>
                    <a:pt x="211" y="750"/>
                  </a:lnTo>
                  <a:lnTo>
                    <a:pt x="192" y="700"/>
                  </a:lnTo>
                  <a:lnTo>
                    <a:pt x="169" y="647"/>
                  </a:lnTo>
                  <a:lnTo>
                    <a:pt x="142" y="593"/>
                  </a:lnTo>
                  <a:lnTo>
                    <a:pt x="111" y="539"/>
                  </a:lnTo>
                  <a:lnTo>
                    <a:pt x="87" y="500"/>
                  </a:lnTo>
                  <a:lnTo>
                    <a:pt x="66" y="464"/>
                  </a:lnTo>
                  <a:lnTo>
                    <a:pt x="47" y="429"/>
                  </a:lnTo>
                  <a:lnTo>
                    <a:pt x="31" y="398"/>
                  </a:lnTo>
                  <a:lnTo>
                    <a:pt x="18" y="370"/>
                  </a:lnTo>
                  <a:lnTo>
                    <a:pt x="9" y="343"/>
                  </a:lnTo>
                  <a:lnTo>
                    <a:pt x="2" y="319"/>
                  </a:lnTo>
                  <a:lnTo>
                    <a:pt x="0" y="279"/>
                  </a:lnTo>
                  <a:lnTo>
                    <a:pt x="3" y="240"/>
                  </a:lnTo>
                  <a:lnTo>
                    <a:pt x="12" y="203"/>
                  </a:lnTo>
                  <a:lnTo>
                    <a:pt x="25" y="166"/>
                  </a:lnTo>
                  <a:lnTo>
                    <a:pt x="44" y="131"/>
                  </a:lnTo>
                  <a:lnTo>
                    <a:pt x="67" y="99"/>
                  </a:lnTo>
                  <a:lnTo>
                    <a:pt x="96" y="70"/>
                  </a:lnTo>
                  <a:lnTo>
                    <a:pt x="128" y="45"/>
                  </a:lnTo>
                  <a:lnTo>
                    <a:pt x="163" y="25"/>
                  </a:lnTo>
                  <a:lnTo>
                    <a:pt x="201" y="12"/>
                  </a:lnTo>
                  <a:lnTo>
                    <a:pt x="241" y="2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445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90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 useBgFill="1">
        <p:nvSpPr>
          <p:cNvPr id="158" name="Freeform 7"/>
          <p:cNvSpPr>
            <a:spLocks/>
          </p:cNvSpPr>
          <p:nvPr/>
        </p:nvSpPr>
        <p:spPr bwMode="auto">
          <a:xfrm>
            <a:off x="1024482" y="875473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162633" y="1190392"/>
            <a:ext cx="3541775" cy="1766608"/>
            <a:chOff x="1028637" y="2123090"/>
            <a:chExt cx="6437375" cy="3210910"/>
          </a:xfrm>
        </p:grpSpPr>
        <p:grpSp>
          <p:nvGrpSpPr>
            <p:cNvPr id="27" name="Group 188"/>
            <p:cNvGrpSpPr/>
            <p:nvPr/>
          </p:nvGrpSpPr>
          <p:grpSpPr>
            <a:xfrm>
              <a:off x="3735508" y="3481193"/>
              <a:ext cx="1227426" cy="1375215"/>
              <a:chOff x="5357220" y="3485722"/>
              <a:chExt cx="1635229" cy="1832119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32" name="Freeform 1207"/>
              <p:cNvSpPr>
                <a:spLocks/>
              </p:cNvSpPr>
              <p:nvPr/>
            </p:nvSpPr>
            <p:spPr bwMode="auto">
              <a:xfrm>
                <a:off x="6797631" y="4733387"/>
                <a:ext cx="174093" cy="337824"/>
              </a:xfrm>
              <a:custGeom>
                <a:avLst/>
                <a:gdLst/>
                <a:ahLst/>
                <a:cxnLst>
                  <a:cxn ang="0">
                    <a:pos x="68" y="0"/>
                  </a:cxn>
                  <a:cxn ang="0">
                    <a:pos x="74" y="4"/>
                  </a:cxn>
                  <a:cxn ang="0">
                    <a:pos x="78" y="12"/>
                  </a:cxn>
                  <a:cxn ang="0">
                    <a:pos x="81" y="21"/>
                  </a:cxn>
                  <a:cxn ang="0">
                    <a:pos x="83" y="31"/>
                  </a:cxn>
                  <a:cxn ang="0">
                    <a:pos x="84" y="39"/>
                  </a:cxn>
                  <a:cxn ang="0">
                    <a:pos x="84" y="46"/>
                  </a:cxn>
                  <a:cxn ang="0">
                    <a:pos x="83" y="44"/>
                  </a:cxn>
                  <a:cxn ang="0">
                    <a:pos x="81" y="44"/>
                  </a:cxn>
                  <a:cxn ang="0">
                    <a:pos x="79" y="43"/>
                  </a:cxn>
                  <a:cxn ang="0">
                    <a:pos x="78" y="43"/>
                  </a:cxn>
                  <a:cxn ang="0">
                    <a:pos x="77" y="65"/>
                  </a:cxn>
                  <a:cxn ang="0">
                    <a:pos x="72" y="82"/>
                  </a:cxn>
                  <a:cxn ang="0">
                    <a:pos x="66" y="100"/>
                  </a:cxn>
                  <a:cxn ang="0">
                    <a:pos x="59" y="116"/>
                  </a:cxn>
                  <a:cxn ang="0">
                    <a:pos x="48" y="146"/>
                  </a:cxn>
                  <a:cxn ang="0">
                    <a:pos x="42" y="155"/>
                  </a:cxn>
                  <a:cxn ang="0">
                    <a:pos x="34" y="160"/>
                  </a:cxn>
                  <a:cxn ang="0">
                    <a:pos x="24" y="163"/>
                  </a:cxn>
                  <a:cxn ang="0">
                    <a:pos x="17" y="160"/>
                  </a:cxn>
                  <a:cxn ang="0">
                    <a:pos x="10" y="155"/>
                  </a:cxn>
                  <a:cxn ang="0">
                    <a:pos x="5" y="148"/>
                  </a:cxn>
                  <a:cxn ang="0">
                    <a:pos x="4" y="140"/>
                  </a:cxn>
                  <a:cxn ang="0">
                    <a:pos x="4" y="136"/>
                  </a:cxn>
                  <a:cxn ang="0">
                    <a:pos x="5" y="134"/>
                  </a:cxn>
                  <a:cxn ang="0">
                    <a:pos x="5" y="130"/>
                  </a:cxn>
                  <a:cxn ang="0">
                    <a:pos x="3" y="127"/>
                  </a:cxn>
                  <a:cxn ang="0">
                    <a:pos x="2" y="125"/>
                  </a:cxn>
                  <a:cxn ang="0">
                    <a:pos x="0" y="121"/>
                  </a:cxn>
                  <a:cxn ang="0">
                    <a:pos x="0" y="112"/>
                  </a:cxn>
                  <a:cxn ang="0">
                    <a:pos x="8" y="105"/>
                  </a:cxn>
                  <a:cxn ang="0">
                    <a:pos x="9" y="105"/>
                  </a:cxn>
                  <a:cxn ang="0">
                    <a:pos x="9" y="104"/>
                  </a:cxn>
                  <a:cxn ang="0">
                    <a:pos x="10" y="102"/>
                  </a:cxn>
                  <a:cxn ang="0">
                    <a:pos x="12" y="100"/>
                  </a:cxn>
                  <a:cxn ang="0">
                    <a:pos x="14" y="92"/>
                  </a:cxn>
                  <a:cxn ang="0">
                    <a:pos x="15" y="90"/>
                  </a:cxn>
                  <a:cxn ang="0">
                    <a:pos x="17" y="88"/>
                  </a:cxn>
                  <a:cxn ang="0">
                    <a:pos x="17" y="87"/>
                  </a:cxn>
                  <a:cxn ang="0">
                    <a:pos x="15" y="81"/>
                  </a:cxn>
                  <a:cxn ang="0">
                    <a:pos x="12" y="73"/>
                  </a:cxn>
                  <a:cxn ang="0">
                    <a:pos x="10" y="66"/>
                  </a:cxn>
                  <a:cxn ang="0">
                    <a:pos x="12" y="56"/>
                  </a:cxn>
                  <a:cxn ang="0">
                    <a:pos x="17" y="49"/>
                  </a:cxn>
                  <a:cxn ang="0">
                    <a:pos x="23" y="46"/>
                  </a:cxn>
                  <a:cxn ang="0">
                    <a:pos x="29" y="43"/>
                  </a:cxn>
                  <a:cxn ang="0">
                    <a:pos x="37" y="39"/>
                  </a:cxn>
                  <a:cxn ang="0">
                    <a:pos x="44" y="34"/>
                  </a:cxn>
                  <a:cxn ang="0">
                    <a:pos x="53" y="27"/>
                  </a:cxn>
                  <a:cxn ang="0">
                    <a:pos x="59" y="19"/>
                  </a:cxn>
                  <a:cxn ang="0">
                    <a:pos x="66" y="13"/>
                  </a:cxn>
                  <a:cxn ang="0">
                    <a:pos x="67" y="10"/>
                  </a:cxn>
                  <a:cxn ang="0">
                    <a:pos x="67" y="5"/>
                  </a:cxn>
                  <a:cxn ang="0">
                    <a:pos x="68" y="3"/>
                  </a:cxn>
                  <a:cxn ang="0">
                    <a:pos x="68" y="0"/>
                  </a:cxn>
                </a:cxnLst>
                <a:rect l="0" t="0" r="r" b="b"/>
                <a:pathLst>
                  <a:path w="84" h="163">
                    <a:moveTo>
                      <a:pt x="68" y="0"/>
                    </a:moveTo>
                    <a:lnTo>
                      <a:pt x="74" y="4"/>
                    </a:lnTo>
                    <a:lnTo>
                      <a:pt x="78" y="12"/>
                    </a:lnTo>
                    <a:lnTo>
                      <a:pt x="81" y="21"/>
                    </a:lnTo>
                    <a:lnTo>
                      <a:pt x="83" y="31"/>
                    </a:lnTo>
                    <a:lnTo>
                      <a:pt x="84" y="39"/>
                    </a:lnTo>
                    <a:lnTo>
                      <a:pt x="84" y="46"/>
                    </a:lnTo>
                    <a:lnTo>
                      <a:pt x="83" y="44"/>
                    </a:lnTo>
                    <a:lnTo>
                      <a:pt x="81" y="44"/>
                    </a:lnTo>
                    <a:lnTo>
                      <a:pt x="79" y="43"/>
                    </a:lnTo>
                    <a:lnTo>
                      <a:pt x="78" y="43"/>
                    </a:lnTo>
                    <a:lnTo>
                      <a:pt x="77" y="65"/>
                    </a:lnTo>
                    <a:lnTo>
                      <a:pt x="72" y="82"/>
                    </a:lnTo>
                    <a:lnTo>
                      <a:pt x="66" y="100"/>
                    </a:lnTo>
                    <a:lnTo>
                      <a:pt x="59" y="116"/>
                    </a:lnTo>
                    <a:lnTo>
                      <a:pt x="48" y="146"/>
                    </a:lnTo>
                    <a:lnTo>
                      <a:pt x="42" y="155"/>
                    </a:lnTo>
                    <a:lnTo>
                      <a:pt x="34" y="160"/>
                    </a:lnTo>
                    <a:lnTo>
                      <a:pt x="24" y="163"/>
                    </a:lnTo>
                    <a:lnTo>
                      <a:pt x="17" y="160"/>
                    </a:lnTo>
                    <a:lnTo>
                      <a:pt x="10" y="155"/>
                    </a:lnTo>
                    <a:lnTo>
                      <a:pt x="5" y="148"/>
                    </a:lnTo>
                    <a:lnTo>
                      <a:pt x="4" y="140"/>
                    </a:lnTo>
                    <a:lnTo>
                      <a:pt x="4" y="136"/>
                    </a:lnTo>
                    <a:lnTo>
                      <a:pt x="5" y="134"/>
                    </a:lnTo>
                    <a:lnTo>
                      <a:pt x="5" y="130"/>
                    </a:lnTo>
                    <a:lnTo>
                      <a:pt x="3" y="127"/>
                    </a:lnTo>
                    <a:lnTo>
                      <a:pt x="2" y="125"/>
                    </a:lnTo>
                    <a:lnTo>
                      <a:pt x="0" y="121"/>
                    </a:lnTo>
                    <a:lnTo>
                      <a:pt x="0" y="112"/>
                    </a:lnTo>
                    <a:lnTo>
                      <a:pt x="8" y="105"/>
                    </a:lnTo>
                    <a:lnTo>
                      <a:pt x="9" y="105"/>
                    </a:lnTo>
                    <a:lnTo>
                      <a:pt x="9" y="104"/>
                    </a:lnTo>
                    <a:lnTo>
                      <a:pt x="10" y="102"/>
                    </a:lnTo>
                    <a:lnTo>
                      <a:pt x="12" y="100"/>
                    </a:lnTo>
                    <a:lnTo>
                      <a:pt x="14" y="92"/>
                    </a:lnTo>
                    <a:lnTo>
                      <a:pt x="15" y="90"/>
                    </a:lnTo>
                    <a:lnTo>
                      <a:pt x="17" y="88"/>
                    </a:lnTo>
                    <a:lnTo>
                      <a:pt x="17" y="87"/>
                    </a:lnTo>
                    <a:lnTo>
                      <a:pt x="15" y="81"/>
                    </a:lnTo>
                    <a:lnTo>
                      <a:pt x="12" y="73"/>
                    </a:lnTo>
                    <a:lnTo>
                      <a:pt x="10" y="66"/>
                    </a:lnTo>
                    <a:lnTo>
                      <a:pt x="12" y="56"/>
                    </a:lnTo>
                    <a:lnTo>
                      <a:pt x="17" y="49"/>
                    </a:lnTo>
                    <a:lnTo>
                      <a:pt x="23" y="46"/>
                    </a:lnTo>
                    <a:lnTo>
                      <a:pt x="29" y="43"/>
                    </a:lnTo>
                    <a:lnTo>
                      <a:pt x="37" y="39"/>
                    </a:lnTo>
                    <a:lnTo>
                      <a:pt x="44" y="34"/>
                    </a:lnTo>
                    <a:lnTo>
                      <a:pt x="53" y="27"/>
                    </a:lnTo>
                    <a:lnTo>
                      <a:pt x="59" y="19"/>
                    </a:lnTo>
                    <a:lnTo>
                      <a:pt x="66" y="13"/>
                    </a:lnTo>
                    <a:lnTo>
                      <a:pt x="67" y="10"/>
                    </a:lnTo>
                    <a:lnTo>
                      <a:pt x="67" y="5"/>
                    </a:lnTo>
                    <a:lnTo>
                      <a:pt x="68" y="3"/>
                    </a:lnTo>
                    <a:lnTo>
                      <a:pt x="6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Freeform 1208"/>
              <p:cNvSpPr>
                <a:spLocks/>
              </p:cNvSpPr>
              <p:nvPr/>
            </p:nvSpPr>
            <p:spPr bwMode="auto">
              <a:xfrm>
                <a:off x="5357220" y="3485722"/>
                <a:ext cx="1635229" cy="1832119"/>
              </a:xfrm>
              <a:custGeom>
                <a:avLst/>
                <a:gdLst/>
                <a:ahLst/>
                <a:cxnLst>
                  <a:cxn ang="0">
                    <a:pos x="321" y="7"/>
                  </a:cxn>
                  <a:cxn ang="0">
                    <a:pos x="324" y="18"/>
                  </a:cxn>
                  <a:cxn ang="0">
                    <a:pos x="325" y="34"/>
                  </a:cxn>
                  <a:cxn ang="0">
                    <a:pos x="339" y="58"/>
                  </a:cxn>
                  <a:cxn ang="0">
                    <a:pos x="405" y="89"/>
                  </a:cxn>
                  <a:cxn ang="0">
                    <a:pos x="428" y="77"/>
                  </a:cxn>
                  <a:cxn ang="0">
                    <a:pos x="461" y="64"/>
                  </a:cxn>
                  <a:cxn ang="0">
                    <a:pos x="482" y="73"/>
                  </a:cxn>
                  <a:cxn ang="0">
                    <a:pos x="546" y="82"/>
                  </a:cxn>
                  <a:cxn ang="0">
                    <a:pos x="590" y="83"/>
                  </a:cxn>
                  <a:cxn ang="0">
                    <a:pos x="599" y="113"/>
                  </a:cxn>
                  <a:cxn ang="0">
                    <a:pos x="571" y="99"/>
                  </a:cxn>
                  <a:cxn ang="0">
                    <a:pos x="626" y="205"/>
                  </a:cxn>
                  <a:cxn ang="0">
                    <a:pos x="639" y="240"/>
                  </a:cxn>
                  <a:cxn ang="0">
                    <a:pos x="659" y="277"/>
                  </a:cxn>
                  <a:cxn ang="0">
                    <a:pos x="697" y="308"/>
                  </a:cxn>
                  <a:cxn ang="0">
                    <a:pos x="700" y="326"/>
                  </a:cxn>
                  <a:cxn ang="0">
                    <a:pos x="717" y="338"/>
                  </a:cxn>
                  <a:cxn ang="0">
                    <a:pos x="742" y="331"/>
                  </a:cxn>
                  <a:cxn ang="0">
                    <a:pos x="771" y="380"/>
                  </a:cxn>
                  <a:cxn ang="0">
                    <a:pos x="702" y="453"/>
                  </a:cxn>
                  <a:cxn ang="0">
                    <a:pos x="655" y="511"/>
                  </a:cxn>
                  <a:cxn ang="0">
                    <a:pos x="655" y="563"/>
                  </a:cxn>
                  <a:cxn ang="0">
                    <a:pos x="665" y="589"/>
                  </a:cxn>
                  <a:cxn ang="0">
                    <a:pos x="658" y="650"/>
                  </a:cxn>
                  <a:cxn ang="0">
                    <a:pos x="609" y="688"/>
                  </a:cxn>
                  <a:cxn ang="0">
                    <a:pos x="597" y="707"/>
                  </a:cxn>
                  <a:cxn ang="0">
                    <a:pos x="605" y="751"/>
                  </a:cxn>
                  <a:cxn ang="0">
                    <a:pos x="575" y="775"/>
                  </a:cxn>
                  <a:cxn ang="0">
                    <a:pos x="562" y="807"/>
                  </a:cxn>
                  <a:cxn ang="0">
                    <a:pos x="511" y="868"/>
                  </a:cxn>
                  <a:cxn ang="0">
                    <a:pos x="492" y="874"/>
                  </a:cxn>
                  <a:cxn ang="0">
                    <a:pos x="472" y="872"/>
                  </a:cxn>
                  <a:cxn ang="0">
                    <a:pos x="414" y="877"/>
                  </a:cxn>
                  <a:cxn ang="0">
                    <a:pos x="410" y="846"/>
                  </a:cxn>
                  <a:cxn ang="0">
                    <a:pos x="372" y="778"/>
                  </a:cxn>
                  <a:cxn ang="0">
                    <a:pos x="355" y="716"/>
                  </a:cxn>
                  <a:cxn ang="0">
                    <a:pos x="339" y="631"/>
                  </a:cxn>
                  <a:cxn ang="0">
                    <a:pos x="354" y="581"/>
                  </a:cxn>
                  <a:cxn ang="0">
                    <a:pos x="339" y="523"/>
                  </a:cxn>
                  <a:cxn ang="0">
                    <a:pos x="301" y="469"/>
                  </a:cxn>
                  <a:cxn ang="0">
                    <a:pos x="311" y="453"/>
                  </a:cxn>
                  <a:cxn ang="0">
                    <a:pos x="315" y="426"/>
                  </a:cxn>
                  <a:cxn ang="0">
                    <a:pos x="266" y="406"/>
                  </a:cxn>
                  <a:cxn ang="0">
                    <a:pos x="201" y="395"/>
                  </a:cxn>
                  <a:cxn ang="0">
                    <a:pos x="151" y="400"/>
                  </a:cxn>
                  <a:cxn ang="0">
                    <a:pos x="102" y="406"/>
                  </a:cxn>
                  <a:cxn ang="0">
                    <a:pos x="44" y="348"/>
                  </a:cxn>
                  <a:cxn ang="0">
                    <a:pos x="12" y="317"/>
                  </a:cxn>
                  <a:cxn ang="0">
                    <a:pos x="5" y="294"/>
                  </a:cxn>
                  <a:cxn ang="0">
                    <a:pos x="17" y="248"/>
                  </a:cxn>
                  <a:cxn ang="0">
                    <a:pos x="14" y="192"/>
                  </a:cxn>
                  <a:cxn ang="0">
                    <a:pos x="48" y="132"/>
                  </a:cxn>
                  <a:cxn ang="0">
                    <a:pos x="87" y="107"/>
                  </a:cxn>
                  <a:cxn ang="0">
                    <a:pos x="113" y="51"/>
                  </a:cxn>
                  <a:cxn ang="0">
                    <a:pos x="155" y="29"/>
                  </a:cxn>
                  <a:cxn ang="0">
                    <a:pos x="188" y="24"/>
                  </a:cxn>
                  <a:cxn ang="0">
                    <a:pos x="260" y="6"/>
                  </a:cxn>
                  <a:cxn ang="0">
                    <a:pos x="288" y="2"/>
                  </a:cxn>
                  <a:cxn ang="0">
                    <a:pos x="305" y="2"/>
                  </a:cxn>
                </a:cxnLst>
                <a:rect l="0" t="0" r="r" b="b"/>
                <a:pathLst>
                  <a:path w="789" h="884">
                    <a:moveTo>
                      <a:pt x="309" y="0"/>
                    </a:moveTo>
                    <a:lnTo>
                      <a:pt x="314" y="0"/>
                    </a:lnTo>
                    <a:lnTo>
                      <a:pt x="316" y="1"/>
                    </a:lnTo>
                    <a:lnTo>
                      <a:pt x="318" y="2"/>
                    </a:lnTo>
                    <a:lnTo>
                      <a:pt x="319" y="5"/>
                    </a:lnTo>
                    <a:lnTo>
                      <a:pt x="321" y="7"/>
                    </a:lnTo>
                    <a:lnTo>
                      <a:pt x="325" y="7"/>
                    </a:lnTo>
                    <a:lnTo>
                      <a:pt x="328" y="5"/>
                    </a:lnTo>
                    <a:lnTo>
                      <a:pt x="329" y="5"/>
                    </a:lnTo>
                    <a:lnTo>
                      <a:pt x="329" y="7"/>
                    </a:lnTo>
                    <a:lnTo>
                      <a:pt x="324" y="12"/>
                    </a:lnTo>
                    <a:lnTo>
                      <a:pt x="324" y="18"/>
                    </a:lnTo>
                    <a:lnTo>
                      <a:pt x="325" y="19"/>
                    </a:lnTo>
                    <a:lnTo>
                      <a:pt x="328" y="20"/>
                    </a:lnTo>
                    <a:lnTo>
                      <a:pt x="329" y="21"/>
                    </a:lnTo>
                    <a:lnTo>
                      <a:pt x="329" y="28"/>
                    </a:lnTo>
                    <a:lnTo>
                      <a:pt x="328" y="30"/>
                    </a:lnTo>
                    <a:lnTo>
                      <a:pt x="325" y="34"/>
                    </a:lnTo>
                    <a:lnTo>
                      <a:pt x="324" y="36"/>
                    </a:lnTo>
                    <a:lnTo>
                      <a:pt x="324" y="40"/>
                    </a:lnTo>
                    <a:lnTo>
                      <a:pt x="325" y="45"/>
                    </a:lnTo>
                    <a:lnTo>
                      <a:pt x="329" y="53"/>
                    </a:lnTo>
                    <a:lnTo>
                      <a:pt x="334" y="56"/>
                    </a:lnTo>
                    <a:lnTo>
                      <a:pt x="339" y="58"/>
                    </a:lnTo>
                    <a:lnTo>
                      <a:pt x="343" y="59"/>
                    </a:lnTo>
                    <a:lnTo>
                      <a:pt x="354" y="59"/>
                    </a:lnTo>
                    <a:lnTo>
                      <a:pt x="365" y="62"/>
                    </a:lnTo>
                    <a:lnTo>
                      <a:pt x="375" y="68"/>
                    </a:lnTo>
                    <a:lnTo>
                      <a:pt x="395" y="83"/>
                    </a:lnTo>
                    <a:lnTo>
                      <a:pt x="405" y="89"/>
                    </a:lnTo>
                    <a:lnTo>
                      <a:pt x="419" y="92"/>
                    </a:lnTo>
                    <a:lnTo>
                      <a:pt x="422" y="92"/>
                    </a:lnTo>
                    <a:lnTo>
                      <a:pt x="424" y="90"/>
                    </a:lnTo>
                    <a:lnTo>
                      <a:pt x="426" y="88"/>
                    </a:lnTo>
                    <a:lnTo>
                      <a:pt x="428" y="87"/>
                    </a:lnTo>
                    <a:lnTo>
                      <a:pt x="428" y="77"/>
                    </a:lnTo>
                    <a:lnTo>
                      <a:pt x="429" y="69"/>
                    </a:lnTo>
                    <a:lnTo>
                      <a:pt x="434" y="65"/>
                    </a:lnTo>
                    <a:lnTo>
                      <a:pt x="442" y="63"/>
                    </a:lnTo>
                    <a:lnTo>
                      <a:pt x="451" y="60"/>
                    </a:lnTo>
                    <a:lnTo>
                      <a:pt x="461" y="60"/>
                    </a:lnTo>
                    <a:lnTo>
                      <a:pt x="461" y="64"/>
                    </a:lnTo>
                    <a:lnTo>
                      <a:pt x="462" y="65"/>
                    </a:lnTo>
                    <a:lnTo>
                      <a:pt x="463" y="68"/>
                    </a:lnTo>
                    <a:lnTo>
                      <a:pt x="466" y="69"/>
                    </a:lnTo>
                    <a:lnTo>
                      <a:pt x="467" y="70"/>
                    </a:lnTo>
                    <a:lnTo>
                      <a:pt x="472" y="73"/>
                    </a:lnTo>
                    <a:lnTo>
                      <a:pt x="482" y="73"/>
                    </a:lnTo>
                    <a:lnTo>
                      <a:pt x="486" y="74"/>
                    </a:lnTo>
                    <a:lnTo>
                      <a:pt x="500" y="79"/>
                    </a:lnTo>
                    <a:lnTo>
                      <a:pt x="516" y="84"/>
                    </a:lnTo>
                    <a:lnTo>
                      <a:pt x="531" y="85"/>
                    </a:lnTo>
                    <a:lnTo>
                      <a:pt x="540" y="84"/>
                    </a:lnTo>
                    <a:lnTo>
                      <a:pt x="546" y="82"/>
                    </a:lnTo>
                    <a:lnTo>
                      <a:pt x="561" y="79"/>
                    </a:lnTo>
                    <a:lnTo>
                      <a:pt x="569" y="80"/>
                    </a:lnTo>
                    <a:lnTo>
                      <a:pt x="575" y="83"/>
                    </a:lnTo>
                    <a:lnTo>
                      <a:pt x="582" y="84"/>
                    </a:lnTo>
                    <a:lnTo>
                      <a:pt x="587" y="84"/>
                    </a:lnTo>
                    <a:lnTo>
                      <a:pt x="590" y="83"/>
                    </a:lnTo>
                    <a:lnTo>
                      <a:pt x="591" y="83"/>
                    </a:lnTo>
                    <a:lnTo>
                      <a:pt x="594" y="82"/>
                    </a:lnTo>
                    <a:lnTo>
                      <a:pt x="601" y="94"/>
                    </a:lnTo>
                    <a:lnTo>
                      <a:pt x="602" y="102"/>
                    </a:lnTo>
                    <a:lnTo>
                      <a:pt x="601" y="107"/>
                    </a:lnTo>
                    <a:lnTo>
                      <a:pt x="599" y="113"/>
                    </a:lnTo>
                    <a:lnTo>
                      <a:pt x="596" y="121"/>
                    </a:lnTo>
                    <a:lnTo>
                      <a:pt x="594" y="126"/>
                    </a:lnTo>
                    <a:lnTo>
                      <a:pt x="587" y="122"/>
                    </a:lnTo>
                    <a:lnTo>
                      <a:pt x="582" y="114"/>
                    </a:lnTo>
                    <a:lnTo>
                      <a:pt x="576" y="106"/>
                    </a:lnTo>
                    <a:lnTo>
                      <a:pt x="571" y="99"/>
                    </a:lnTo>
                    <a:lnTo>
                      <a:pt x="571" y="106"/>
                    </a:lnTo>
                    <a:lnTo>
                      <a:pt x="610" y="175"/>
                    </a:lnTo>
                    <a:lnTo>
                      <a:pt x="610" y="182"/>
                    </a:lnTo>
                    <a:lnTo>
                      <a:pt x="615" y="191"/>
                    </a:lnTo>
                    <a:lnTo>
                      <a:pt x="621" y="200"/>
                    </a:lnTo>
                    <a:lnTo>
                      <a:pt x="626" y="205"/>
                    </a:lnTo>
                    <a:lnTo>
                      <a:pt x="626" y="228"/>
                    </a:lnTo>
                    <a:lnTo>
                      <a:pt x="629" y="231"/>
                    </a:lnTo>
                    <a:lnTo>
                      <a:pt x="630" y="234"/>
                    </a:lnTo>
                    <a:lnTo>
                      <a:pt x="634" y="236"/>
                    </a:lnTo>
                    <a:lnTo>
                      <a:pt x="636" y="239"/>
                    </a:lnTo>
                    <a:lnTo>
                      <a:pt x="639" y="240"/>
                    </a:lnTo>
                    <a:lnTo>
                      <a:pt x="643" y="243"/>
                    </a:lnTo>
                    <a:lnTo>
                      <a:pt x="645" y="246"/>
                    </a:lnTo>
                    <a:lnTo>
                      <a:pt x="649" y="256"/>
                    </a:lnTo>
                    <a:lnTo>
                      <a:pt x="650" y="265"/>
                    </a:lnTo>
                    <a:lnTo>
                      <a:pt x="655" y="274"/>
                    </a:lnTo>
                    <a:lnTo>
                      <a:pt x="659" y="277"/>
                    </a:lnTo>
                    <a:lnTo>
                      <a:pt x="661" y="279"/>
                    </a:lnTo>
                    <a:lnTo>
                      <a:pt x="673" y="287"/>
                    </a:lnTo>
                    <a:lnTo>
                      <a:pt x="678" y="292"/>
                    </a:lnTo>
                    <a:lnTo>
                      <a:pt x="681" y="299"/>
                    </a:lnTo>
                    <a:lnTo>
                      <a:pt x="688" y="306"/>
                    </a:lnTo>
                    <a:lnTo>
                      <a:pt x="697" y="308"/>
                    </a:lnTo>
                    <a:lnTo>
                      <a:pt x="697" y="311"/>
                    </a:lnTo>
                    <a:lnTo>
                      <a:pt x="698" y="313"/>
                    </a:lnTo>
                    <a:lnTo>
                      <a:pt x="698" y="318"/>
                    </a:lnTo>
                    <a:lnTo>
                      <a:pt x="697" y="321"/>
                    </a:lnTo>
                    <a:lnTo>
                      <a:pt x="699" y="323"/>
                    </a:lnTo>
                    <a:lnTo>
                      <a:pt x="700" y="326"/>
                    </a:lnTo>
                    <a:lnTo>
                      <a:pt x="703" y="329"/>
                    </a:lnTo>
                    <a:lnTo>
                      <a:pt x="705" y="332"/>
                    </a:lnTo>
                    <a:lnTo>
                      <a:pt x="708" y="336"/>
                    </a:lnTo>
                    <a:lnTo>
                      <a:pt x="712" y="337"/>
                    </a:lnTo>
                    <a:lnTo>
                      <a:pt x="714" y="338"/>
                    </a:lnTo>
                    <a:lnTo>
                      <a:pt x="717" y="338"/>
                    </a:lnTo>
                    <a:lnTo>
                      <a:pt x="719" y="337"/>
                    </a:lnTo>
                    <a:lnTo>
                      <a:pt x="720" y="336"/>
                    </a:lnTo>
                    <a:lnTo>
                      <a:pt x="722" y="333"/>
                    </a:lnTo>
                    <a:lnTo>
                      <a:pt x="723" y="332"/>
                    </a:lnTo>
                    <a:lnTo>
                      <a:pt x="725" y="331"/>
                    </a:lnTo>
                    <a:lnTo>
                      <a:pt x="742" y="331"/>
                    </a:lnTo>
                    <a:lnTo>
                      <a:pt x="764" y="326"/>
                    </a:lnTo>
                    <a:lnTo>
                      <a:pt x="787" y="319"/>
                    </a:lnTo>
                    <a:lnTo>
                      <a:pt x="789" y="324"/>
                    </a:lnTo>
                    <a:lnTo>
                      <a:pt x="787" y="343"/>
                    </a:lnTo>
                    <a:lnTo>
                      <a:pt x="779" y="362"/>
                    </a:lnTo>
                    <a:lnTo>
                      <a:pt x="771" y="380"/>
                    </a:lnTo>
                    <a:lnTo>
                      <a:pt x="762" y="392"/>
                    </a:lnTo>
                    <a:lnTo>
                      <a:pt x="750" y="409"/>
                    </a:lnTo>
                    <a:lnTo>
                      <a:pt x="742" y="423"/>
                    </a:lnTo>
                    <a:lnTo>
                      <a:pt x="729" y="435"/>
                    </a:lnTo>
                    <a:lnTo>
                      <a:pt x="715" y="445"/>
                    </a:lnTo>
                    <a:lnTo>
                      <a:pt x="702" y="453"/>
                    </a:lnTo>
                    <a:lnTo>
                      <a:pt x="689" y="462"/>
                    </a:lnTo>
                    <a:lnTo>
                      <a:pt x="678" y="472"/>
                    </a:lnTo>
                    <a:lnTo>
                      <a:pt x="669" y="483"/>
                    </a:lnTo>
                    <a:lnTo>
                      <a:pt x="663" y="499"/>
                    </a:lnTo>
                    <a:lnTo>
                      <a:pt x="659" y="506"/>
                    </a:lnTo>
                    <a:lnTo>
                      <a:pt x="655" y="511"/>
                    </a:lnTo>
                    <a:lnTo>
                      <a:pt x="650" y="516"/>
                    </a:lnTo>
                    <a:lnTo>
                      <a:pt x="649" y="523"/>
                    </a:lnTo>
                    <a:lnTo>
                      <a:pt x="650" y="534"/>
                    </a:lnTo>
                    <a:lnTo>
                      <a:pt x="651" y="543"/>
                    </a:lnTo>
                    <a:lnTo>
                      <a:pt x="653" y="555"/>
                    </a:lnTo>
                    <a:lnTo>
                      <a:pt x="655" y="563"/>
                    </a:lnTo>
                    <a:lnTo>
                      <a:pt x="660" y="571"/>
                    </a:lnTo>
                    <a:lnTo>
                      <a:pt x="665" y="577"/>
                    </a:lnTo>
                    <a:lnTo>
                      <a:pt x="668" y="582"/>
                    </a:lnTo>
                    <a:lnTo>
                      <a:pt x="668" y="585"/>
                    </a:lnTo>
                    <a:lnTo>
                      <a:pt x="666" y="586"/>
                    </a:lnTo>
                    <a:lnTo>
                      <a:pt x="665" y="589"/>
                    </a:lnTo>
                    <a:lnTo>
                      <a:pt x="665" y="610"/>
                    </a:lnTo>
                    <a:lnTo>
                      <a:pt x="664" y="625"/>
                    </a:lnTo>
                    <a:lnTo>
                      <a:pt x="666" y="630"/>
                    </a:lnTo>
                    <a:lnTo>
                      <a:pt x="666" y="633"/>
                    </a:lnTo>
                    <a:lnTo>
                      <a:pt x="664" y="643"/>
                    </a:lnTo>
                    <a:lnTo>
                      <a:pt x="658" y="650"/>
                    </a:lnTo>
                    <a:lnTo>
                      <a:pt x="650" y="656"/>
                    </a:lnTo>
                    <a:lnTo>
                      <a:pt x="640" y="663"/>
                    </a:lnTo>
                    <a:lnTo>
                      <a:pt x="629" y="667"/>
                    </a:lnTo>
                    <a:lnTo>
                      <a:pt x="620" y="673"/>
                    </a:lnTo>
                    <a:lnTo>
                      <a:pt x="612" y="679"/>
                    </a:lnTo>
                    <a:lnTo>
                      <a:pt x="609" y="688"/>
                    </a:lnTo>
                    <a:lnTo>
                      <a:pt x="605" y="689"/>
                    </a:lnTo>
                    <a:lnTo>
                      <a:pt x="602" y="692"/>
                    </a:lnTo>
                    <a:lnTo>
                      <a:pt x="599" y="694"/>
                    </a:lnTo>
                    <a:lnTo>
                      <a:pt x="597" y="698"/>
                    </a:lnTo>
                    <a:lnTo>
                      <a:pt x="596" y="700"/>
                    </a:lnTo>
                    <a:lnTo>
                      <a:pt x="597" y="707"/>
                    </a:lnTo>
                    <a:lnTo>
                      <a:pt x="602" y="713"/>
                    </a:lnTo>
                    <a:lnTo>
                      <a:pt x="606" y="719"/>
                    </a:lnTo>
                    <a:lnTo>
                      <a:pt x="607" y="727"/>
                    </a:lnTo>
                    <a:lnTo>
                      <a:pt x="607" y="736"/>
                    </a:lnTo>
                    <a:lnTo>
                      <a:pt x="606" y="745"/>
                    </a:lnTo>
                    <a:lnTo>
                      <a:pt x="605" y="751"/>
                    </a:lnTo>
                    <a:lnTo>
                      <a:pt x="604" y="752"/>
                    </a:lnTo>
                    <a:lnTo>
                      <a:pt x="601" y="753"/>
                    </a:lnTo>
                    <a:lnTo>
                      <a:pt x="592" y="753"/>
                    </a:lnTo>
                    <a:lnTo>
                      <a:pt x="581" y="762"/>
                    </a:lnTo>
                    <a:lnTo>
                      <a:pt x="572" y="773"/>
                    </a:lnTo>
                    <a:lnTo>
                      <a:pt x="575" y="775"/>
                    </a:lnTo>
                    <a:lnTo>
                      <a:pt x="577" y="777"/>
                    </a:lnTo>
                    <a:lnTo>
                      <a:pt x="579" y="780"/>
                    </a:lnTo>
                    <a:lnTo>
                      <a:pt x="579" y="782"/>
                    </a:lnTo>
                    <a:lnTo>
                      <a:pt x="576" y="792"/>
                    </a:lnTo>
                    <a:lnTo>
                      <a:pt x="569" y="801"/>
                    </a:lnTo>
                    <a:lnTo>
                      <a:pt x="562" y="807"/>
                    </a:lnTo>
                    <a:lnTo>
                      <a:pt x="556" y="816"/>
                    </a:lnTo>
                    <a:lnTo>
                      <a:pt x="546" y="834"/>
                    </a:lnTo>
                    <a:lnTo>
                      <a:pt x="537" y="846"/>
                    </a:lnTo>
                    <a:lnTo>
                      <a:pt x="527" y="856"/>
                    </a:lnTo>
                    <a:lnTo>
                      <a:pt x="515" y="867"/>
                    </a:lnTo>
                    <a:lnTo>
                      <a:pt x="511" y="868"/>
                    </a:lnTo>
                    <a:lnTo>
                      <a:pt x="505" y="868"/>
                    </a:lnTo>
                    <a:lnTo>
                      <a:pt x="501" y="869"/>
                    </a:lnTo>
                    <a:lnTo>
                      <a:pt x="498" y="869"/>
                    </a:lnTo>
                    <a:lnTo>
                      <a:pt x="497" y="870"/>
                    </a:lnTo>
                    <a:lnTo>
                      <a:pt x="496" y="873"/>
                    </a:lnTo>
                    <a:lnTo>
                      <a:pt x="492" y="874"/>
                    </a:lnTo>
                    <a:lnTo>
                      <a:pt x="487" y="877"/>
                    </a:lnTo>
                    <a:lnTo>
                      <a:pt x="482" y="877"/>
                    </a:lnTo>
                    <a:lnTo>
                      <a:pt x="479" y="875"/>
                    </a:lnTo>
                    <a:lnTo>
                      <a:pt x="477" y="873"/>
                    </a:lnTo>
                    <a:lnTo>
                      <a:pt x="474" y="872"/>
                    </a:lnTo>
                    <a:lnTo>
                      <a:pt x="472" y="872"/>
                    </a:lnTo>
                    <a:lnTo>
                      <a:pt x="461" y="874"/>
                    </a:lnTo>
                    <a:lnTo>
                      <a:pt x="441" y="882"/>
                    </a:lnTo>
                    <a:lnTo>
                      <a:pt x="429" y="884"/>
                    </a:lnTo>
                    <a:lnTo>
                      <a:pt x="422" y="882"/>
                    </a:lnTo>
                    <a:lnTo>
                      <a:pt x="417" y="877"/>
                    </a:lnTo>
                    <a:lnTo>
                      <a:pt x="414" y="877"/>
                    </a:lnTo>
                    <a:lnTo>
                      <a:pt x="413" y="878"/>
                    </a:lnTo>
                    <a:lnTo>
                      <a:pt x="410" y="867"/>
                    </a:lnTo>
                    <a:lnTo>
                      <a:pt x="405" y="858"/>
                    </a:lnTo>
                    <a:lnTo>
                      <a:pt x="408" y="855"/>
                    </a:lnTo>
                    <a:lnTo>
                      <a:pt x="410" y="850"/>
                    </a:lnTo>
                    <a:lnTo>
                      <a:pt x="410" y="846"/>
                    </a:lnTo>
                    <a:lnTo>
                      <a:pt x="409" y="841"/>
                    </a:lnTo>
                    <a:lnTo>
                      <a:pt x="404" y="834"/>
                    </a:lnTo>
                    <a:lnTo>
                      <a:pt x="400" y="829"/>
                    </a:lnTo>
                    <a:lnTo>
                      <a:pt x="397" y="825"/>
                    </a:lnTo>
                    <a:lnTo>
                      <a:pt x="379" y="795"/>
                    </a:lnTo>
                    <a:lnTo>
                      <a:pt x="372" y="778"/>
                    </a:lnTo>
                    <a:lnTo>
                      <a:pt x="367" y="760"/>
                    </a:lnTo>
                    <a:lnTo>
                      <a:pt x="364" y="739"/>
                    </a:lnTo>
                    <a:lnTo>
                      <a:pt x="364" y="726"/>
                    </a:lnTo>
                    <a:lnTo>
                      <a:pt x="362" y="723"/>
                    </a:lnTo>
                    <a:lnTo>
                      <a:pt x="360" y="721"/>
                    </a:lnTo>
                    <a:lnTo>
                      <a:pt x="355" y="716"/>
                    </a:lnTo>
                    <a:lnTo>
                      <a:pt x="346" y="702"/>
                    </a:lnTo>
                    <a:lnTo>
                      <a:pt x="340" y="687"/>
                    </a:lnTo>
                    <a:lnTo>
                      <a:pt x="335" y="672"/>
                    </a:lnTo>
                    <a:lnTo>
                      <a:pt x="333" y="654"/>
                    </a:lnTo>
                    <a:lnTo>
                      <a:pt x="334" y="641"/>
                    </a:lnTo>
                    <a:lnTo>
                      <a:pt x="339" y="631"/>
                    </a:lnTo>
                    <a:lnTo>
                      <a:pt x="345" y="623"/>
                    </a:lnTo>
                    <a:lnTo>
                      <a:pt x="352" y="615"/>
                    </a:lnTo>
                    <a:lnTo>
                      <a:pt x="357" y="607"/>
                    </a:lnTo>
                    <a:lnTo>
                      <a:pt x="358" y="597"/>
                    </a:lnTo>
                    <a:lnTo>
                      <a:pt x="357" y="589"/>
                    </a:lnTo>
                    <a:lnTo>
                      <a:pt x="354" y="581"/>
                    </a:lnTo>
                    <a:lnTo>
                      <a:pt x="353" y="573"/>
                    </a:lnTo>
                    <a:lnTo>
                      <a:pt x="350" y="560"/>
                    </a:lnTo>
                    <a:lnTo>
                      <a:pt x="346" y="548"/>
                    </a:lnTo>
                    <a:lnTo>
                      <a:pt x="343" y="539"/>
                    </a:lnTo>
                    <a:lnTo>
                      <a:pt x="340" y="532"/>
                    </a:lnTo>
                    <a:lnTo>
                      <a:pt x="339" y="523"/>
                    </a:lnTo>
                    <a:lnTo>
                      <a:pt x="335" y="516"/>
                    </a:lnTo>
                    <a:lnTo>
                      <a:pt x="328" y="507"/>
                    </a:lnTo>
                    <a:lnTo>
                      <a:pt x="319" y="499"/>
                    </a:lnTo>
                    <a:lnTo>
                      <a:pt x="310" y="489"/>
                    </a:lnTo>
                    <a:lnTo>
                      <a:pt x="304" y="480"/>
                    </a:lnTo>
                    <a:lnTo>
                      <a:pt x="301" y="469"/>
                    </a:lnTo>
                    <a:lnTo>
                      <a:pt x="301" y="467"/>
                    </a:lnTo>
                    <a:lnTo>
                      <a:pt x="303" y="463"/>
                    </a:lnTo>
                    <a:lnTo>
                      <a:pt x="305" y="459"/>
                    </a:lnTo>
                    <a:lnTo>
                      <a:pt x="308" y="456"/>
                    </a:lnTo>
                    <a:lnTo>
                      <a:pt x="309" y="454"/>
                    </a:lnTo>
                    <a:lnTo>
                      <a:pt x="311" y="453"/>
                    </a:lnTo>
                    <a:lnTo>
                      <a:pt x="310" y="450"/>
                    </a:lnTo>
                    <a:lnTo>
                      <a:pt x="310" y="448"/>
                    </a:lnTo>
                    <a:lnTo>
                      <a:pt x="311" y="448"/>
                    </a:lnTo>
                    <a:lnTo>
                      <a:pt x="311" y="440"/>
                    </a:lnTo>
                    <a:lnTo>
                      <a:pt x="313" y="431"/>
                    </a:lnTo>
                    <a:lnTo>
                      <a:pt x="315" y="426"/>
                    </a:lnTo>
                    <a:lnTo>
                      <a:pt x="311" y="419"/>
                    </a:lnTo>
                    <a:lnTo>
                      <a:pt x="306" y="414"/>
                    </a:lnTo>
                    <a:lnTo>
                      <a:pt x="299" y="410"/>
                    </a:lnTo>
                    <a:lnTo>
                      <a:pt x="290" y="409"/>
                    </a:lnTo>
                    <a:lnTo>
                      <a:pt x="272" y="409"/>
                    </a:lnTo>
                    <a:lnTo>
                      <a:pt x="266" y="406"/>
                    </a:lnTo>
                    <a:lnTo>
                      <a:pt x="256" y="394"/>
                    </a:lnTo>
                    <a:lnTo>
                      <a:pt x="250" y="387"/>
                    </a:lnTo>
                    <a:lnTo>
                      <a:pt x="241" y="385"/>
                    </a:lnTo>
                    <a:lnTo>
                      <a:pt x="226" y="386"/>
                    </a:lnTo>
                    <a:lnTo>
                      <a:pt x="214" y="390"/>
                    </a:lnTo>
                    <a:lnTo>
                      <a:pt x="201" y="395"/>
                    </a:lnTo>
                    <a:lnTo>
                      <a:pt x="186" y="400"/>
                    </a:lnTo>
                    <a:lnTo>
                      <a:pt x="180" y="406"/>
                    </a:lnTo>
                    <a:lnTo>
                      <a:pt x="176" y="406"/>
                    </a:lnTo>
                    <a:lnTo>
                      <a:pt x="168" y="405"/>
                    </a:lnTo>
                    <a:lnTo>
                      <a:pt x="160" y="401"/>
                    </a:lnTo>
                    <a:lnTo>
                      <a:pt x="151" y="400"/>
                    </a:lnTo>
                    <a:lnTo>
                      <a:pt x="141" y="401"/>
                    </a:lnTo>
                    <a:lnTo>
                      <a:pt x="132" y="405"/>
                    </a:lnTo>
                    <a:lnTo>
                      <a:pt x="123" y="407"/>
                    </a:lnTo>
                    <a:lnTo>
                      <a:pt x="113" y="409"/>
                    </a:lnTo>
                    <a:lnTo>
                      <a:pt x="109" y="409"/>
                    </a:lnTo>
                    <a:lnTo>
                      <a:pt x="102" y="406"/>
                    </a:lnTo>
                    <a:lnTo>
                      <a:pt x="101" y="405"/>
                    </a:lnTo>
                    <a:lnTo>
                      <a:pt x="91" y="397"/>
                    </a:lnTo>
                    <a:lnTo>
                      <a:pt x="65" y="380"/>
                    </a:lnTo>
                    <a:lnTo>
                      <a:pt x="57" y="370"/>
                    </a:lnTo>
                    <a:lnTo>
                      <a:pt x="50" y="358"/>
                    </a:lnTo>
                    <a:lnTo>
                      <a:pt x="44" y="348"/>
                    </a:lnTo>
                    <a:lnTo>
                      <a:pt x="37" y="339"/>
                    </a:lnTo>
                    <a:lnTo>
                      <a:pt x="33" y="337"/>
                    </a:lnTo>
                    <a:lnTo>
                      <a:pt x="27" y="332"/>
                    </a:lnTo>
                    <a:lnTo>
                      <a:pt x="19" y="326"/>
                    </a:lnTo>
                    <a:lnTo>
                      <a:pt x="14" y="321"/>
                    </a:lnTo>
                    <a:lnTo>
                      <a:pt x="12" y="317"/>
                    </a:lnTo>
                    <a:lnTo>
                      <a:pt x="6" y="312"/>
                    </a:lnTo>
                    <a:lnTo>
                      <a:pt x="8" y="312"/>
                    </a:lnTo>
                    <a:lnTo>
                      <a:pt x="8" y="308"/>
                    </a:lnTo>
                    <a:lnTo>
                      <a:pt x="6" y="304"/>
                    </a:lnTo>
                    <a:lnTo>
                      <a:pt x="6" y="298"/>
                    </a:lnTo>
                    <a:lnTo>
                      <a:pt x="5" y="294"/>
                    </a:lnTo>
                    <a:lnTo>
                      <a:pt x="3" y="289"/>
                    </a:lnTo>
                    <a:lnTo>
                      <a:pt x="0" y="285"/>
                    </a:lnTo>
                    <a:lnTo>
                      <a:pt x="6" y="279"/>
                    </a:lnTo>
                    <a:lnTo>
                      <a:pt x="12" y="269"/>
                    </a:lnTo>
                    <a:lnTo>
                      <a:pt x="15" y="258"/>
                    </a:lnTo>
                    <a:lnTo>
                      <a:pt x="17" y="248"/>
                    </a:lnTo>
                    <a:lnTo>
                      <a:pt x="14" y="231"/>
                    </a:lnTo>
                    <a:lnTo>
                      <a:pt x="12" y="217"/>
                    </a:lnTo>
                    <a:lnTo>
                      <a:pt x="9" y="202"/>
                    </a:lnTo>
                    <a:lnTo>
                      <a:pt x="10" y="199"/>
                    </a:lnTo>
                    <a:lnTo>
                      <a:pt x="12" y="196"/>
                    </a:lnTo>
                    <a:lnTo>
                      <a:pt x="14" y="192"/>
                    </a:lnTo>
                    <a:lnTo>
                      <a:pt x="17" y="190"/>
                    </a:lnTo>
                    <a:lnTo>
                      <a:pt x="19" y="186"/>
                    </a:lnTo>
                    <a:lnTo>
                      <a:pt x="20" y="184"/>
                    </a:lnTo>
                    <a:lnTo>
                      <a:pt x="28" y="166"/>
                    </a:lnTo>
                    <a:lnTo>
                      <a:pt x="38" y="148"/>
                    </a:lnTo>
                    <a:lnTo>
                      <a:pt x="48" y="132"/>
                    </a:lnTo>
                    <a:lnTo>
                      <a:pt x="53" y="128"/>
                    </a:lnTo>
                    <a:lnTo>
                      <a:pt x="65" y="123"/>
                    </a:lnTo>
                    <a:lnTo>
                      <a:pt x="70" y="121"/>
                    </a:lnTo>
                    <a:lnTo>
                      <a:pt x="74" y="118"/>
                    </a:lnTo>
                    <a:lnTo>
                      <a:pt x="79" y="114"/>
                    </a:lnTo>
                    <a:lnTo>
                      <a:pt x="87" y="107"/>
                    </a:lnTo>
                    <a:lnTo>
                      <a:pt x="89" y="103"/>
                    </a:lnTo>
                    <a:lnTo>
                      <a:pt x="92" y="93"/>
                    </a:lnTo>
                    <a:lnTo>
                      <a:pt x="92" y="85"/>
                    </a:lnTo>
                    <a:lnTo>
                      <a:pt x="93" y="78"/>
                    </a:lnTo>
                    <a:lnTo>
                      <a:pt x="97" y="70"/>
                    </a:lnTo>
                    <a:lnTo>
                      <a:pt x="113" y="51"/>
                    </a:lnTo>
                    <a:lnTo>
                      <a:pt x="131" y="33"/>
                    </a:lnTo>
                    <a:lnTo>
                      <a:pt x="129" y="33"/>
                    </a:lnTo>
                    <a:lnTo>
                      <a:pt x="132" y="29"/>
                    </a:lnTo>
                    <a:lnTo>
                      <a:pt x="133" y="26"/>
                    </a:lnTo>
                    <a:lnTo>
                      <a:pt x="138" y="21"/>
                    </a:lnTo>
                    <a:lnTo>
                      <a:pt x="155" y="29"/>
                    </a:lnTo>
                    <a:lnTo>
                      <a:pt x="173" y="31"/>
                    </a:lnTo>
                    <a:lnTo>
                      <a:pt x="177" y="31"/>
                    </a:lnTo>
                    <a:lnTo>
                      <a:pt x="181" y="29"/>
                    </a:lnTo>
                    <a:lnTo>
                      <a:pt x="183" y="28"/>
                    </a:lnTo>
                    <a:lnTo>
                      <a:pt x="186" y="25"/>
                    </a:lnTo>
                    <a:lnTo>
                      <a:pt x="188" y="24"/>
                    </a:lnTo>
                    <a:lnTo>
                      <a:pt x="202" y="18"/>
                    </a:lnTo>
                    <a:lnTo>
                      <a:pt x="219" y="11"/>
                    </a:lnTo>
                    <a:lnTo>
                      <a:pt x="236" y="6"/>
                    </a:lnTo>
                    <a:lnTo>
                      <a:pt x="252" y="5"/>
                    </a:lnTo>
                    <a:lnTo>
                      <a:pt x="256" y="5"/>
                    </a:lnTo>
                    <a:lnTo>
                      <a:pt x="260" y="6"/>
                    </a:lnTo>
                    <a:lnTo>
                      <a:pt x="264" y="9"/>
                    </a:lnTo>
                    <a:lnTo>
                      <a:pt x="266" y="9"/>
                    </a:lnTo>
                    <a:lnTo>
                      <a:pt x="270" y="7"/>
                    </a:lnTo>
                    <a:lnTo>
                      <a:pt x="272" y="6"/>
                    </a:lnTo>
                    <a:lnTo>
                      <a:pt x="284" y="2"/>
                    </a:lnTo>
                    <a:lnTo>
                      <a:pt x="288" y="2"/>
                    </a:lnTo>
                    <a:lnTo>
                      <a:pt x="290" y="4"/>
                    </a:lnTo>
                    <a:lnTo>
                      <a:pt x="293" y="6"/>
                    </a:lnTo>
                    <a:lnTo>
                      <a:pt x="299" y="6"/>
                    </a:lnTo>
                    <a:lnTo>
                      <a:pt x="301" y="5"/>
                    </a:lnTo>
                    <a:lnTo>
                      <a:pt x="303" y="4"/>
                    </a:lnTo>
                    <a:lnTo>
                      <a:pt x="305" y="2"/>
                    </a:lnTo>
                    <a:lnTo>
                      <a:pt x="306" y="1"/>
                    </a:lnTo>
                    <a:lnTo>
                      <a:pt x="30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34" name="Freeform 1227"/>
            <p:cNvSpPr>
              <a:spLocks/>
            </p:cNvSpPr>
            <p:nvPr/>
          </p:nvSpPr>
          <p:spPr bwMode="auto">
            <a:xfrm>
              <a:off x="7257552" y="4489269"/>
              <a:ext cx="18668" cy="1244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8" y="5"/>
                </a:cxn>
                <a:cxn ang="0">
                  <a:pos x="5" y="8"/>
                </a:cxn>
                <a:cxn ang="0">
                  <a:pos x="2" y="8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2" y="1"/>
                </a:cxn>
                <a:cxn ang="0">
                  <a:pos x="3" y="1"/>
                </a:cxn>
                <a:cxn ang="0">
                  <a:pos x="6" y="0"/>
                </a:cxn>
              </a:cxnLst>
              <a:rect l="0" t="0" r="r" b="b"/>
              <a:pathLst>
                <a:path w="12" h="8">
                  <a:moveTo>
                    <a:pt x="6" y="0"/>
                  </a:moveTo>
                  <a:lnTo>
                    <a:pt x="12" y="0"/>
                  </a:lnTo>
                  <a:lnTo>
                    <a:pt x="12" y="3"/>
                  </a:lnTo>
                  <a:lnTo>
                    <a:pt x="8" y="5"/>
                  </a:lnTo>
                  <a:lnTo>
                    <a:pt x="5" y="8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3"/>
                  </a:lnTo>
                  <a:lnTo>
                    <a:pt x="2" y="1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5EFF9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8" name="Group 1110"/>
            <p:cNvGrpSpPr/>
            <p:nvPr/>
          </p:nvGrpSpPr>
          <p:grpSpPr>
            <a:xfrm>
              <a:off x="2584310" y="3975897"/>
              <a:ext cx="841619" cy="1358103"/>
              <a:chOff x="3823545" y="4144788"/>
              <a:chExt cx="1121241" cy="1809322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43" name="Freeform 1228"/>
              <p:cNvSpPr>
                <a:spLocks/>
              </p:cNvSpPr>
              <p:nvPr/>
            </p:nvSpPr>
            <p:spPr bwMode="auto">
              <a:xfrm>
                <a:off x="4296083" y="4184165"/>
                <a:ext cx="16580" cy="1865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8" y="0"/>
                  </a:cxn>
                  <a:cxn ang="0">
                    <a:pos x="8" y="5"/>
                  </a:cxn>
                  <a:cxn ang="0">
                    <a:pos x="7" y="6"/>
                  </a:cxn>
                  <a:cxn ang="0">
                    <a:pos x="5" y="9"/>
                  </a:cxn>
                  <a:cxn ang="0">
                    <a:pos x="0" y="9"/>
                  </a:cxn>
                  <a:cxn ang="0">
                    <a:pos x="0" y="5"/>
                  </a:cxn>
                  <a:cxn ang="0">
                    <a:pos x="2" y="2"/>
                  </a:cxn>
                  <a:cxn ang="0">
                    <a:pos x="4" y="1"/>
                  </a:cxn>
                  <a:cxn ang="0">
                    <a:pos x="5" y="0"/>
                  </a:cxn>
                </a:cxnLst>
                <a:rect l="0" t="0" r="r" b="b"/>
                <a:pathLst>
                  <a:path w="8" h="9">
                    <a:moveTo>
                      <a:pt x="5" y="0"/>
                    </a:moveTo>
                    <a:lnTo>
                      <a:pt x="8" y="0"/>
                    </a:lnTo>
                    <a:lnTo>
                      <a:pt x="8" y="5"/>
                    </a:lnTo>
                    <a:lnTo>
                      <a:pt x="7" y="6"/>
                    </a:lnTo>
                    <a:lnTo>
                      <a:pt x="5" y="9"/>
                    </a:lnTo>
                    <a:lnTo>
                      <a:pt x="0" y="9"/>
                    </a:lnTo>
                    <a:lnTo>
                      <a:pt x="0" y="5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1230"/>
              <p:cNvSpPr>
                <a:spLocks/>
              </p:cNvSpPr>
              <p:nvPr/>
            </p:nvSpPr>
            <p:spPr bwMode="auto">
              <a:xfrm>
                <a:off x="3997638" y="5527167"/>
                <a:ext cx="18653" cy="49741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6" y="1"/>
                  </a:cxn>
                  <a:cxn ang="0">
                    <a:pos x="9" y="4"/>
                  </a:cxn>
                  <a:cxn ang="0">
                    <a:pos x="9" y="9"/>
                  </a:cxn>
                  <a:cxn ang="0">
                    <a:pos x="8" y="10"/>
                  </a:cxn>
                  <a:cxn ang="0">
                    <a:pos x="8" y="24"/>
                  </a:cxn>
                  <a:cxn ang="0">
                    <a:pos x="4" y="24"/>
                  </a:cxn>
                  <a:cxn ang="0">
                    <a:pos x="1" y="21"/>
                  </a:cxn>
                  <a:cxn ang="0">
                    <a:pos x="0" y="19"/>
                  </a:cxn>
                  <a:cxn ang="0">
                    <a:pos x="0" y="10"/>
                  </a:cxn>
                  <a:cxn ang="0">
                    <a:pos x="1" y="7"/>
                  </a:cxn>
                  <a:cxn ang="0">
                    <a:pos x="1" y="5"/>
                  </a:cxn>
                  <a:cxn ang="0">
                    <a:pos x="3" y="2"/>
                  </a:cxn>
                  <a:cxn ang="0">
                    <a:pos x="4" y="1"/>
                  </a:cxn>
                  <a:cxn ang="0">
                    <a:pos x="4" y="0"/>
                  </a:cxn>
                </a:cxnLst>
                <a:rect l="0" t="0" r="r" b="b"/>
                <a:pathLst>
                  <a:path w="9" h="24">
                    <a:moveTo>
                      <a:pt x="4" y="0"/>
                    </a:moveTo>
                    <a:lnTo>
                      <a:pt x="6" y="1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8" y="10"/>
                    </a:lnTo>
                    <a:lnTo>
                      <a:pt x="8" y="24"/>
                    </a:lnTo>
                    <a:lnTo>
                      <a:pt x="4" y="24"/>
                    </a:lnTo>
                    <a:lnTo>
                      <a:pt x="1" y="21"/>
                    </a:lnTo>
                    <a:lnTo>
                      <a:pt x="0" y="19"/>
                    </a:lnTo>
                    <a:lnTo>
                      <a:pt x="0" y="10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231"/>
              <p:cNvSpPr>
                <a:spLocks/>
              </p:cNvSpPr>
              <p:nvPr/>
            </p:nvSpPr>
            <p:spPr bwMode="auto">
              <a:xfrm>
                <a:off x="3823545" y="4144788"/>
                <a:ext cx="1121241" cy="1809322"/>
              </a:xfrm>
              <a:custGeom>
                <a:avLst/>
                <a:gdLst/>
                <a:ahLst/>
                <a:cxnLst>
                  <a:cxn ang="0">
                    <a:pos x="110" y="23"/>
                  </a:cxn>
                  <a:cxn ang="0">
                    <a:pos x="120" y="28"/>
                  </a:cxn>
                  <a:cxn ang="0">
                    <a:pos x="134" y="9"/>
                  </a:cxn>
                  <a:cxn ang="0">
                    <a:pos x="146" y="13"/>
                  </a:cxn>
                  <a:cxn ang="0">
                    <a:pos x="182" y="24"/>
                  </a:cxn>
                  <a:cxn ang="0">
                    <a:pos x="218" y="19"/>
                  </a:cxn>
                  <a:cxn ang="0">
                    <a:pos x="233" y="33"/>
                  </a:cxn>
                  <a:cxn ang="0">
                    <a:pos x="261" y="54"/>
                  </a:cxn>
                  <a:cxn ang="0">
                    <a:pos x="324" y="81"/>
                  </a:cxn>
                  <a:cxn ang="0">
                    <a:pos x="356" y="112"/>
                  </a:cxn>
                  <a:cxn ang="0">
                    <a:pos x="348" y="152"/>
                  </a:cxn>
                  <a:cxn ang="0">
                    <a:pos x="376" y="166"/>
                  </a:cxn>
                  <a:cxn ang="0">
                    <a:pos x="427" y="165"/>
                  </a:cxn>
                  <a:cxn ang="0">
                    <a:pos x="452" y="176"/>
                  </a:cxn>
                  <a:cxn ang="0">
                    <a:pos x="516" y="203"/>
                  </a:cxn>
                  <a:cxn ang="0">
                    <a:pos x="513" y="278"/>
                  </a:cxn>
                  <a:cxn ang="0">
                    <a:pos x="494" y="326"/>
                  </a:cxn>
                  <a:cxn ang="0">
                    <a:pos x="484" y="366"/>
                  </a:cxn>
                  <a:cxn ang="0">
                    <a:pos x="465" y="403"/>
                  </a:cxn>
                  <a:cxn ang="0">
                    <a:pos x="424" y="421"/>
                  </a:cxn>
                  <a:cxn ang="0">
                    <a:pos x="370" y="492"/>
                  </a:cxn>
                  <a:cxn ang="0">
                    <a:pos x="322" y="564"/>
                  </a:cxn>
                  <a:cxn ang="0">
                    <a:pos x="275" y="564"/>
                  </a:cxn>
                  <a:cxn ang="0">
                    <a:pos x="281" y="588"/>
                  </a:cxn>
                  <a:cxn ang="0">
                    <a:pos x="267" y="620"/>
                  </a:cxn>
                  <a:cxn ang="0">
                    <a:pos x="222" y="643"/>
                  </a:cxn>
                  <a:cxn ang="0">
                    <a:pos x="197" y="652"/>
                  </a:cxn>
                  <a:cxn ang="0">
                    <a:pos x="198" y="673"/>
                  </a:cxn>
                  <a:cxn ang="0">
                    <a:pos x="201" y="679"/>
                  </a:cxn>
                  <a:cxn ang="0">
                    <a:pos x="189" y="698"/>
                  </a:cxn>
                  <a:cxn ang="0">
                    <a:pos x="164" y="727"/>
                  </a:cxn>
                  <a:cxn ang="0">
                    <a:pos x="173" y="764"/>
                  </a:cxn>
                  <a:cxn ang="0">
                    <a:pos x="149" y="789"/>
                  </a:cxn>
                  <a:cxn ang="0">
                    <a:pos x="161" y="844"/>
                  </a:cxn>
                  <a:cxn ang="0">
                    <a:pos x="158" y="873"/>
                  </a:cxn>
                  <a:cxn ang="0">
                    <a:pos x="122" y="857"/>
                  </a:cxn>
                  <a:cxn ang="0">
                    <a:pos x="82" y="830"/>
                  </a:cxn>
                  <a:cxn ang="0">
                    <a:pos x="89" y="814"/>
                  </a:cxn>
                  <a:cxn ang="0">
                    <a:pos x="73" y="770"/>
                  </a:cxn>
                  <a:cxn ang="0">
                    <a:pos x="77" y="733"/>
                  </a:cxn>
                  <a:cxn ang="0">
                    <a:pos x="85" y="727"/>
                  </a:cxn>
                  <a:cxn ang="0">
                    <a:pos x="94" y="668"/>
                  </a:cxn>
                  <a:cxn ang="0">
                    <a:pos x="93" y="635"/>
                  </a:cxn>
                  <a:cxn ang="0">
                    <a:pos x="92" y="619"/>
                  </a:cxn>
                  <a:cxn ang="0">
                    <a:pos x="109" y="575"/>
                  </a:cxn>
                  <a:cxn ang="0">
                    <a:pos x="124" y="469"/>
                  </a:cxn>
                  <a:cxn ang="0">
                    <a:pos x="132" y="400"/>
                  </a:cxn>
                  <a:cxn ang="0">
                    <a:pos x="103" y="345"/>
                  </a:cxn>
                  <a:cxn ang="0">
                    <a:pos x="58" y="305"/>
                  </a:cxn>
                  <a:cxn ang="0">
                    <a:pos x="25" y="239"/>
                  </a:cxn>
                  <a:cxn ang="0">
                    <a:pos x="4" y="214"/>
                  </a:cxn>
                  <a:cxn ang="0">
                    <a:pos x="16" y="175"/>
                  </a:cxn>
                  <a:cxn ang="0">
                    <a:pos x="13" y="145"/>
                  </a:cxn>
                  <a:cxn ang="0">
                    <a:pos x="33" y="115"/>
                  </a:cxn>
                  <a:cxn ang="0">
                    <a:pos x="45" y="94"/>
                  </a:cxn>
                  <a:cxn ang="0">
                    <a:pos x="43" y="66"/>
                  </a:cxn>
                  <a:cxn ang="0">
                    <a:pos x="50" y="48"/>
                  </a:cxn>
                  <a:cxn ang="0">
                    <a:pos x="63" y="34"/>
                  </a:cxn>
                  <a:cxn ang="0">
                    <a:pos x="105" y="6"/>
                  </a:cxn>
                </a:cxnLst>
                <a:rect l="0" t="0" r="r" b="b"/>
                <a:pathLst>
                  <a:path w="541" h="873">
                    <a:moveTo>
                      <a:pt x="112" y="0"/>
                    </a:moveTo>
                    <a:lnTo>
                      <a:pt x="115" y="0"/>
                    </a:lnTo>
                    <a:lnTo>
                      <a:pt x="117" y="3"/>
                    </a:lnTo>
                    <a:lnTo>
                      <a:pt x="118" y="4"/>
                    </a:lnTo>
                    <a:lnTo>
                      <a:pt x="118" y="6"/>
                    </a:lnTo>
                    <a:lnTo>
                      <a:pt x="115" y="9"/>
                    </a:lnTo>
                    <a:lnTo>
                      <a:pt x="114" y="9"/>
                    </a:lnTo>
                    <a:lnTo>
                      <a:pt x="112" y="19"/>
                    </a:lnTo>
                    <a:lnTo>
                      <a:pt x="110" y="23"/>
                    </a:lnTo>
                    <a:lnTo>
                      <a:pt x="110" y="29"/>
                    </a:lnTo>
                    <a:lnTo>
                      <a:pt x="112" y="32"/>
                    </a:lnTo>
                    <a:lnTo>
                      <a:pt x="113" y="35"/>
                    </a:lnTo>
                    <a:lnTo>
                      <a:pt x="114" y="37"/>
                    </a:lnTo>
                    <a:lnTo>
                      <a:pt x="117" y="38"/>
                    </a:lnTo>
                    <a:lnTo>
                      <a:pt x="118" y="38"/>
                    </a:lnTo>
                    <a:lnTo>
                      <a:pt x="119" y="35"/>
                    </a:lnTo>
                    <a:lnTo>
                      <a:pt x="120" y="34"/>
                    </a:lnTo>
                    <a:lnTo>
                      <a:pt x="120" y="28"/>
                    </a:lnTo>
                    <a:lnTo>
                      <a:pt x="118" y="25"/>
                    </a:lnTo>
                    <a:lnTo>
                      <a:pt x="117" y="23"/>
                    </a:lnTo>
                    <a:lnTo>
                      <a:pt x="117" y="16"/>
                    </a:lnTo>
                    <a:lnTo>
                      <a:pt x="118" y="15"/>
                    </a:lnTo>
                    <a:lnTo>
                      <a:pt x="123" y="13"/>
                    </a:lnTo>
                    <a:lnTo>
                      <a:pt x="124" y="13"/>
                    </a:lnTo>
                    <a:lnTo>
                      <a:pt x="127" y="11"/>
                    </a:lnTo>
                    <a:lnTo>
                      <a:pt x="135" y="11"/>
                    </a:lnTo>
                    <a:lnTo>
                      <a:pt x="134" y="9"/>
                    </a:lnTo>
                    <a:lnTo>
                      <a:pt x="133" y="9"/>
                    </a:lnTo>
                    <a:lnTo>
                      <a:pt x="132" y="8"/>
                    </a:lnTo>
                    <a:lnTo>
                      <a:pt x="129" y="6"/>
                    </a:lnTo>
                    <a:lnTo>
                      <a:pt x="128" y="6"/>
                    </a:lnTo>
                    <a:lnTo>
                      <a:pt x="128" y="4"/>
                    </a:lnTo>
                    <a:lnTo>
                      <a:pt x="135" y="4"/>
                    </a:lnTo>
                    <a:lnTo>
                      <a:pt x="137" y="6"/>
                    </a:lnTo>
                    <a:lnTo>
                      <a:pt x="142" y="11"/>
                    </a:lnTo>
                    <a:lnTo>
                      <a:pt x="146" y="13"/>
                    </a:lnTo>
                    <a:lnTo>
                      <a:pt x="148" y="13"/>
                    </a:lnTo>
                    <a:lnTo>
                      <a:pt x="152" y="14"/>
                    </a:lnTo>
                    <a:lnTo>
                      <a:pt x="152" y="16"/>
                    </a:lnTo>
                    <a:lnTo>
                      <a:pt x="153" y="19"/>
                    </a:lnTo>
                    <a:lnTo>
                      <a:pt x="156" y="20"/>
                    </a:lnTo>
                    <a:lnTo>
                      <a:pt x="157" y="21"/>
                    </a:lnTo>
                    <a:lnTo>
                      <a:pt x="179" y="21"/>
                    </a:lnTo>
                    <a:lnTo>
                      <a:pt x="179" y="23"/>
                    </a:lnTo>
                    <a:lnTo>
                      <a:pt x="182" y="24"/>
                    </a:lnTo>
                    <a:lnTo>
                      <a:pt x="183" y="25"/>
                    </a:lnTo>
                    <a:lnTo>
                      <a:pt x="194" y="25"/>
                    </a:lnTo>
                    <a:lnTo>
                      <a:pt x="199" y="20"/>
                    </a:lnTo>
                    <a:lnTo>
                      <a:pt x="201" y="20"/>
                    </a:lnTo>
                    <a:lnTo>
                      <a:pt x="203" y="19"/>
                    </a:lnTo>
                    <a:lnTo>
                      <a:pt x="206" y="19"/>
                    </a:lnTo>
                    <a:lnTo>
                      <a:pt x="208" y="18"/>
                    </a:lnTo>
                    <a:lnTo>
                      <a:pt x="216" y="18"/>
                    </a:lnTo>
                    <a:lnTo>
                      <a:pt x="218" y="19"/>
                    </a:lnTo>
                    <a:lnTo>
                      <a:pt x="221" y="19"/>
                    </a:lnTo>
                    <a:lnTo>
                      <a:pt x="220" y="20"/>
                    </a:lnTo>
                    <a:lnTo>
                      <a:pt x="216" y="20"/>
                    </a:lnTo>
                    <a:lnTo>
                      <a:pt x="216" y="23"/>
                    </a:lnTo>
                    <a:lnTo>
                      <a:pt x="217" y="25"/>
                    </a:lnTo>
                    <a:lnTo>
                      <a:pt x="220" y="28"/>
                    </a:lnTo>
                    <a:lnTo>
                      <a:pt x="227" y="30"/>
                    </a:lnTo>
                    <a:lnTo>
                      <a:pt x="230" y="32"/>
                    </a:lnTo>
                    <a:lnTo>
                      <a:pt x="233" y="33"/>
                    </a:lnTo>
                    <a:lnTo>
                      <a:pt x="236" y="34"/>
                    </a:lnTo>
                    <a:lnTo>
                      <a:pt x="237" y="35"/>
                    </a:lnTo>
                    <a:lnTo>
                      <a:pt x="237" y="40"/>
                    </a:lnTo>
                    <a:lnTo>
                      <a:pt x="238" y="43"/>
                    </a:lnTo>
                    <a:lnTo>
                      <a:pt x="238" y="45"/>
                    </a:lnTo>
                    <a:lnTo>
                      <a:pt x="250" y="45"/>
                    </a:lnTo>
                    <a:lnTo>
                      <a:pt x="253" y="48"/>
                    </a:lnTo>
                    <a:lnTo>
                      <a:pt x="258" y="53"/>
                    </a:lnTo>
                    <a:lnTo>
                      <a:pt x="261" y="54"/>
                    </a:lnTo>
                    <a:lnTo>
                      <a:pt x="266" y="62"/>
                    </a:lnTo>
                    <a:lnTo>
                      <a:pt x="268" y="63"/>
                    </a:lnTo>
                    <a:lnTo>
                      <a:pt x="272" y="64"/>
                    </a:lnTo>
                    <a:lnTo>
                      <a:pt x="276" y="69"/>
                    </a:lnTo>
                    <a:lnTo>
                      <a:pt x="281" y="73"/>
                    </a:lnTo>
                    <a:lnTo>
                      <a:pt x="304" y="77"/>
                    </a:lnTo>
                    <a:lnTo>
                      <a:pt x="314" y="77"/>
                    </a:lnTo>
                    <a:lnTo>
                      <a:pt x="316" y="78"/>
                    </a:lnTo>
                    <a:lnTo>
                      <a:pt x="324" y="81"/>
                    </a:lnTo>
                    <a:lnTo>
                      <a:pt x="327" y="81"/>
                    </a:lnTo>
                    <a:lnTo>
                      <a:pt x="327" y="82"/>
                    </a:lnTo>
                    <a:lnTo>
                      <a:pt x="330" y="82"/>
                    </a:lnTo>
                    <a:lnTo>
                      <a:pt x="335" y="84"/>
                    </a:lnTo>
                    <a:lnTo>
                      <a:pt x="340" y="89"/>
                    </a:lnTo>
                    <a:lnTo>
                      <a:pt x="346" y="94"/>
                    </a:lnTo>
                    <a:lnTo>
                      <a:pt x="351" y="97"/>
                    </a:lnTo>
                    <a:lnTo>
                      <a:pt x="353" y="105"/>
                    </a:lnTo>
                    <a:lnTo>
                      <a:pt x="356" y="112"/>
                    </a:lnTo>
                    <a:lnTo>
                      <a:pt x="359" y="120"/>
                    </a:lnTo>
                    <a:lnTo>
                      <a:pt x="363" y="123"/>
                    </a:lnTo>
                    <a:lnTo>
                      <a:pt x="364" y="123"/>
                    </a:lnTo>
                    <a:lnTo>
                      <a:pt x="366" y="126"/>
                    </a:lnTo>
                    <a:lnTo>
                      <a:pt x="366" y="127"/>
                    </a:lnTo>
                    <a:lnTo>
                      <a:pt x="361" y="133"/>
                    </a:lnTo>
                    <a:lnTo>
                      <a:pt x="355" y="138"/>
                    </a:lnTo>
                    <a:lnTo>
                      <a:pt x="350" y="145"/>
                    </a:lnTo>
                    <a:lnTo>
                      <a:pt x="348" y="152"/>
                    </a:lnTo>
                    <a:lnTo>
                      <a:pt x="348" y="154"/>
                    </a:lnTo>
                    <a:lnTo>
                      <a:pt x="350" y="156"/>
                    </a:lnTo>
                    <a:lnTo>
                      <a:pt x="354" y="156"/>
                    </a:lnTo>
                    <a:lnTo>
                      <a:pt x="358" y="159"/>
                    </a:lnTo>
                    <a:lnTo>
                      <a:pt x="360" y="166"/>
                    </a:lnTo>
                    <a:lnTo>
                      <a:pt x="370" y="166"/>
                    </a:lnTo>
                    <a:lnTo>
                      <a:pt x="370" y="167"/>
                    </a:lnTo>
                    <a:lnTo>
                      <a:pt x="373" y="170"/>
                    </a:lnTo>
                    <a:lnTo>
                      <a:pt x="376" y="166"/>
                    </a:lnTo>
                    <a:lnTo>
                      <a:pt x="381" y="159"/>
                    </a:lnTo>
                    <a:lnTo>
                      <a:pt x="389" y="151"/>
                    </a:lnTo>
                    <a:lnTo>
                      <a:pt x="393" y="151"/>
                    </a:lnTo>
                    <a:lnTo>
                      <a:pt x="399" y="152"/>
                    </a:lnTo>
                    <a:lnTo>
                      <a:pt x="406" y="155"/>
                    </a:lnTo>
                    <a:lnTo>
                      <a:pt x="422" y="162"/>
                    </a:lnTo>
                    <a:lnTo>
                      <a:pt x="423" y="162"/>
                    </a:lnTo>
                    <a:lnTo>
                      <a:pt x="425" y="164"/>
                    </a:lnTo>
                    <a:lnTo>
                      <a:pt x="427" y="165"/>
                    </a:lnTo>
                    <a:lnTo>
                      <a:pt x="427" y="166"/>
                    </a:lnTo>
                    <a:lnTo>
                      <a:pt x="428" y="170"/>
                    </a:lnTo>
                    <a:lnTo>
                      <a:pt x="428" y="176"/>
                    </a:lnTo>
                    <a:lnTo>
                      <a:pt x="430" y="176"/>
                    </a:lnTo>
                    <a:lnTo>
                      <a:pt x="435" y="174"/>
                    </a:lnTo>
                    <a:lnTo>
                      <a:pt x="438" y="171"/>
                    </a:lnTo>
                    <a:lnTo>
                      <a:pt x="444" y="171"/>
                    </a:lnTo>
                    <a:lnTo>
                      <a:pt x="447" y="174"/>
                    </a:lnTo>
                    <a:lnTo>
                      <a:pt x="452" y="176"/>
                    </a:lnTo>
                    <a:lnTo>
                      <a:pt x="454" y="179"/>
                    </a:lnTo>
                    <a:lnTo>
                      <a:pt x="458" y="179"/>
                    </a:lnTo>
                    <a:lnTo>
                      <a:pt x="473" y="176"/>
                    </a:lnTo>
                    <a:lnTo>
                      <a:pt x="484" y="180"/>
                    </a:lnTo>
                    <a:lnTo>
                      <a:pt x="493" y="182"/>
                    </a:lnTo>
                    <a:lnTo>
                      <a:pt x="497" y="188"/>
                    </a:lnTo>
                    <a:lnTo>
                      <a:pt x="503" y="194"/>
                    </a:lnTo>
                    <a:lnTo>
                      <a:pt x="509" y="199"/>
                    </a:lnTo>
                    <a:lnTo>
                      <a:pt x="516" y="203"/>
                    </a:lnTo>
                    <a:lnTo>
                      <a:pt x="531" y="203"/>
                    </a:lnTo>
                    <a:lnTo>
                      <a:pt x="537" y="206"/>
                    </a:lnTo>
                    <a:lnTo>
                      <a:pt x="539" y="214"/>
                    </a:lnTo>
                    <a:lnTo>
                      <a:pt x="541" y="223"/>
                    </a:lnTo>
                    <a:lnTo>
                      <a:pt x="539" y="238"/>
                    </a:lnTo>
                    <a:lnTo>
                      <a:pt x="534" y="250"/>
                    </a:lnTo>
                    <a:lnTo>
                      <a:pt x="528" y="259"/>
                    </a:lnTo>
                    <a:lnTo>
                      <a:pt x="521" y="268"/>
                    </a:lnTo>
                    <a:lnTo>
                      <a:pt x="513" y="278"/>
                    </a:lnTo>
                    <a:lnTo>
                      <a:pt x="508" y="283"/>
                    </a:lnTo>
                    <a:lnTo>
                      <a:pt x="507" y="286"/>
                    </a:lnTo>
                    <a:lnTo>
                      <a:pt x="501" y="292"/>
                    </a:lnTo>
                    <a:lnTo>
                      <a:pt x="497" y="294"/>
                    </a:lnTo>
                    <a:lnTo>
                      <a:pt x="494" y="297"/>
                    </a:lnTo>
                    <a:lnTo>
                      <a:pt x="492" y="303"/>
                    </a:lnTo>
                    <a:lnTo>
                      <a:pt x="492" y="310"/>
                    </a:lnTo>
                    <a:lnTo>
                      <a:pt x="493" y="318"/>
                    </a:lnTo>
                    <a:lnTo>
                      <a:pt x="494" y="326"/>
                    </a:lnTo>
                    <a:lnTo>
                      <a:pt x="494" y="331"/>
                    </a:lnTo>
                    <a:lnTo>
                      <a:pt x="492" y="336"/>
                    </a:lnTo>
                    <a:lnTo>
                      <a:pt x="491" y="341"/>
                    </a:lnTo>
                    <a:lnTo>
                      <a:pt x="491" y="347"/>
                    </a:lnTo>
                    <a:lnTo>
                      <a:pt x="489" y="349"/>
                    </a:lnTo>
                    <a:lnTo>
                      <a:pt x="489" y="350"/>
                    </a:lnTo>
                    <a:lnTo>
                      <a:pt x="487" y="352"/>
                    </a:lnTo>
                    <a:lnTo>
                      <a:pt x="484" y="360"/>
                    </a:lnTo>
                    <a:lnTo>
                      <a:pt x="484" y="366"/>
                    </a:lnTo>
                    <a:lnTo>
                      <a:pt x="483" y="370"/>
                    </a:lnTo>
                    <a:lnTo>
                      <a:pt x="483" y="372"/>
                    </a:lnTo>
                    <a:lnTo>
                      <a:pt x="482" y="374"/>
                    </a:lnTo>
                    <a:lnTo>
                      <a:pt x="477" y="381"/>
                    </a:lnTo>
                    <a:lnTo>
                      <a:pt x="473" y="388"/>
                    </a:lnTo>
                    <a:lnTo>
                      <a:pt x="468" y="395"/>
                    </a:lnTo>
                    <a:lnTo>
                      <a:pt x="467" y="398"/>
                    </a:lnTo>
                    <a:lnTo>
                      <a:pt x="467" y="400"/>
                    </a:lnTo>
                    <a:lnTo>
                      <a:pt x="465" y="403"/>
                    </a:lnTo>
                    <a:lnTo>
                      <a:pt x="465" y="404"/>
                    </a:lnTo>
                    <a:lnTo>
                      <a:pt x="463" y="406"/>
                    </a:lnTo>
                    <a:lnTo>
                      <a:pt x="460" y="410"/>
                    </a:lnTo>
                    <a:lnTo>
                      <a:pt x="457" y="413"/>
                    </a:lnTo>
                    <a:lnTo>
                      <a:pt x="452" y="414"/>
                    </a:lnTo>
                    <a:lnTo>
                      <a:pt x="448" y="415"/>
                    </a:lnTo>
                    <a:lnTo>
                      <a:pt x="438" y="415"/>
                    </a:lnTo>
                    <a:lnTo>
                      <a:pt x="428" y="418"/>
                    </a:lnTo>
                    <a:lnTo>
                      <a:pt x="424" y="421"/>
                    </a:lnTo>
                    <a:lnTo>
                      <a:pt x="417" y="427"/>
                    </a:lnTo>
                    <a:lnTo>
                      <a:pt x="409" y="429"/>
                    </a:lnTo>
                    <a:lnTo>
                      <a:pt x="403" y="430"/>
                    </a:lnTo>
                    <a:lnTo>
                      <a:pt x="391" y="442"/>
                    </a:lnTo>
                    <a:lnTo>
                      <a:pt x="384" y="445"/>
                    </a:lnTo>
                    <a:lnTo>
                      <a:pt x="381" y="449"/>
                    </a:lnTo>
                    <a:lnTo>
                      <a:pt x="380" y="452"/>
                    </a:lnTo>
                    <a:lnTo>
                      <a:pt x="380" y="483"/>
                    </a:lnTo>
                    <a:lnTo>
                      <a:pt x="370" y="492"/>
                    </a:lnTo>
                    <a:lnTo>
                      <a:pt x="364" y="503"/>
                    </a:lnTo>
                    <a:lnTo>
                      <a:pt x="363" y="507"/>
                    </a:lnTo>
                    <a:lnTo>
                      <a:pt x="360" y="512"/>
                    </a:lnTo>
                    <a:lnTo>
                      <a:pt x="358" y="516"/>
                    </a:lnTo>
                    <a:lnTo>
                      <a:pt x="350" y="525"/>
                    </a:lnTo>
                    <a:lnTo>
                      <a:pt x="336" y="538"/>
                    </a:lnTo>
                    <a:lnTo>
                      <a:pt x="331" y="547"/>
                    </a:lnTo>
                    <a:lnTo>
                      <a:pt x="327" y="555"/>
                    </a:lnTo>
                    <a:lnTo>
                      <a:pt x="322" y="564"/>
                    </a:lnTo>
                    <a:lnTo>
                      <a:pt x="316" y="569"/>
                    </a:lnTo>
                    <a:lnTo>
                      <a:pt x="306" y="571"/>
                    </a:lnTo>
                    <a:lnTo>
                      <a:pt x="301" y="571"/>
                    </a:lnTo>
                    <a:lnTo>
                      <a:pt x="297" y="570"/>
                    </a:lnTo>
                    <a:lnTo>
                      <a:pt x="292" y="569"/>
                    </a:lnTo>
                    <a:lnTo>
                      <a:pt x="290" y="567"/>
                    </a:lnTo>
                    <a:lnTo>
                      <a:pt x="287" y="567"/>
                    </a:lnTo>
                    <a:lnTo>
                      <a:pt x="282" y="566"/>
                    </a:lnTo>
                    <a:lnTo>
                      <a:pt x="275" y="564"/>
                    </a:lnTo>
                    <a:lnTo>
                      <a:pt x="270" y="562"/>
                    </a:lnTo>
                    <a:lnTo>
                      <a:pt x="267" y="565"/>
                    </a:lnTo>
                    <a:lnTo>
                      <a:pt x="271" y="569"/>
                    </a:lnTo>
                    <a:lnTo>
                      <a:pt x="273" y="570"/>
                    </a:lnTo>
                    <a:lnTo>
                      <a:pt x="275" y="571"/>
                    </a:lnTo>
                    <a:lnTo>
                      <a:pt x="277" y="579"/>
                    </a:lnTo>
                    <a:lnTo>
                      <a:pt x="279" y="584"/>
                    </a:lnTo>
                    <a:lnTo>
                      <a:pt x="280" y="586"/>
                    </a:lnTo>
                    <a:lnTo>
                      <a:pt x="281" y="588"/>
                    </a:lnTo>
                    <a:lnTo>
                      <a:pt x="284" y="589"/>
                    </a:lnTo>
                    <a:lnTo>
                      <a:pt x="285" y="590"/>
                    </a:lnTo>
                    <a:lnTo>
                      <a:pt x="287" y="591"/>
                    </a:lnTo>
                    <a:lnTo>
                      <a:pt x="287" y="599"/>
                    </a:lnTo>
                    <a:lnTo>
                      <a:pt x="285" y="604"/>
                    </a:lnTo>
                    <a:lnTo>
                      <a:pt x="282" y="608"/>
                    </a:lnTo>
                    <a:lnTo>
                      <a:pt x="277" y="613"/>
                    </a:lnTo>
                    <a:lnTo>
                      <a:pt x="275" y="616"/>
                    </a:lnTo>
                    <a:lnTo>
                      <a:pt x="267" y="620"/>
                    </a:lnTo>
                    <a:lnTo>
                      <a:pt x="258" y="623"/>
                    </a:lnTo>
                    <a:lnTo>
                      <a:pt x="248" y="624"/>
                    </a:lnTo>
                    <a:lnTo>
                      <a:pt x="242" y="625"/>
                    </a:lnTo>
                    <a:lnTo>
                      <a:pt x="236" y="624"/>
                    </a:lnTo>
                    <a:lnTo>
                      <a:pt x="230" y="624"/>
                    </a:lnTo>
                    <a:lnTo>
                      <a:pt x="226" y="625"/>
                    </a:lnTo>
                    <a:lnTo>
                      <a:pt x="223" y="630"/>
                    </a:lnTo>
                    <a:lnTo>
                      <a:pt x="222" y="637"/>
                    </a:lnTo>
                    <a:lnTo>
                      <a:pt x="222" y="643"/>
                    </a:lnTo>
                    <a:lnTo>
                      <a:pt x="221" y="649"/>
                    </a:lnTo>
                    <a:lnTo>
                      <a:pt x="221" y="653"/>
                    </a:lnTo>
                    <a:lnTo>
                      <a:pt x="217" y="657"/>
                    </a:lnTo>
                    <a:lnTo>
                      <a:pt x="215" y="658"/>
                    </a:lnTo>
                    <a:lnTo>
                      <a:pt x="208" y="658"/>
                    </a:lnTo>
                    <a:lnTo>
                      <a:pt x="206" y="657"/>
                    </a:lnTo>
                    <a:lnTo>
                      <a:pt x="202" y="655"/>
                    </a:lnTo>
                    <a:lnTo>
                      <a:pt x="199" y="653"/>
                    </a:lnTo>
                    <a:lnTo>
                      <a:pt x="197" y="652"/>
                    </a:lnTo>
                    <a:lnTo>
                      <a:pt x="192" y="652"/>
                    </a:lnTo>
                    <a:lnTo>
                      <a:pt x="191" y="654"/>
                    </a:lnTo>
                    <a:lnTo>
                      <a:pt x="189" y="655"/>
                    </a:lnTo>
                    <a:lnTo>
                      <a:pt x="189" y="660"/>
                    </a:lnTo>
                    <a:lnTo>
                      <a:pt x="191" y="664"/>
                    </a:lnTo>
                    <a:lnTo>
                      <a:pt x="192" y="667"/>
                    </a:lnTo>
                    <a:lnTo>
                      <a:pt x="194" y="671"/>
                    </a:lnTo>
                    <a:lnTo>
                      <a:pt x="196" y="672"/>
                    </a:lnTo>
                    <a:lnTo>
                      <a:pt x="198" y="673"/>
                    </a:lnTo>
                    <a:lnTo>
                      <a:pt x="199" y="673"/>
                    </a:lnTo>
                    <a:lnTo>
                      <a:pt x="202" y="672"/>
                    </a:lnTo>
                    <a:lnTo>
                      <a:pt x="203" y="671"/>
                    </a:lnTo>
                    <a:lnTo>
                      <a:pt x="204" y="671"/>
                    </a:lnTo>
                    <a:lnTo>
                      <a:pt x="207" y="673"/>
                    </a:lnTo>
                    <a:lnTo>
                      <a:pt x="207" y="676"/>
                    </a:lnTo>
                    <a:lnTo>
                      <a:pt x="206" y="678"/>
                    </a:lnTo>
                    <a:lnTo>
                      <a:pt x="204" y="679"/>
                    </a:lnTo>
                    <a:lnTo>
                      <a:pt x="201" y="679"/>
                    </a:lnTo>
                    <a:lnTo>
                      <a:pt x="198" y="678"/>
                    </a:lnTo>
                    <a:lnTo>
                      <a:pt x="196" y="676"/>
                    </a:lnTo>
                    <a:lnTo>
                      <a:pt x="193" y="676"/>
                    </a:lnTo>
                    <a:lnTo>
                      <a:pt x="193" y="678"/>
                    </a:lnTo>
                    <a:lnTo>
                      <a:pt x="194" y="681"/>
                    </a:lnTo>
                    <a:lnTo>
                      <a:pt x="196" y="682"/>
                    </a:lnTo>
                    <a:lnTo>
                      <a:pt x="197" y="682"/>
                    </a:lnTo>
                    <a:lnTo>
                      <a:pt x="192" y="689"/>
                    </a:lnTo>
                    <a:lnTo>
                      <a:pt x="189" y="698"/>
                    </a:lnTo>
                    <a:lnTo>
                      <a:pt x="188" y="707"/>
                    </a:lnTo>
                    <a:lnTo>
                      <a:pt x="187" y="710"/>
                    </a:lnTo>
                    <a:lnTo>
                      <a:pt x="186" y="711"/>
                    </a:lnTo>
                    <a:lnTo>
                      <a:pt x="183" y="712"/>
                    </a:lnTo>
                    <a:lnTo>
                      <a:pt x="177" y="712"/>
                    </a:lnTo>
                    <a:lnTo>
                      <a:pt x="173" y="713"/>
                    </a:lnTo>
                    <a:lnTo>
                      <a:pt x="169" y="716"/>
                    </a:lnTo>
                    <a:lnTo>
                      <a:pt x="167" y="720"/>
                    </a:lnTo>
                    <a:lnTo>
                      <a:pt x="164" y="727"/>
                    </a:lnTo>
                    <a:lnTo>
                      <a:pt x="167" y="735"/>
                    </a:lnTo>
                    <a:lnTo>
                      <a:pt x="171" y="738"/>
                    </a:lnTo>
                    <a:lnTo>
                      <a:pt x="177" y="741"/>
                    </a:lnTo>
                    <a:lnTo>
                      <a:pt x="181" y="743"/>
                    </a:lnTo>
                    <a:lnTo>
                      <a:pt x="183" y="750"/>
                    </a:lnTo>
                    <a:lnTo>
                      <a:pt x="183" y="754"/>
                    </a:lnTo>
                    <a:lnTo>
                      <a:pt x="181" y="757"/>
                    </a:lnTo>
                    <a:lnTo>
                      <a:pt x="176" y="762"/>
                    </a:lnTo>
                    <a:lnTo>
                      <a:pt x="173" y="764"/>
                    </a:lnTo>
                    <a:lnTo>
                      <a:pt x="169" y="765"/>
                    </a:lnTo>
                    <a:lnTo>
                      <a:pt x="164" y="770"/>
                    </a:lnTo>
                    <a:lnTo>
                      <a:pt x="164" y="774"/>
                    </a:lnTo>
                    <a:lnTo>
                      <a:pt x="162" y="781"/>
                    </a:lnTo>
                    <a:lnTo>
                      <a:pt x="161" y="784"/>
                    </a:lnTo>
                    <a:lnTo>
                      <a:pt x="156" y="786"/>
                    </a:lnTo>
                    <a:lnTo>
                      <a:pt x="153" y="786"/>
                    </a:lnTo>
                    <a:lnTo>
                      <a:pt x="152" y="788"/>
                    </a:lnTo>
                    <a:lnTo>
                      <a:pt x="149" y="789"/>
                    </a:lnTo>
                    <a:lnTo>
                      <a:pt x="144" y="796"/>
                    </a:lnTo>
                    <a:lnTo>
                      <a:pt x="143" y="801"/>
                    </a:lnTo>
                    <a:lnTo>
                      <a:pt x="143" y="810"/>
                    </a:lnTo>
                    <a:lnTo>
                      <a:pt x="144" y="814"/>
                    </a:lnTo>
                    <a:lnTo>
                      <a:pt x="147" y="815"/>
                    </a:lnTo>
                    <a:lnTo>
                      <a:pt x="153" y="821"/>
                    </a:lnTo>
                    <a:lnTo>
                      <a:pt x="156" y="830"/>
                    </a:lnTo>
                    <a:lnTo>
                      <a:pt x="158" y="838"/>
                    </a:lnTo>
                    <a:lnTo>
                      <a:pt x="161" y="844"/>
                    </a:lnTo>
                    <a:lnTo>
                      <a:pt x="171" y="852"/>
                    </a:lnTo>
                    <a:lnTo>
                      <a:pt x="181" y="857"/>
                    </a:lnTo>
                    <a:lnTo>
                      <a:pt x="192" y="863"/>
                    </a:lnTo>
                    <a:lnTo>
                      <a:pt x="189" y="864"/>
                    </a:lnTo>
                    <a:lnTo>
                      <a:pt x="186" y="864"/>
                    </a:lnTo>
                    <a:lnTo>
                      <a:pt x="171" y="869"/>
                    </a:lnTo>
                    <a:lnTo>
                      <a:pt x="166" y="872"/>
                    </a:lnTo>
                    <a:lnTo>
                      <a:pt x="161" y="872"/>
                    </a:lnTo>
                    <a:lnTo>
                      <a:pt x="158" y="873"/>
                    </a:lnTo>
                    <a:lnTo>
                      <a:pt x="142" y="873"/>
                    </a:lnTo>
                    <a:lnTo>
                      <a:pt x="140" y="872"/>
                    </a:lnTo>
                    <a:lnTo>
                      <a:pt x="138" y="867"/>
                    </a:lnTo>
                    <a:lnTo>
                      <a:pt x="137" y="865"/>
                    </a:lnTo>
                    <a:lnTo>
                      <a:pt x="137" y="863"/>
                    </a:lnTo>
                    <a:lnTo>
                      <a:pt x="135" y="862"/>
                    </a:lnTo>
                    <a:lnTo>
                      <a:pt x="130" y="859"/>
                    </a:lnTo>
                    <a:lnTo>
                      <a:pt x="127" y="859"/>
                    </a:lnTo>
                    <a:lnTo>
                      <a:pt x="122" y="857"/>
                    </a:lnTo>
                    <a:lnTo>
                      <a:pt x="118" y="853"/>
                    </a:lnTo>
                    <a:lnTo>
                      <a:pt x="118" y="850"/>
                    </a:lnTo>
                    <a:lnTo>
                      <a:pt x="108" y="850"/>
                    </a:lnTo>
                    <a:lnTo>
                      <a:pt x="107" y="849"/>
                    </a:lnTo>
                    <a:lnTo>
                      <a:pt x="105" y="847"/>
                    </a:lnTo>
                    <a:lnTo>
                      <a:pt x="105" y="845"/>
                    </a:lnTo>
                    <a:lnTo>
                      <a:pt x="97" y="844"/>
                    </a:lnTo>
                    <a:lnTo>
                      <a:pt x="90" y="839"/>
                    </a:lnTo>
                    <a:lnTo>
                      <a:pt x="82" y="830"/>
                    </a:lnTo>
                    <a:lnTo>
                      <a:pt x="82" y="829"/>
                    </a:lnTo>
                    <a:lnTo>
                      <a:pt x="84" y="828"/>
                    </a:lnTo>
                    <a:lnTo>
                      <a:pt x="87" y="825"/>
                    </a:lnTo>
                    <a:lnTo>
                      <a:pt x="89" y="824"/>
                    </a:lnTo>
                    <a:lnTo>
                      <a:pt x="89" y="823"/>
                    </a:lnTo>
                    <a:lnTo>
                      <a:pt x="88" y="823"/>
                    </a:lnTo>
                    <a:lnTo>
                      <a:pt x="88" y="821"/>
                    </a:lnTo>
                    <a:lnTo>
                      <a:pt x="87" y="821"/>
                    </a:lnTo>
                    <a:lnTo>
                      <a:pt x="89" y="814"/>
                    </a:lnTo>
                    <a:lnTo>
                      <a:pt x="89" y="811"/>
                    </a:lnTo>
                    <a:lnTo>
                      <a:pt x="88" y="809"/>
                    </a:lnTo>
                    <a:lnTo>
                      <a:pt x="83" y="806"/>
                    </a:lnTo>
                    <a:lnTo>
                      <a:pt x="82" y="804"/>
                    </a:lnTo>
                    <a:lnTo>
                      <a:pt x="79" y="803"/>
                    </a:lnTo>
                    <a:lnTo>
                      <a:pt x="78" y="800"/>
                    </a:lnTo>
                    <a:lnTo>
                      <a:pt x="78" y="791"/>
                    </a:lnTo>
                    <a:lnTo>
                      <a:pt x="77" y="781"/>
                    </a:lnTo>
                    <a:lnTo>
                      <a:pt x="73" y="770"/>
                    </a:lnTo>
                    <a:lnTo>
                      <a:pt x="71" y="761"/>
                    </a:lnTo>
                    <a:lnTo>
                      <a:pt x="74" y="756"/>
                    </a:lnTo>
                    <a:lnTo>
                      <a:pt x="77" y="754"/>
                    </a:lnTo>
                    <a:lnTo>
                      <a:pt x="79" y="750"/>
                    </a:lnTo>
                    <a:lnTo>
                      <a:pt x="82" y="745"/>
                    </a:lnTo>
                    <a:lnTo>
                      <a:pt x="82" y="742"/>
                    </a:lnTo>
                    <a:lnTo>
                      <a:pt x="80" y="740"/>
                    </a:lnTo>
                    <a:lnTo>
                      <a:pt x="78" y="737"/>
                    </a:lnTo>
                    <a:lnTo>
                      <a:pt x="77" y="733"/>
                    </a:lnTo>
                    <a:lnTo>
                      <a:pt x="75" y="731"/>
                    </a:lnTo>
                    <a:lnTo>
                      <a:pt x="75" y="727"/>
                    </a:lnTo>
                    <a:lnTo>
                      <a:pt x="77" y="727"/>
                    </a:lnTo>
                    <a:lnTo>
                      <a:pt x="77" y="726"/>
                    </a:lnTo>
                    <a:lnTo>
                      <a:pt x="78" y="723"/>
                    </a:lnTo>
                    <a:lnTo>
                      <a:pt x="79" y="722"/>
                    </a:lnTo>
                    <a:lnTo>
                      <a:pt x="83" y="722"/>
                    </a:lnTo>
                    <a:lnTo>
                      <a:pt x="85" y="725"/>
                    </a:lnTo>
                    <a:lnTo>
                      <a:pt x="85" y="727"/>
                    </a:lnTo>
                    <a:lnTo>
                      <a:pt x="88" y="730"/>
                    </a:lnTo>
                    <a:lnTo>
                      <a:pt x="90" y="730"/>
                    </a:lnTo>
                    <a:lnTo>
                      <a:pt x="104" y="669"/>
                    </a:lnTo>
                    <a:lnTo>
                      <a:pt x="104" y="663"/>
                    </a:lnTo>
                    <a:lnTo>
                      <a:pt x="100" y="663"/>
                    </a:lnTo>
                    <a:lnTo>
                      <a:pt x="99" y="664"/>
                    </a:lnTo>
                    <a:lnTo>
                      <a:pt x="97" y="665"/>
                    </a:lnTo>
                    <a:lnTo>
                      <a:pt x="95" y="668"/>
                    </a:lnTo>
                    <a:lnTo>
                      <a:pt x="94" y="668"/>
                    </a:lnTo>
                    <a:lnTo>
                      <a:pt x="93" y="667"/>
                    </a:lnTo>
                    <a:lnTo>
                      <a:pt x="90" y="665"/>
                    </a:lnTo>
                    <a:lnTo>
                      <a:pt x="89" y="663"/>
                    </a:lnTo>
                    <a:lnTo>
                      <a:pt x="89" y="659"/>
                    </a:lnTo>
                    <a:lnTo>
                      <a:pt x="88" y="657"/>
                    </a:lnTo>
                    <a:lnTo>
                      <a:pt x="88" y="649"/>
                    </a:lnTo>
                    <a:lnTo>
                      <a:pt x="89" y="645"/>
                    </a:lnTo>
                    <a:lnTo>
                      <a:pt x="90" y="643"/>
                    </a:lnTo>
                    <a:lnTo>
                      <a:pt x="93" y="635"/>
                    </a:lnTo>
                    <a:lnTo>
                      <a:pt x="95" y="635"/>
                    </a:lnTo>
                    <a:lnTo>
                      <a:pt x="97" y="634"/>
                    </a:lnTo>
                    <a:lnTo>
                      <a:pt x="97" y="632"/>
                    </a:lnTo>
                    <a:lnTo>
                      <a:pt x="95" y="629"/>
                    </a:lnTo>
                    <a:lnTo>
                      <a:pt x="94" y="628"/>
                    </a:lnTo>
                    <a:lnTo>
                      <a:pt x="94" y="627"/>
                    </a:lnTo>
                    <a:lnTo>
                      <a:pt x="93" y="625"/>
                    </a:lnTo>
                    <a:lnTo>
                      <a:pt x="93" y="621"/>
                    </a:lnTo>
                    <a:lnTo>
                      <a:pt x="92" y="619"/>
                    </a:lnTo>
                    <a:lnTo>
                      <a:pt x="92" y="614"/>
                    </a:lnTo>
                    <a:lnTo>
                      <a:pt x="93" y="605"/>
                    </a:lnTo>
                    <a:lnTo>
                      <a:pt x="98" y="596"/>
                    </a:lnTo>
                    <a:lnTo>
                      <a:pt x="102" y="590"/>
                    </a:lnTo>
                    <a:lnTo>
                      <a:pt x="105" y="579"/>
                    </a:lnTo>
                    <a:lnTo>
                      <a:pt x="107" y="577"/>
                    </a:lnTo>
                    <a:lnTo>
                      <a:pt x="108" y="577"/>
                    </a:lnTo>
                    <a:lnTo>
                      <a:pt x="109" y="576"/>
                    </a:lnTo>
                    <a:lnTo>
                      <a:pt x="109" y="575"/>
                    </a:lnTo>
                    <a:lnTo>
                      <a:pt x="113" y="562"/>
                    </a:lnTo>
                    <a:lnTo>
                      <a:pt x="115" y="550"/>
                    </a:lnTo>
                    <a:lnTo>
                      <a:pt x="114" y="518"/>
                    </a:lnTo>
                    <a:lnTo>
                      <a:pt x="113" y="515"/>
                    </a:lnTo>
                    <a:lnTo>
                      <a:pt x="117" y="503"/>
                    </a:lnTo>
                    <a:lnTo>
                      <a:pt x="117" y="499"/>
                    </a:lnTo>
                    <a:lnTo>
                      <a:pt x="118" y="488"/>
                    </a:lnTo>
                    <a:lnTo>
                      <a:pt x="120" y="478"/>
                    </a:lnTo>
                    <a:lnTo>
                      <a:pt x="124" y="469"/>
                    </a:lnTo>
                    <a:lnTo>
                      <a:pt x="125" y="459"/>
                    </a:lnTo>
                    <a:lnTo>
                      <a:pt x="125" y="453"/>
                    </a:lnTo>
                    <a:lnTo>
                      <a:pt x="128" y="448"/>
                    </a:lnTo>
                    <a:lnTo>
                      <a:pt x="128" y="444"/>
                    </a:lnTo>
                    <a:lnTo>
                      <a:pt x="129" y="442"/>
                    </a:lnTo>
                    <a:lnTo>
                      <a:pt x="129" y="424"/>
                    </a:lnTo>
                    <a:lnTo>
                      <a:pt x="130" y="416"/>
                    </a:lnTo>
                    <a:lnTo>
                      <a:pt x="130" y="408"/>
                    </a:lnTo>
                    <a:lnTo>
                      <a:pt x="132" y="400"/>
                    </a:lnTo>
                    <a:lnTo>
                      <a:pt x="132" y="394"/>
                    </a:lnTo>
                    <a:lnTo>
                      <a:pt x="130" y="384"/>
                    </a:lnTo>
                    <a:lnTo>
                      <a:pt x="130" y="374"/>
                    </a:lnTo>
                    <a:lnTo>
                      <a:pt x="129" y="367"/>
                    </a:lnTo>
                    <a:lnTo>
                      <a:pt x="125" y="361"/>
                    </a:lnTo>
                    <a:lnTo>
                      <a:pt x="122" y="356"/>
                    </a:lnTo>
                    <a:lnTo>
                      <a:pt x="112" y="349"/>
                    </a:lnTo>
                    <a:lnTo>
                      <a:pt x="108" y="347"/>
                    </a:lnTo>
                    <a:lnTo>
                      <a:pt x="103" y="345"/>
                    </a:lnTo>
                    <a:lnTo>
                      <a:pt x="99" y="343"/>
                    </a:lnTo>
                    <a:lnTo>
                      <a:pt x="97" y="342"/>
                    </a:lnTo>
                    <a:lnTo>
                      <a:pt x="90" y="336"/>
                    </a:lnTo>
                    <a:lnTo>
                      <a:pt x="88" y="335"/>
                    </a:lnTo>
                    <a:lnTo>
                      <a:pt x="84" y="333"/>
                    </a:lnTo>
                    <a:lnTo>
                      <a:pt x="74" y="330"/>
                    </a:lnTo>
                    <a:lnTo>
                      <a:pt x="59" y="317"/>
                    </a:lnTo>
                    <a:lnTo>
                      <a:pt x="58" y="315"/>
                    </a:lnTo>
                    <a:lnTo>
                      <a:pt x="58" y="305"/>
                    </a:lnTo>
                    <a:lnTo>
                      <a:pt x="56" y="301"/>
                    </a:lnTo>
                    <a:lnTo>
                      <a:pt x="55" y="298"/>
                    </a:lnTo>
                    <a:lnTo>
                      <a:pt x="54" y="294"/>
                    </a:lnTo>
                    <a:lnTo>
                      <a:pt x="51" y="292"/>
                    </a:lnTo>
                    <a:lnTo>
                      <a:pt x="50" y="288"/>
                    </a:lnTo>
                    <a:lnTo>
                      <a:pt x="35" y="263"/>
                    </a:lnTo>
                    <a:lnTo>
                      <a:pt x="31" y="250"/>
                    </a:lnTo>
                    <a:lnTo>
                      <a:pt x="26" y="240"/>
                    </a:lnTo>
                    <a:lnTo>
                      <a:pt x="25" y="239"/>
                    </a:lnTo>
                    <a:lnTo>
                      <a:pt x="24" y="239"/>
                    </a:lnTo>
                    <a:lnTo>
                      <a:pt x="23" y="238"/>
                    </a:lnTo>
                    <a:lnTo>
                      <a:pt x="21" y="238"/>
                    </a:lnTo>
                    <a:lnTo>
                      <a:pt x="19" y="234"/>
                    </a:lnTo>
                    <a:lnTo>
                      <a:pt x="16" y="227"/>
                    </a:lnTo>
                    <a:lnTo>
                      <a:pt x="14" y="224"/>
                    </a:lnTo>
                    <a:lnTo>
                      <a:pt x="11" y="224"/>
                    </a:lnTo>
                    <a:lnTo>
                      <a:pt x="10" y="223"/>
                    </a:lnTo>
                    <a:lnTo>
                      <a:pt x="4" y="214"/>
                    </a:lnTo>
                    <a:lnTo>
                      <a:pt x="0" y="203"/>
                    </a:lnTo>
                    <a:lnTo>
                      <a:pt x="1" y="198"/>
                    </a:lnTo>
                    <a:lnTo>
                      <a:pt x="2" y="194"/>
                    </a:lnTo>
                    <a:lnTo>
                      <a:pt x="7" y="186"/>
                    </a:lnTo>
                    <a:lnTo>
                      <a:pt x="10" y="184"/>
                    </a:lnTo>
                    <a:lnTo>
                      <a:pt x="13" y="182"/>
                    </a:lnTo>
                    <a:lnTo>
                      <a:pt x="15" y="180"/>
                    </a:lnTo>
                    <a:lnTo>
                      <a:pt x="18" y="176"/>
                    </a:lnTo>
                    <a:lnTo>
                      <a:pt x="16" y="175"/>
                    </a:lnTo>
                    <a:lnTo>
                      <a:pt x="14" y="175"/>
                    </a:lnTo>
                    <a:lnTo>
                      <a:pt x="13" y="176"/>
                    </a:lnTo>
                    <a:lnTo>
                      <a:pt x="9" y="176"/>
                    </a:lnTo>
                    <a:lnTo>
                      <a:pt x="7" y="175"/>
                    </a:lnTo>
                    <a:lnTo>
                      <a:pt x="5" y="170"/>
                    </a:lnTo>
                    <a:lnTo>
                      <a:pt x="5" y="162"/>
                    </a:lnTo>
                    <a:lnTo>
                      <a:pt x="6" y="157"/>
                    </a:lnTo>
                    <a:lnTo>
                      <a:pt x="11" y="150"/>
                    </a:lnTo>
                    <a:lnTo>
                      <a:pt x="13" y="145"/>
                    </a:lnTo>
                    <a:lnTo>
                      <a:pt x="13" y="136"/>
                    </a:lnTo>
                    <a:lnTo>
                      <a:pt x="18" y="135"/>
                    </a:lnTo>
                    <a:lnTo>
                      <a:pt x="20" y="133"/>
                    </a:lnTo>
                    <a:lnTo>
                      <a:pt x="24" y="131"/>
                    </a:lnTo>
                    <a:lnTo>
                      <a:pt x="25" y="128"/>
                    </a:lnTo>
                    <a:lnTo>
                      <a:pt x="28" y="125"/>
                    </a:lnTo>
                    <a:lnTo>
                      <a:pt x="29" y="121"/>
                    </a:lnTo>
                    <a:lnTo>
                      <a:pt x="30" y="118"/>
                    </a:lnTo>
                    <a:lnTo>
                      <a:pt x="33" y="115"/>
                    </a:lnTo>
                    <a:lnTo>
                      <a:pt x="35" y="113"/>
                    </a:lnTo>
                    <a:lnTo>
                      <a:pt x="39" y="111"/>
                    </a:lnTo>
                    <a:lnTo>
                      <a:pt x="44" y="108"/>
                    </a:lnTo>
                    <a:lnTo>
                      <a:pt x="46" y="106"/>
                    </a:lnTo>
                    <a:lnTo>
                      <a:pt x="48" y="102"/>
                    </a:lnTo>
                    <a:lnTo>
                      <a:pt x="45" y="101"/>
                    </a:lnTo>
                    <a:lnTo>
                      <a:pt x="44" y="98"/>
                    </a:lnTo>
                    <a:lnTo>
                      <a:pt x="44" y="97"/>
                    </a:lnTo>
                    <a:lnTo>
                      <a:pt x="45" y="94"/>
                    </a:lnTo>
                    <a:lnTo>
                      <a:pt x="45" y="89"/>
                    </a:lnTo>
                    <a:lnTo>
                      <a:pt x="44" y="88"/>
                    </a:lnTo>
                    <a:lnTo>
                      <a:pt x="43" y="86"/>
                    </a:lnTo>
                    <a:lnTo>
                      <a:pt x="43" y="79"/>
                    </a:lnTo>
                    <a:lnTo>
                      <a:pt x="44" y="78"/>
                    </a:lnTo>
                    <a:lnTo>
                      <a:pt x="45" y="76"/>
                    </a:lnTo>
                    <a:lnTo>
                      <a:pt x="45" y="69"/>
                    </a:lnTo>
                    <a:lnTo>
                      <a:pt x="44" y="68"/>
                    </a:lnTo>
                    <a:lnTo>
                      <a:pt x="43" y="66"/>
                    </a:lnTo>
                    <a:lnTo>
                      <a:pt x="40" y="64"/>
                    </a:lnTo>
                    <a:lnTo>
                      <a:pt x="39" y="63"/>
                    </a:lnTo>
                    <a:lnTo>
                      <a:pt x="38" y="60"/>
                    </a:lnTo>
                    <a:lnTo>
                      <a:pt x="38" y="55"/>
                    </a:lnTo>
                    <a:lnTo>
                      <a:pt x="40" y="53"/>
                    </a:lnTo>
                    <a:lnTo>
                      <a:pt x="41" y="50"/>
                    </a:lnTo>
                    <a:lnTo>
                      <a:pt x="46" y="48"/>
                    </a:lnTo>
                    <a:lnTo>
                      <a:pt x="48" y="47"/>
                    </a:lnTo>
                    <a:lnTo>
                      <a:pt x="50" y="48"/>
                    </a:lnTo>
                    <a:lnTo>
                      <a:pt x="51" y="48"/>
                    </a:lnTo>
                    <a:lnTo>
                      <a:pt x="53" y="47"/>
                    </a:lnTo>
                    <a:lnTo>
                      <a:pt x="53" y="44"/>
                    </a:lnTo>
                    <a:lnTo>
                      <a:pt x="55" y="42"/>
                    </a:lnTo>
                    <a:lnTo>
                      <a:pt x="55" y="39"/>
                    </a:lnTo>
                    <a:lnTo>
                      <a:pt x="58" y="38"/>
                    </a:lnTo>
                    <a:lnTo>
                      <a:pt x="59" y="37"/>
                    </a:lnTo>
                    <a:lnTo>
                      <a:pt x="61" y="35"/>
                    </a:lnTo>
                    <a:lnTo>
                      <a:pt x="63" y="34"/>
                    </a:lnTo>
                    <a:lnTo>
                      <a:pt x="64" y="32"/>
                    </a:lnTo>
                    <a:lnTo>
                      <a:pt x="64" y="28"/>
                    </a:lnTo>
                    <a:lnTo>
                      <a:pt x="65" y="25"/>
                    </a:lnTo>
                    <a:lnTo>
                      <a:pt x="68" y="21"/>
                    </a:lnTo>
                    <a:lnTo>
                      <a:pt x="73" y="16"/>
                    </a:lnTo>
                    <a:lnTo>
                      <a:pt x="77" y="15"/>
                    </a:lnTo>
                    <a:lnTo>
                      <a:pt x="89" y="11"/>
                    </a:lnTo>
                    <a:lnTo>
                      <a:pt x="103" y="8"/>
                    </a:lnTo>
                    <a:lnTo>
                      <a:pt x="105" y="6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6" name="Group 1109"/>
            <p:cNvGrpSpPr/>
            <p:nvPr/>
          </p:nvGrpSpPr>
          <p:grpSpPr>
            <a:xfrm>
              <a:off x="1028637" y="2123090"/>
              <a:ext cx="2792434" cy="2107938"/>
              <a:chOff x="1751012" y="1676400"/>
              <a:chExt cx="3720198" cy="2808284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47" name="Freeform 1229"/>
              <p:cNvSpPr>
                <a:spLocks/>
              </p:cNvSpPr>
              <p:nvPr/>
            </p:nvSpPr>
            <p:spPr bwMode="auto">
              <a:xfrm>
                <a:off x="4557222" y="4439088"/>
                <a:ext cx="60104" cy="45596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0" y="0"/>
                  </a:cxn>
                  <a:cxn ang="0">
                    <a:pos x="12" y="2"/>
                  </a:cxn>
                  <a:cxn ang="0">
                    <a:pos x="14" y="3"/>
                  </a:cxn>
                  <a:cxn ang="0">
                    <a:pos x="16" y="4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7"/>
                  </a:cxn>
                  <a:cxn ang="0">
                    <a:pos x="24" y="5"/>
                  </a:cxn>
                  <a:cxn ang="0">
                    <a:pos x="26" y="5"/>
                  </a:cxn>
                  <a:cxn ang="0">
                    <a:pos x="29" y="8"/>
                  </a:cxn>
                  <a:cxn ang="0">
                    <a:pos x="29" y="10"/>
                  </a:cxn>
                  <a:cxn ang="0">
                    <a:pos x="27" y="13"/>
                  </a:cxn>
                  <a:cxn ang="0">
                    <a:pos x="25" y="17"/>
                  </a:cxn>
                  <a:cxn ang="0">
                    <a:pos x="22" y="19"/>
                  </a:cxn>
                  <a:cxn ang="0">
                    <a:pos x="17" y="22"/>
                  </a:cxn>
                  <a:cxn ang="0">
                    <a:pos x="15" y="22"/>
                  </a:cxn>
                  <a:cxn ang="0">
                    <a:pos x="11" y="20"/>
                  </a:cxn>
                  <a:cxn ang="0">
                    <a:pos x="7" y="18"/>
                  </a:cxn>
                  <a:cxn ang="0">
                    <a:pos x="5" y="17"/>
                  </a:cxn>
                  <a:cxn ang="0">
                    <a:pos x="2" y="14"/>
                  </a:cxn>
                  <a:cxn ang="0">
                    <a:pos x="1" y="12"/>
                  </a:cxn>
                  <a:cxn ang="0">
                    <a:pos x="0" y="10"/>
                  </a:cxn>
                  <a:cxn ang="0">
                    <a:pos x="2" y="3"/>
                  </a:cxn>
                  <a:cxn ang="0">
                    <a:pos x="5" y="2"/>
                  </a:cxn>
                  <a:cxn ang="0">
                    <a:pos x="9" y="0"/>
                  </a:cxn>
                </a:cxnLst>
                <a:rect l="0" t="0" r="r" b="b"/>
                <a:pathLst>
                  <a:path w="29" h="22">
                    <a:moveTo>
                      <a:pt x="9" y="0"/>
                    </a:moveTo>
                    <a:lnTo>
                      <a:pt x="10" y="0"/>
                    </a:lnTo>
                    <a:lnTo>
                      <a:pt x="12" y="2"/>
                    </a:lnTo>
                    <a:lnTo>
                      <a:pt x="14" y="3"/>
                    </a:lnTo>
                    <a:lnTo>
                      <a:pt x="16" y="4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7"/>
                    </a:lnTo>
                    <a:lnTo>
                      <a:pt x="24" y="5"/>
                    </a:lnTo>
                    <a:lnTo>
                      <a:pt x="26" y="5"/>
                    </a:lnTo>
                    <a:lnTo>
                      <a:pt x="29" y="8"/>
                    </a:lnTo>
                    <a:lnTo>
                      <a:pt x="29" y="10"/>
                    </a:lnTo>
                    <a:lnTo>
                      <a:pt x="27" y="13"/>
                    </a:lnTo>
                    <a:lnTo>
                      <a:pt x="25" y="17"/>
                    </a:lnTo>
                    <a:lnTo>
                      <a:pt x="22" y="19"/>
                    </a:lnTo>
                    <a:lnTo>
                      <a:pt x="17" y="22"/>
                    </a:lnTo>
                    <a:lnTo>
                      <a:pt x="15" y="22"/>
                    </a:lnTo>
                    <a:lnTo>
                      <a:pt x="11" y="20"/>
                    </a:lnTo>
                    <a:lnTo>
                      <a:pt x="7" y="18"/>
                    </a:lnTo>
                    <a:lnTo>
                      <a:pt x="5" y="17"/>
                    </a:lnTo>
                    <a:lnTo>
                      <a:pt x="2" y="14"/>
                    </a:lnTo>
                    <a:lnTo>
                      <a:pt x="1" y="12"/>
                    </a:lnTo>
                    <a:lnTo>
                      <a:pt x="0" y="10"/>
                    </a:lnTo>
                    <a:lnTo>
                      <a:pt x="2" y="3"/>
                    </a:lnTo>
                    <a:lnTo>
                      <a:pt x="5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1233"/>
              <p:cNvSpPr>
                <a:spLocks/>
              </p:cNvSpPr>
              <p:nvPr/>
            </p:nvSpPr>
            <p:spPr bwMode="auto">
              <a:xfrm>
                <a:off x="5201781" y="2528212"/>
                <a:ext cx="244559" cy="111917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20" y="4"/>
                  </a:cxn>
                  <a:cxn ang="0">
                    <a:pos x="21" y="10"/>
                  </a:cxn>
                  <a:cxn ang="0">
                    <a:pos x="25" y="14"/>
                  </a:cxn>
                  <a:cxn ang="0">
                    <a:pos x="33" y="13"/>
                  </a:cxn>
                  <a:cxn ang="0">
                    <a:pos x="34" y="7"/>
                  </a:cxn>
                  <a:cxn ang="0">
                    <a:pos x="40" y="10"/>
                  </a:cxn>
                  <a:cxn ang="0">
                    <a:pos x="54" y="10"/>
                  </a:cxn>
                  <a:cxn ang="0">
                    <a:pos x="55" y="7"/>
                  </a:cxn>
                  <a:cxn ang="0">
                    <a:pos x="65" y="8"/>
                  </a:cxn>
                  <a:cxn ang="0">
                    <a:pos x="74" y="7"/>
                  </a:cxn>
                  <a:cxn ang="0">
                    <a:pos x="79" y="5"/>
                  </a:cxn>
                  <a:cxn ang="0">
                    <a:pos x="81" y="4"/>
                  </a:cxn>
                  <a:cxn ang="0">
                    <a:pos x="84" y="0"/>
                  </a:cxn>
                  <a:cxn ang="0">
                    <a:pos x="87" y="2"/>
                  </a:cxn>
                  <a:cxn ang="0">
                    <a:pos x="88" y="3"/>
                  </a:cxn>
                  <a:cxn ang="0">
                    <a:pos x="92" y="5"/>
                  </a:cxn>
                  <a:cxn ang="0">
                    <a:pos x="98" y="7"/>
                  </a:cxn>
                  <a:cxn ang="0">
                    <a:pos x="105" y="4"/>
                  </a:cxn>
                  <a:cxn ang="0">
                    <a:pos x="103" y="8"/>
                  </a:cxn>
                  <a:cxn ang="0">
                    <a:pos x="108" y="17"/>
                  </a:cxn>
                  <a:cxn ang="0">
                    <a:pos x="117" y="23"/>
                  </a:cxn>
                  <a:cxn ang="0">
                    <a:pos x="117" y="29"/>
                  </a:cxn>
                  <a:cxn ang="0">
                    <a:pos x="110" y="35"/>
                  </a:cxn>
                  <a:cxn ang="0">
                    <a:pos x="99" y="44"/>
                  </a:cxn>
                  <a:cxn ang="0">
                    <a:pos x="80" y="52"/>
                  </a:cxn>
                  <a:cxn ang="0">
                    <a:pos x="54" y="53"/>
                  </a:cxn>
                  <a:cxn ang="0">
                    <a:pos x="30" y="47"/>
                  </a:cxn>
                  <a:cxn ang="0">
                    <a:pos x="24" y="43"/>
                  </a:cxn>
                  <a:cxn ang="0">
                    <a:pos x="18" y="39"/>
                  </a:cxn>
                  <a:cxn ang="0">
                    <a:pos x="14" y="38"/>
                  </a:cxn>
                  <a:cxn ang="0">
                    <a:pos x="16" y="33"/>
                  </a:cxn>
                  <a:cxn ang="0">
                    <a:pos x="18" y="28"/>
                  </a:cxn>
                  <a:cxn ang="0">
                    <a:pos x="15" y="24"/>
                  </a:cxn>
                  <a:cxn ang="0">
                    <a:pos x="9" y="25"/>
                  </a:cxn>
                  <a:cxn ang="0">
                    <a:pos x="1" y="23"/>
                  </a:cxn>
                  <a:cxn ang="0">
                    <a:pos x="23" y="19"/>
                  </a:cxn>
                  <a:cxn ang="0">
                    <a:pos x="15" y="15"/>
                  </a:cxn>
                  <a:cxn ang="0">
                    <a:pos x="2" y="10"/>
                  </a:cxn>
                  <a:cxn ang="0">
                    <a:pos x="2" y="7"/>
                  </a:cxn>
                  <a:cxn ang="0">
                    <a:pos x="7" y="8"/>
                  </a:cxn>
                  <a:cxn ang="0">
                    <a:pos x="10" y="5"/>
                  </a:cxn>
                  <a:cxn ang="0">
                    <a:pos x="12" y="2"/>
                  </a:cxn>
                </a:cxnLst>
                <a:rect l="0" t="0" r="r" b="b"/>
                <a:pathLst>
                  <a:path w="118" h="54">
                    <a:moveTo>
                      <a:pt x="14" y="0"/>
                    </a:moveTo>
                    <a:lnTo>
                      <a:pt x="19" y="0"/>
                    </a:lnTo>
                    <a:lnTo>
                      <a:pt x="19" y="3"/>
                    </a:lnTo>
                    <a:lnTo>
                      <a:pt x="20" y="4"/>
                    </a:lnTo>
                    <a:lnTo>
                      <a:pt x="21" y="7"/>
                    </a:lnTo>
                    <a:lnTo>
                      <a:pt x="21" y="10"/>
                    </a:lnTo>
                    <a:lnTo>
                      <a:pt x="24" y="12"/>
                    </a:lnTo>
                    <a:lnTo>
                      <a:pt x="25" y="14"/>
                    </a:lnTo>
                    <a:lnTo>
                      <a:pt x="30" y="14"/>
                    </a:lnTo>
                    <a:lnTo>
                      <a:pt x="33" y="13"/>
                    </a:lnTo>
                    <a:lnTo>
                      <a:pt x="34" y="13"/>
                    </a:lnTo>
                    <a:lnTo>
                      <a:pt x="34" y="7"/>
                    </a:lnTo>
                    <a:lnTo>
                      <a:pt x="38" y="10"/>
                    </a:lnTo>
                    <a:lnTo>
                      <a:pt x="40" y="10"/>
                    </a:lnTo>
                    <a:lnTo>
                      <a:pt x="49" y="8"/>
                    </a:lnTo>
                    <a:lnTo>
                      <a:pt x="54" y="10"/>
                    </a:lnTo>
                    <a:lnTo>
                      <a:pt x="55" y="12"/>
                    </a:lnTo>
                    <a:lnTo>
                      <a:pt x="55" y="7"/>
                    </a:lnTo>
                    <a:lnTo>
                      <a:pt x="63" y="7"/>
                    </a:lnTo>
                    <a:lnTo>
                      <a:pt x="65" y="8"/>
                    </a:lnTo>
                    <a:lnTo>
                      <a:pt x="70" y="8"/>
                    </a:lnTo>
                    <a:lnTo>
                      <a:pt x="74" y="7"/>
                    </a:lnTo>
                    <a:lnTo>
                      <a:pt x="76" y="5"/>
                    </a:lnTo>
                    <a:lnTo>
                      <a:pt x="79" y="5"/>
                    </a:lnTo>
                    <a:lnTo>
                      <a:pt x="81" y="7"/>
                    </a:lnTo>
                    <a:lnTo>
                      <a:pt x="81" y="4"/>
                    </a:lnTo>
                    <a:lnTo>
                      <a:pt x="83" y="3"/>
                    </a:lnTo>
                    <a:lnTo>
                      <a:pt x="84" y="0"/>
                    </a:lnTo>
                    <a:lnTo>
                      <a:pt x="85" y="2"/>
                    </a:lnTo>
                    <a:lnTo>
                      <a:pt x="87" y="2"/>
                    </a:lnTo>
                    <a:lnTo>
                      <a:pt x="88" y="0"/>
                    </a:lnTo>
                    <a:lnTo>
                      <a:pt x="88" y="3"/>
                    </a:lnTo>
                    <a:lnTo>
                      <a:pt x="89" y="4"/>
                    </a:lnTo>
                    <a:lnTo>
                      <a:pt x="92" y="5"/>
                    </a:lnTo>
                    <a:lnTo>
                      <a:pt x="93" y="7"/>
                    </a:lnTo>
                    <a:lnTo>
                      <a:pt x="98" y="7"/>
                    </a:lnTo>
                    <a:lnTo>
                      <a:pt x="103" y="4"/>
                    </a:lnTo>
                    <a:lnTo>
                      <a:pt x="105" y="4"/>
                    </a:lnTo>
                    <a:lnTo>
                      <a:pt x="104" y="5"/>
                    </a:lnTo>
                    <a:lnTo>
                      <a:pt x="103" y="8"/>
                    </a:lnTo>
                    <a:lnTo>
                      <a:pt x="104" y="13"/>
                    </a:lnTo>
                    <a:lnTo>
                      <a:pt x="108" y="17"/>
                    </a:lnTo>
                    <a:lnTo>
                      <a:pt x="113" y="19"/>
                    </a:lnTo>
                    <a:lnTo>
                      <a:pt x="117" y="23"/>
                    </a:lnTo>
                    <a:lnTo>
                      <a:pt x="118" y="28"/>
                    </a:lnTo>
                    <a:lnTo>
                      <a:pt x="117" y="29"/>
                    </a:lnTo>
                    <a:lnTo>
                      <a:pt x="114" y="33"/>
                    </a:lnTo>
                    <a:lnTo>
                      <a:pt x="110" y="35"/>
                    </a:lnTo>
                    <a:lnTo>
                      <a:pt x="107" y="39"/>
                    </a:lnTo>
                    <a:lnTo>
                      <a:pt x="99" y="44"/>
                    </a:lnTo>
                    <a:lnTo>
                      <a:pt x="89" y="48"/>
                    </a:lnTo>
                    <a:lnTo>
                      <a:pt x="80" y="52"/>
                    </a:lnTo>
                    <a:lnTo>
                      <a:pt x="68" y="54"/>
                    </a:lnTo>
                    <a:lnTo>
                      <a:pt x="54" y="53"/>
                    </a:lnTo>
                    <a:lnTo>
                      <a:pt x="41" y="51"/>
                    </a:lnTo>
                    <a:lnTo>
                      <a:pt x="30" y="47"/>
                    </a:lnTo>
                    <a:lnTo>
                      <a:pt x="28" y="46"/>
                    </a:lnTo>
                    <a:lnTo>
                      <a:pt x="24" y="43"/>
                    </a:lnTo>
                    <a:lnTo>
                      <a:pt x="21" y="42"/>
                    </a:lnTo>
                    <a:lnTo>
                      <a:pt x="18" y="39"/>
                    </a:lnTo>
                    <a:lnTo>
                      <a:pt x="12" y="39"/>
                    </a:lnTo>
                    <a:lnTo>
                      <a:pt x="14" y="38"/>
                    </a:lnTo>
                    <a:lnTo>
                      <a:pt x="16" y="37"/>
                    </a:lnTo>
                    <a:lnTo>
                      <a:pt x="16" y="33"/>
                    </a:lnTo>
                    <a:lnTo>
                      <a:pt x="18" y="30"/>
                    </a:lnTo>
                    <a:lnTo>
                      <a:pt x="18" y="28"/>
                    </a:lnTo>
                    <a:lnTo>
                      <a:pt x="19" y="25"/>
                    </a:lnTo>
                    <a:lnTo>
                      <a:pt x="15" y="24"/>
                    </a:lnTo>
                    <a:lnTo>
                      <a:pt x="12" y="24"/>
                    </a:lnTo>
                    <a:lnTo>
                      <a:pt x="9" y="25"/>
                    </a:lnTo>
                    <a:lnTo>
                      <a:pt x="6" y="25"/>
                    </a:lnTo>
                    <a:lnTo>
                      <a:pt x="1" y="23"/>
                    </a:lnTo>
                    <a:lnTo>
                      <a:pt x="12" y="22"/>
                    </a:lnTo>
                    <a:lnTo>
                      <a:pt x="23" y="19"/>
                    </a:lnTo>
                    <a:lnTo>
                      <a:pt x="20" y="17"/>
                    </a:lnTo>
                    <a:lnTo>
                      <a:pt x="15" y="15"/>
                    </a:lnTo>
                    <a:lnTo>
                      <a:pt x="7" y="14"/>
                    </a:lnTo>
                    <a:lnTo>
                      <a:pt x="2" y="10"/>
                    </a:lnTo>
                    <a:lnTo>
                      <a:pt x="0" y="8"/>
                    </a:lnTo>
                    <a:lnTo>
                      <a:pt x="2" y="7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10" y="5"/>
                    </a:lnTo>
                    <a:lnTo>
                      <a:pt x="11" y="4"/>
                    </a:lnTo>
                    <a:lnTo>
                      <a:pt x="12" y="2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1234"/>
              <p:cNvSpPr>
                <a:spLocks/>
              </p:cNvSpPr>
              <p:nvPr/>
            </p:nvSpPr>
            <p:spPr bwMode="auto">
              <a:xfrm>
                <a:off x="3740644" y="3873285"/>
                <a:ext cx="248704" cy="87046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45" y="2"/>
                  </a:cxn>
                  <a:cxn ang="0">
                    <a:pos x="63" y="9"/>
                  </a:cxn>
                  <a:cxn ang="0">
                    <a:pos x="73" y="10"/>
                  </a:cxn>
                  <a:cxn ang="0">
                    <a:pos x="75" y="10"/>
                  </a:cxn>
                  <a:cxn ang="0">
                    <a:pos x="76" y="13"/>
                  </a:cxn>
                  <a:cxn ang="0">
                    <a:pos x="79" y="14"/>
                  </a:cxn>
                  <a:cxn ang="0">
                    <a:pos x="80" y="15"/>
                  </a:cxn>
                  <a:cxn ang="0">
                    <a:pos x="90" y="23"/>
                  </a:cxn>
                  <a:cxn ang="0">
                    <a:pos x="105" y="25"/>
                  </a:cxn>
                  <a:cxn ang="0">
                    <a:pos x="105" y="28"/>
                  </a:cxn>
                  <a:cxn ang="0">
                    <a:pos x="111" y="29"/>
                  </a:cxn>
                  <a:cxn ang="0">
                    <a:pos x="114" y="30"/>
                  </a:cxn>
                  <a:cxn ang="0">
                    <a:pos x="117" y="33"/>
                  </a:cxn>
                  <a:cxn ang="0">
                    <a:pos x="118" y="36"/>
                  </a:cxn>
                  <a:cxn ang="0">
                    <a:pos x="120" y="37"/>
                  </a:cxn>
                  <a:cxn ang="0">
                    <a:pos x="118" y="39"/>
                  </a:cxn>
                  <a:cxn ang="0">
                    <a:pos x="115" y="41"/>
                  </a:cxn>
                  <a:cxn ang="0">
                    <a:pos x="111" y="42"/>
                  </a:cxn>
                  <a:cxn ang="0">
                    <a:pos x="105" y="42"/>
                  </a:cxn>
                  <a:cxn ang="0">
                    <a:pos x="93" y="41"/>
                  </a:cxn>
                  <a:cxn ang="0">
                    <a:pos x="81" y="39"/>
                  </a:cxn>
                  <a:cxn ang="0">
                    <a:pos x="81" y="37"/>
                  </a:cxn>
                  <a:cxn ang="0">
                    <a:pos x="83" y="37"/>
                  </a:cxn>
                  <a:cxn ang="0">
                    <a:pos x="85" y="34"/>
                  </a:cxn>
                  <a:cxn ang="0">
                    <a:pos x="85" y="33"/>
                  </a:cxn>
                  <a:cxn ang="0">
                    <a:pos x="83" y="32"/>
                  </a:cxn>
                  <a:cxn ang="0">
                    <a:pos x="79" y="30"/>
                  </a:cxn>
                  <a:cxn ang="0">
                    <a:pos x="76" y="30"/>
                  </a:cxn>
                  <a:cxn ang="0">
                    <a:pos x="74" y="29"/>
                  </a:cxn>
                  <a:cxn ang="0">
                    <a:pos x="71" y="24"/>
                  </a:cxn>
                  <a:cxn ang="0">
                    <a:pos x="70" y="24"/>
                  </a:cxn>
                  <a:cxn ang="0">
                    <a:pos x="69" y="23"/>
                  </a:cxn>
                  <a:cxn ang="0">
                    <a:pos x="69" y="22"/>
                  </a:cxn>
                  <a:cxn ang="0">
                    <a:pos x="68" y="22"/>
                  </a:cxn>
                  <a:cxn ang="0">
                    <a:pos x="68" y="20"/>
                  </a:cxn>
                  <a:cxn ang="0">
                    <a:pos x="59" y="20"/>
                  </a:cxn>
                  <a:cxn ang="0">
                    <a:pos x="55" y="19"/>
                  </a:cxn>
                  <a:cxn ang="0">
                    <a:pos x="47" y="15"/>
                  </a:cxn>
                  <a:cxn ang="0">
                    <a:pos x="44" y="14"/>
                  </a:cxn>
                  <a:cxn ang="0">
                    <a:pos x="32" y="14"/>
                  </a:cxn>
                  <a:cxn ang="0">
                    <a:pos x="30" y="12"/>
                  </a:cxn>
                  <a:cxn ang="0">
                    <a:pos x="30" y="10"/>
                  </a:cxn>
                  <a:cxn ang="0">
                    <a:pos x="31" y="9"/>
                  </a:cxn>
                  <a:cxn ang="0">
                    <a:pos x="30" y="8"/>
                  </a:cxn>
                  <a:cxn ang="0">
                    <a:pos x="26" y="8"/>
                  </a:cxn>
                  <a:cxn ang="0">
                    <a:pos x="17" y="9"/>
                  </a:cxn>
                  <a:cxn ang="0">
                    <a:pos x="10" y="14"/>
                  </a:cxn>
                  <a:cxn ang="0">
                    <a:pos x="4" y="18"/>
                  </a:cxn>
                  <a:cxn ang="0">
                    <a:pos x="0" y="18"/>
                  </a:cxn>
                  <a:cxn ang="0">
                    <a:pos x="5" y="10"/>
                  </a:cxn>
                  <a:cxn ang="0">
                    <a:pos x="12" y="5"/>
                  </a:cxn>
                  <a:cxn ang="0">
                    <a:pos x="21" y="2"/>
                  </a:cxn>
                  <a:cxn ang="0">
                    <a:pos x="32" y="0"/>
                  </a:cxn>
                </a:cxnLst>
                <a:rect l="0" t="0" r="r" b="b"/>
                <a:pathLst>
                  <a:path w="120" h="42">
                    <a:moveTo>
                      <a:pt x="32" y="0"/>
                    </a:moveTo>
                    <a:lnTo>
                      <a:pt x="45" y="2"/>
                    </a:lnTo>
                    <a:lnTo>
                      <a:pt x="63" y="9"/>
                    </a:lnTo>
                    <a:lnTo>
                      <a:pt x="73" y="10"/>
                    </a:lnTo>
                    <a:lnTo>
                      <a:pt x="75" y="10"/>
                    </a:lnTo>
                    <a:lnTo>
                      <a:pt x="76" y="13"/>
                    </a:lnTo>
                    <a:lnTo>
                      <a:pt x="79" y="14"/>
                    </a:lnTo>
                    <a:lnTo>
                      <a:pt x="80" y="15"/>
                    </a:lnTo>
                    <a:lnTo>
                      <a:pt x="90" y="23"/>
                    </a:lnTo>
                    <a:lnTo>
                      <a:pt x="105" y="25"/>
                    </a:lnTo>
                    <a:lnTo>
                      <a:pt x="105" y="28"/>
                    </a:lnTo>
                    <a:lnTo>
                      <a:pt x="111" y="29"/>
                    </a:lnTo>
                    <a:lnTo>
                      <a:pt x="114" y="30"/>
                    </a:lnTo>
                    <a:lnTo>
                      <a:pt x="117" y="33"/>
                    </a:lnTo>
                    <a:lnTo>
                      <a:pt x="118" y="36"/>
                    </a:lnTo>
                    <a:lnTo>
                      <a:pt x="120" y="37"/>
                    </a:lnTo>
                    <a:lnTo>
                      <a:pt x="118" y="39"/>
                    </a:lnTo>
                    <a:lnTo>
                      <a:pt x="115" y="41"/>
                    </a:lnTo>
                    <a:lnTo>
                      <a:pt x="111" y="42"/>
                    </a:lnTo>
                    <a:lnTo>
                      <a:pt x="105" y="42"/>
                    </a:lnTo>
                    <a:lnTo>
                      <a:pt x="93" y="41"/>
                    </a:lnTo>
                    <a:lnTo>
                      <a:pt x="81" y="39"/>
                    </a:lnTo>
                    <a:lnTo>
                      <a:pt x="81" y="37"/>
                    </a:lnTo>
                    <a:lnTo>
                      <a:pt x="83" y="37"/>
                    </a:lnTo>
                    <a:lnTo>
                      <a:pt x="85" y="34"/>
                    </a:lnTo>
                    <a:lnTo>
                      <a:pt x="85" y="33"/>
                    </a:lnTo>
                    <a:lnTo>
                      <a:pt x="83" y="32"/>
                    </a:lnTo>
                    <a:lnTo>
                      <a:pt x="79" y="30"/>
                    </a:lnTo>
                    <a:lnTo>
                      <a:pt x="76" y="30"/>
                    </a:lnTo>
                    <a:lnTo>
                      <a:pt x="74" y="29"/>
                    </a:lnTo>
                    <a:lnTo>
                      <a:pt x="71" y="24"/>
                    </a:lnTo>
                    <a:lnTo>
                      <a:pt x="70" y="24"/>
                    </a:lnTo>
                    <a:lnTo>
                      <a:pt x="69" y="23"/>
                    </a:lnTo>
                    <a:lnTo>
                      <a:pt x="69" y="22"/>
                    </a:lnTo>
                    <a:lnTo>
                      <a:pt x="68" y="22"/>
                    </a:lnTo>
                    <a:lnTo>
                      <a:pt x="68" y="20"/>
                    </a:lnTo>
                    <a:lnTo>
                      <a:pt x="59" y="20"/>
                    </a:lnTo>
                    <a:lnTo>
                      <a:pt x="55" y="19"/>
                    </a:lnTo>
                    <a:lnTo>
                      <a:pt x="47" y="15"/>
                    </a:lnTo>
                    <a:lnTo>
                      <a:pt x="44" y="14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0" y="8"/>
                    </a:lnTo>
                    <a:lnTo>
                      <a:pt x="26" y="8"/>
                    </a:lnTo>
                    <a:lnTo>
                      <a:pt x="17" y="9"/>
                    </a:lnTo>
                    <a:lnTo>
                      <a:pt x="10" y="14"/>
                    </a:lnTo>
                    <a:lnTo>
                      <a:pt x="4" y="18"/>
                    </a:lnTo>
                    <a:lnTo>
                      <a:pt x="0" y="18"/>
                    </a:lnTo>
                    <a:lnTo>
                      <a:pt x="5" y="10"/>
                    </a:lnTo>
                    <a:lnTo>
                      <a:pt x="12" y="5"/>
                    </a:lnTo>
                    <a:lnTo>
                      <a:pt x="21" y="2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1235"/>
              <p:cNvSpPr>
                <a:spLocks/>
              </p:cNvSpPr>
              <p:nvPr/>
            </p:nvSpPr>
            <p:spPr bwMode="auto">
              <a:xfrm>
                <a:off x="3773805" y="3904374"/>
                <a:ext cx="12435" cy="14508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6" y="2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3" y="3"/>
                  </a:cxn>
                  <a:cxn ang="0">
                    <a:pos x="4" y="3"/>
                  </a:cxn>
                  <a:cxn ang="0">
                    <a:pos x="4" y="0"/>
                  </a:cxn>
                </a:cxnLst>
                <a:rect l="0" t="0" r="r" b="b"/>
                <a:pathLst>
                  <a:path w="6" h="7">
                    <a:moveTo>
                      <a:pt x="4" y="0"/>
                    </a:moveTo>
                    <a:lnTo>
                      <a:pt x="5" y="0"/>
                    </a:lnTo>
                    <a:lnTo>
                      <a:pt x="6" y="2"/>
                    </a:lnTo>
                    <a:lnTo>
                      <a:pt x="6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236"/>
              <p:cNvSpPr>
                <a:spLocks/>
              </p:cNvSpPr>
              <p:nvPr/>
            </p:nvSpPr>
            <p:spPr bwMode="auto">
              <a:xfrm>
                <a:off x="3898157" y="3991420"/>
                <a:ext cx="41451" cy="1865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9" y="0"/>
                  </a:cxn>
                  <a:cxn ang="0">
                    <a:pos x="12" y="1"/>
                  </a:cxn>
                  <a:cxn ang="0">
                    <a:pos x="15" y="2"/>
                  </a:cxn>
                  <a:cxn ang="0">
                    <a:pos x="18" y="4"/>
                  </a:cxn>
                  <a:cxn ang="0">
                    <a:pos x="19" y="4"/>
                  </a:cxn>
                  <a:cxn ang="0">
                    <a:pos x="20" y="5"/>
                  </a:cxn>
                  <a:cxn ang="0">
                    <a:pos x="20" y="6"/>
                  </a:cxn>
                  <a:cxn ang="0">
                    <a:pos x="17" y="6"/>
                  </a:cxn>
                  <a:cxn ang="0">
                    <a:pos x="13" y="7"/>
                  </a:cxn>
                  <a:cxn ang="0">
                    <a:pos x="10" y="9"/>
                  </a:cxn>
                  <a:cxn ang="0">
                    <a:pos x="4" y="9"/>
                  </a:cxn>
                  <a:cxn ang="0">
                    <a:pos x="3" y="6"/>
                  </a:cxn>
                  <a:cxn ang="0">
                    <a:pos x="0" y="5"/>
                  </a:cxn>
                  <a:cxn ang="0">
                    <a:pos x="0" y="2"/>
                  </a:cxn>
                  <a:cxn ang="0">
                    <a:pos x="3" y="0"/>
                  </a:cxn>
                </a:cxnLst>
                <a:rect l="0" t="0" r="r" b="b"/>
                <a:pathLst>
                  <a:path w="20" h="9">
                    <a:moveTo>
                      <a:pt x="3" y="0"/>
                    </a:moveTo>
                    <a:lnTo>
                      <a:pt x="9" y="0"/>
                    </a:lnTo>
                    <a:lnTo>
                      <a:pt x="12" y="1"/>
                    </a:lnTo>
                    <a:lnTo>
                      <a:pt x="15" y="2"/>
                    </a:lnTo>
                    <a:lnTo>
                      <a:pt x="18" y="4"/>
                    </a:lnTo>
                    <a:lnTo>
                      <a:pt x="19" y="4"/>
                    </a:lnTo>
                    <a:lnTo>
                      <a:pt x="20" y="5"/>
                    </a:lnTo>
                    <a:lnTo>
                      <a:pt x="20" y="6"/>
                    </a:lnTo>
                    <a:lnTo>
                      <a:pt x="17" y="6"/>
                    </a:lnTo>
                    <a:lnTo>
                      <a:pt x="13" y="7"/>
                    </a:lnTo>
                    <a:lnTo>
                      <a:pt x="10" y="9"/>
                    </a:lnTo>
                    <a:lnTo>
                      <a:pt x="4" y="9"/>
                    </a:lnTo>
                    <a:lnTo>
                      <a:pt x="3" y="6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1237"/>
              <p:cNvSpPr>
                <a:spLocks/>
              </p:cNvSpPr>
              <p:nvPr/>
            </p:nvSpPr>
            <p:spPr bwMode="auto">
              <a:xfrm>
                <a:off x="4163441" y="3989347"/>
                <a:ext cx="37306" cy="14508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7" y="0"/>
                  </a:cxn>
                  <a:cxn ang="0">
                    <a:pos x="9" y="1"/>
                  </a:cxn>
                  <a:cxn ang="0">
                    <a:pos x="12" y="1"/>
                  </a:cxn>
                  <a:cxn ang="0">
                    <a:pos x="17" y="3"/>
                  </a:cxn>
                  <a:cxn ang="0">
                    <a:pos x="18" y="5"/>
                  </a:cxn>
                  <a:cxn ang="0">
                    <a:pos x="17" y="6"/>
                  </a:cxn>
                  <a:cxn ang="0">
                    <a:pos x="14" y="7"/>
                  </a:cxn>
                  <a:cxn ang="0">
                    <a:pos x="8" y="7"/>
                  </a:cxn>
                  <a:cxn ang="0">
                    <a:pos x="5" y="6"/>
                  </a:cxn>
                  <a:cxn ang="0">
                    <a:pos x="3" y="6"/>
                  </a:cxn>
                  <a:cxn ang="0">
                    <a:pos x="2" y="5"/>
                  </a:cxn>
                  <a:cxn ang="0">
                    <a:pos x="0" y="2"/>
                  </a:cxn>
                  <a:cxn ang="0">
                    <a:pos x="0" y="1"/>
                  </a:cxn>
                  <a:cxn ang="0">
                    <a:pos x="3" y="1"/>
                  </a:cxn>
                  <a:cxn ang="0">
                    <a:pos x="4" y="0"/>
                  </a:cxn>
                </a:cxnLst>
                <a:rect l="0" t="0" r="r" b="b"/>
                <a:pathLst>
                  <a:path w="18" h="7">
                    <a:moveTo>
                      <a:pt x="4" y="0"/>
                    </a:moveTo>
                    <a:lnTo>
                      <a:pt x="7" y="0"/>
                    </a:lnTo>
                    <a:lnTo>
                      <a:pt x="9" y="1"/>
                    </a:lnTo>
                    <a:lnTo>
                      <a:pt x="12" y="1"/>
                    </a:lnTo>
                    <a:lnTo>
                      <a:pt x="17" y="3"/>
                    </a:lnTo>
                    <a:lnTo>
                      <a:pt x="18" y="5"/>
                    </a:lnTo>
                    <a:lnTo>
                      <a:pt x="17" y="6"/>
                    </a:lnTo>
                    <a:lnTo>
                      <a:pt x="14" y="7"/>
                    </a:lnTo>
                    <a:lnTo>
                      <a:pt x="8" y="7"/>
                    </a:lnTo>
                    <a:lnTo>
                      <a:pt x="5" y="6"/>
                    </a:lnTo>
                    <a:lnTo>
                      <a:pt x="3" y="6"/>
                    </a:lnTo>
                    <a:lnTo>
                      <a:pt x="2" y="5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3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1238"/>
              <p:cNvSpPr>
                <a:spLocks/>
              </p:cNvSpPr>
              <p:nvPr/>
            </p:nvSpPr>
            <p:spPr bwMode="auto">
              <a:xfrm>
                <a:off x="3993493" y="3954115"/>
                <a:ext cx="143005" cy="58031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7" y="0"/>
                  </a:cxn>
                  <a:cxn ang="0">
                    <a:pos x="22" y="3"/>
                  </a:cxn>
                  <a:cxn ang="0">
                    <a:pos x="31" y="3"/>
                  </a:cxn>
                  <a:cxn ang="0">
                    <a:pos x="33" y="2"/>
                  </a:cxn>
                  <a:cxn ang="0">
                    <a:pos x="36" y="2"/>
                  </a:cxn>
                  <a:cxn ang="0">
                    <a:pos x="45" y="3"/>
                  </a:cxn>
                  <a:cxn ang="0">
                    <a:pos x="55" y="8"/>
                  </a:cxn>
                  <a:cxn ang="0">
                    <a:pos x="60" y="12"/>
                  </a:cxn>
                  <a:cxn ang="0">
                    <a:pos x="57" y="10"/>
                  </a:cxn>
                  <a:cxn ang="0">
                    <a:pos x="62" y="14"/>
                  </a:cxn>
                  <a:cxn ang="0">
                    <a:pos x="69" y="19"/>
                  </a:cxn>
                  <a:cxn ang="0">
                    <a:pos x="53" y="19"/>
                  </a:cxn>
                  <a:cxn ang="0">
                    <a:pos x="48" y="22"/>
                  </a:cxn>
                  <a:cxn ang="0">
                    <a:pos x="43" y="22"/>
                  </a:cxn>
                  <a:cxn ang="0">
                    <a:pos x="43" y="20"/>
                  </a:cxn>
                  <a:cxn ang="0">
                    <a:pos x="40" y="20"/>
                  </a:cxn>
                  <a:cxn ang="0">
                    <a:pos x="37" y="23"/>
                  </a:cxn>
                  <a:cxn ang="0">
                    <a:pos x="36" y="25"/>
                  </a:cxn>
                  <a:cxn ang="0">
                    <a:pos x="33" y="28"/>
                  </a:cxn>
                  <a:cxn ang="0">
                    <a:pos x="31" y="28"/>
                  </a:cxn>
                  <a:cxn ang="0">
                    <a:pos x="30" y="27"/>
                  </a:cxn>
                  <a:cxn ang="0">
                    <a:pos x="28" y="24"/>
                  </a:cxn>
                  <a:cxn ang="0">
                    <a:pos x="28" y="23"/>
                  </a:cxn>
                  <a:cxn ang="0">
                    <a:pos x="27" y="22"/>
                  </a:cxn>
                  <a:cxn ang="0">
                    <a:pos x="5" y="22"/>
                  </a:cxn>
                  <a:cxn ang="0">
                    <a:pos x="5" y="24"/>
                  </a:cxn>
                  <a:cxn ang="0">
                    <a:pos x="3" y="24"/>
                  </a:cxn>
                  <a:cxn ang="0">
                    <a:pos x="0" y="20"/>
                  </a:cxn>
                  <a:cxn ang="0">
                    <a:pos x="0" y="18"/>
                  </a:cxn>
                  <a:cxn ang="0">
                    <a:pos x="1" y="17"/>
                  </a:cxn>
                  <a:cxn ang="0">
                    <a:pos x="17" y="17"/>
                  </a:cxn>
                  <a:cxn ang="0">
                    <a:pos x="20" y="15"/>
                  </a:cxn>
                  <a:cxn ang="0">
                    <a:pos x="17" y="10"/>
                  </a:cxn>
                  <a:cxn ang="0">
                    <a:pos x="17" y="8"/>
                  </a:cxn>
                  <a:cxn ang="0">
                    <a:pos x="15" y="8"/>
                  </a:cxn>
                  <a:cxn ang="0">
                    <a:pos x="11" y="4"/>
                  </a:cxn>
                  <a:cxn ang="0">
                    <a:pos x="11" y="3"/>
                  </a:cxn>
                  <a:cxn ang="0">
                    <a:pos x="13" y="0"/>
                  </a:cxn>
                </a:cxnLst>
                <a:rect l="0" t="0" r="r" b="b"/>
                <a:pathLst>
                  <a:path w="69" h="28">
                    <a:moveTo>
                      <a:pt x="13" y="0"/>
                    </a:moveTo>
                    <a:lnTo>
                      <a:pt x="17" y="0"/>
                    </a:lnTo>
                    <a:lnTo>
                      <a:pt x="22" y="3"/>
                    </a:lnTo>
                    <a:lnTo>
                      <a:pt x="31" y="3"/>
                    </a:lnTo>
                    <a:lnTo>
                      <a:pt x="33" y="2"/>
                    </a:lnTo>
                    <a:lnTo>
                      <a:pt x="36" y="2"/>
                    </a:lnTo>
                    <a:lnTo>
                      <a:pt x="45" y="3"/>
                    </a:lnTo>
                    <a:lnTo>
                      <a:pt x="55" y="8"/>
                    </a:lnTo>
                    <a:lnTo>
                      <a:pt x="60" y="12"/>
                    </a:lnTo>
                    <a:lnTo>
                      <a:pt x="57" y="10"/>
                    </a:lnTo>
                    <a:lnTo>
                      <a:pt x="62" y="14"/>
                    </a:lnTo>
                    <a:lnTo>
                      <a:pt x="69" y="19"/>
                    </a:lnTo>
                    <a:lnTo>
                      <a:pt x="53" y="19"/>
                    </a:lnTo>
                    <a:lnTo>
                      <a:pt x="48" y="22"/>
                    </a:lnTo>
                    <a:lnTo>
                      <a:pt x="43" y="22"/>
                    </a:lnTo>
                    <a:lnTo>
                      <a:pt x="43" y="20"/>
                    </a:lnTo>
                    <a:lnTo>
                      <a:pt x="40" y="20"/>
                    </a:lnTo>
                    <a:lnTo>
                      <a:pt x="37" y="23"/>
                    </a:lnTo>
                    <a:lnTo>
                      <a:pt x="36" y="25"/>
                    </a:lnTo>
                    <a:lnTo>
                      <a:pt x="33" y="28"/>
                    </a:lnTo>
                    <a:lnTo>
                      <a:pt x="31" y="28"/>
                    </a:lnTo>
                    <a:lnTo>
                      <a:pt x="30" y="27"/>
                    </a:lnTo>
                    <a:lnTo>
                      <a:pt x="28" y="24"/>
                    </a:lnTo>
                    <a:lnTo>
                      <a:pt x="28" y="23"/>
                    </a:lnTo>
                    <a:lnTo>
                      <a:pt x="27" y="22"/>
                    </a:lnTo>
                    <a:lnTo>
                      <a:pt x="5" y="22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1" y="17"/>
                    </a:lnTo>
                    <a:lnTo>
                      <a:pt x="17" y="17"/>
                    </a:lnTo>
                    <a:lnTo>
                      <a:pt x="20" y="15"/>
                    </a:lnTo>
                    <a:lnTo>
                      <a:pt x="17" y="10"/>
                    </a:lnTo>
                    <a:lnTo>
                      <a:pt x="17" y="8"/>
                    </a:lnTo>
                    <a:lnTo>
                      <a:pt x="15" y="8"/>
                    </a:lnTo>
                    <a:lnTo>
                      <a:pt x="11" y="4"/>
                    </a:lnTo>
                    <a:lnTo>
                      <a:pt x="11" y="3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1239"/>
              <p:cNvSpPr>
                <a:spLocks/>
              </p:cNvSpPr>
              <p:nvPr/>
            </p:nvSpPr>
            <p:spPr bwMode="auto">
              <a:xfrm>
                <a:off x="3891940" y="3827690"/>
                <a:ext cx="12435" cy="1450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5" y="7"/>
                  </a:cxn>
                  <a:cxn ang="0">
                    <a:pos x="2" y="7"/>
                  </a:cxn>
                  <a:cxn ang="0">
                    <a:pos x="1" y="6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3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1240"/>
              <p:cNvSpPr>
                <a:spLocks/>
              </p:cNvSpPr>
              <p:nvPr/>
            </p:nvSpPr>
            <p:spPr bwMode="auto">
              <a:xfrm>
                <a:off x="3881576" y="3780022"/>
                <a:ext cx="20725" cy="621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0"/>
                  </a:cxn>
                  <a:cxn ang="0">
                    <a:pos x="10" y="3"/>
                  </a:cxn>
                  <a:cxn ang="0">
                    <a:pos x="0" y="3"/>
                  </a:cxn>
                  <a:cxn ang="0">
                    <a:pos x="2" y="0"/>
                  </a:cxn>
                </a:cxnLst>
                <a:rect l="0" t="0" r="r" b="b"/>
                <a:pathLst>
                  <a:path w="10" h="3">
                    <a:moveTo>
                      <a:pt x="2" y="0"/>
                    </a:moveTo>
                    <a:lnTo>
                      <a:pt x="7" y="0"/>
                    </a:lnTo>
                    <a:lnTo>
                      <a:pt x="10" y="3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1241"/>
              <p:cNvSpPr>
                <a:spLocks/>
              </p:cNvSpPr>
              <p:nvPr/>
            </p:nvSpPr>
            <p:spPr bwMode="auto">
              <a:xfrm>
                <a:off x="3916810" y="3788312"/>
                <a:ext cx="6218" cy="82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4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3" y="4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242"/>
              <p:cNvSpPr>
                <a:spLocks/>
              </p:cNvSpPr>
              <p:nvPr/>
            </p:nvSpPr>
            <p:spPr bwMode="auto">
              <a:xfrm>
                <a:off x="4003856" y="3914736"/>
                <a:ext cx="14508" cy="1450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7" y="4"/>
                  </a:cxn>
                  <a:cxn ang="0">
                    <a:pos x="5" y="5"/>
                  </a:cxn>
                  <a:cxn ang="0">
                    <a:pos x="1" y="7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3" y="4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7" y="0"/>
                    </a:moveTo>
                    <a:lnTo>
                      <a:pt x="7" y="4"/>
                    </a:lnTo>
                    <a:lnTo>
                      <a:pt x="5" y="5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1243"/>
              <p:cNvSpPr>
                <a:spLocks/>
              </p:cNvSpPr>
              <p:nvPr/>
            </p:nvSpPr>
            <p:spPr bwMode="auto">
              <a:xfrm>
                <a:off x="1751012" y="2310595"/>
                <a:ext cx="2683931" cy="1962690"/>
              </a:xfrm>
              <a:custGeom>
                <a:avLst/>
                <a:gdLst/>
                <a:ahLst/>
                <a:cxnLst>
                  <a:cxn ang="0">
                    <a:pos x="890" y="63"/>
                  </a:cxn>
                  <a:cxn ang="0">
                    <a:pos x="930" y="93"/>
                  </a:cxn>
                  <a:cxn ang="0">
                    <a:pos x="991" y="68"/>
                  </a:cxn>
                  <a:cxn ang="0">
                    <a:pos x="960" y="114"/>
                  </a:cxn>
                  <a:cxn ang="0">
                    <a:pos x="915" y="127"/>
                  </a:cxn>
                  <a:cxn ang="0">
                    <a:pos x="867" y="161"/>
                  </a:cxn>
                  <a:cxn ang="0">
                    <a:pos x="852" y="249"/>
                  </a:cxn>
                  <a:cxn ang="0">
                    <a:pos x="989" y="347"/>
                  </a:cxn>
                  <a:cxn ang="0">
                    <a:pos x="1049" y="293"/>
                  </a:cxn>
                  <a:cxn ang="0">
                    <a:pos x="1034" y="196"/>
                  </a:cxn>
                  <a:cxn ang="0">
                    <a:pos x="1132" y="213"/>
                  </a:cxn>
                  <a:cxn ang="0">
                    <a:pos x="1193" y="225"/>
                  </a:cxn>
                  <a:cxn ang="0">
                    <a:pos x="1242" y="296"/>
                  </a:cxn>
                  <a:cxn ang="0">
                    <a:pos x="1287" y="330"/>
                  </a:cxn>
                  <a:cxn ang="0">
                    <a:pos x="1167" y="395"/>
                  </a:cxn>
                  <a:cxn ang="0">
                    <a:pos x="1189" y="430"/>
                  </a:cxn>
                  <a:cxn ang="0">
                    <a:pos x="1179" y="484"/>
                  </a:cxn>
                  <a:cxn ang="0">
                    <a:pos x="1163" y="471"/>
                  </a:cxn>
                  <a:cxn ang="0">
                    <a:pos x="1089" y="523"/>
                  </a:cxn>
                  <a:cxn ang="0">
                    <a:pos x="1069" y="548"/>
                  </a:cxn>
                  <a:cxn ang="0">
                    <a:pos x="1059" y="573"/>
                  </a:cxn>
                  <a:cxn ang="0">
                    <a:pos x="1048" y="610"/>
                  </a:cxn>
                  <a:cxn ang="0">
                    <a:pos x="1011" y="724"/>
                  </a:cxn>
                  <a:cxn ang="0">
                    <a:pos x="957" y="671"/>
                  </a:cxn>
                  <a:cxn ang="0">
                    <a:pos x="896" y="680"/>
                  </a:cxn>
                  <a:cxn ang="0">
                    <a:pos x="811" y="714"/>
                  </a:cxn>
                  <a:cxn ang="0">
                    <a:pos x="838" y="810"/>
                  </a:cxn>
                  <a:cxn ang="0">
                    <a:pos x="917" y="774"/>
                  </a:cxn>
                  <a:cxn ang="0">
                    <a:pos x="936" y="845"/>
                  </a:cxn>
                  <a:cxn ang="0">
                    <a:pos x="1019" y="919"/>
                  </a:cxn>
                  <a:cxn ang="0">
                    <a:pos x="1011" y="937"/>
                  </a:cxn>
                  <a:cxn ang="0">
                    <a:pos x="962" y="915"/>
                  </a:cxn>
                  <a:cxn ang="0">
                    <a:pos x="887" y="866"/>
                  </a:cxn>
                  <a:cxn ang="0">
                    <a:pos x="778" y="830"/>
                  </a:cxn>
                  <a:cxn ang="0">
                    <a:pos x="724" y="784"/>
                  </a:cxn>
                  <a:cxn ang="0">
                    <a:pos x="659" y="696"/>
                  </a:cxn>
                  <a:cxn ang="0">
                    <a:pos x="634" y="690"/>
                  </a:cxn>
                  <a:cxn ang="0">
                    <a:pos x="662" y="752"/>
                  </a:cxn>
                  <a:cxn ang="0">
                    <a:pos x="610" y="685"/>
                  </a:cxn>
                  <a:cxn ang="0">
                    <a:pos x="524" y="573"/>
                  </a:cxn>
                  <a:cxn ang="0">
                    <a:pos x="502" y="418"/>
                  </a:cxn>
                  <a:cxn ang="0">
                    <a:pos x="481" y="386"/>
                  </a:cxn>
                  <a:cxn ang="0">
                    <a:pos x="428" y="315"/>
                  </a:cxn>
                  <a:cxn ang="0">
                    <a:pos x="388" y="273"/>
                  </a:cxn>
                  <a:cxn ang="0">
                    <a:pos x="348" y="257"/>
                  </a:cxn>
                  <a:cxn ang="0">
                    <a:pos x="201" y="239"/>
                  </a:cxn>
                  <a:cxn ang="0">
                    <a:pos x="154" y="263"/>
                  </a:cxn>
                  <a:cxn ang="0">
                    <a:pos x="46" y="317"/>
                  </a:cxn>
                  <a:cxn ang="0">
                    <a:pos x="112" y="254"/>
                  </a:cxn>
                  <a:cxn ang="0">
                    <a:pos x="61" y="232"/>
                  </a:cxn>
                  <a:cxn ang="0">
                    <a:pos x="60" y="174"/>
                  </a:cxn>
                  <a:cxn ang="0">
                    <a:pos x="16" y="149"/>
                  </a:cxn>
                  <a:cxn ang="0">
                    <a:pos x="36" y="86"/>
                  </a:cxn>
                  <a:cxn ang="0">
                    <a:pos x="114" y="20"/>
                  </a:cxn>
                  <a:cxn ang="0">
                    <a:pos x="217" y="30"/>
                  </a:cxn>
                  <a:cxn ang="0">
                    <a:pos x="364" y="63"/>
                  </a:cxn>
                  <a:cxn ang="0">
                    <a:pos x="435" y="36"/>
                  </a:cxn>
                  <a:cxn ang="0">
                    <a:pos x="503" y="49"/>
                  </a:cxn>
                  <a:cxn ang="0">
                    <a:pos x="602" y="80"/>
                  </a:cxn>
                  <a:cxn ang="0">
                    <a:pos x="685" y="81"/>
                  </a:cxn>
                  <a:cxn ang="0">
                    <a:pos x="724" y="75"/>
                  </a:cxn>
                  <a:cxn ang="0">
                    <a:pos x="843" y="74"/>
                  </a:cxn>
                  <a:cxn ang="0">
                    <a:pos x="823" y="20"/>
                  </a:cxn>
                </a:cxnLst>
                <a:rect l="0" t="0" r="r" b="b"/>
                <a:pathLst>
                  <a:path w="1295" h="947">
                    <a:moveTo>
                      <a:pt x="833" y="0"/>
                    </a:moveTo>
                    <a:lnTo>
                      <a:pt x="837" y="0"/>
                    </a:lnTo>
                    <a:lnTo>
                      <a:pt x="848" y="1"/>
                    </a:lnTo>
                    <a:lnTo>
                      <a:pt x="856" y="5"/>
                    </a:lnTo>
                    <a:lnTo>
                      <a:pt x="861" y="11"/>
                    </a:lnTo>
                    <a:lnTo>
                      <a:pt x="862" y="20"/>
                    </a:lnTo>
                    <a:lnTo>
                      <a:pt x="863" y="22"/>
                    </a:lnTo>
                    <a:lnTo>
                      <a:pt x="867" y="26"/>
                    </a:lnTo>
                    <a:lnTo>
                      <a:pt x="872" y="29"/>
                    </a:lnTo>
                    <a:lnTo>
                      <a:pt x="875" y="34"/>
                    </a:lnTo>
                    <a:lnTo>
                      <a:pt x="872" y="39"/>
                    </a:lnTo>
                    <a:lnTo>
                      <a:pt x="869" y="41"/>
                    </a:lnTo>
                    <a:lnTo>
                      <a:pt x="864" y="44"/>
                    </a:lnTo>
                    <a:lnTo>
                      <a:pt x="868" y="46"/>
                    </a:lnTo>
                    <a:lnTo>
                      <a:pt x="875" y="47"/>
                    </a:lnTo>
                    <a:lnTo>
                      <a:pt x="880" y="47"/>
                    </a:lnTo>
                    <a:lnTo>
                      <a:pt x="885" y="50"/>
                    </a:lnTo>
                    <a:lnTo>
                      <a:pt x="882" y="52"/>
                    </a:lnTo>
                    <a:lnTo>
                      <a:pt x="881" y="55"/>
                    </a:lnTo>
                    <a:lnTo>
                      <a:pt x="885" y="57"/>
                    </a:lnTo>
                    <a:lnTo>
                      <a:pt x="890" y="63"/>
                    </a:lnTo>
                    <a:lnTo>
                      <a:pt x="890" y="70"/>
                    </a:lnTo>
                    <a:lnTo>
                      <a:pt x="893" y="70"/>
                    </a:lnTo>
                    <a:lnTo>
                      <a:pt x="897" y="66"/>
                    </a:lnTo>
                    <a:lnTo>
                      <a:pt x="897" y="64"/>
                    </a:lnTo>
                    <a:lnTo>
                      <a:pt x="898" y="61"/>
                    </a:lnTo>
                    <a:lnTo>
                      <a:pt x="898" y="59"/>
                    </a:lnTo>
                    <a:lnTo>
                      <a:pt x="901" y="54"/>
                    </a:lnTo>
                    <a:lnTo>
                      <a:pt x="903" y="52"/>
                    </a:lnTo>
                    <a:lnTo>
                      <a:pt x="906" y="52"/>
                    </a:lnTo>
                    <a:lnTo>
                      <a:pt x="911" y="55"/>
                    </a:lnTo>
                    <a:lnTo>
                      <a:pt x="918" y="63"/>
                    </a:lnTo>
                    <a:lnTo>
                      <a:pt x="921" y="68"/>
                    </a:lnTo>
                    <a:lnTo>
                      <a:pt x="921" y="70"/>
                    </a:lnTo>
                    <a:lnTo>
                      <a:pt x="920" y="71"/>
                    </a:lnTo>
                    <a:lnTo>
                      <a:pt x="917" y="73"/>
                    </a:lnTo>
                    <a:lnTo>
                      <a:pt x="915" y="75"/>
                    </a:lnTo>
                    <a:lnTo>
                      <a:pt x="915" y="78"/>
                    </a:lnTo>
                    <a:lnTo>
                      <a:pt x="916" y="81"/>
                    </a:lnTo>
                    <a:lnTo>
                      <a:pt x="920" y="86"/>
                    </a:lnTo>
                    <a:lnTo>
                      <a:pt x="925" y="91"/>
                    </a:lnTo>
                    <a:lnTo>
                      <a:pt x="930" y="93"/>
                    </a:lnTo>
                    <a:lnTo>
                      <a:pt x="936" y="89"/>
                    </a:lnTo>
                    <a:lnTo>
                      <a:pt x="940" y="83"/>
                    </a:lnTo>
                    <a:lnTo>
                      <a:pt x="941" y="75"/>
                    </a:lnTo>
                    <a:lnTo>
                      <a:pt x="944" y="69"/>
                    </a:lnTo>
                    <a:lnTo>
                      <a:pt x="945" y="68"/>
                    </a:lnTo>
                    <a:lnTo>
                      <a:pt x="952" y="64"/>
                    </a:lnTo>
                    <a:lnTo>
                      <a:pt x="955" y="61"/>
                    </a:lnTo>
                    <a:lnTo>
                      <a:pt x="954" y="59"/>
                    </a:lnTo>
                    <a:lnTo>
                      <a:pt x="952" y="57"/>
                    </a:lnTo>
                    <a:lnTo>
                      <a:pt x="949" y="50"/>
                    </a:lnTo>
                    <a:lnTo>
                      <a:pt x="949" y="47"/>
                    </a:lnTo>
                    <a:lnTo>
                      <a:pt x="952" y="44"/>
                    </a:lnTo>
                    <a:lnTo>
                      <a:pt x="956" y="42"/>
                    </a:lnTo>
                    <a:lnTo>
                      <a:pt x="959" y="42"/>
                    </a:lnTo>
                    <a:lnTo>
                      <a:pt x="969" y="45"/>
                    </a:lnTo>
                    <a:lnTo>
                      <a:pt x="977" y="46"/>
                    </a:lnTo>
                    <a:lnTo>
                      <a:pt x="982" y="49"/>
                    </a:lnTo>
                    <a:lnTo>
                      <a:pt x="990" y="54"/>
                    </a:lnTo>
                    <a:lnTo>
                      <a:pt x="996" y="55"/>
                    </a:lnTo>
                    <a:lnTo>
                      <a:pt x="996" y="65"/>
                    </a:lnTo>
                    <a:lnTo>
                      <a:pt x="991" y="68"/>
                    </a:lnTo>
                    <a:lnTo>
                      <a:pt x="989" y="70"/>
                    </a:lnTo>
                    <a:lnTo>
                      <a:pt x="987" y="73"/>
                    </a:lnTo>
                    <a:lnTo>
                      <a:pt x="987" y="78"/>
                    </a:lnTo>
                    <a:lnTo>
                      <a:pt x="989" y="79"/>
                    </a:lnTo>
                    <a:lnTo>
                      <a:pt x="989" y="80"/>
                    </a:lnTo>
                    <a:lnTo>
                      <a:pt x="990" y="81"/>
                    </a:lnTo>
                    <a:lnTo>
                      <a:pt x="991" y="84"/>
                    </a:lnTo>
                    <a:lnTo>
                      <a:pt x="992" y="85"/>
                    </a:lnTo>
                    <a:lnTo>
                      <a:pt x="995" y="86"/>
                    </a:lnTo>
                    <a:lnTo>
                      <a:pt x="996" y="89"/>
                    </a:lnTo>
                    <a:lnTo>
                      <a:pt x="997" y="90"/>
                    </a:lnTo>
                    <a:lnTo>
                      <a:pt x="995" y="95"/>
                    </a:lnTo>
                    <a:lnTo>
                      <a:pt x="990" y="102"/>
                    </a:lnTo>
                    <a:lnTo>
                      <a:pt x="984" y="107"/>
                    </a:lnTo>
                    <a:lnTo>
                      <a:pt x="977" y="110"/>
                    </a:lnTo>
                    <a:lnTo>
                      <a:pt x="974" y="110"/>
                    </a:lnTo>
                    <a:lnTo>
                      <a:pt x="970" y="107"/>
                    </a:lnTo>
                    <a:lnTo>
                      <a:pt x="969" y="107"/>
                    </a:lnTo>
                    <a:lnTo>
                      <a:pt x="969" y="112"/>
                    </a:lnTo>
                    <a:lnTo>
                      <a:pt x="965" y="112"/>
                    </a:lnTo>
                    <a:lnTo>
                      <a:pt x="960" y="114"/>
                    </a:lnTo>
                    <a:lnTo>
                      <a:pt x="959" y="115"/>
                    </a:lnTo>
                    <a:lnTo>
                      <a:pt x="954" y="115"/>
                    </a:lnTo>
                    <a:lnTo>
                      <a:pt x="951" y="114"/>
                    </a:lnTo>
                    <a:lnTo>
                      <a:pt x="950" y="112"/>
                    </a:lnTo>
                    <a:lnTo>
                      <a:pt x="947" y="110"/>
                    </a:lnTo>
                    <a:lnTo>
                      <a:pt x="945" y="108"/>
                    </a:lnTo>
                    <a:lnTo>
                      <a:pt x="942" y="107"/>
                    </a:lnTo>
                    <a:lnTo>
                      <a:pt x="937" y="107"/>
                    </a:lnTo>
                    <a:lnTo>
                      <a:pt x="937" y="108"/>
                    </a:lnTo>
                    <a:lnTo>
                      <a:pt x="938" y="110"/>
                    </a:lnTo>
                    <a:lnTo>
                      <a:pt x="938" y="112"/>
                    </a:lnTo>
                    <a:lnTo>
                      <a:pt x="940" y="114"/>
                    </a:lnTo>
                    <a:lnTo>
                      <a:pt x="941" y="115"/>
                    </a:lnTo>
                    <a:lnTo>
                      <a:pt x="941" y="117"/>
                    </a:lnTo>
                    <a:lnTo>
                      <a:pt x="940" y="118"/>
                    </a:lnTo>
                    <a:lnTo>
                      <a:pt x="938" y="120"/>
                    </a:lnTo>
                    <a:lnTo>
                      <a:pt x="936" y="123"/>
                    </a:lnTo>
                    <a:lnTo>
                      <a:pt x="928" y="128"/>
                    </a:lnTo>
                    <a:lnTo>
                      <a:pt x="925" y="129"/>
                    </a:lnTo>
                    <a:lnTo>
                      <a:pt x="922" y="129"/>
                    </a:lnTo>
                    <a:lnTo>
                      <a:pt x="915" y="127"/>
                    </a:lnTo>
                    <a:lnTo>
                      <a:pt x="907" y="122"/>
                    </a:lnTo>
                    <a:lnTo>
                      <a:pt x="905" y="120"/>
                    </a:lnTo>
                    <a:lnTo>
                      <a:pt x="897" y="120"/>
                    </a:lnTo>
                    <a:lnTo>
                      <a:pt x="903" y="127"/>
                    </a:lnTo>
                    <a:lnTo>
                      <a:pt x="911" y="130"/>
                    </a:lnTo>
                    <a:lnTo>
                      <a:pt x="931" y="133"/>
                    </a:lnTo>
                    <a:lnTo>
                      <a:pt x="931" y="139"/>
                    </a:lnTo>
                    <a:lnTo>
                      <a:pt x="925" y="146"/>
                    </a:lnTo>
                    <a:lnTo>
                      <a:pt x="917" y="152"/>
                    </a:lnTo>
                    <a:lnTo>
                      <a:pt x="910" y="154"/>
                    </a:lnTo>
                    <a:lnTo>
                      <a:pt x="898" y="154"/>
                    </a:lnTo>
                    <a:lnTo>
                      <a:pt x="897" y="156"/>
                    </a:lnTo>
                    <a:lnTo>
                      <a:pt x="897" y="162"/>
                    </a:lnTo>
                    <a:lnTo>
                      <a:pt x="896" y="163"/>
                    </a:lnTo>
                    <a:lnTo>
                      <a:pt x="892" y="163"/>
                    </a:lnTo>
                    <a:lnTo>
                      <a:pt x="881" y="159"/>
                    </a:lnTo>
                    <a:lnTo>
                      <a:pt x="873" y="158"/>
                    </a:lnTo>
                    <a:lnTo>
                      <a:pt x="869" y="158"/>
                    </a:lnTo>
                    <a:lnTo>
                      <a:pt x="868" y="159"/>
                    </a:lnTo>
                    <a:lnTo>
                      <a:pt x="868" y="161"/>
                    </a:lnTo>
                    <a:lnTo>
                      <a:pt x="867" y="161"/>
                    </a:lnTo>
                    <a:lnTo>
                      <a:pt x="873" y="162"/>
                    </a:lnTo>
                    <a:lnTo>
                      <a:pt x="886" y="167"/>
                    </a:lnTo>
                    <a:lnTo>
                      <a:pt x="888" y="171"/>
                    </a:lnTo>
                    <a:lnTo>
                      <a:pt x="888" y="173"/>
                    </a:lnTo>
                    <a:lnTo>
                      <a:pt x="886" y="176"/>
                    </a:lnTo>
                    <a:lnTo>
                      <a:pt x="885" y="176"/>
                    </a:lnTo>
                    <a:lnTo>
                      <a:pt x="882" y="177"/>
                    </a:lnTo>
                    <a:lnTo>
                      <a:pt x="872" y="177"/>
                    </a:lnTo>
                    <a:lnTo>
                      <a:pt x="869" y="178"/>
                    </a:lnTo>
                    <a:lnTo>
                      <a:pt x="866" y="182"/>
                    </a:lnTo>
                    <a:lnTo>
                      <a:pt x="862" y="188"/>
                    </a:lnTo>
                    <a:lnTo>
                      <a:pt x="859" y="195"/>
                    </a:lnTo>
                    <a:lnTo>
                      <a:pt x="856" y="198"/>
                    </a:lnTo>
                    <a:lnTo>
                      <a:pt x="848" y="208"/>
                    </a:lnTo>
                    <a:lnTo>
                      <a:pt x="843" y="220"/>
                    </a:lnTo>
                    <a:lnTo>
                      <a:pt x="842" y="235"/>
                    </a:lnTo>
                    <a:lnTo>
                      <a:pt x="842" y="252"/>
                    </a:lnTo>
                    <a:lnTo>
                      <a:pt x="844" y="252"/>
                    </a:lnTo>
                    <a:lnTo>
                      <a:pt x="847" y="250"/>
                    </a:lnTo>
                    <a:lnTo>
                      <a:pt x="849" y="249"/>
                    </a:lnTo>
                    <a:lnTo>
                      <a:pt x="852" y="249"/>
                    </a:lnTo>
                    <a:lnTo>
                      <a:pt x="858" y="252"/>
                    </a:lnTo>
                    <a:lnTo>
                      <a:pt x="863" y="261"/>
                    </a:lnTo>
                    <a:lnTo>
                      <a:pt x="866" y="273"/>
                    </a:lnTo>
                    <a:lnTo>
                      <a:pt x="867" y="281"/>
                    </a:lnTo>
                    <a:lnTo>
                      <a:pt x="871" y="280"/>
                    </a:lnTo>
                    <a:lnTo>
                      <a:pt x="876" y="278"/>
                    </a:lnTo>
                    <a:lnTo>
                      <a:pt x="880" y="276"/>
                    </a:lnTo>
                    <a:lnTo>
                      <a:pt x="882" y="275"/>
                    </a:lnTo>
                    <a:lnTo>
                      <a:pt x="886" y="275"/>
                    </a:lnTo>
                    <a:lnTo>
                      <a:pt x="888" y="278"/>
                    </a:lnTo>
                    <a:lnTo>
                      <a:pt x="896" y="280"/>
                    </a:lnTo>
                    <a:lnTo>
                      <a:pt x="898" y="283"/>
                    </a:lnTo>
                    <a:lnTo>
                      <a:pt x="901" y="283"/>
                    </a:lnTo>
                    <a:lnTo>
                      <a:pt x="918" y="290"/>
                    </a:lnTo>
                    <a:lnTo>
                      <a:pt x="935" y="298"/>
                    </a:lnTo>
                    <a:lnTo>
                      <a:pt x="951" y="308"/>
                    </a:lnTo>
                    <a:lnTo>
                      <a:pt x="977" y="308"/>
                    </a:lnTo>
                    <a:lnTo>
                      <a:pt x="984" y="314"/>
                    </a:lnTo>
                    <a:lnTo>
                      <a:pt x="986" y="320"/>
                    </a:lnTo>
                    <a:lnTo>
                      <a:pt x="986" y="338"/>
                    </a:lnTo>
                    <a:lnTo>
                      <a:pt x="989" y="347"/>
                    </a:lnTo>
                    <a:lnTo>
                      <a:pt x="995" y="356"/>
                    </a:lnTo>
                    <a:lnTo>
                      <a:pt x="1002" y="364"/>
                    </a:lnTo>
                    <a:lnTo>
                      <a:pt x="1011" y="371"/>
                    </a:lnTo>
                    <a:lnTo>
                      <a:pt x="1013" y="372"/>
                    </a:lnTo>
                    <a:lnTo>
                      <a:pt x="1015" y="371"/>
                    </a:lnTo>
                    <a:lnTo>
                      <a:pt x="1016" y="369"/>
                    </a:lnTo>
                    <a:lnTo>
                      <a:pt x="1019" y="368"/>
                    </a:lnTo>
                    <a:lnTo>
                      <a:pt x="1020" y="367"/>
                    </a:lnTo>
                    <a:lnTo>
                      <a:pt x="1023" y="366"/>
                    </a:lnTo>
                    <a:lnTo>
                      <a:pt x="1024" y="363"/>
                    </a:lnTo>
                    <a:lnTo>
                      <a:pt x="1029" y="358"/>
                    </a:lnTo>
                    <a:lnTo>
                      <a:pt x="1030" y="356"/>
                    </a:lnTo>
                    <a:lnTo>
                      <a:pt x="1028" y="351"/>
                    </a:lnTo>
                    <a:lnTo>
                      <a:pt x="1028" y="342"/>
                    </a:lnTo>
                    <a:lnTo>
                      <a:pt x="1025" y="334"/>
                    </a:lnTo>
                    <a:lnTo>
                      <a:pt x="1023" y="325"/>
                    </a:lnTo>
                    <a:lnTo>
                      <a:pt x="1016" y="320"/>
                    </a:lnTo>
                    <a:lnTo>
                      <a:pt x="1023" y="318"/>
                    </a:lnTo>
                    <a:lnTo>
                      <a:pt x="1040" y="305"/>
                    </a:lnTo>
                    <a:lnTo>
                      <a:pt x="1046" y="298"/>
                    </a:lnTo>
                    <a:lnTo>
                      <a:pt x="1049" y="293"/>
                    </a:lnTo>
                    <a:lnTo>
                      <a:pt x="1048" y="279"/>
                    </a:lnTo>
                    <a:lnTo>
                      <a:pt x="1043" y="269"/>
                    </a:lnTo>
                    <a:lnTo>
                      <a:pt x="1038" y="261"/>
                    </a:lnTo>
                    <a:lnTo>
                      <a:pt x="1031" y="254"/>
                    </a:lnTo>
                    <a:lnTo>
                      <a:pt x="1025" y="245"/>
                    </a:lnTo>
                    <a:lnTo>
                      <a:pt x="1035" y="240"/>
                    </a:lnTo>
                    <a:lnTo>
                      <a:pt x="1038" y="237"/>
                    </a:lnTo>
                    <a:lnTo>
                      <a:pt x="1039" y="235"/>
                    </a:lnTo>
                    <a:lnTo>
                      <a:pt x="1040" y="231"/>
                    </a:lnTo>
                    <a:lnTo>
                      <a:pt x="1040" y="225"/>
                    </a:lnTo>
                    <a:lnTo>
                      <a:pt x="1038" y="222"/>
                    </a:lnTo>
                    <a:lnTo>
                      <a:pt x="1036" y="220"/>
                    </a:lnTo>
                    <a:lnTo>
                      <a:pt x="1034" y="217"/>
                    </a:lnTo>
                    <a:lnTo>
                      <a:pt x="1031" y="212"/>
                    </a:lnTo>
                    <a:lnTo>
                      <a:pt x="1031" y="210"/>
                    </a:lnTo>
                    <a:lnTo>
                      <a:pt x="1033" y="208"/>
                    </a:lnTo>
                    <a:lnTo>
                      <a:pt x="1036" y="206"/>
                    </a:lnTo>
                    <a:lnTo>
                      <a:pt x="1038" y="203"/>
                    </a:lnTo>
                    <a:lnTo>
                      <a:pt x="1038" y="200"/>
                    </a:lnTo>
                    <a:lnTo>
                      <a:pt x="1036" y="197"/>
                    </a:lnTo>
                    <a:lnTo>
                      <a:pt x="1034" y="196"/>
                    </a:lnTo>
                    <a:lnTo>
                      <a:pt x="1033" y="193"/>
                    </a:lnTo>
                    <a:lnTo>
                      <a:pt x="1031" y="192"/>
                    </a:lnTo>
                    <a:lnTo>
                      <a:pt x="1031" y="187"/>
                    </a:lnTo>
                    <a:lnTo>
                      <a:pt x="1033" y="185"/>
                    </a:lnTo>
                    <a:lnTo>
                      <a:pt x="1040" y="181"/>
                    </a:lnTo>
                    <a:lnTo>
                      <a:pt x="1043" y="181"/>
                    </a:lnTo>
                    <a:lnTo>
                      <a:pt x="1054" y="182"/>
                    </a:lnTo>
                    <a:lnTo>
                      <a:pt x="1063" y="186"/>
                    </a:lnTo>
                    <a:lnTo>
                      <a:pt x="1074" y="187"/>
                    </a:lnTo>
                    <a:lnTo>
                      <a:pt x="1077" y="187"/>
                    </a:lnTo>
                    <a:lnTo>
                      <a:pt x="1082" y="185"/>
                    </a:lnTo>
                    <a:lnTo>
                      <a:pt x="1083" y="183"/>
                    </a:lnTo>
                    <a:lnTo>
                      <a:pt x="1085" y="183"/>
                    </a:lnTo>
                    <a:lnTo>
                      <a:pt x="1093" y="186"/>
                    </a:lnTo>
                    <a:lnTo>
                      <a:pt x="1103" y="196"/>
                    </a:lnTo>
                    <a:lnTo>
                      <a:pt x="1110" y="198"/>
                    </a:lnTo>
                    <a:lnTo>
                      <a:pt x="1112" y="205"/>
                    </a:lnTo>
                    <a:lnTo>
                      <a:pt x="1115" y="207"/>
                    </a:lnTo>
                    <a:lnTo>
                      <a:pt x="1122" y="210"/>
                    </a:lnTo>
                    <a:lnTo>
                      <a:pt x="1127" y="211"/>
                    </a:lnTo>
                    <a:lnTo>
                      <a:pt x="1132" y="213"/>
                    </a:lnTo>
                    <a:lnTo>
                      <a:pt x="1134" y="217"/>
                    </a:lnTo>
                    <a:lnTo>
                      <a:pt x="1135" y="226"/>
                    </a:lnTo>
                    <a:lnTo>
                      <a:pt x="1138" y="235"/>
                    </a:lnTo>
                    <a:lnTo>
                      <a:pt x="1140" y="242"/>
                    </a:lnTo>
                    <a:lnTo>
                      <a:pt x="1146" y="246"/>
                    </a:lnTo>
                    <a:lnTo>
                      <a:pt x="1147" y="246"/>
                    </a:lnTo>
                    <a:lnTo>
                      <a:pt x="1148" y="247"/>
                    </a:lnTo>
                    <a:lnTo>
                      <a:pt x="1149" y="250"/>
                    </a:lnTo>
                    <a:lnTo>
                      <a:pt x="1153" y="254"/>
                    </a:lnTo>
                    <a:lnTo>
                      <a:pt x="1156" y="255"/>
                    </a:lnTo>
                    <a:lnTo>
                      <a:pt x="1158" y="255"/>
                    </a:lnTo>
                    <a:lnTo>
                      <a:pt x="1166" y="252"/>
                    </a:lnTo>
                    <a:lnTo>
                      <a:pt x="1173" y="246"/>
                    </a:lnTo>
                    <a:lnTo>
                      <a:pt x="1179" y="240"/>
                    </a:lnTo>
                    <a:lnTo>
                      <a:pt x="1182" y="234"/>
                    </a:lnTo>
                    <a:lnTo>
                      <a:pt x="1183" y="230"/>
                    </a:lnTo>
                    <a:lnTo>
                      <a:pt x="1184" y="227"/>
                    </a:lnTo>
                    <a:lnTo>
                      <a:pt x="1187" y="225"/>
                    </a:lnTo>
                    <a:lnTo>
                      <a:pt x="1189" y="224"/>
                    </a:lnTo>
                    <a:lnTo>
                      <a:pt x="1191" y="222"/>
                    </a:lnTo>
                    <a:lnTo>
                      <a:pt x="1193" y="225"/>
                    </a:lnTo>
                    <a:lnTo>
                      <a:pt x="1196" y="226"/>
                    </a:lnTo>
                    <a:lnTo>
                      <a:pt x="1197" y="227"/>
                    </a:lnTo>
                    <a:lnTo>
                      <a:pt x="1198" y="227"/>
                    </a:lnTo>
                    <a:lnTo>
                      <a:pt x="1202" y="235"/>
                    </a:lnTo>
                    <a:lnTo>
                      <a:pt x="1207" y="240"/>
                    </a:lnTo>
                    <a:lnTo>
                      <a:pt x="1212" y="244"/>
                    </a:lnTo>
                    <a:lnTo>
                      <a:pt x="1212" y="256"/>
                    </a:lnTo>
                    <a:lnTo>
                      <a:pt x="1215" y="260"/>
                    </a:lnTo>
                    <a:lnTo>
                      <a:pt x="1217" y="263"/>
                    </a:lnTo>
                    <a:lnTo>
                      <a:pt x="1221" y="265"/>
                    </a:lnTo>
                    <a:lnTo>
                      <a:pt x="1226" y="268"/>
                    </a:lnTo>
                    <a:lnTo>
                      <a:pt x="1226" y="270"/>
                    </a:lnTo>
                    <a:lnTo>
                      <a:pt x="1228" y="275"/>
                    </a:lnTo>
                    <a:lnTo>
                      <a:pt x="1228" y="279"/>
                    </a:lnTo>
                    <a:lnTo>
                      <a:pt x="1227" y="281"/>
                    </a:lnTo>
                    <a:lnTo>
                      <a:pt x="1225" y="284"/>
                    </a:lnTo>
                    <a:lnTo>
                      <a:pt x="1222" y="285"/>
                    </a:lnTo>
                    <a:lnTo>
                      <a:pt x="1227" y="290"/>
                    </a:lnTo>
                    <a:lnTo>
                      <a:pt x="1235" y="294"/>
                    </a:lnTo>
                    <a:lnTo>
                      <a:pt x="1242" y="295"/>
                    </a:lnTo>
                    <a:lnTo>
                      <a:pt x="1242" y="296"/>
                    </a:lnTo>
                    <a:lnTo>
                      <a:pt x="1245" y="304"/>
                    </a:lnTo>
                    <a:lnTo>
                      <a:pt x="1250" y="309"/>
                    </a:lnTo>
                    <a:lnTo>
                      <a:pt x="1257" y="313"/>
                    </a:lnTo>
                    <a:lnTo>
                      <a:pt x="1265" y="314"/>
                    </a:lnTo>
                    <a:lnTo>
                      <a:pt x="1272" y="314"/>
                    </a:lnTo>
                    <a:lnTo>
                      <a:pt x="1272" y="315"/>
                    </a:lnTo>
                    <a:lnTo>
                      <a:pt x="1273" y="315"/>
                    </a:lnTo>
                    <a:lnTo>
                      <a:pt x="1276" y="317"/>
                    </a:lnTo>
                    <a:lnTo>
                      <a:pt x="1276" y="318"/>
                    </a:lnTo>
                    <a:lnTo>
                      <a:pt x="1271" y="323"/>
                    </a:lnTo>
                    <a:lnTo>
                      <a:pt x="1261" y="328"/>
                    </a:lnTo>
                    <a:lnTo>
                      <a:pt x="1251" y="330"/>
                    </a:lnTo>
                    <a:lnTo>
                      <a:pt x="1242" y="334"/>
                    </a:lnTo>
                    <a:lnTo>
                      <a:pt x="1243" y="334"/>
                    </a:lnTo>
                    <a:lnTo>
                      <a:pt x="1246" y="335"/>
                    </a:lnTo>
                    <a:lnTo>
                      <a:pt x="1247" y="335"/>
                    </a:lnTo>
                    <a:lnTo>
                      <a:pt x="1256" y="334"/>
                    </a:lnTo>
                    <a:lnTo>
                      <a:pt x="1276" y="327"/>
                    </a:lnTo>
                    <a:lnTo>
                      <a:pt x="1285" y="323"/>
                    </a:lnTo>
                    <a:lnTo>
                      <a:pt x="1285" y="328"/>
                    </a:lnTo>
                    <a:lnTo>
                      <a:pt x="1287" y="330"/>
                    </a:lnTo>
                    <a:lnTo>
                      <a:pt x="1287" y="334"/>
                    </a:lnTo>
                    <a:lnTo>
                      <a:pt x="1289" y="334"/>
                    </a:lnTo>
                    <a:lnTo>
                      <a:pt x="1292" y="340"/>
                    </a:lnTo>
                    <a:lnTo>
                      <a:pt x="1294" y="346"/>
                    </a:lnTo>
                    <a:lnTo>
                      <a:pt x="1295" y="354"/>
                    </a:lnTo>
                    <a:lnTo>
                      <a:pt x="1292" y="359"/>
                    </a:lnTo>
                    <a:lnTo>
                      <a:pt x="1286" y="364"/>
                    </a:lnTo>
                    <a:lnTo>
                      <a:pt x="1277" y="367"/>
                    </a:lnTo>
                    <a:lnTo>
                      <a:pt x="1262" y="372"/>
                    </a:lnTo>
                    <a:lnTo>
                      <a:pt x="1257" y="376"/>
                    </a:lnTo>
                    <a:lnTo>
                      <a:pt x="1248" y="385"/>
                    </a:lnTo>
                    <a:lnTo>
                      <a:pt x="1238" y="387"/>
                    </a:lnTo>
                    <a:lnTo>
                      <a:pt x="1227" y="387"/>
                    </a:lnTo>
                    <a:lnTo>
                      <a:pt x="1213" y="386"/>
                    </a:lnTo>
                    <a:lnTo>
                      <a:pt x="1203" y="386"/>
                    </a:lnTo>
                    <a:lnTo>
                      <a:pt x="1193" y="385"/>
                    </a:lnTo>
                    <a:lnTo>
                      <a:pt x="1184" y="385"/>
                    </a:lnTo>
                    <a:lnTo>
                      <a:pt x="1173" y="387"/>
                    </a:lnTo>
                    <a:lnTo>
                      <a:pt x="1168" y="390"/>
                    </a:lnTo>
                    <a:lnTo>
                      <a:pt x="1167" y="391"/>
                    </a:lnTo>
                    <a:lnTo>
                      <a:pt x="1167" y="395"/>
                    </a:lnTo>
                    <a:lnTo>
                      <a:pt x="1166" y="397"/>
                    </a:lnTo>
                    <a:lnTo>
                      <a:pt x="1163" y="400"/>
                    </a:lnTo>
                    <a:lnTo>
                      <a:pt x="1157" y="405"/>
                    </a:lnTo>
                    <a:lnTo>
                      <a:pt x="1151" y="407"/>
                    </a:lnTo>
                    <a:lnTo>
                      <a:pt x="1146" y="410"/>
                    </a:lnTo>
                    <a:lnTo>
                      <a:pt x="1140" y="416"/>
                    </a:lnTo>
                    <a:lnTo>
                      <a:pt x="1149" y="413"/>
                    </a:lnTo>
                    <a:lnTo>
                      <a:pt x="1157" y="408"/>
                    </a:lnTo>
                    <a:lnTo>
                      <a:pt x="1167" y="403"/>
                    </a:lnTo>
                    <a:lnTo>
                      <a:pt x="1178" y="401"/>
                    </a:lnTo>
                    <a:lnTo>
                      <a:pt x="1192" y="401"/>
                    </a:lnTo>
                    <a:lnTo>
                      <a:pt x="1197" y="403"/>
                    </a:lnTo>
                    <a:lnTo>
                      <a:pt x="1199" y="407"/>
                    </a:lnTo>
                    <a:lnTo>
                      <a:pt x="1199" y="410"/>
                    </a:lnTo>
                    <a:lnTo>
                      <a:pt x="1194" y="415"/>
                    </a:lnTo>
                    <a:lnTo>
                      <a:pt x="1184" y="420"/>
                    </a:lnTo>
                    <a:lnTo>
                      <a:pt x="1183" y="421"/>
                    </a:lnTo>
                    <a:lnTo>
                      <a:pt x="1187" y="421"/>
                    </a:lnTo>
                    <a:lnTo>
                      <a:pt x="1191" y="422"/>
                    </a:lnTo>
                    <a:lnTo>
                      <a:pt x="1193" y="422"/>
                    </a:lnTo>
                    <a:lnTo>
                      <a:pt x="1189" y="430"/>
                    </a:lnTo>
                    <a:lnTo>
                      <a:pt x="1189" y="432"/>
                    </a:lnTo>
                    <a:lnTo>
                      <a:pt x="1192" y="440"/>
                    </a:lnTo>
                    <a:lnTo>
                      <a:pt x="1199" y="446"/>
                    </a:lnTo>
                    <a:lnTo>
                      <a:pt x="1209" y="451"/>
                    </a:lnTo>
                    <a:lnTo>
                      <a:pt x="1220" y="454"/>
                    </a:lnTo>
                    <a:lnTo>
                      <a:pt x="1226" y="454"/>
                    </a:lnTo>
                    <a:lnTo>
                      <a:pt x="1228" y="455"/>
                    </a:lnTo>
                    <a:lnTo>
                      <a:pt x="1230" y="455"/>
                    </a:lnTo>
                    <a:lnTo>
                      <a:pt x="1232" y="457"/>
                    </a:lnTo>
                    <a:lnTo>
                      <a:pt x="1232" y="459"/>
                    </a:lnTo>
                    <a:lnTo>
                      <a:pt x="1230" y="461"/>
                    </a:lnTo>
                    <a:lnTo>
                      <a:pt x="1222" y="465"/>
                    </a:lnTo>
                    <a:lnTo>
                      <a:pt x="1213" y="469"/>
                    </a:lnTo>
                    <a:lnTo>
                      <a:pt x="1198" y="474"/>
                    </a:lnTo>
                    <a:lnTo>
                      <a:pt x="1193" y="479"/>
                    </a:lnTo>
                    <a:lnTo>
                      <a:pt x="1189" y="481"/>
                    </a:lnTo>
                    <a:lnTo>
                      <a:pt x="1187" y="484"/>
                    </a:lnTo>
                    <a:lnTo>
                      <a:pt x="1184" y="485"/>
                    </a:lnTo>
                    <a:lnTo>
                      <a:pt x="1183" y="486"/>
                    </a:lnTo>
                    <a:lnTo>
                      <a:pt x="1182" y="485"/>
                    </a:lnTo>
                    <a:lnTo>
                      <a:pt x="1179" y="484"/>
                    </a:lnTo>
                    <a:lnTo>
                      <a:pt x="1178" y="481"/>
                    </a:lnTo>
                    <a:lnTo>
                      <a:pt x="1176" y="479"/>
                    </a:lnTo>
                    <a:lnTo>
                      <a:pt x="1176" y="476"/>
                    </a:lnTo>
                    <a:lnTo>
                      <a:pt x="1178" y="470"/>
                    </a:lnTo>
                    <a:lnTo>
                      <a:pt x="1183" y="465"/>
                    </a:lnTo>
                    <a:lnTo>
                      <a:pt x="1192" y="461"/>
                    </a:lnTo>
                    <a:lnTo>
                      <a:pt x="1199" y="460"/>
                    </a:lnTo>
                    <a:lnTo>
                      <a:pt x="1196" y="460"/>
                    </a:lnTo>
                    <a:lnTo>
                      <a:pt x="1193" y="457"/>
                    </a:lnTo>
                    <a:lnTo>
                      <a:pt x="1193" y="454"/>
                    </a:lnTo>
                    <a:lnTo>
                      <a:pt x="1191" y="454"/>
                    </a:lnTo>
                    <a:lnTo>
                      <a:pt x="1188" y="455"/>
                    </a:lnTo>
                    <a:lnTo>
                      <a:pt x="1187" y="457"/>
                    </a:lnTo>
                    <a:lnTo>
                      <a:pt x="1183" y="461"/>
                    </a:lnTo>
                    <a:lnTo>
                      <a:pt x="1181" y="462"/>
                    </a:lnTo>
                    <a:lnTo>
                      <a:pt x="1163" y="462"/>
                    </a:lnTo>
                    <a:lnTo>
                      <a:pt x="1163" y="465"/>
                    </a:lnTo>
                    <a:lnTo>
                      <a:pt x="1164" y="466"/>
                    </a:lnTo>
                    <a:lnTo>
                      <a:pt x="1164" y="468"/>
                    </a:lnTo>
                    <a:lnTo>
                      <a:pt x="1166" y="468"/>
                    </a:lnTo>
                    <a:lnTo>
                      <a:pt x="1163" y="471"/>
                    </a:lnTo>
                    <a:lnTo>
                      <a:pt x="1159" y="473"/>
                    </a:lnTo>
                    <a:lnTo>
                      <a:pt x="1156" y="475"/>
                    </a:lnTo>
                    <a:lnTo>
                      <a:pt x="1149" y="475"/>
                    </a:lnTo>
                    <a:lnTo>
                      <a:pt x="1148" y="474"/>
                    </a:lnTo>
                    <a:lnTo>
                      <a:pt x="1144" y="474"/>
                    </a:lnTo>
                    <a:lnTo>
                      <a:pt x="1143" y="475"/>
                    </a:lnTo>
                    <a:lnTo>
                      <a:pt x="1130" y="485"/>
                    </a:lnTo>
                    <a:lnTo>
                      <a:pt x="1125" y="491"/>
                    </a:lnTo>
                    <a:lnTo>
                      <a:pt x="1123" y="501"/>
                    </a:lnTo>
                    <a:lnTo>
                      <a:pt x="1123" y="503"/>
                    </a:lnTo>
                    <a:lnTo>
                      <a:pt x="1124" y="505"/>
                    </a:lnTo>
                    <a:lnTo>
                      <a:pt x="1124" y="509"/>
                    </a:lnTo>
                    <a:lnTo>
                      <a:pt x="1128" y="513"/>
                    </a:lnTo>
                    <a:lnTo>
                      <a:pt x="1129" y="513"/>
                    </a:lnTo>
                    <a:lnTo>
                      <a:pt x="1133" y="509"/>
                    </a:lnTo>
                    <a:lnTo>
                      <a:pt x="1133" y="513"/>
                    </a:lnTo>
                    <a:lnTo>
                      <a:pt x="1129" y="514"/>
                    </a:lnTo>
                    <a:lnTo>
                      <a:pt x="1119" y="514"/>
                    </a:lnTo>
                    <a:lnTo>
                      <a:pt x="1110" y="518"/>
                    </a:lnTo>
                    <a:lnTo>
                      <a:pt x="1099" y="519"/>
                    </a:lnTo>
                    <a:lnTo>
                      <a:pt x="1089" y="523"/>
                    </a:lnTo>
                    <a:lnTo>
                      <a:pt x="1095" y="523"/>
                    </a:lnTo>
                    <a:lnTo>
                      <a:pt x="1098" y="522"/>
                    </a:lnTo>
                    <a:lnTo>
                      <a:pt x="1100" y="522"/>
                    </a:lnTo>
                    <a:lnTo>
                      <a:pt x="1103" y="523"/>
                    </a:lnTo>
                    <a:lnTo>
                      <a:pt x="1098" y="524"/>
                    </a:lnTo>
                    <a:lnTo>
                      <a:pt x="1084" y="524"/>
                    </a:lnTo>
                    <a:lnTo>
                      <a:pt x="1082" y="527"/>
                    </a:lnTo>
                    <a:lnTo>
                      <a:pt x="1082" y="528"/>
                    </a:lnTo>
                    <a:lnTo>
                      <a:pt x="1083" y="530"/>
                    </a:lnTo>
                    <a:lnTo>
                      <a:pt x="1085" y="532"/>
                    </a:lnTo>
                    <a:lnTo>
                      <a:pt x="1085" y="534"/>
                    </a:lnTo>
                    <a:lnTo>
                      <a:pt x="1084" y="537"/>
                    </a:lnTo>
                    <a:lnTo>
                      <a:pt x="1082" y="540"/>
                    </a:lnTo>
                    <a:lnTo>
                      <a:pt x="1079" y="543"/>
                    </a:lnTo>
                    <a:lnTo>
                      <a:pt x="1078" y="547"/>
                    </a:lnTo>
                    <a:lnTo>
                      <a:pt x="1075" y="548"/>
                    </a:lnTo>
                    <a:lnTo>
                      <a:pt x="1074" y="549"/>
                    </a:lnTo>
                    <a:lnTo>
                      <a:pt x="1073" y="549"/>
                    </a:lnTo>
                    <a:lnTo>
                      <a:pt x="1073" y="548"/>
                    </a:lnTo>
                    <a:lnTo>
                      <a:pt x="1071" y="547"/>
                    </a:lnTo>
                    <a:lnTo>
                      <a:pt x="1069" y="548"/>
                    </a:lnTo>
                    <a:lnTo>
                      <a:pt x="1070" y="551"/>
                    </a:lnTo>
                    <a:lnTo>
                      <a:pt x="1071" y="552"/>
                    </a:lnTo>
                    <a:lnTo>
                      <a:pt x="1073" y="554"/>
                    </a:lnTo>
                    <a:lnTo>
                      <a:pt x="1073" y="557"/>
                    </a:lnTo>
                    <a:lnTo>
                      <a:pt x="1070" y="562"/>
                    </a:lnTo>
                    <a:lnTo>
                      <a:pt x="1069" y="566"/>
                    </a:lnTo>
                    <a:lnTo>
                      <a:pt x="1066" y="571"/>
                    </a:lnTo>
                    <a:lnTo>
                      <a:pt x="1064" y="573"/>
                    </a:lnTo>
                    <a:lnTo>
                      <a:pt x="1063" y="573"/>
                    </a:lnTo>
                    <a:lnTo>
                      <a:pt x="1063" y="572"/>
                    </a:lnTo>
                    <a:lnTo>
                      <a:pt x="1061" y="571"/>
                    </a:lnTo>
                    <a:lnTo>
                      <a:pt x="1061" y="563"/>
                    </a:lnTo>
                    <a:lnTo>
                      <a:pt x="1059" y="558"/>
                    </a:lnTo>
                    <a:lnTo>
                      <a:pt x="1058" y="554"/>
                    </a:lnTo>
                    <a:lnTo>
                      <a:pt x="1058" y="552"/>
                    </a:lnTo>
                    <a:lnTo>
                      <a:pt x="1056" y="554"/>
                    </a:lnTo>
                    <a:lnTo>
                      <a:pt x="1056" y="561"/>
                    </a:lnTo>
                    <a:lnTo>
                      <a:pt x="1058" y="563"/>
                    </a:lnTo>
                    <a:lnTo>
                      <a:pt x="1058" y="566"/>
                    </a:lnTo>
                    <a:lnTo>
                      <a:pt x="1059" y="569"/>
                    </a:lnTo>
                    <a:lnTo>
                      <a:pt x="1059" y="573"/>
                    </a:lnTo>
                    <a:lnTo>
                      <a:pt x="1058" y="574"/>
                    </a:lnTo>
                    <a:lnTo>
                      <a:pt x="1058" y="577"/>
                    </a:lnTo>
                    <a:lnTo>
                      <a:pt x="1059" y="578"/>
                    </a:lnTo>
                    <a:lnTo>
                      <a:pt x="1061" y="578"/>
                    </a:lnTo>
                    <a:lnTo>
                      <a:pt x="1061" y="585"/>
                    </a:lnTo>
                    <a:lnTo>
                      <a:pt x="1060" y="586"/>
                    </a:lnTo>
                    <a:lnTo>
                      <a:pt x="1058" y="587"/>
                    </a:lnTo>
                    <a:lnTo>
                      <a:pt x="1056" y="587"/>
                    </a:lnTo>
                    <a:lnTo>
                      <a:pt x="1058" y="590"/>
                    </a:lnTo>
                    <a:lnTo>
                      <a:pt x="1060" y="591"/>
                    </a:lnTo>
                    <a:lnTo>
                      <a:pt x="1063" y="591"/>
                    </a:lnTo>
                    <a:lnTo>
                      <a:pt x="1061" y="593"/>
                    </a:lnTo>
                    <a:lnTo>
                      <a:pt x="1060" y="595"/>
                    </a:lnTo>
                    <a:lnTo>
                      <a:pt x="1056" y="595"/>
                    </a:lnTo>
                    <a:lnTo>
                      <a:pt x="1056" y="598"/>
                    </a:lnTo>
                    <a:lnTo>
                      <a:pt x="1060" y="601"/>
                    </a:lnTo>
                    <a:lnTo>
                      <a:pt x="1058" y="603"/>
                    </a:lnTo>
                    <a:lnTo>
                      <a:pt x="1056" y="606"/>
                    </a:lnTo>
                    <a:lnTo>
                      <a:pt x="1053" y="606"/>
                    </a:lnTo>
                    <a:lnTo>
                      <a:pt x="1050" y="607"/>
                    </a:lnTo>
                    <a:lnTo>
                      <a:pt x="1048" y="610"/>
                    </a:lnTo>
                    <a:lnTo>
                      <a:pt x="1045" y="610"/>
                    </a:lnTo>
                    <a:lnTo>
                      <a:pt x="1043" y="611"/>
                    </a:lnTo>
                    <a:lnTo>
                      <a:pt x="1041" y="612"/>
                    </a:lnTo>
                    <a:lnTo>
                      <a:pt x="1040" y="615"/>
                    </a:lnTo>
                    <a:lnTo>
                      <a:pt x="1039" y="616"/>
                    </a:lnTo>
                    <a:lnTo>
                      <a:pt x="1040" y="616"/>
                    </a:lnTo>
                    <a:lnTo>
                      <a:pt x="1030" y="621"/>
                    </a:lnTo>
                    <a:lnTo>
                      <a:pt x="1020" y="627"/>
                    </a:lnTo>
                    <a:lnTo>
                      <a:pt x="1011" y="634"/>
                    </a:lnTo>
                    <a:lnTo>
                      <a:pt x="1004" y="641"/>
                    </a:lnTo>
                    <a:lnTo>
                      <a:pt x="999" y="651"/>
                    </a:lnTo>
                    <a:lnTo>
                      <a:pt x="996" y="665"/>
                    </a:lnTo>
                    <a:lnTo>
                      <a:pt x="997" y="673"/>
                    </a:lnTo>
                    <a:lnTo>
                      <a:pt x="1001" y="680"/>
                    </a:lnTo>
                    <a:lnTo>
                      <a:pt x="1006" y="686"/>
                    </a:lnTo>
                    <a:lnTo>
                      <a:pt x="1007" y="695"/>
                    </a:lnTo>
                    <a:lnTo>
                      <a:pt x="1007" y="696"/>
                    </a:lnTo>
                    <a:lnTo>
                      <a:pt x="1010" y="704"/>
                    </a:lnTo>
                    <a:lnTo>
                      <a:pt x="1013" y="708"/>
                    </a:lnTo>
                    <a:lnTo>
                      <a:pt x="1013" y="720"/>
                    </a:lnTo>
                    <a:lnTo>
                      <a:pt x="1011" y="724"/>
                    </a:lnTo>
                    <a:lnTo>
                      <a:pt x="1009" y="727"/>
                    </a:lnTo>
                    <a:lnTo>
                      <a:pt x="1007" y="729"/>
                    </a:lnTo>
                    <a:lnTo>
                      <a:pt x="1001" y="729"/>
                    </a:lnTo>
                    <a:lnTo>
                      <a:pt x="999" y="728"/>
                    </a:lnTo>
                    <a:lnTo>
                      <a:pt x="997" y="725"/>
                    </a:lnTo>
                    <a:lnTo>
                      <a:pt x="997" y="723"/>
                    </a:lnTo>
                    <a:lnTo>
                      <a:pt x="996" y="722"/>
                    </a:lnTo>
                    <a:lnTo>
                      <a:pt x="996" y="719"/>
                    </a:lnTo>
                    <a:lnTo>
                      <a:pt x="994" y="715"/>
                    </a:lnTo>
                    <a:lnTo>
                      <a:pt x="990" y="713"/>
                    </a:lnTo>
                    <a:lnTo>
                      <a:pt x="985" y="708"/>
                    </a:lnTo>
                    <a:lnTo>
                      <a:pt x="981" y="696"/>
                    </a:lnTo>
                    <a:lnTo>
                      <a:pt x="980" y="689"/>
                    </a:lnTo>
                    <a:lnTo>
                      <a:pt x="979" y="680"/>
                    </a:lnTo>
                    <a:lnTo>
                      <a:pt x="976" y="674"/>
                    </a:lnTo>
                    <a:lnTo>
                      <a:pt x="971" y="669"/>
                    </a:lnTo>
                    <a:lnTo>
                      <a:pt x="964" y="666"/>
                    </a:lnTo>
                    <a:lnTo>
                      <a:pt x="961" y="666"/>
                    </a:lnTo>
                    <a:lnTo>
                      <a:pt x="960" y="668"/>
                    </a:lnTo>
                    <a:lnTo>
                      <a:pt x="959" y="670"/>
                    </a:lnTo>
                    <a:lnTo>
                      <a:pt x="957" y="671"/>
                    </a:lnTo>
                    <a:lnTo>
                      <a:pt x="955" y="671"/>
                    </a:lnTo>
                    <a:lnTo>
                      <a:pt x="950" y="670"/>
                    </a:lnTo>
                    <a:lnTo>
                      <a:pt x="945" y="666"/>
                    </a:lnTo>
                    <a:lnTo>
                      <a:pt x="940" y="664"/>
                    </a:lnTo>
                    <a:lnTo>
                      <a:pt x="933" y="662"/>
                    </a:lnTo>
                    <a:lnTo>
                      <a:pt x="930" y="662"/>
                    </a:lnTo>
                    <a:lnTo>
                      <a:pt x="928" y="664"/>
                    </a:lnTo>
                    <a:lnTo>
                      <a:pt x="926" y="665"/>
                    </a:lnTo>
                    <a:lnTo>
                      <a:pt x="925" y="666"/>
                    </a:lnTo>
                    <a:lnTo>
                      <a:pt x="923" y="666"/>
                    </a:lnTo>
                    <a:lnTo>
                      <a:pt x="921" y="664"/>
                    </a:lnTo>
                    <a:lnTo>
                      <a:pt x="921" y="662"/>
                    </a:lnTo>
                    <a:lnTo>
                      <a:pt x="910" y="664"/>
                    </a:lnTo>
                    <a:lnTo>
                      <a:pt x="898" y="666"/>
                    </a:lnTo>
                    <a:lnTo>
                      <a:pt x="901" y="668"/>
                    </a:lnTo>
                    <a:lnTo>
                      <a:pt x="903" y="668"/>
                    </a:lnTo>
                    <a:lnTo>
                      <a:pt x="905" y="666"/>
                    </a:lnTo>
                    <a:lnTo>
                      <a:pt x="902" y="671"/>
                    </a:lnTo>
                    <a:lnTo>
                      <a:pt x="902" y="676"/>
                    </a:lnTo>
                    <a:lnTo>
                      <a:pt x="905" y="679"/>
                    </a:lnTo>
                    <a:lnTo>
                      <a:pt x="896" y="680"/>
                    </a:lnTo>
                    <a:lnTo>
                      <a:pt x="888" y="676"/>
                    </a:lnTo>
                    <a:lnTo>
                      <a:pt x="882" y="673"/>
                    </a:lnTo>
                    <a:lnTo>
                      <a:pt x="876" y="670"/>
                    </a:lnTo>
                    <a:lnTo>
                      <a:pt x="875" y="670"/>
                    </a:lnTo>
                    <a:lnTo>
                      <a:pt x="872" y="671"/>
                    </a:lnTo>
                    <a:lnTo>
                      <a:pt x="871" y="674"/>
                    </a:lnTo>
                    <a:lnTo>
                      <a:pt x="867" y="674"/>
                    </a:lnTo>
                    <a:lnTo>
                      <a:pt x="864" y="673"/>
                    </a:lnTo>
                    <a:lnTo>
                      <a:pt x="863" y="671"/>
                    </a:lnTo>
                    <a:lnTo>
                      <a:pt x="861" y="670"/>
                    </a:lnTo>
                    <a:lnTo>
                      <a:pt x="858" y="670"/>
                    </a:lnTo>
                    <a:lnTo>
                      <a:pt x="851" y="671"/>
                    </a:lnTo>
                    <a:lnTo>
                      <a:pt x="844" y="675"/>
                    </a:lnTo>
                    <a:lnTo>
                      <a:pt x="839" y="680"/>
                    </a:lnTo>
                    <a:lnTo>
                      <a:pt x="836" y="685"/>
                    </a:lnTo>
                    <a:lnTo>
                      <a:pt x="833" y="686"/>
                    </a:lnTo>
                    <a:lnTo>
                      <a:pt x="824" y="686"/>
                    </a:lnTo>
                    <a:lnTo>
                      <a:pt x="817" y="693"/>
                    </a:lnTo>
                    <a:lnTo>
                      <a:pt x="812" y="701"/>
                    </a:lnTo>
                    <a:lnTo>
                      <a:pt x="811" y="713"/>
                    </a:lnTo>
                    <a:lnTo>
                      <a:pt x="811" y="714"/>
                    </a:lnTo>
                    <a:lnTo>
                      <a:pt x="813" y="717"/>
                    </a:lnTo>
                    <a:lnTo>
                      <a:pt x="813" y="718"/>
                    </a:lnTo>
                    <a:lnTo>
                      <a:pt x="812" y="718"/>
                    </a:lnTo>
                    <a:lnTo>
                      <a:pt x="813" y="722"/>
                    </a:lnTo>
                    <a:lnTo>
                      <a:pt x="813" y="729"/>
                    </a:lnTo>
                    <a:lnTo>
                      <a:pt x="812" y="733"/>
                    </a:lnTo>
                    <a:lnTo>
                      <a:pt x="811" y="738"/>
                    </a:lnTo>
                    <a:lnTo>
                      <a:pt x="809" y="742"/>
                    </a:lnTo>
                    <a:lnTo>
                      <a:pt x="809" y="767"/>
                    </a:lnTo>
                    <a:lnTo>
                      <a:pt x="811" y="768"/>
                    </a:lnTo>
                    <a:lnTo>
                      <a:pt x="812" y="771"/>
                    </a:lnTo>
                    <a:lnTo>
                      <a:pt x="813" y="772"/>
                    </a:lnTo>
                    <a:lnTo>
                      <a:pt x="813" y="779"/>
                    </a:lnTo>
                    <a:lnTo>
                      <a:pt x="816" y="784"/>
                    </a:lnTo>
                    <a:lnTo>
                      <a:pt x="818" y="788"/>
                    </a:lnTo>
                    <a:lnTo>
                      <a:pt x="823" y="793"/>
                    </a:lnTo>
                    <a:lnTo>
                      <a:pt x="826" y="797"/>
                    </a:lnTo>
                    <a:lnTo>
                      <a:pt x="831" y="802"/>
                    </a:lnTo>
                    <a:lnTo>
                      <a:pt x="832" y="806"/>
                    </a:lnTo>
                    <a:lnTo>
                      <a:pt x="834" y="807"/>
                    </a:lnTo>
                    <a:lnTo>
                      <a:pt x="838" y="810"/>
                    </a:lnTo>
                    <a:lnTo>
                      <a:pt x="842" y="811"/>
                    </a:lnTo>
                    <a:lnTo>
                      <a:pt x="844" y="812"/>
                    </a:lnTo>
                    <a:lnTo>
                      <a:pt x="846" y="813"/>
                    </a:lnTo>
                    <a:lnTo>
                      <a:pt x="847" y="816"/>
                    </a:lnTo>
                    <a:lnTo>
                      <a:pt x="848" y="816"/>
                    </a:lnTo>
                    <a:lnTo>
                      <a:pt x="871" y="811"/>
                    </a:lnTo>
                    <a:lnTo>
                      <a:pt x="873" y="811"/>
                    </a:lnTo>
                    <a:lnTo>
                      <a:pt x="876" y="812"/>
                    </a:lnTo>
                    <a:lnTo>
                      <a:pt x="877" y="813"/>
                    </a:lnTo>
                    <a:lnTo>
                      <a:pt x="881" y="813"/>
                    </a:lnTo>
                    <a:lnTo>
                      <a:pt x="882" y="811"/>
                    </a:lnTo>
                    <a:lnTo>
                      <a:pt x="883" y="810"/>
                    </a:lnTo>
                    <a:lnTo>
                      <a:pt x="883" y="807"/>
                    </a:lnTo>
                    <a:lnTo>
                      <a:pt x="885" y="806"/>
                    </a:lnTo>
                    <a:lnTo>
                      <a:pt x="886" y="803"/>
                    </a:lnTo>
                    <a:lnTo>
                      <a:pt x="888" y="800"/>
                    </a:lnTo>
                    <a:lnTo>
                      <a:pt x="891" y="797"/>
                    </a:lnTo>
                    <a:lnTo>
                      <a:pt x="896" y="782"/>
                    </a:lnTo>
                    <a:lnTo>
                      <a:pt x="901" y="778"/>
                    </a:lnTo>
                    <a:lnTo>
                      <a:pt x="908" y="776"/>
                    </a:lnTo>
                    <a:lnTo>
                      <a:pt x="917" y="774"/>
                    </a:lnTo>
                    <a:lnTo>
                      <a:pt x="923" y="774"/>
                    </a:lnTo>
                    <a:lnTo>
                      <a:pt x="925" y="776"/>
                    </a:lnTo>
                    <a:lnTo>
                      <a:pt x="935" y="776"/>
                    </a:lnTo>
                    <a:lnTo>
                      <a:pt x="935" y="779"/>
                    </a:lnTo>
                    <a:lnTo>
                      <a:pt x="932" y="786"/>
                    </a:lnTo>
                    <a:lnTo>
                      <a:pt x="927" y="801"/>
                    </a:lnTo>
                    <a:lnTo>
                      <a:pt x="927" y="805"/>
                    </a:lnTo>
                    <a:lnTo>
                      <a:pt x="926" y="808"/>
                    </a:lnTo>
                    <a:lnTo>
                      <a:pt x="925" y="811"/>
                    </a:lnTo>
                    <a:lnTo>
                      <a:pt x="923" y="815"/>
                    </a:lnTo>
                    <a:lnTo>
                      <a:pt x="923" y="811"/>
                    </a:lnTo>
                    <a:lnTo>
                      <a:pt x="920" y="811"/>
                    </a:lnTo>
                    <a:lnTo>
                      <a:pt x="920" y="834"/>
                    </a:lnTo>
                    <a:lnTo>
                      <a:pt x="917" y="835"/>
                    </a:lnTo>
                    <a:lnTo>
                      <a:pt x="916" y="836"/>
                    </a:lnTo>
                    <a:lnTo>
                      <a:pt x="913" y="837"/>
                    </a:lnTo>
                    <a:lnTo>
                      <a:pt x="912" y="839"/>
                    </a:lnTo>
                    <a:lnTo>
                      <a:pt x="912" y="842"/>
                    </a:lnTo>
                    <a:lnTo>
                      <a:pt x="913" y="844"/>
                    </a:lnTo>
                    <a:lnTo>
                      <a:pt x="916" y="845"/>
                    </a:lnTo>
                    <a:lnTo>
                      <a:pt x="936" y="845"/>
                    </a:lnTo>
                    <a:lnTo>
                      <a:pt x="956" y="844"/>
                    </a:lnTo>
                    <a:lnTo>
                      <a:pt x="961" y="844"/>
                    </a:lnTo>
                    <a:lnTo>
                      <a:pt x="964" y="845"/>
                    </a:lnTo>
                    <a:lnTo>
                      <a:pt x="967" y="847"/>
                    </a:lnTo>
                    <a:lnTo>
                      <a:pt x="975" y="851"/>
                    </a:lnTo>
                    <a:lnTo>
                      <a:pt x="975" y="869"/>
                    </a:lnTo>
                    <a:lnTo>
                      <a:pt x="974" y="873"/>
                    </a:lnTo>
                    <a:lnTo>
                      <a:pt x="972" y="875"/>
                    </a:lnTo>
                    <a:lnTo>
                      <a:pt x="972" y="900"/>
                    </a:lnTo>
                    <a:lnTo>
                      <a:pt x="975" y="908"/>
                    </a:lnTo>
                    <a:lnTo>
                      <a:pt x="977" y="910"/>
                    </a:lnTo>
                    <a:lnTo>
                      <a:pt x="981" y="913"/>
                    </a:lnTo>
                    <a:lnTo>
                      <a:pt x="984" y="914"/>
                    </a:lnTo>
                    <a:lnTo>
                      <a:pt x="987" y="917"/>
                    </a:lnTo>
                    <a:lnTo>
                      <a:pt x="990" y="918"/>
                    </a:lnTo>
                    <a:lnTo>
                      <a:pt x="992" y="923"/>
                    </a:lnTo>
                    <a:lnTo>
                      <a:pt x="996" y="927"/>
                    </a:lnTo>
                    <a:lnTo>
                      <a:pt x="999" y="927"/>
                    </a:lnTo>
                    <a:lnTo>
                      <a:pt x="1006" y="925"/>
                    </a:lnTo>
                    <a:lnTo>
                      <a:pt x="1013" y="923"/>
                    </a:lnTo>
                    <a:lnTo>
                      <a:pt x="1019" y="919"/>
                    </a:lnTo>
                    <a:lnTo>
                      <a:pt x="1025" y="918"/>
                    </a:lnTo>
                    <a:lnTo>
                      <a:pt x="1033" y="919"/>
                    </a:lnTo>
                    <a:lnTo>
                      <a:pt x="1038" y="923"/>
                    </a:lnTo>
                    <a:lnTo>
                      <a:pt x="1043" y="928"/>
                    </a:lnTo>
                    <a:lnTo>
                      <a:pt x="1048" y="932"/>
                    </a:lnTo>
                    <a:lnTo>
                      <a:pt x="1046" y="932"/>
                    </a:lnTo>
                    <a:lnTo>
                      <a:pt x="1045" y="934"/>
                    </a:lnTo>
                    <a:lnTo>
                      <a:pt x="1039" y="940"/>
                    </a:lnTo>
                    <a:lnTo>
                      <a:pt x="1036" y="940"/>
                    </a:lnTo>
                    <a:lnTo>
                      <a:pt x="1035" y="939"/>
                    </a:lnTo>
                    <a:lnTo>
                      <a:pt x="1033" y="939"/>
                    </a:lnTo>
                    <a:lnTo>
                      <a:pt x="1033" y="937"/>
                    </a:lnTo>
                    <a:lnTo>
                      <a:pt x="1035" y="934"/>
                    </a:lnTo>
                    <a:lnTo>
                      <a:pt x="1033" y="933"/>
                    </a:lnTo>
                    <a:lnTo>
                      <a:pt x="1029" y="929"/>
                    </a:lnTo>
                    <a:lnTo>
                      <a:pt x="1028" y="927"/>
                    </a:lnTo>
                    <a:lnTo>
                      <a:pt x="1024" y="927"/>
                    </a:lnTo>
                    <a:lnTo>
                      <a:pt x="1021" y="928"/>
                    </a:lnTo>
                    <a:lnTo>
                      <a:pt x="1019" y="930"/>
                    </a:lnTo>
                    <a:lnTo>
                      <a:pt x="1016" y="932"/>
                    </a:lnTo>
                    <a:lnTo>
                      <a:pt x="1011" y="937"/>
                    </a:lnTo>
                    <a:lnTo>
                      <a:pt x="1011" y="938"/>
                    </a:lnTo>
                    <a:lnTo>
                      <a:pt x="1014" y="940"/>
                    </a:lnTo>
                    <a:lnTo>
                      <a:pt x="1011" y="945"/>
                    </a:lnTo>
                    <a:lnTo>
                      <a:pt x="1010" y="947"/>
                    </a:lnTo>
                    <a:lnTo>
                      <a:pt x="1007" y="947"/>
                    </a:lnTo>
                    <a:lnTo>
                      <a:pt x="1004" y="945"/>
                    </a:lnTo>
                    <a:lnTo>
                      <a:pt x="1001" y="944"/>
                    </a:lnTo>
                    <a:lnTo>
                      <a:pt x="999" y="940"/>
                    </a:lnTo>
                    <a:lnTo>
                      <a:pt x="994" y="935"/>
                    </a:lnTo>
                    <a:lnTo>
                      <a:pt x="991" y="934"/>
                    </a:lnTo>
                    <a:lnTo>
                      <a:pt x="986" y="934"/>
                    </a:lnTo>
                    <a:lnTo>
                      <a:pt x="985" y="935"/>
                    </a:lnTo>
                    <a:lnTo>
                      <a:pt x="982" y="935"/>
                    </a:lnTo>
                    <a:lnTo>
                      <a:pt x="980" y="933"/>
                    </a:lnTo>
                    <a:lnTo>
                      <a:pt x="975" y="930"/>
                    </a:lnTo>
                    <a:lnTo>
                      <a:pt x="974" y="928"/>
                    </a:lnTo>
                    <a:lnTo>
                      <a:pt x="974" y="927"/>
                    </a:lnTo>
                    <a:lnTo>
                      <a:pt x="972" y="924"/>
                    </a:lnTo>
                    <a:lnTo>
                      <a:pt x="967" y="919"/>
                    </a:lnTo>
                    <a:lnTo>
                      <a:pt x="965" y="918"/>
                    </a:lnTo>
                    <a:lnTo>
                      <a:pt x="962" y="915"/>
                    </a:lnTo>
                    <a:lnTo>
                      <a:pt x="957" y="913"/>
                    </a:lnTo>
                    <a:lnTo>
                      <a:pt x="956" y="914"/>
                    </a:lnTo>
                    <a:lnTo>
                      <a:pt x="956" y="917"/>
                    </a:lnTo>
                    <a:lnTo>
                      <a:pt x="954" y="917"/>
                    </a:lnTo>
                    <a:lnTo>
                      <a:pt x="951" y="914"/>
                    </a:lnTo>
                    <a:lnTo>
                      <a:pt x="950" y="912"/>
                    </a:lnTo>
                    <a:lnTo>
                      <a:pt x="950" y="904"/>
                    </a:lnTo>
                    <a:lnTo>
                      <a:pt x="946" y="896"/>
                    </a:lnTo>
                    <a:lnTo>
                      <a:pt x="937" y="888"/>
                    </a:lnTo>
                    <a:lnTo>
                      <a:pt x="931" y="883"/>
                    </a:lnTo>
                    <a:lnTo>
                      <a:pt x="927" y="874"/>
                    </a:lnTo>
                    <a:lnTo>
                      <a:pt x="923" y="874"/>
                    </a:lnTo>
                    <a:lnTo>
                      <a:pt x="921" y="875"/>
                    </a:lnTo>
                    <a:lnTo>
                      <a:pt x="920" y="876"/>
                    </a:lnTo>
                    <a:lnTo>
                      <a:pt x="913" y="876"/>
                    </a:lnTo>
                    <a:lnTo>
                      <a:pt x="910" y="874"/>
                    </a:lnTo>
                    <a:lnTo>
                      <a:pt x="907" y="873"/>
                    </a:lnTo>
                    <a:lnTo>
                      <a:pt x="903" y="870"/>
                    </a:lnTo>
                    <a:lnTo>
                      <a:pt x="901" y="869"/>
                    </a:lnTo>
                    <a:lnTo>
                      <a:pt x="893" y="866"/>
                    </a:lnTo>
                    <a:lnTo>
                      <a:pt x="887" y="866"/>
                    </a:lnTo>
                    <a:lnTo>
                      <a:pt x="880" y="864"/>
                    </a:lnTo>
                    <a:lnTo>
                      <a:pt x="871" y="859"/>
                    </a:lnTo>
                    <a:lnTo>
                      <a:pt x="866" y="852"/>
                    </a:lnTo>
                    <a:lnTo>
                      <a:pt x="861" y="847"/>
                    </a:lnTo>
                    <a:lnTo>
                      <a:pt x="853" y="842"/>
                    </a:lnTo>
                    <a:lnTo>
                      <a:pt x="851" y="842"/>
                    </a:lnTo>
                    <a:lnTo>
                      <a:pt x="846" y="840"/>
                    </a:lnTo>
                    <a:lnTo>
                      <a:pt x="839" y="840"/>
                    </a:lnTo>
                    <a:lnTo>
                      <a:pt x="837" y="842"/>
                    </a:lnTo>
                    <a:lnTo>
                      <a:pt x="834" y="844"/>
                    </a:lnTo>
                    <a:lnTo>
                      <a:pt x="831" y="847"/>
                    </a:lnTo>
                    <a:lnTo>
                      <a:pt x="824" y="847"/>
                    </a:lnTo>
                    <a:lnTo>
                      <a:pt x="822" y="846"/>
                    </a:lnTo>
                    <a:lnTo>
                      <a:pt x="819" y="844"/>
                    </a:lnTo>
                    <a:lnTo>
                      <a:pt x="809" y="844"/>
                    </a:lnTo>
                    <a:lnTo>
                      <a:pt x="804" y="842"/>
                    </a:lnTo>
                    <a:lnTo>
                      <a:pt x="798" y="839"/>
                    </a:lnTo>
                    <a:lnTo>
                      <a:pt x="792" y="834"/>
                    </a:lnTo>
                    <a:lnTo>
                      <a:pt x="787" y="831"/>
                    </a:lnTo>
                    <a:lnTo>
                      <a:pt x="780" y="831"/>
                    </a:lnTo>
                    <a:lnTo>
                      <a:pt x="778" y="830"/>
                    </a:lnTo>
                    <a:lnTo>
                      <a:pt x="775" y="830"/>
                    </a:lnTo>
                    <a:lnTo>
                      <a:pt x="772" y="829"/>
                    </a:lnTo>
                    <a:lnTo>
                      <a:pt x="769" y="827"/>
                    </a:lnTo>
                    <a:lnTo>
                      <a:pt x="768" y="825"/>
                    </a:lnTo>
                    <a:lnTo>
                      <a:pt x="765" y="822"/>
                    </a:lnTo>
                    <a:lnTo>
                      <a:pt x="758" y="820"/>
                    </a:lnTo>
                    <a:lnTo>
                      <a:pt x="755" y="820"/>
                    </a:lnTo>
                    <a:lnTo>
                      <a:pt x="753" y="818"/>
                    </a:lnTo>
                    <a:lnTo>
                      <a:pt x="749" y="817"/>
                    </a:lnTo>
                    <a:lnTo>
                      <a:pt x="744" y="815"/>
                    </a:lnTo>
                    <a:lnTo>
                      <a:pt x="742" y="812"/>
                    </a:lnTo>
                    <a:lnTo>
                      <a:pt x="738" y="810"/>
                    </a:lnTo>
                    <a:lnTo>
                      <a:pt x="733" y="808"/>
                    </a:lnTo>
                    <a:lnTo>
                      <a:pt x="729" y="806"/>
                    </a:lnTo>
                    <a:lnTo>
                      <a:pt x="726" y="803"/>
                    </a:lnTo>
                    <a:lnTo>
                      <a:pt x="725" y="801"/>
                    </a:lnTo>
                    <a:lnTo>
                      <a:pt x="720" y="798"/>
                    </a:lnTo>
                    <a:lnTo>
                      <a:pt x="719" y="796"/>
                    </a:lnTo>
                    <a:lnTo>
                      <a:pt x="719" y="791"/>
                    </a:lnTo>
                    <a:lnTo>
                      <a:pt x="720" y="788"/>
                    </a:lnTo>
                    <a:lnTo>
                      <a:pt x="724" y="784"/>
                    </a:lnTo>
                    <a:lnTo>
                      <a:pt x="724" y="778"/>
                    </a:lnTo>
                    <a:lnTo>
                      <a:pt x="723" y="777"/>
                    </a:lnTo>
                    <a:lnTo>
                      <a:pt x="721" y="774"/>
                    </a:lnTo>
                    <a:lnTo>
                      <a:pt x="719" y="772"/>
                    </a:lnTo>
                    <a:lnTo>
                      <a:pt x="713" y="758"/>
                    </a:lnTo>
                    <a:lnTo>
                      <a:pt x="703" y="747"/>
                    </a:lnTo>
                    <a:lnTo>
                      <a:pt x="691" y="737"/>
                    </a:lnTo>
                    <a:lnTo>
                      <a:pt x="684" y="732"/>
                    </a:lnTo>
                    <a:lnTo>
                      <a:pt x="681" y="729"/>
                    </a:lnTo>
                    <a:lnTo>
                      <a:pt x="678" y="727"/>
                    </a:lnTo>
                    <a:lnTo>
                      <a:pt x="676" y="724"/>
                    </a:lnTo>
                    <a:lnTo>
                      <a:pt x="675" y="723"/>
                    </a:lnTo>
                    <a:lnTo>
                      <a:pt x="675" y="715"/>
                    </a:lnTo>
                    <a:lnTo>
                      <a:pt x="674" y="713"/>
                    </a:lnTo>
                    <a:lnTo>
                      <a:pt x="671" y="710"/>
                    </a:lnTo>
                    <a:lnTo>
                      <a:pt x="669" y="709"/>
                    </a:lnTo>
                    <a:lnTo>
                      <a:pt x="665" y="707"/>
                    </a:lnTo>
                    <a:lnTo>
                      <a:pt x="662" y="705"/>
                    </a:lnTo>
                    <a:lnTo>
                      <a:pt x="661" y="703"/>
                    </a:lnTo>
                    <a:lnTo>
                      <a:pt x="659" y="700"/>
                    </a:lnTo>
                    <a:lnTo>
                      <a:pt x="659" y="696"/>
                    </a:lnTo>
                    <a:lnTo>
                      <a:pt x="654" y="696"/>
                    </a:lnTo>
                    <a:lnTo>
                      <a:pt x="640" y="683"/>
                    </a:lnTo>
                    <a:lnTo>
                      <a:pt x="637" y="678"/>
                    </a:lnTo>
                    <a:lnTo>
                      <a:pt x="636" y="674"/>
                    </a:lnTo>
                    <a:lnTo>
                      <a:pt x="632" y="666"/>
                    </a:lnTo>
                    <a:lnTo>
                      <a:pt x="630" y="659"/>
                    </a:lnTo>
                    <a:lnTo>
                      <a:pt x="630" y="656"/>
                    </a:lnTo>
                    <a:lnTo>
                      <a:pt x="629" y="654"/>
                    </a:lnTo>
                    <a:lnTo>
                      <a:pt x="619" y="651"/>
                    </a:lnTo>
                    <a:lnTo>
                      <a:pt x="614" y="649"/>
                    </a:lnTo>
                    <a:lnTo>
                      <a:pt x="610" y="646"/>
                    </a:lnTo>
                    <a:lnTo>
                      <a:pt x="609" y="647"/>
                    </a:lnTo>
                    <a:lnTo>
                      <a:pt x="609" y="651"/>
                    </a:lnTo>
                    <a:lnTo>
                      <a:pt x="610" y="659"/>
                    </a:lnTo>
                    <a:lnTo>
                      <a:pt x="612" y="665"/>
                    </a:lnTo>
                    <a:lnTo>
                      <a:pt x="617" y="675"/>
                    </a:lnTo>
                    <a:lnTo>
                      <a:pt x="620" y="678"/>
                    </a:lnTo>
                    <a:lnTo>
                      <a:pt x="622" y="679"/>
                    </a:lnTo>
                    <a:lnTo>
                      <a:pt x="626" y="680"/>
                    </a:lnTo>
                    <a:lnTo>
                      <a:pt x="629" y="683"/>
                    </a:lnTo>
                    <a:lnTo>
                      <a:pt x="634" y="690"/>
                    </a:lnTo>
                    <a:lnTo>
                      <a:pt x="635" y="694"/>
                    </a:lnTo>
                    <a:lnTo>
                      <a:pt x="636" y="699"/>
                    </a:lnTo>
                    <a:lnTo>
                      <a:pt x="641" y="708"/>
                    </a:lnTo>
                    <a:lnTo>
                      <a:pt x="646" y="714"/>
                    </a:lnTo>
                    <a:lnTo>
                      <a:pt x="650" y="722"/>
                    </a:lnTo>
                    <a:lnTo>
                      <a:pt x="654" y="732"/>
                    </a:lnTo>
                    <a:lnTo>
                      <a:pt x="657" y="740"/>
                    </a:lnTo>
                    <a:lnTo>
                      <a:pt x="664" y="747"/>
                    </a:lnTo>
                    <a:lnTo>
                      <a:pt x="665" y="745"/>
                    </a:lnTo>
                    <a:lnTo>
                      <a:pt x="666" y="747"/>
                    </a:lnTo>
                    <a:lnTo>
                      <a:pt x="669" y="748"/>
                    </a:lnTo>
                    <a:lnTo>
                      <a:pt x="670" y="749"/>
                    </a:lnTo>
                    <a:lnTo>
                      <a:pt x="671" y="752"/>
                    </a:lnTo>
                    <a:lnTo>
                      <a:pt x="671" y="756"/>
                    </a:lnTo>
                    <a:lnTo>
                      <a:pt x="670" y="757"/>
                    </a:lnTo>
                    <a:lnTo>
                      <a:pt x="670" y="759"/>
                    </a:lnTo>
                    <a:lnTo>
                      <a:pt x="669" y="759"/>
                    </a:lnTo>
                    <a:lnTo>
                      <a:pt x="666" y="757"/>
                    </a:lnTo>
                    <a:lnTo>
                      <a:pt x="664" y="756"/>
                    </a:lnTo>
                    <a:lnTo>
                      <a:pt x="662" y="753"/>
                    </a:lnTo>
                    <a:lnTo>
                      <a:pt x="662" y="752"/>
                    </a:lnTo>
                    <a:lnTo>
                      <a:pt x="659" y="751"/>
                    </a:lnTo>
                    <a:lnTo>
                      <a:pt x="656" y="749"/>
                    </a:lnTo>
                    <a:lnTo>
                      <a:pt x="654" y="747"/>
                    </a:lnTo>
                    <a:lnTo>
                      <a:pt x="651" y="743"/>
                    </a:lnTo>
                    <a:lnTo>
                      <a:pt x="649" y="740"/>
                    </a:lnTo>
                    <a:lnTo>
                      <a:pt x="646" y="739"/>
                    </a:lnTo>
                    <a:lnTo>
                      <a:pt x="642" y="735"/>
                    </a:lnTo>
                    <a:lnTo>
                      <a:pt x="642" y="724"/>
                    </a:lnTo>
                    <a:lnTo>
                      <a:pt x="639" y="722"/>
                    </a:lnTo>
                    <a:lnTo>
                      <a:pt x="634" y="714"/>
                    </a:lnTo>
                    <a:lnTo>
                      <a:pt x="630" y="712"/>
                    </a:lnTo>
                    <a:lnTo>
                      <a:pt x="627" y="709"/>
                    </a:lnTo>
                    <a:lnTo>
                      <a:pt x="624" y="708"/>
                    </a:lnTo>
                    <a:lnTo>
                      <a:pt x="621" y="705"/>
                    </a:lnTo>
                    <a:lnTo>
                      <a:pt x="617" y="704"/>
                    </a:lnTo>
                    <a:lnTo>
                      <a:pt x="615" y="703"/>
                    </a:lnTo>
                    <a:lnTo>
                      <a:pt x="612" y="700"/>
                    </a:lnTo>
                    <a:lnTo>
                      <a:pt x="620" y="700"/>
                    </a:lnTo>
                    <a:lnTo>
                      <a:pt x="621" y="699"/>
                    </a:lnTo>
                    <a:lnTo>
                      <a:pt x="620" y="698"/>
                    </a:lnTo>
                    <a:lnTo>
                      <a:pt x="610" y="685"/>
                    </a:lnTo>
                    <a:lnTo>
                      <a:pt x="598" y="674"/>
                    </a:lnTo>
                    <a:lnTo>
                      <a:pt x="596" y="669"/>
                    </a:lnTo>
                    <a:lnTo>
                      <a:pt x="596" y="665"/>
                    </a:lnTo>
                    <a:lnTo>
                      <a:pt x="595" y="661"/>
                    </a:lnTo>
                    <a:lnTo>
                      <a:pt x="595" y="659"/>
                    </a:lnTo>
                    <a:lnTo>
                      <a:pt x="593" y="656"/>
                    </a:lnTo>
                    <a:lnTo>
                      <a:pt x="588" y="649"/>
                    </a:lnTo>
                    <a:lnTo>
                      <a:pt x="587" y="646"/>
                    </a:lnTo>
                    <a:lnTo>
                      <a:pt x="585" y="642"/>
                    </a:lnTo>
                    <a:lnTo>
                      <a:pt x="583" y="637"/>
                    </a:lnTo>
                    <a:lnTo>
                      <a:pt x="583" y="634"/>
                    </a:lnTo>
                    <a:lnTo>
                      <a:pt x="576" y="626"/>
                    </a:lnTo>
                    <a:lnTo>
                      <a:pt x="566" y="618"/>
                    </a:lnTo>
                    <a:lnTo>
                      <a:pt x="555" y="612"/>
                    </a:lnTo>
                    <a:lnTo>
                      <a:pt x="542" y="607"/>
                    </a:lnTo>
                    <a:lnTo>
                      <a:pt x="541" y="606"/>
                    </a:lnTo>
                    <a:lnTo>
                      <a:pt x="540" y="603"/>
                    </a:lnTo>
                    <a:lnTo>
                      <a:pt x="540" y="598"/>
                    </a:lnTo>
                    <a:lnTo>
                      <a:pt x="534" y="590"/>
                    </a:lnTo>
                    <a:lnTo>
                      <a:pt x="528" y="582"/>
                    </a:lnTo>
                    <a:lnTo>
                      <a:pt x="524" y="573"/>
                    </a:lnTo>
                    <a:lnTo>
                      <a:pt x="524" y="563"/>
                    </a:lnTo>
                    <a:lnTo>
                      <a:pt x="518" y="559"/>
                    </a:lnTo>
                    <a:lnTo>
                      <a:pt x="506" y="542"/>
                    </a:lnTo>
                    <a:lnTo>
                      <a:pt x="499" y="532"/>
                    </a:lnTo>
                    <a:lnTo>
                      <a:pt x="498" y="529"/>
                    </a:lnTo>
                    <a:lnTo>
                      <a:pt x="499" y="528"/>
                    </a:lnTo>
                    <a:lnTo>
                      <a:pt x="501" y="525"/>
                    </a:lnTo>
                    <a:lnTo>
                      <a:pt x="503" y="523"/>
                    </a:lnTo>
                    <a:lnTo>
                      <a:pt x="502" y="513"/>
                    </a:lnTo>
                    <a:lnTo>
                      <a:pt x="501" y="500"/>
                    </a:lnTo>
                    <a:lnTo>
                      <a:pt x="499" y="489"/>
                    </a:lnTo>
                    <a:lnTo>
                      <a:pt x="498" y="481"/>
                    </a:lnTo>
                    <a:lnTo>
                      <a:pt x="501" y="473"/>
                    </a:lnTo>
                    <a:lnTo>
                      <a:pt x="506" y="452"/>
                    </a:lnTo>
                    <a:lnTo>
                      <a:pt x="507" y="444"/>
                    </a:lnTo>
                    <a:lnTo>
                      <a:pt x="506" y="437"/>
                    </a:lnTo>
                    <a:lnTo>
                      <a:pt x="497" y="429"/>
                    </a:lnTo>
                    <a:lnTo>
                      <a:pt x="496" y="422"/>
                    </a:lnTo>
                    <a:lnTo>
                      <a:pt x="498" y="420"/>
                    </a:lnTo>
                    <a:lnTo>
                      <a:pt x="501" y="418"/>
                    </a:lnTo>
                    <a:lnTo>
                      <a:pt x="502" y="418"/>
                    </a:lnTo>
                    <a:lnTo>
                      <a:pt x="509" y="421"/>
                    </a:lnTo>
                    <a:lnTo>
                      <a:pt x="514" y="426"/>
                    </a:lnTo>
                    <a:lnTo>
                      <a:pt x="517" y="421"/>
                    </a:lnTo>
                    <a:lnTo>
                      <a:pt x="519" y="417"/>
                    </a:lnTo>
                    <a:lnTo>
                      <a:pt x="519" y="412"/>
                    </a:lnTo>
                    <a:lnTo>
                      <a:pt x="516" y="408"/>
                    </a:lnTo>
                    <a:lnTo>
                      <a:pt x="514" y="406"/>
                    </a:lnTo>
                    <a:lnTo>
                      <a:pt x="513" y="405"/>
                    </a:lnTo>
                    <a:lnTo>
                      <a:pt x="512" y="405"/>
                    </a:lnTo>
                    <a:lnTo>
                      <a:pt x="511" y="403"/>
                    </a:lnTo>
                    <a:lnTo>
                      <a:pt x="508" y="402"/>
                    </a:lnTo>
                    <a:lnTo>
                      <a:pt x="504" y="401"/>
                    </a:lnTo>
                    <a:lnTo>
                      <a:pt x="501" y="398"/>
                    </a:lnTo>
                    <a:lnTo>
                      <a:pt x="496" y="396"/>
                    </a:lnTo>
                    <a:lnTo>
                      <a:pt x="494" y="395"/>
                    </a:lnTo>
                    <a:lnTo>
                      <a:pt x="493" y="391"/>
                    </a:lnTo>
                    <a:lnTo>
                      <a:pt x="491" y="390"/>
                    </a:lnTo>
                    <a:lnTo>
                      <a:pt x="488" y="387"/>
                    </a:lnTo>
                    <a:lnTo>
                      <a:pt x="486" y="387"/>
                    </a:lnTo>
                    <a:lnTo>
                      <a:pt x="483" y="386"/>
                    </a:lnTo>
                    <a:lnTo>
                      <a:pt x="481" y="386"/>
                    </a:lnTo>
                    <a:lnTo>
                      <a:pt x="478" y="385"/>
                    </a:lnTo>
                    <a:lnTo>
                      <a:pt x="477" y="383"/>
                    </a:lnTo>
                    <a:lnTo>
                      <a:pt x="476" y="381"/>
                    </a:lnTo>
                    <a:lnTo>
                      <a:pt x="467" y="378"/>
                    </a:lnTo>
                    <a:lnTo>
                      <a:pt x="463" y="374"/>
                    </a:lnTo>
                    <a:lnTo>
                      <a:pt x="459" y="367"/>
                    </a:lnTo>
                    <a:lnTo>
                      <a:pt x="458" y="361"/>
                    </a:lnTo>
                    <a:lnTo>
                      <a:pt x="455" y="358"/>
                    </a:lnTo>
                    <a:lnTo>
                      <a:pt x="450" y="356"/>
                    </a:lnTo>
                    <a:lnTo>
                      <a:pt x="449" y="354"/>
                    </a:lnTo>
                    <a:lnTo>
                      <a:pt x="447" y="353"/>
                    </a:lnTo>
                    <a:lnTo>
                      <a:pt x="445" y="351"/>
                    </a:lnTo>
                    <a:lnTo>
                      <a:pt x="444" y="349"/>
                    </a:lnTo>
                    <a:lnTo>
                      <a:pt x="444" y="343"/>
                    </a:lnTo>
                    <a:lnTo>
                      <a:pt x="443" y="340"/>
                    </a:lnTo>
                    <a:lnTo>
                      <a:pt x="438" y="338"/>
                    </a:lnTo>
                    <a:lnTo>
                      <a:pt x="437" y="338"/>
                    </a:lnTo>
                    <a:lnTo>
                      <a:pt x="432" y="335"/>
                    </a:lnTo>
                    <a:lnTo>
                      <a:pt x="429" y="330"/>
                    </a:lnTo>
                    <a:lnTo>
                      <a:pt x="429" y="318"/>
                    </a:lnTo>
                    <a:lnTo>
                      <a:pt x="428" y="315"/>
                    </a:lnTo>
                    <a:lnTo>
                      <a:pt x="427" y="314"/>
                    </a:lnTo>
                    <a:lnTo>
                      <a:pt x="427" y="313"/>
                    </a:lnTo>
                    <a:lnTo>
                      <a:pt x="425" y="313"/>
                    </a:lnTo>
                    <a:lnTo>
                      <a:pt x="424" y="314"/>
                    </a:lnTo>
                    <a:lnTo>
                      <a:pt x="419" y="314"/>
                    </a:lnTo>
                    <a:lnTo>
                      <a:pt x="415" y="312"/>
                    </a:lnTo>
                    <a:lnTo>
                      <a:pt x="413" y="309"/>
                    </a:lnTo>
                    <a:lnTo>
                      <a:pt x="409" y="307"/>
                    </a:lnTo>
                    <a:lnTo>
                      <a:pt x="407" y="301"/>
                    </a:lnTo>
                    <a:lnTo>
                      <a:pt x="407" y="293"/>
                    </a:lnTo>
                    <a:lnTo>
                      <a:pt x="405" y="290"/>
                    </a:lnTo>
                    <a:lnTo>
                      <a:pt x="403" y="290"/>
                    </a:lnTo>
                    <a:lnTo>
                      <a:pt x="400" y="289"/>
                    </a:lnTo>
                    <a:lnTo>
                      <a:pt x="390" y="289"/>
                    </a:lnTo>
                    <a:lnTo>
                      <a:pt x="388" y="286"/>
                    </a:lnTo>
                    <a:lnTo>
                      <a:pt x="386" y="284"/>
                    </a:lnTo>
                    <a:lnTo>
                      <a:pt x="386" y="283"/>
                    </a:lnTo>
                    <a:lnTo>
                      <a:pt x="393" y="276"/>
                    </a:lnTo>
                    <a:lnTo>
                      <a:pt x="393" y="271"/>
                    </a:lnTo>
                    <a:lnTo>
                      <a:pt x="390" y="271"/>
                    </a:lnTo>
                    <a:lnTo>
                      <a:pt x="388" y="273"/>
                    </a:lnTo>
                    <a:lnTo>
                      <a:pt x="384" y="276"/>
                    </a:lnTo>
                    <a:lnTo>
                      <a:pt x="380" y="276"/>
                    </a:lnTo>
                    <a:lnTo>
                      <a:pt x="379" y="275"/>
                    </a:lnTo>
                    <a:lnTo>
                      <a:pt x="376" y="274"/>
                    </a:lnTo>
                    <a:lnTo>
                      <a:pt x="375" y="271"/>
                    </a:lnTo>
                    <a:lnTo>
                      <a:pt x="375" y="266"/>
                    </a:lnTo>
                    <a:lnTo>
                      <a:pt x="376" y="265"/>
                    </a:lnTo>
                    <a:lnTo>
                      <a:pt x="378" y="263"/>
                    </a:lnTo>
                    <a:lnTo>
                      <a:pt x="379" y="261"/>
                    </a:lnTo>
                    <a:lnTo>
                      <a:pt x="376" y="259"/>
                    </a:lnTo>
                    <a:lnTo>
                      <a:pt x="375" y="259"/>
                    </a:lnTo>
                    <a:lnTo>
                      <a:pt x="374" y="257"/>
                    </a:lnTo>
                    <a:lnTo>
                      <a:pt x="373" y="259"/>
                    </a:lnTo>
                    <a:lnTo>
                      <a:pt x="369" y="259"/>
                    </a:lnTo>
                    <a:lnTo>
                      <a:pt x="365" y="257"/>
                    </a:lnTo>
                    <a:lnTo>
                      <a:pt x="360" y="252"/>
                    </a:lnTo>
                    <a:lnTo>
                      <a:pt x="358" y="257"/>
                    </a:lnTo>
                    <a:lnTo>
                      <a:pt x="356" y="259"/>
                    </a:lnTo>
                    <a:lnTo>
                      <a:pt x="354" y="260"/>
                    </a:lnTo>
                    <a:lnTo>
                      <a:pt x="350" y="259"/>
                    </a:lnTo>
                    <a:lnTo>
                      <a:pt x="348" y="257"/>
                    </a:lnTo>
                    <a:lnTo>
                      <a:pt x="344" y="255"/>
                    </a:lnTo>
                    <a:lnTo>
                      <a:pt x="339" y="250"/>
                    </a:lnTo>
                    <a:lnTo>
                      <a:pt x="338" y="247"/>
                    </a:lnTo>
                    <a:lnTo>
                      <a:pt x="335" y="245"/>
                    </a:lnTo>
                    <a:lnTo>
                      <a:pt x="322" y="240"/>
                    </a:lnTo>
                    <a:lnTo>
                      <a:pt x="311" y="235"/>
                    </a:lnTo>
                    <a:lnTo>
                      <a:pt x="299" y="230"/>
                    </a:lnTo>
                    <a:lnTo>
                      <a:pt x="276" y="230"/>
                    </a:lnTo>
                    <a:lnTo>
                      <a:pt x="265" y="227"/>
                    </a:lnTo>
                    <a:lnTo>
                      <a:pt x="255" y="224"/>
                    </a:lnTo>
                    <a:lnTo>
                      <a:pt x="245" y="218"/>
                    </a:lnTo>
                    <a:lnTo>
                      <a:pt x="237" y="210"/>
                    </a:lnTo>
                    <a:lnTo>
                      <a:pt x="233" y="211"/>
                    </a:lnTo>
                    <a:lnTo>
                      <a:pt x="228" y="212"/>
                    </a:lnTo>
                    <a:lnTo>
                      <a:pt x="225" y="215"/>
                    </a:lnTo>
                    <a:lnTo>
                      <a:pt x="221" y="216"/>
                    </a:lnTo>
                    <a:lnTo>
                      <a:pt x="222" y="218"/>
                    </a:lnTo>
                    <a:lnTo>
                      <a:pt x="225" y="222"/>
                    </a:lnTo>
                    <a:lnTo>
                      <a:pt x="220" y="227"/>
                    </a:lnTo>
                    <a:lnTo>
                      <a:pt x="211" y="234"/>
                    </a:lnTo>
                    <a:lnTo>
                      <a:pt x="201" y="239"/>
                    </a:lnTo>
                    <a:lnTo>
                      <a:pt x="192" y="244"/>
                    </a:lnTo>
                    <a:lnTo>
                      <a:pt x="184" y="245"/>
                    </a:lnTo>
                    <a:lnTo>
                      <a:pt x="183" y="245"/>
                    </a:lnTo>
                    <a:lnTo>
                      <a:pt x="181" y="242"/>
                    </a:lnTo>
                    <a:lnTo>
                      <a:pt x="181" y="240"/>
                    </a:lnTo>
                    <a:lnTo>
                      <a:pt x="182" y="239"/>
                    </a:lnTo>
                    <a:lnTo>
                      <a:pt x="183" y="239"/>
                    </a:lnTo>
                    <a:lnTo>
                      <a:pt x="183" y="234"/>
                    </a:lnTo>
                    <a:lnTo>
                      <a:pt x="186" y="225"/>
                    </a:lnTo>
                    <a:lnTo>
                      <a:pt x="191" y="218"/>
                    </a:lnTo>
                    <a:lnTo>
                      <a:pt x="201" y="213"/>
                    </a:lnTo>
                    <a:lnTo>
                      <a:pt x="201" y="210"/>
                    </a:lnTo>
                    <a:lnTo>
                      <a:pt x="197" y="210"/>
                    </a:lnTo>
                    <a:lnTo>
                      <a:pt x="189" y="212"/>
                    </a:lnTo>
                    <a:lnTo>
                      <a:pt x="179" y="218"/>
                    </a:lnTo>
                    <a:lnTo>
                      <a:pt x="169" y="227"/>
                    </a:lnTo>
                    <a:lnTo>
                      <a:pt x="162" y="237"/>
                    </a:lnTo>
                    <a:lnTo>
                      <a:pt x="159" y="246"/>
                    </a:lnTo>
                    <a:lnTo>
                      <a:pt x="159" y="252"/>
                    </a:lnTo>
                    <a:lnTo>
                      <a:pt x="157" y="260"/>
                    </a:lnTo>
                    <a:lnTo>
                      <a:pt x="154" y="263"/>
                    </a:lnTo>
                    <a:lnTo>
                      <a:pt x="151" y="265"/>
                    </a:lnTo>
                    <a:lnTo>
                      <a:pt x="146" y="266"/>
                    </a:lnTo>
                    <a:lnTo>
                      <a:pt x="142" y="268"/>
                    </a:lnTo>
                    <a:lnTo>
                      <a:pt x="138" y="270"/>
                    </a:lnTo>
                    <a:lnTo>
                      <a:pt x="136" y="273"/>
                    </a:lnTo>
                    <a:lnTo>
                      <a:pt x="134" y="275"/>
                    </a:lnTo>
                    <a:lnTo>
                      <a:pt x="132" y="279"/>
                    </a:lnTo>
                    <a:lnTo>
                      <a:pt x="123" y="285"/>
                    </a:lnTo>
                    <a:lnTo>
                      <a:pt x="114" y="290"/>
                    </a:lnTo>
                    <a:lnTo>
                      <a:pt x="97" y="303"/>
                    </a:lnTo>
                    <a:lnTo>
                      <a:pt x="85" y="307"/>
                    </a:lnTo>
                    <a:lnTo>
                      <a:pt x="73" y="309"/>
                    </a:lnTo>
                    <a:lnTo>
                      <a:pt x="64" y="312"/>
                    </a:lnTo>
                    <a:lnTo>
                      <a:pt x="58" y="317"/>
                    </a:lnTo>
                    <a:lnTo>
                      <a:pt x="50" y="322"/>
                    </a:lnTo>
                    <a:lnTo>
                      <a:pt x="43" y="324"/>
                    </a:lnTo>
                    <a:lnTo>
                      <a:pt x="33" y="324"/>
                    </a:lnTo>
                    <a:lnTo>
                      <a:pt x="38" y="319"/>
                    </a:lnTo>
                    <a:lnTo>
                      <a:pt x="40" y="318"/>
                    </a:lnTo>
                    <a:lnTo>
                      <a:pt x="43" y="318"/>
                    </a:lnTo>
                    <a:lnTo>
                      <a:pt x="46" y="317"/>
                    </a:lnTo>
                    <a:lnTo>
                      <a:pt x="49" y="317"/>
                    </a:lnTo>
                    <a:lnTo>
                      <a:pt x="51" y="315"/>
                    </a:lnTo>
                    <a:lnTo>
                      <a:pt x="55" y="312"/>
                    </a:lnTo>
                    <a:lnTo>
                      <a:pt x="58" y="308"/>
                    </a:lnTo>
                    <a:lnTo>
                      <a:pt x="61" y="304"/>
                    </a:lnTo>
                    <a:lnTo>
                      <a:pt x="65" y="301"/>
                    </a:lnTo>
                    <a:lnTo>
                      <a:pt x="68" y="300"/>
                    </a:lnTo>
                    <a:lnTo>
                      <a:pt x="72" y="300"/>
                    </a:lnTo>
                    <a:lnTo>
                      <a:pt x="74" y="299"/>
                    </a:lnTo>
                    <a:lnTo>
                      <a:pt x="80" y="299"/>
                    </a:lnTo>
                    <a:lnTo>
                      <a:pt x="84" y="295"/>
                    </a:lnTo>
                    <a:lnTo>
                      <a:pt x="94" y="288"/>
                    </a:lnTo>
                    <a:lnTo>
                      <a:pt x="117" y="273"/>
                    </a:lnTo>
                    <a:lnTo>
                      <a:pt x="123" y="268"/>
                    </a:lnTo>
                    <a:lnTo>
                      <a:pt x="130" y="255"/>
                    </a:lnTo>
                    <a:lnTo>
                      <a:pt x="137" y="249"/>
                    </a:lnTo>
                    <a:lnTo>
                      <a:pt x="130" y="249"/>
                    </a:lnTo>
                    <a:lnTo>
                      <a:pt x="127" y="250"/>
                    </a:lnTo>
                    <a:lnTo>
                      <a:pt x="123" y="252"/>
                    </a:lnTo>
                    <a:lnTo>
                      <a:pt x="119" y="254"/>
                    </a:lnTo>
                    <a:lnTo>
                      <a:pt x="112" y="254"/>
                    </a:lnTo>
                    <a:lnTo>
                      <a:pt x="109" y="252"/>
                    </a:lnTo>
                    <a:lnTo>
                      <a:pt x="107" y="252"/>
                    </a:lnTo>
                    <a:lnTo>
                      <a:pt x="104" y="251"/>
                    </a:lnTo>
                    <a:lnTo>
                      <a:pt x="103" y="254"/>
                    </a:lnTo>
                    <a:lnTo>
                      <a:pt x="102" y="255"/>
                    </a:lnTo>
                    <a:lnTo>
                      <a:pt x="102" y="257"/>
                    </a:lnTo>
                    <a:lnTo>
                      <a:pt x="94" y="254"/>
                    </a:lnTo>
                    <a:lnTo>
                      <a:pt x="88" y="251"/>
                    </a:lnTo>
                    <a:lnTo>
                      <a:pt x="82" y="246"/>
                    </a:lnTo>
                    <a:lnTo>
                      <a:pt x="82" y="252"/>
                    </a:lnTo>
                    <a:lnTo>
                      <a:pt x="75" y="252"/>
                    </a:lnTo>
                    <a:lnTo>
                      <a:pt x="73" y="254"/>
                    </a:lnTo>
                    <a:lnTo>
                      <a:pt x="72" y="256"/>
                    </a:lnTo>
                    <a:lnTo>
                      <a:pt x="70" y="256"/>
                    </a:lnTo>
                    <a:lnTo>
                      <a:pt x="68" y="254"/>
                    </a:lnTo>
                    <a:lnTo>
                      <a:pt x="67" y="251"/>
                    </a:lnTo>
                    <a:lnTo>
                      <a:pt x="67" y="235"/>
                    </a:lnTo>
                    <a:lnTo>
                      <a:pt x="65" y="232"/>
                    </a:lnTo>
                    <a:lnTo>
                      <a:pt x="64" y="231"/>
                    </a:lnTo>
                    <a:lnTo>
                      <a:pt x="63" y="231"/>
                    </a:lnTo>
                    <a:lnTo>
                      <a:pt x="61" y="232"/>
                    </a:lnTo>
                    <a:lnTo>
                      <a:pt x="59" y="234"/>
                    </a:lnTo>
                    <a:lnTo>
                      <a:pt x="58" y="236"/>
                    </a:lnTo>
                    <a:lnTo>
                      <a:pt x="55" y="239"/>
                    </a:lnTo>
                    <a:lnTo>
                      <a:pt x="50" y="237"/>
                    </a:lnTo>
                    <a:lnTo>
                      <a:pt x="44" y="234"/>
                    </a:lnTo>
                    <a:lnTo>
                      <a:pt x="36" y="229"/>
                    </a:lnTo>
                    <a:lnTo>
                      <a:pt x="28" y="220"/>
                    </a:lnTo>
                    <a:lnTo>
                      <a:pt x="30" y="220"/>
                    </a:lnTo>
                    <a:lnTo>
                      <a:pt x="31" y="218"/>
                    </a:lnTo>
                    <a:lnTo>
                      <a:pt x="34" y="218"/>
                    </a:lnTo>
                    <a:lnTo>
                      <a:pt x="31" y="215"/>
                    </a:lnTo>
                    <a:lnTo>
                      <a:pt x="26" y="210"/>
                    </a:lnTo>
                    <a:lnTo>
                      <a:pt x="23" y="207"/>
                    </a:lnTo>
                    <a:lnTo>
                      <a:pt x="20" y="206"/>
                    </a:lnTo>
                    <a:lnTo>
                      <a:pt x="18" y="201"/>
                    </a:lnTo>
                    <a:lnTo>
                      <a:pt x="21" y="192"/>
                    </a:lnTo>
                    <a:lnTo>
                      <a:pt x="29" y="185"/>
                    </a:lnTo>
                    <a:lnTo>
                      <a:pt x="39" y="179"/>
                    </a:lnTo>
                    <a:lnTo>
                      <a:pt x="48" y="178"/>
                    </a:lnTo>
                    <a:lnTo>
                      <a:pt x="53" y="177"/>
                    </a:lnTo>
                    <a:lnTo>
                      <a:pt x="60" y="174"/>
                    </a:lnTo>
                    <a:lnTo>
                      <a:pt x="69" y="169"/>
                    </a:lnTo>
                    <a:lnTo>
                      <a:pt x="77" y="166"/>
                    </a:lnTo>
                    <a:lnTo>
                      <a:pt x="79" y="162"/>
                    </a:lnTo>
                    <a:lnTo>
                      <a:pt x="79" y="161"/>
                    </a:lnTo>
                    <a:lnTo>
                      <a:pt x="78" y="158"/>
                    </a:lnTo>
                    <a:lnTo>
                      <a:pt x="75" y="157"/>
                    </a:lnTo>
                    <a:lnTo>
                      <a:pt x="74" y="154"/>
                    </a:lnTo>
                    <a:lnTo>
                      <a:pt x="73" y="153"/>
                    </a:lnTo>
                    <a:lnTo>
                      <a:pt x="73" y="152"/>
                    </a:lnTo>
                    <a:lnTo>
                      <a:pt x="74" y="151"/>
                    </a:lnTo>
                    <a:lnTo>
                      <a:pt x="78" y="151"/>
                    </a:lnTo>
                    <a:lnTo>
                      <a:pt x="79" y="152"/>
                    </a:lnTo>
                    <a:lnTo>
                      <a:pt x="79" y="146"/>
                    </a:lnTo>
                    <a:lnTo>
                      <a:pt x="70" y="146"/>
                    </a:lnTo>
                    <a:lnTo>
                      <a:pt x="68" y="148"/>
                    </a:lnTo>
                    <a:lnTo>
                      <a:pt x="63" y="151"/>
                    </a:lnTo>
                    <a:lnTo>
                      <a:pt x="59" y="153"/>
                    </a:lnTo>
                    <a:lnTo>
                      <a:pt x="50" y="153"/>
                    </a:lnTo>
                    <a:lnTo>
                      <a:pt x="46" y="152"/>
                    </a:lnTo>
                    <a:lnTo>
                      <a:pt x="41" y="149"/>
                    </a:lnTo>
                    <a:lnTo>
                      <a:pt x="16" y="149"/>
                    </a:lnTo>
                    <a:lnTo>
                      <a:pt x="16" y="147"/>
                    </a:lnTo>
                    <a:lnTo>
                      <a:pt x="15" y="144"/>
                    </a:lnTo>
                    <a:lnTo>
                      <a:pt x="11" y="140"/>
                    </a:lnTo>
                    <a:lnTo>
                      <a:pt x="11" y="135"/>
                    </a:lnTo>
                    <a:lnTo>
                      <a:pt x="13" y="134"/>
                    </a:lnTo>
                    <a:lnTo>
                      <a:pt x="9" y="134"/>
                    </a:lnTo>
                    <a:lnTo>
                      <a:pt x="5" y="133"/>
                    </a:lnTo>
                    <a:lnTo>
                      <a:pt x="0" y="128"/>
                    </a:lnTo>
                    <a:lnTo>
                      <a:pt x="11" y="122"/>
                    </a:lnTo>
                    <a:lnTo>
                      <a:pt x="25" y="117"/>
                    </a:lnTo>
                    <a:lnTo>
                      <a:pt x="36" y="110"/>
                    </a:lnTo>
                    <a:lnTo>
                      <a:pt x="44" y="110"/>
                    </a:lnTo>
                    <a:lnTo>
                      <a:pt x="44" y="114"/>
                    </a:lnTo>
                    <a:lnTo>
                      <a:pt x="46" y="119"/>
                    </a:lnTo>
                    <a:lnTo>
                      <a:pt x="70" y="119"/>
                    </a:lnTo>
                    <a:lnTo>
                      <a:pt x="67" y="112"/>
                    </a:lnTo>
                    <a:lnTo>
                      <a:pt x="61" y="107"/>
                    </a:lnTo>
                    <a:lnTo>
                      <a:pt x="54" y="104"/>
                    </a:lnTo>
                    <a:lnTo>
                      <a:pt x="46" y="100"/>
                    </a:lnTo>
                    <a:lnTo>
                      <a:pt x="44" y="98"/>
                    </a:lnTo>
                    <a:lnTo>
                      <a:pt x="36" y="86"/>
                    </a:lnTo>
                    <a:lnTo>
                      <a:pt x="34" y="84"/>
                    </a:lnTo>
                    <a:lnTo>
                      <a:pt x="29" y="81"/>
                    </a:lnTo>
                    <a:lnTo>
                      <a:pt x="21" y="79"/>
                    </a:lnTo>
                    <a:lnTo>
                      <a:pt x="15" y="78"/>
                    </a:lnTo>
                    <a:lnTo>
                      <a:pt x="13" y="75"/>
                    </a:lnTo>
                    <a:lnTo>
                      <a:pt x="13" y="74"/>
                    </a:lnTo>
                    <a:lnTo>
                      <a:pt x="14" y="73"/>
                    </a:lnTo>
                    <a:lnTo>
                      <a:pt x="18" y="65"/>
                    </a:lnTo>
                    <a:lnTo>
                      <a:pt x="18" y="64"/>
                    </a:lnTo>
                    <a:lnTo>
                      <a:pt x="19" y="63"/>
                    </a:lnTo>
                    <a:lnTo>
                      <a:pt x="40" y="63"/>
                    </a:lnTo>
                    <a:lnTo>
                      <a:pt x="55" y="47"/>
                    </a:lnTo>
                    <a:lnTo>
                      <a:pt x="73" y="34"/>
                    </a:lnTo>
                    <a:lnTo>
                      <a:pt x="93" y="25"/>
                    </a:lnTo>
                    <a:lnTo>
                      <a:pt x="95" y="24"/>
                    </a:lnTo>
                    <a:lnTo>
                      <a:pt x="99" y="24"/>
                    </a:lnTo>
                    <a:lnTo>
                      <a:pt x="102" y="25"/>
                    </a:lnTo>
                    <a:lnTo>
                      <a:pt x="104" y="25"/>
                    </a:lnTo>
                    <a:lnTo>
                      <a:pt x="108" y="24"/>
                    </a:lnTo>
                    <a:lnTo>
                      <a:pt x="110" y="22"/>
                    </a:lnTo>
                    <a:lnTo>
                      <a:pt x="114" y="20"/>
                    </a:lnTo>
                    <a:lnTo>
                      <a:pt x="119" y="15"/>
                    </a:lnTo>
                    <a:lnTo>
                      <a:pt x="122" y="13"/>
                    </a:lnTo>
                    <a:lnTo>
                      <a:pt x="125" y="12"/>
                    </a:lnTo>
                    <a:lnTo>
                      <a:pt x="129" y="12"/>
                    </a:lnTo>
                    <a:lnTo>
                      <a:pt x="132" y="15"/>
                    </a:lnTo>
                    <a:lnTo>
                      <a:pt x="134" y="16"/>
                    </a:lnTo>
                    <a:lnTo>
                      <a:pt x="138" y="18"/>
                    </a:lnTo>
                    <a:lnTo>
                      <a:pt x="136" y="21"/>
                    </a:lnTo>
                    <a:lnTo>
                      <a:pt x="136" y="22"/>
                    </a:lnTo>
                    <a:lnTo>
                      <a:pt x="134" y="24"/>
                    </a:lnTo>
                    <a:lnTo>
                      <a:pt x="137" y="24"/>
                    </a:lnTo>
                    <a:lnTo>
                      <a:pt x="142" y="21"/>
                    </a:lnTo>
                    <a:lnTo>
                      <a:pt x="144" y="18"/>
                    </a:lnTo>
                    <a:lnTo>
                      <a:pt x="148" y="20"/>
                    </a:lnTo>
                    <a:lnTo>
                      <a:pt x="149" y="20"/>
                    </a:lnTo>
                    <a:lnTo>
                      <a:pt x="154" y="22"/>
                    </a:lnTo>
                    <a:lnTo>
                      <a:pt x="174" y="22"/>
                    </a:lnTo>
                    <a:lnTo>
                      <a:pt x="178" y="25"/>
                    </a:lnTo>
                    <a:lnTo>
                      <a:pt x="182" y="29"/>
                    </a:lnTo>
                    <a:lnTo>
                      <a:pt x="186" y="30"/>
                    </a:lnTo>
                    <a:lnTo>
                      <a:pt x="217" y="30"/>
                    </a:lnTo>
                    <a:lnTo>
                      <a:pt x="226" y="35"/>
                    </a:lnTo>
                    <a:lnTo>
                      <a:pt x="238" y="39"/>
                    </a:lnTo>
                    <a:lnTo>
                      <a:pt x="252" y="41"/>
                    </a:lnTo>
                    <a:lnTo>
                      <a:pt x="267" y="41"/>
                    </a:lnTo>
                    <a:lnTo>
                      <a:pt x="279" y="37"/>
                    </a:lnTo>
                    <a:lnTo>
                      <a:pt x="282" y="37"/>
                    </a:lnTo>
                    <a:lnTo>
                      <a:pt x="292" y="39"/>
                    </a:lnTo>
                    <a:lnTo>
                      <a:pt x="300" y="42"/>
                    </a:lnTo>
                    <a:lnTo>
                      <a:pt x="309" y="46"/>
                    </a:lnTo>
                    <a:lnTo>
                      <a:pt x="309" y="45"/>
                    </a:lnTo>
                    <a:lnTo>
                      <a:pt x="310" y="46"/>
                    </a:lnTo>
                    <a:lnTo>
                      <a:pt x="312" y="46"/>
                    </a:lnTo>
                    <a:lnTo>
                      <a:pt x="314" y="45"/>
                    </a:lnTo>
                    <a:lnTo>
                      <a:pt x="314" y="46"/>
                    </a:lnTo>
                    <a:lnTo>
                      <a:pt x="315" y="47"/>
                    </a:lnTo>
                    <a:lnTo>
                      <a:pt x="317" y="49"/>
                    </a:lnTo>
                    <a:lnTo>
                      <a:pt x="319" y="50"/>
                    </a:lnTo>
                    <a:lnTo>
                      <a:pt x="319" y="51"/>
                    </a:lnTo>
                    <a:lnTo>
                      <a:pt x="335" y="59"/>
                    </a:lnTo>
                    <a:lnTo>
                      <a:pt x="351" y="61"/>
                    </a:lnTo>
                    <a:lnTo>
                      <a:pt x="364" y="63"/>
                    </a:lnTo>
                    <a:lnTo>
                      <a:pt x="364" y="61"/>
                    </a:lnTo>
                    <a:lnTo>
                      <a:pt x="361" y="59"/>
                    </a:lnTo>
                    <a:lnTo>
                      <a:pt x="361" y="56"/>
                    </a:lnTo>
                    <a:lnTo>
                      <a:pt x="366" y="54"/>
                    </a:lnTo>
                    <a:lnTo>
                      <a:pt x="370" y="52"/>
                    </a:lnTo>
                    <a:lnTo>
                      <a:pt x="378" y="52"/>
                    </a:lnTo>
                    <a:lnTo>
                      <a:pt x="378" y="51"/>
                    </a:lnTo>
                    <a:lnTo>
                      <a:pt x="379" y="50"/>
                    </a:lnTo>
                    <a:lnTo>
                      <a:pt x="379" y="49"/>
                    </a:lnTo>
                    <a:lnTo>
                      <a:pt x="380" y="47"/>
                    </a:lnTo>
                    <a:lnTo>
                      <a:pt x="380" y="46"/>
                    </a:lnTo>
                    <a:lnTo>
                      <a:pt x="384" y="46"/>
                    </a:lnTo>
                    <a:lnTo>
                      <a:pt x="386" y="47"/>
                    </a:lnTo>
                    <a:lnTo>
                      <a:pt x="389" y="50"/>
                    </a:lnTo>
                    <a:lnTo>
                      <a:pt x="393" y="50"/>
                    </a:lnTo>
                    <a:lnTo>
                      <a:pt x="395" y="49"/>
                    </a:lnTo>
                    <a:lnTo>
                      <a:pt x="399" y="47"/>
                    </a:lnTo>
                    <a:lnTo>
                      <a:pt x="407" y="44"/>
                    </a:lnTo>
                    <a:lnTo>
                      <a:pt x="417" y="41"/>
                    </a:lnTo>
                    <a:lnTo>
                      <a:pt x="425" y="39"/>
                    </a:lnTo>
                    <a:lnTo>
                      <a:pt x="435" y="36"/>
                    </a:lnTo>
                    <a:lnTo>
                      <a:pt x="438" y="41"/>
                    </a:lnTo>
                    <a:lnTo>
                      <a:pt x="440" y="42"/>
                    </a:lnTo>
                    <a:lnTo>
                      <a:pt x="445" y="42"/>
                    </a:lnTo>
                    <a:lnTo>
                      <a:pt x="449" y="39"/>
                    </a:lnTo>
                    <a:lnTo>
                      <a:pt x="452" y="34"/>
                    </a:lnTo>
                    <a:lnTo>
                      <a:pt x="453" y="32"/>
                    </a:lnTo>
                    <a:lnTo>
                      <a:pt x="454" y="30"/>
                    </a:lnTo>
                    <a:lnTo>
                      <a:pt x="457" y="30"/>
                    </a:lnTo>
                    <a:lnTo>
                      <a:pt x="463" y="36"/>
                    </a:lnTo>
                    <a:lnTo>
                      <a:pt x="468" y="42"/>
                    </a:lnTo>
                    <a:lnTo>
                      <a:pt x="473" y="46"/>
                    </a:lnTo>
                    <a:lnTo>
                      <a:pt x="478" y="49"/>
                    </a:lnTo>
                    <a:lnTo>
                      <a:pt x="481" y="49"/>
                    </a:lnTo>
                    <a:lnTo>
                      <a:pt x="483" y="47"/>
                    </a:lnTo>
                    <a:lnTo>
                      <a:pt x="484" y="45"/>
                    </a:lnTo>
                    <a:lnTo>
                      <a:pt x="491" y="39"/>
                    </a:lnTo>
                    <a:lnTo>
                      <a:pt x="494" y="37"/>
                    </a:lnTo>
                    <a:lnTo>
                      <a:pt x="494" y="40"/>
                    </a:lnTo>
                    <a:lnTo>
                      <a:pt x="497" y="42"/>
                    </a:lnTo>
                    <a:lnTo>
                      <a:pt x="498" y="46"/>
                    </a:lnTo>
                    <a:lnTo>
                      <a:pt x="503" y="49"/>
                    </a:lnTo>
                    <a:lnTo>
                      <a:pt x="507" y="49"/>
                    </a:lnTo>
                    <a:lnTo>
                      <a:pt x="511" y="47"/>
                    </a:lnTo>
                    <a:lnTo>
                      <a:pt x="513" y="45"/>
                    </a:lnTo>
                    <a:lnTo>
                      <a:pt x="517" y="44"/>
                    </a:lnTo>
                    <a:lnTo>
                      <a:pt x="521" y="44"/>
                    </a:lnTo>
                    <a:lnTo>
                      <a:pt x="534" y="46"/>
                    </a:lnTo>
                    <a:lnTo>
                      <a:pt x="546" y="51"/>
                    </a:lnTo>
                    <a:lnTo>
                      <a:pt x="558" y="56"/>
                    </a:lnTo>
                    <a:lnTo>
                      <a:pt x="570" y="60"/>
                    </a:lnTo>
                    <a:lnTo>
                      <a:pt x="583" y="61"/>
                    </a:lnTo>
                    <a:lnTo>
                      <a:pt x="595" y="60"/>
                    </a:lnTo>
                    <a:lnTo>
                      <a:pt x="601" y="60"/>
                    </a:lnTo>
                    <a:lnTo>
                      <a:pt x="605" y="63"/>
                    </a:lnTo>
                    <a:lnTo>
                      <a:pt x="610" y="66"/>
                    </a:lnTo>
                    <a:lnTo>
                      <a:pt x="615" y="74"/>
                    </a:lnTo>
                    <a:lnTo>
                      <a:pt x="614" y="74"/>
                    </a:lnTo>
                    <a:lnTo>
                      <a:pt x="611" y="75"/>
                    </a:lnTo>
                    <a:lnTo>
                      <a:pt x="604" y="75"/>
                    </a:lnTo>
                    <a:lnTo>
                      <a:pt x="601" y="78"/>
                    </a:lnTo>
                    <a:lnTo>
                      <a:pt x="601" y="79"/>
                    </a:lnTo>
                    <a:lnTo>
                      <a:pt x="602" y="80"/>
                    </a:lnTo>
                    <a:lnTo>
                      <a:pt x="602" y="81"/>
                    </a:lnTo>
                    <a:lnTo>
                      <a:pt x="607" y="84"/>
                    </a:lnTo>
                    <a:lnTo>
                      <a:pt x="616" y="84"/>
                    </a:lnTo>
                    <a:lnTo>
                      <a:pt x="625" y="83"/>
                    </a:lnTo>
                    <a:lnTo>
                      <a:pt x="631" y="81"/>
                    </a:lnTo>
                    <a:lnTo>
                      <a:pt x="639" y="80"/>
                    </a:lnTo>
                    <a:lnTo>
                      <a:pt x="665" y="80"/>
                    </a:lnTo>
                    <a:lnTo>
                      <a:pt x="671" y="84"/>
                    </a:lnTo>
                    <a:lnTo>
                      <a:pt x="674" y="85"/>
                    </a:lnTo>
                    <a:lnTo>
                      <a:pt x="676" y="88"/>
                    </a:lnTo>
                    <a:lnTo>
                      <a:pt x="678" y="90"/>
                    </a:lnTo>
                    <a:lnTo>
                      <a:pt x="680" y="93"/>
                    </a:lnTo>
                    <a:lnTo>
                      <a:pt x="683" y="94"/>
                    </a:lnTo>
                    <a:lnTo>
                      <a:pt x="685" y="96"/>
                    </a:lnTo>
                    <a:lnTo>
                      <a:pt x="689" y="96"/>
                    </a:lnTo>
                    <a:lnTo>
                      <a:pt x="688" y="95"/>
                    </a:lnTo>
                    <a:lnTo>
                      <a:pt x="688" y="93"/>
                    </a:lnTo>
                    <a:lnTo>
                      <a:pt x="686" y="90"/>
                    </a:lnTo>
                    <a:lnTo>
                      <a:pt x="686" y="89"/>
                    </a:lnTo>
                    <a:lnTo>
                      <a:pt x="685" y="86"/>
                    </a:lnTo>
                    <a:lnTo>
                      <a:pt x="685" y="81"/>
                    </a:lnTo>
                    <a:lnTo>
                      <a:pt x="689" y="78"/>
                    </a:lnTo>
                    <a:lnTo>
                      <a:pt x="691" y="78"/>
                    </a:lnTo>
                    <a:lnTo>
                      <a:pt x="694" y="76"/>
                    </a:lnTo>
                    <a:lnTo>
                      <a:pt x="699" y="76"/>
                    </a:lnTo>
                    <a:lnTo>
                      <a:pt x="701" y="75"/>
                    </a:lnTo>
                    <a:lnTo>
                      <a:pt x="703" y="74"/>
                    </a:lnTo>
                    <a:lnTo>
                      <a:pt x="704" y="71"/>
                    </a:lnTo>
                    <a:lnTo>
                      <a:pt x="704" y="69"/>
                    </a:lnTo>
                    <a:lnTo>
                      <a:pt x="698" y="71"/>
                    </a:lnTo>
                    <a:lnTo>
                      <a:pt x="690" y="74"/>
                    </a:lnTo>
                    <a:lnTo>
                      <a:pt x="683" y="75"/>
                    </a:lnTo>
                    <a:lnTo>
                      <a:pt x="680" y="75"/>
                    </a:lnTo>
                    <a:lnTo>
                      <a:pt x="678" y="73"/>
                    </a:lnTo>
                    <a:lnTo>
                      <a:pt x="678" y="70"/>
                    </a:lnTo>
                    <a:lnTo>
                      <a:pt x="680" y="66"/>
                    </a:lnTo>
                    <a:lnTo>
                      <a:pt x="686" y="63"/>
                    </a:lnTo>
                    <a:lnTo>
                      <a:pt x="695" y="61"/>
                    </a:lnTo>
                    <a:lnTo>
                      <a:pt x="703" y="60"/>
                    </a:lnTo>
                    <a:lnTo>
                      <a:pt x="709" y="59"/>
                    </a:lnTo>
                    <a:lnTo>
                      <a:pt x="714" y="68"/>
                    </a:lnTo>
                    <a:lnTo>
                      <a:pt x="724" y="75"/>
                    </a:lnTo>
                    <a:lnTo>
                      <a:pt x="735" y="80"/>
                    </a:lnTo>
                    <a:lnTo>
                      <a:pt x="748" y="83"/>
                    </a:lnTo>
                    <a:lnTo>
                      <a:pt x="762" y="84"/>
                    </a:lnTo>
                    <a:lnTo>
                      <a:pt x="797" y="84"/>
                    </a:lnTo>
                    <a:lnTo>
                      <a:pt x="797" y="79"/>
                    </a:lnTo>
                    <a:lnTo>
                      <a:pt x="798" y="75"/>
                    </a:lnTo>
                    <a:lnTo>
                      <a:pt x="803" y="70"/>
                    </a:lnTo>
                    <a:lnTo>
                      <a:pt x="811" y="70"/>
                    </a:lnTo>
                    <a:lnTo>
                      <a:pt x="814" y="71"/>
                    </a:lnTo>
                    <a:lnTo>
                      <a:pt x="817" y="73"/>
                    </a:lnTo>
                    <a:lnTo>
                      <a:pt x="821" y="74"/>
                    </a:lnTo>
                    <a:lnTo>
                      <a:pt x="823" y="74"/>
                    </a:lnTo>
                    <a:lnTo>
                      <a:pt x="826" y="76"/>
                    </a:lnTo>
                    <a:lnTo>
                      <a:pt x="826" y="81"/>
                    </a:lnTo>
                    <a:lnTo>
                      <a:pt x="824" y="83"/>
                    </a:lnTo>
                    <a:lnTo>
                      <a:pt x="824" y="89"/>
                    </a:lnTo>
                    <a:lnTo>
                      <a:pt x="826" y="89"/>
                    </a:lnTo>
                    <a:lnTo>
                      <a:pt x="828" y="90"/>
                    </a:lnTo>
                    <a:lnTo>
                      <a:pt x="831" y="89"/>
                    </a:lnTo>
                    <a:lnTo>
                      <a:pt x="833" y="81"/>
                    </a:lnTo>
                    <a:lnTo>
                      <a:pt x="843" y="74"/>
                    </a:lnTo>
                    <a:lnTo>
                      <a:pt x="849" y="71"/>
                    </a:lnTo>
                    <a:lnTo>
                      <a:pt x="852" y="68"/>
                    </a:lnTo>
                    <a:lnTo>
                      <a:pt x="852" y="61"/>
                    </a:lnTo>
                    <a:lnTo>
                      <a:pt x="844" y="65"/>
                    </a:lnTo>
                    <a:lnTo>
                      <a:pt x="844" y="64"/>
                    </a:lnTo>
                    <a:lnTo>
                      <a:pt x="846" y="63"/>
                    </a:lnTo>
                    <a:lnTo>
                      <a:pt x="846" y="56"/>
                    </a:lnTo>
                    <a:lnTo>
                      <a:pt x="847" y="54"/>
                    </a:lnTo>
                    <a:lnTo>
                      <a:pt x="847" y="52"/>
                    </a:lnTo>
                    <a:lnTo>
                      <a:pt x="844" y="47"/>
                    </a:lnTo>
                    <a:lnTo>
                      <a:pt x="839" y="45"/>
                    </a:lnTo>
                    <a:lnTo>
                      <a:pt x="833" y="42"/>
                    </a:lnTo>
                    <a:lnTo>
                      <a:pt x="827" y="41"/>
                    </a:lnTo>
                    <a:lnTo>
                      <a:pt x="822" y="39"/>
                    </a:lnTo>
                    <a:lnTo>
                      <a:pt x="819" y="34"/>
                    </a:lnTo>
                    <a:lnTo>
                      <a:pt x="819" y="31"/>
                    </a:lnTo>
                    <a:lnTo>
                      <a:pt x="821" y="30"/>
                    </a:lnTo>
                    <a:lnTo>
                      <a:pt x="823" y="29"/>
                    </a:lnTo>
                    <a:lnTo>
                      <a:pt x="824" y="26"/>
                    </a:lnTo>
                    <a:lnTo>
                      <a:pt x="824" y="21"/>
                    </a:lnTo>
                    <a:lnTo>
                      <a:pt x="823" y="20"/>
                    </a:lnTo>
                    <a:lnTo>
                      <a:pt x="822" y="17"/>
                    </a:lnTo>
                    <a:lnTo>
                      <a:pt x="822" y="12"/>
                    </a:lnTo>
                    <a:lnTo>
                      <a:pt x="823" y="11"/>
                    </a:lnTo>
                    <a:lnTo>
                      <a:pt x="826" y="10"/>
                    </a:lnTo>
                    <a:lnTo>
                      <a:pt x="828" y="10"/>
                    </a:lnTo>
                    <a:lnTo>
                      <a:pt x="831" y="8"/>
                    </a:lnTo>
                    <a:lnTo>
                      <a:pt x="833" y="8"/>
                    </a:lnTo>
                    <a:lnTo>
                      <a:pt x="833" y="5"/>
                    </a:lnTo>
                    <a:lnTo>
                      <a:pt x="832" y="2"/>
                    </a:lnTo>
                    <a:lnTo>
                      <a:pt x="832" y="1"/>
                    </a:lnTo>
                    <a:lnTo>
                      <a:pt x="8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1244"/>
              <p:cNvSpPr>
                <a:spLocks/>
              </p:cNvSpPr>
              <p:nvPr/>
            </p:nvSpPr>
            <p:spPr bwMode="auto">
              <a:xfrm>
                <a:off x="2559300" y="2917848"/>
                <a:ext cx="41451" cy="51814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0" y="0"/>
                  </a:cxn>
                  <a:cxn ang="0">
                    <a:pos x="12" y="6"/>
                  </a:cxn>
                  <a:cxn ang="0">
                    <a:pos x="19" y="16"/>
                  </a:cxn>
                  <a:cxn ang="0">
                    <a:pos x="20" y="21"/>
                  </a:cxn>
                  <a:cxn ang="0">
                    <a:pos x="20" y="24"/>
                  </a:cxn>
                  <a:cxn ang="0">
                    <a:pos x="19" y="25"/>
                  </a:cxn>
                  <a:cxn ang="0">
                    <a:pos x="17" y="25"/>
                  </a:cxn>
                  <a:cxn ang="0">
                    <a:pos x="15" y="24"/>
                  </a:cxn>
                  <a:cxn ang="0">
                    <a:pos x="13" y="22"/>
                  </a:cxn>
                  <a:cxn ang="0">
                    <a:pos x="12" y="20"/>
                  </a:cxn>
                  <a:cxn ang="0">
                    <a:pos x="9" y="17"/>
                  </a:cxn>
                  <a:cxn ang="0">
                    <a:pos x="9" y="7"/>
                  </a:cxn>
                  <a:cxn ang="0">
                    <a:pos x="6" y="6"/>
                  </a:cxn>
                  <a:cxn ang="0">
                    <a:pos x="1" y="6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3" y="0"/>
                  </a:cxn>
                </a:cxnLst>
                <a:rect l="0" t="0" r="r" b="b"/>
                <a:pathLst>
                  <a:path w="20" h="25">
                    <a:moveTo>
                      <a:pt x="3" y="0"/>
                    </a:moveTo>
                    <a:lnTo>
                      <a:pt x="10" y="0"/>
                    </a:lnTo>
                    <a:lnTo>
                      <a:pt x="12" y="6"/>
                    </a:lnTo>
                    <a:lnTo>
                      <a:pt x="19" y="16"/>
                    </a:lnTo>
                    <a:lnTo>
                      <a:pt x="20" y="21"/>
                    </a:lnTo>
                    <a:lnTo>
                      <a:pt x="20" y="24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5" y="24"/>
                    </a:lnTo>
                    <a:lnTo>
                      <a:pt x="13" y="22"/>
                    </a:lnTo>
                    <a:lnTo>
                      <a:pt x="12" y="20"/>
                    </a:lnTo>
                    <a:lnTo>
                      <a:pt x="9" y="17"/>
                    </a:lnTo>
                    <a:lnTo>
                      <a:pt x="9" y="7"/>
                    </a:lnTo>
                    <a:lnTo>
                      <a:pt x="6" y="6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1245"/>
              <p:cNvSpPr>
                <a:spLocks/>
              </p:cNvSpPr>
              <p:nvPr/>
            </p:nvSpPr>
            <p:spPr bwMode="auto">
              <a:xfrm>
                <a:off x="2495052" y="2849454"/>
                <a:ext cx="39379" cy="68394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7" y="0"/>
                  </a:cxn>
                  <a:cxn ang="0">
                    <a:pos x="9" y="1"/>
                  </a:cxn>
                  <a:cxn ang="0">
                    <a:pos x="12" y="1"/>
                  </a:cxn>
                  <a:cxn ang="0">
                    <a:pos x="15" y="0"/>
                  </a:cxn>
                  <a:cxn ang="0">
                    <a:pos x="15" y="8"/>
                  </a:cxn>
                  <a:cxn ang="0">
                    <a:pos x="14" y="10"/>
                  </a:cxn>
                  <a:cxn ang="0">
                    <a:pos x="14" y="14"/>
                  </a:cxn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0"/>
                  </a:cxn>
                  <a:cxn ang="0">
                    <a:pos x="17" y="33"/>
                  </a:cxn>
                  <a:cxn ang="0">
                    <a:pos x="12" y="25"/>
                  </a:cxn>
                  <a:cxn ang="0">
                    <a:pos x="11" y="21"/>
                  </a:cxn>
                  <a:cxn ang="0">
                    <a:pos x="11" y="16"/>
                  </a:cxn>
                  <a:cxn ang="0">
                    <a:pos x="6" y="15"/>
                  </a:cxn>
                  <a:cxn ang="0">
                    <a:pos x="4" y="11"/>
                  </a:cxn>
                  <a:cxn ang="0">
                    <a:pos x="1" y="9"/>
                  </a:cxn>
                  <a:cxn ang="0">
                    <a:pos x="0" y="4"/>
                  </a:cxn>
                  <a:cxn ang="0">
                    <a:pos x="0" y="3"/>
                  </a:cxn>
                  <a:cxn ang="0">
                    <a:pos x="2" y="1"/>
                  </a:cxn>
                  <a:cxn ang="0">
                    <a:pos x="4" y="0"/>
                  </a:cxn>
                </a:cxnLst>
                <a:rect l="0" t="0" r="r" b="b"/>
                <a:pathLst>
                  <a:path w="19" h="33">
                    <a:moveTo>
                      <a:pt x="4" y="0"/>
                    </a:moveTo>
                    <a:lnTo>
                      <a:pt x="7" y="0"/>
                    </a:lnTo>
                    <a:lnTo>
                      <a:pt x="9" y="1"/>
                    </a:lnTo>
                    <a:lnTo>
                      <a:pt x="12" y="1"/>
                    </a:lnTo>
                    <a:lnTo>
                      <a:pt x="15" y="0"/>
                    </a:lnTo>
                    <a:lnTo>
                      <a:pt x="15" y="8"/>
                    </a:lnTo>
                    <a:lnTo>
                      <a:pt x="14" y="10"/>
                    </a:lnTo>
                    <a:lnTo>
                      <a:pt x="14" y="14"/>
                    </a:lnTo>
                    <a:lnTo>
                      <a:pt x="15" y="18"/>
                    </a:lnTo>
                    <a:lnTo>
                      <a:pt x="19" y="18"/>
                    </a:lnTo>
                    <a:lnTo>
                      <a:pt x="19" y="30"/>
                    </a:lnTo>
                    <a:lnTo>
                      <a:pt x="17" y="33"/>
                    </a:lnTo>
                    <a:lnTo>
                      <a:pt x="12" y="25"/>
                    </a:lnTo>
                    <a:lnTo>
                      <a:pt x="11" y="21"/>
                    </a:lnTo>
                    <a:lnTo>
                      <a:pt x="11" y="16"/>
                    </a:lnTo>
                    <a:lnTo>
                      <a:pt x="6" y="15"/>
                    </a:lnTo>
                    <a:lnTo>
                      <a:pt x="4" y="11"/>
                    </a:lnTo>
                    <a:lnTo>
                      <a:pt x="1" y="9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1246"/>
              <p:cNvSpPr>
                <a:spLocks/>
              </p:cNvSpPr>
              <p:nvPr/>
            </p:nvSpPr>
            <p:spPr bwMode="auto">
              <a:xfrm>
                <a:off x="2903341" y="2215259"/>
                <a:ext cx="443522" cy="232124"/>
              </a:xfrm>
              <a:custGeom>
                <a:avLst/>
                <a:gdLst/>
                <a:ahLst/>
                <a:cxnLst>
                  <a:cxn ang="0">
                    <a:pos x="163" y="2"/>
                  </a:cxn>
                  <a:cxn ang="0">
                    <a:pos x="170" y="9"/>
                  </a:cxn>
                  <a:cxn ang="0">
                    <a:pos x="164" y="19"/>
                  </a:cxn>
                  <a:cxn ang="0">
                    <a:pos x="164" y="36"/>
                  </a:cxn>
                  <a:cxn ang="0">
                    <a:pos x="175" y="64"/>
                  </a:cxn>
                  <a:cxn ang="0">
                    <a:pos x="207" y="82"/>
                  </a:cxn>
                  <a:cxn ang="0">
                    <a:pos x="208" y="88"/>
                  </a:cxn>
                  <a:cxn ang="0">
                    <a:pos x="192" y="91"/>
                  </a:cxn>
                  <a:cxn ang="0">
                    <a:pos x="196" y="96"/>
                  </a:cxn>
                  <a:cxn ang="0">
                    <a:pos x="203" y="102"/>
                  </a:cxn>
                  <a:cxn ang="0">
                    <a:pos x="179" y="109"/>
                  </a:cxn>
                  <a:cxn ang="0">
                    <a:pos x="154" y="98"/>
                  </a:cxn>
                  <a:cxn ang="0">
                    <a:pos x="142" y="98"/>
                  </a:cxn>
                  <a:cxn ang="0">
                    <a:pos x="135" y="105"/>
                  </a:cxn>
                  <a:cxn ang="0">
                    <a:pos x="106" y="112"/>
                  </a:cxn>
                  <a:cxn ang="0">
                    <a:pos x="65" y="106"/>
                  </a:cxn>
                  <a:cxn ang="0">
                    <a:pos x="55" y="100"/>
                  </a:cxn>
                  <a:cxn ang="0">
                    <a:pos x="30" y="96"/>
                  </a:cxn>
                  <a:cxn ang="0">
                    <a:pos x="31" y="80"/>
                  </a:cxn>
                  <a:cxn ang="0">
                    <a:pos x="74" y="76"/>
                  </a:cxn>
                  <a:cxn ang="0">
                    <a:pos x="19" y="72"/>
                  </a:cxn>
                  <a:cxn ang="0">
                    <a:pos x="11" y="62"/>
                  </a:cxn>
                  <a:cxn ang="0">
                    <a:pos x="17" y="58"/>
                  </a:cxn>
                  <a:cxn ang="0">
                    <a:pos x="27" y="56"/>
                  </a:cxn>
                  <a:cxn ang="0">
                    <a:pos x="5" y="52"/>
                  </a:cxn>
                  <a:cxn ang="0">
                    <a:pos x="0" y="47"/>
                  </a:cxn>
                  <a:cxn ang="0">
                    <a:pos x="20" y="22"/>
                  </a:cxn>
                  <a:cxn ang="0">
                    <a:pos x="53" y="13"/>
                  </a:cxn>
                  <a:cxn ang="0">
                    <a:pos x="56" y="18"/>
                  </a:cxn>
                  <a:cxn ang="0">
                    <a:pos x="59" y="25"/>
                  </a:cxn>
                  <a:cxn ang="0">
                    <a:pos x="63" y="23"/>
                  </a:cxn>
                  <a:cxn ang="0">
                    <a:pos x="76" y="19"/>
                  </a:cxn>
                  <a:cxn ang="0">
                    <a:pos x="86" y="25"/>
                  </a:cxn>
                  <a:cxn ang="0">
                    <a:pos x="95" y="31"/>
                  </a:cxn>
                  <a:cxn ang="0">
                    <a:pos x="100" y="22"/>
                  </a:cxn>
                  <a:cxn ang="0">
                    <a:pos x="118" y="25"/>
                  </a:cxn>
                  <a:cxn ang="0">
                    <a:pos x="124" y="44"/>
                  </a:cxn>
                  <a:cxn ang="0">
                    <a:pos x="132" y="48"/>
                  </a:cxn>
                  <a:cxn ang="0">
                    <a:pos x="134" y="44"/>
                  </a:cxn>
                  <a:cxn ang="0">
                    <a:pos x="127" y="22"/>
                  </a:cxn>
                  <a:cxn ang="0">
                    <a:pos x="128" y="13"/>
                  </a:cxn>
                  <a:cxn ang="0">
                    <a:pos x="139" y="13"/>
                  </a:cxn>
                  <a:cxn ang="0">
                    <a:pos x="144" y="7"/>
                  </a:cxn>
                  <a:cxn ang="0">
                    <a:pos x="150" y="0"/>
                  </a:cxn>
                </a:cxnLst>
                <a:rect l="0" t="0" r="r" b="b"/>
                <a:pathLst>
                  <a:path w="214" h="112">
                    <a:moveTo>
                      <a:pt x="150" y="0"/>
                    </a:moveTo>
                    <a:lnTo>
                      <a:pt x="159" y="0"/>
                    </a:lnTo>
                    <a:lnTo>
                      <a:pt x="163" y="2"/>
                    </a:lnTo>
                    <a:lnTo>
                      <a:pt x="168" y="4"/>
                    </a:lnTo>
                    <a:lnTo>
                      <a:pt x="170" y="7"/>
                    </a:lnTo>
                    <a:lnTo>
                      <a:pt x="170" y="9"/>
                    </a:lnTo>
                    <a:lnTo>
                      <a:pt x="168" y="14"/>
                    </a:lnTo>
                    <a:lnTo>
                      <a:pt x="165" y="17"/>
                    </a:lnTo>
                    <a:lnTo>
                      <a:pt x="164" y="19"/>
                    </a:lnTo>
                    <a:lnTo>
                      <a:pt x="163" y="20"/>
                    </a:lnTo>
                    <a:lnTo>
                      <a:pt x="162" y="23"/>
                    </a:lnTo>
                    <a:lnTo>
                      <a:pt x="164" y="36"/>
                    </a:lnTo>
                    <a:lnTo>
                      <a:pt x="169" y="47"/>
                    </a:lnTo>
                    <a:lnTo>
                      <a:pt x="172" y="57"/>
                    </a:lnTo>
                    <a:lnTo>
                      <a:pt x="175" y="64"/>
                    </a:lnTo>
                    <a:lnTo>
                      <a:pt x="184" y="71"/>
                    </a:lnTo>
                    <a:lnTo>
                      <a:pt x="196" y="77"/>
                    </a:lnTo>
                    <a:lnTo>
                      <a:pt x="207" y="82"/>
                    </a:lnTo>
                    <a:lnTo>
                      <a:pt x="214" y="86"/>
                    </a:lnTo>
                    <a:lnTo>
                      <a:pt x="211" y="87"/>
                    </a:lnTo>
                    <a:lnTo>
                      <a:pt x="208" y="88"/>
                    </a:lnTo>
                    <a:lnTo>
                      <a:pt x="196" y="88"/>
                    </a:lnTo>
                    <a:lnTo>
                      <a:pt x="193" y="90"/>
                    </a:lnTo>
                    <a:lnTo>
                      <a:pt x="192" y="91"/>
                    </a:lnTo>
                    <a:lnTo>
                      <a:pt x="192" y="93"/>
                    </a:lnTo>
                    <a:lnTo>
                      <a:pt x="193" y="95"/>
                    </a:lnTo>
                    <a:lnTo>
                      <a:pt x="196" y="96"/>
                    </a:lnTo>
                    <a:lnTo>
                      <a:pt x="198" y="96"/>
                    </a:lnTo>
                    <a:lnTo>
                      <a:pt x="201" y="101"/>
                    </a:lnTo>
                    <a:lnTo>
                      <a:pt x="203" y="102"/>
                    </a:lnTo>
                    <a:lnTo>
                      <a:pt x="199" y="106"/>
                    </a:lnTo>
                    <a:lnTo>
                      <a:pt x="193" y="109"/>
                    </a:lnTo>
                    <a:lnTo>
                      <a:pt x="179" y="109"/>
                    </a:lnTo>
                    <a:lnTo>
                      <a:pt x="169" y="107"/>
                    </a:lnTo>
                    <a:lnTo>
                      <a:pt x="160" y="102"/>
                    </a:lnTo>
                    <a:lnTo>
                      <a:pt x="154" y="98"/>
                    </a:lnTo>
                    <a:lnTo>
                      <a:pt x="147" y="97"/>
                    </a:lnTo>
                    <a:lnTo>
                      <a:pt x="144" y="97"/>
                    </a:lnTo>
                    <a:lnTo>
                      <a:pt x="142" y="98"/>
                    </a:lnTo>
                    <a:lnTo>
                      <a:pt x="139" y="101"/>
                    </a:lnTo>
                    <a:lnTo>
                      <a:pt x="138" y="103"/>
                    </a:lnTo>
                    <a:lnTo>
                      <a:pt x="135" y="105"/>
                    </a:lnTo>
                    <a:lnTo>
                      <a:pt x="125" y="107"/>
                    </a:lnTo>
                    <a:lnTo>
                      <a:pt x="115" y="109"/>
                    </a:lnTo>
                    <a:lnTo>
                      <a:pt x="106" y="112"/>
                    </a:lnTo>
                    <a:lnTo>
                      <a:pt x="68" y="112"/>
                    </a:lnTo>
                    <a:lnTo>
                      <a:pt x="65" y="110"/>
                    </a:lnTo>
                    <a:lnTo>
                      <a:pt x="65" y="106"/>
                    </a:lnTo>
                    <a:lnTo>
                      <a:pt x="64" y="103"/>
                    </a:lnTo>
                    <a:lnTo>
                      <a:pt x="63" y="102"/>
                    </a:lnTo>
                    <a:lnTo>
                      <a:pt x="55" y="100"/>
                    </a:lnTo>
                    <a:lnTo>
                      <a:pt x="40" y="100"/>
                    </a:lnTo>
                    <a:lnTo>
                      <a:pt x="35" y="98"/>
                    </a:lnTo>
                    <a:lnTo>
                      <a:pt x="30" y="96"/>
                    </a:lnTo>
                    <a:lnTo>
                      <a:pt x="26" y="93"/>
                    </a:lnTo>
                    <a:lnTo>
                      <a:pt x="21" y="86"/>
                    </a:lnTo>
                    <a:lnTo>
                      <a:pt x="31" y="80"/>
                    </a:lnTo>
                    <a:lnTo>
                      <a:pt x="44" y="77"/>
                    </a:lnTo>
                    <a:lnTo>
                      <a:pt x="60" y="76"/>
                    </a:lnTo>
                    <a:lnTo>
                      <a:pt x="74" y="76"/>
                    </a:lnTo>
                    <a:lnTo>
                      <a:pt x="71" y="75"/>
                    </a:lnTo>
                    <a:lnTo>
                      <a:pt x="64" y="72"/>
                    </a:lnTo>
                    <a:lnTo>
                      <a:pt x="19" y="72"/>
                    </a:lnTo>
                    <a:lnTo>
                      <a:pt x="14" y="70"/>
                    </a:lnTo>
                    <a:lnTo>
                      <a:pt x="11" y="64"/>
                    </a:lnTo>
                    <a:lnTo>
                      <a:pt x="11" y="62"/>
                    </a:lnTo>
                    <a:lnTo>
                      <a:pt x="12" y="59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20" y="57"/>
                    </a:lnTo>
                    <a:lnTo>
                      <a:pt x="25" y="57"/>
                    </a:lnTo>
                    <a:lnTo>
                      <a:pt x="27" y="56"/>
                    </a:lnTo>
                    <a:lnTo>
                      <a:pt x="10" y="56"/>
                    </a:lnTo>
                    <a:lnTo>
                      <a:pt x="7" y="54"/>
                    </a:lnTo>
                    <a:lnTo>
                      <a:pt x="5" y="52"/>
                    </a:lnTo>
                    <a:lnTo>
                      <a:pt x="2" y="51"/>
                    </a:lnTo>
                    <a:lnTo>
                      <a:pt x="1" y="48"/>
                    </a:lnTo>
                    <a:lnTo>
                      <a:pt x="0" y="47"/>
                    </a:lnTo>
                    <a:lnTo>
                      <a:pt x="2" y="37"/>
                    </a:lnTo>
                    <a:lnTo>
                      <a:pt x="10" y="29"/>
                    </a:lnTo>
                    <a:lnTo>
                      <a:pt x="20" y="22"/>
                    </a:lnTo>
                    <a:lnTo>
                      <a:pt x="32" y="17"/>
                    </a:lnTo>
                    <a:lnTo>
                      <a:pt x="44" y="14"/>
                    </a:lnTo>
                    <a:lnTo>
                      <a:pt x="53" y="13"/>
                    </a:lnTo>
                    <a:lnTo>
                      <a:pt x="54" y="14"/>
                    </a:lnTo>
                    <a:lnTo>
                      <a:pt x="56" y="15"/>
                    </a:lnTo>
                    <a:lnTo>
                      <a:pt x="56" y="18"/>
                    </a:lnTo>
                    <a:lnTo>
                      <a:pt x="58" y="20"/>
                    </a:lnTo>
                    <a:lnTo>
                      <a:pt x="58" y="23"/>
                    </a:lnTo>
                    <a:lnTo>
                      <a:pt x="59" y="25"/>
                    </a:lnTo>
                    <a:lnTo>
                      <a:pt x="59" y="27"/>
                    </a:lnTo>
                    <a:lnTo>
                      <a:pt x="61" y="25"/>
                    </a:lnTo>
                    <a:lnTo>
                      <a:pt x="63" y="23"/>
                    </a:lnTo>
                    <a:lnTo>
                      <a:pt x="65" y="22"/>
                    </a:lnTo>
                    <a:lnTo>
                      <a:pt x="68" y="19"/>
                    </a:lnTo>
                    <a:lnTo>
                      <a:pt x="76" y="19"/>
                    </a:lnTo>
                    <a:lnTo>
                      <a:pt x="80" y="20"/>
                    </a:lnTo>
                    <a:lnTo>
                      <a:pt x="84" y="23"/>
                    </a:lnTo>
                    <a:lnTo>
                      <a:pt x="86" y="25"/>
                    </a:lnTo>
                    <a:lnTo>
                      <a:pt x="88" y="28"/>
                    </a:lnTo>
                    <a:lnTo>
                      <a:pt x="90" y="32"/>
                    </a:lnTo>
                    <a:lnTo>
                      <a:pt x="95" y="31"/>
                    </a:lnTo>
                    <a:lnTo>
                      <a:pt x="101" y="29"/>
                    </a:lnTo>
                    <a:lnTo>
                      <a:pt x="101" y="24"/>
                    </a:lnTo>
                    <a:lnTo>
                      <a:pt x="100" y="22"/>
                    </a:lnTo>
                    <a:lnTo>
                      <a:pt x="109" y="22"/>
                    </a:lnTo>
                    <a:lnTo>
                      <a:pt x="114" y="23"/>
                    </a:lnTo>
                    <a:lnTo>
                      <a:pt x="118" y="25"/>
                    </a:lnTo>
                    <a:lnTo>
                      <a:pt x="123" y="33"/>
                    </a:lnTo>
                    <a:lnTo>
                      <a:pt x="124" y="36"/>
                    </a:lnTo>
                    <a:lnTo>
                      <a:pt x="124" y="44"/>
                    </a:lnTo>
                    <a:lnTo>
                      <a:pt x="125" y="47"/>
                    </a:lnTo>
                    <a:lnTo>
                      <a:pt x="127" y="48"/>
                    </a:lnTo>
                    <a:lnTo>
                      <a:pt x="132" y="48"/>
                    </a:lnTo>
                    <a:lnTo>
                      <a:pt x="133" y="47"/>
                    </a:lnTo>
                    <a:lnTo>
                      <a:pt x="133" y="46"/>
                    </a:lnTo>
                    <a:lnTo>
                      <a:pt x="134" y="44"/>
                    </a:lnTo>
                    <a:lnTo>
                      <a:pt x="132" y="38"/>
                    </a:lnTo>
                    <a:lnTo>
                      <a:pt x="129" y="31"/>
                    </a:lnTo>
                    <a:lnTo>
                      <a:pt x="127" y="22"/>
                    </a:lnTo>
                    <a:lnTo>
                      <a:pt x="125" y="17"/>
                    </a:lnTo>
                    <a:lnTo>
                      <a:pt x="127" y="14"/>
                    </a:lnTo>
                    <a:lnTo>
                      <a:pt x="128" y="13"/>
                    </a:lnTo>
                    <a:lnTo>
                      <a:pt x="130" y="12"/>
                    </a:lnTo>
                    <a:lnTo>
                      <a:pt x="138" y="12"/>
                    </a:lnTo>
                    <a:lnTo>
                      <a:pt x="139" y="13"/>
                    </a:lnTo>
                    <a:lnTo>
                      <a:pt x="142" y="13"/>
                    </a:lnTo>
                    <a:lnTo>
                      <a:pt x="144" y="12"/>
                    </a:lnTo>
                    <a:lnTo>
                      <a:pt x="144" y="7"/>
                    </a:lnTo>
                    <a:lnTo>
                      <a:pt x="145" y="4"/>
                    </a:lnTo>
                    <a:lnTo>
                      <a:pt x="148" y="2"/>
                    </a:lnTo>
                    <a:lnTo>
                      <a:pt x="1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1247"/>
              <p:cNvSpPr>
                <a:spLocks/>
              </p:cNvSpPr>
              <p:nvPr/>
            </p:nvSpPr>
            <p:spPr bwMode="auto">
              <a:xfrm>
                <a:off x="2741683" y="2180026"/>
                <a:ext cx="246632" cy="161658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63" y="4"/>
                  </a:cxn>
                  <a:cxn ang="0">
                    <a:pos x="69" y="7"/>
                  </a:cxn>
                  <a:cxn ang="0">
                    <a:pos x="77" y="9"/>
                  </a:cxn>
                  <a:cxn ang="0">
                    <a:pos x="79" y="10"/>
                  </a:cxn>
                  <a:cxn ang="0">
                    <a:pos x="82" y="10"/>
                  </a:cxn>
                  <a:cxn ang="0">
                    <a:pos x="84" y="9"/>
                  </a:cxn>
                  <a:cxn ang="0">
                    <a:pos x="88" y="7"/>
                  </a:cxn>
                  <a:cxn ang="0">
                    <a:pos x="90" y="7"/>
                  </a:cxn>
                  <a:cxn ang="0">
                    <a:pos x="99" y="9"/>
                  </a:cxn>
                  <a:cxn ang="0">
                    <a:pos x="108" y="12"/>
                  </a:cxn>
                  <a:cxn ang="0">
                    <a:pos x="115" y="19"/>
                  </a:cxn>
                  <a:cxn ang="0">
                    <a:pos x="119" y="25"/>
                  </a:cxn>
                  <a:cxn ang="0">
                    <a:pos x="115" y="29"/>
                  </a:cxn>
                  <a:cxn ang="0">
                    <a:pos x="108" y="31"/>
                  </a:cxn>
                  <a:cxn ang="0">
                    <a:pos x="99" y="32"/>
                  </a:cxn>
                  <a:cxn ang="0">
                    <a:pos x="93" y="34"/>
                  </a:cxn>
                  <a:cxn ang="0">
                    <a:pos x="83" y="39"/>
                  </a:cxn>
                  <a:cxn ang="0">
                    <a:pos x="73" y="48"/>
                  </a:cxn>
                  <a:cxn ang="0">
                    <a:pos x="65" y="56"/>
                  </a:cxn>
                  <a:cxn ang="0">
                    <a:pos x="63" y="65"/>
                  </a:cxn>
                  <a:cxn ang="0">
                    <a:pos x="60" y="68"/>
                  </a:cxn>
                  <a:cxn ang="0">
                    <a:pos x="53" y="70"/>
                  </a:cxn>
                  <a:cxn ang="0">
                    <a:pos x="44" y="74"/>
                  </a:cxn>
                  <a:cxn ang="0">
                    <a:pos x="36" y="76"/>
                  </a:cxn>
                  <a:cxn ang="0">
                    <a:pos x="31" y="78"/>
                  </a:cxn>
                  <a:cxn ang="0">
                    <a:pos x="30" y="78"/>
                  </a:cxn>
                  <a:cxn ang="0">
                    <a:pos x="26" y="74"/>
                  </a:cxn>
                  <a:cxn ang="0">
                    <a:pos x="25" y="74"/>
                  </a:cxn>
                  <a:cxn ang="0">
                    <a:pos x="21" y="70"/>
                  </a:cxn>
                  <a:cxn ang="0">
                    <a:pos x="20" y="68"/>
                  </a:cxn>
                  <a:cxn ang="0">
                    <a:pos x="18" y="65"/>
                  </a:cxn>
                  <a:cxn ang="0">
                    <a:pos x="15" y="64"/>
                  </a:cxn>
                  <a:cxn ang="0">
                    <a:pos x="11" y="63"/>
                  </a:cxn>
                  <a:cxn ang="0">
                    <a:pos x="9" y="61"/>
                  </a:cxn>
                  <a:cxn ang="0">
                    <a:pos x="5" y="61"/>
                  </a:cxn>
                  <a:cxn ang="0">
                    <a:pos x="3" y="60"/>
                  </a:cxn>
                  <a:cxn ang="0">
                    <a:pos x="0" y="58"/>
                  </a:cxn>
                  <a:cxn ang="0">
                    <a:pos x="3" y="48"/>
                  </a:cxn>
                  <a:cxn ang="0">
                    <a:pos x="10" y="37"/>
                  </a:cxn>
                  <a:cxn ang="0">
                    <a:pos x="16" y="29"/>
                  </a:cxn>
                  <a:cxn ang="0">
                    <a:pos x="20" y="19"/>
                  </a:cxn>
                  <a:cxn ang="0">
                    <a:pos x="20" y="16"/>
                  </a:cxn>
                  <a:cxn ang="0">
                    <a:pos x="19" y="14"/>
                  </a:cxn>
                  <a:cxn ang="0">
                    <a:pos x="16" y="10"/>
                  </a:cxn>
                  <a:cxn ang="0">
                    <a:pos x="15" y="6"/>
                  </a:cxn>
                  <a:cxn ang="0">
                    <a:pos x="14" y="4"/>
                  </a:cxn>
                  <a:cxn ang="0">
                    <a:pos x="23" y="2"/>
                  </a:cxn>
                  <a:cxn ang="0">
                    <a:pos x="30" y="2"/>
                  </a:cxn>
                  <a:cxn ang="0">
                    <a:pos x="39" y="4"/>
                  </a:cxn>
                  <a:cxn ang="0">
                    <a:pos x="41" y="4"/>
                  </a:cxn>
                  <a:cxn ang="0">
                    <a:pos x="46" y="1"/>
                  </a:cxn>
                  <a:cxn ang="0">
                    <a:pos x="49" y="1"/>
                  </a:cxn>
                  <a:cxn ang="0">
                    <a:pos x="51" y="0"/>
                  </a:cxn>
                </a:cxnLst>
                <a:rect l="0" t="0" r="r" b="b"/>
                <a:pathLst>
                  <a:path w="119" h="78">
                    <a:moveTo>
                      <a:pt x="51" y="0"/>
                    </a:moveTo>
                    <a:lnTo>
                      <a:pt x="63" y="4"/>
                    </a:lnTo>
                    <a:lnTo>
                      <a:pt x="69" y="7"/>
                    </a:lnTo>
                    <a:lnTo>
                      <a:pt x="77" y="9"/>
                    </a:lnTo>
                    <a:lnTo>
                      <a:pt x="79" y="10"/>
                    </a:lnTo>
                    <a:lnTo>
                      <a:pt x="82" y="10"/>
                    </a:lnTo>
                    <a:lnTo>
                      <a:pt x="84" y="9"/>
                    </a:lnTo>
                    <a:lnTo>
                      <a:pt x="88" y="7"/>
                    </a:lnTo>
                    <a:lnTo>
                      <a:pt x="90" y="7"/>
                    </a:lnTo>
                    <a:lnTo>
                      <a:pt x="99" y="9"/>
                    </a:lnTo>
                    <a:lnTo>
                      <a:pt x="108" y="12"/>
                    </a:lnTo>
                    <a:lnTo>
                      <a:pt x="115" y="19"/>
                    </a:lnTo>
                    <a:lnTo>
                      <a:pt x="119" y="25"/>
                    </a:lnTo>
                    <a:lnTo>
                      <a:pt x="115" y="29"/>
                    </a:lnTo>
                    <a:lnTo>
                      <a:pt x="108" y="31"/>
                    </a:lnTo>
                    <a:lnTo>
                      <a:pt x="99" y="32"/>
                    </a:lnTo>
                    <a:lnTo>
                      <a:pt x="93" y="34"/>
                    </a:lnTo>
                    <a:lnTo>
                      <a:pt x="83" y="39"/>
                    </a:lnTo>
                    <a:lnTo>
                      <a:pt x="73" y="48"/>
                    </a:lnTo>
                    <a:lnTo>
                      <a:pt x="65" y="56"/>
                    </a:lnTo>
                    <a:lnTo>
                      <a:pt x="63" y="65"/>
                    </a:lnTo>
                    <a:lnTo>
                      <a:pt x="60" y="68"/>
                    </a:lnTo>
                    <a:lnTo>
                      <a:pt x="53" y="70"/>
                    </a:lnTo>
                    <a:lnTo>
                      <a:pt x="44" y="74"/>
                    </a:lnTo>
                    <a:lnTo>
                      <a:pt x="36" y="76"/>
                    </a:lnTo>
                    <a:lnTo>
                      <a:pt x="31" y="78"/>
                    </a:lnTo>
                    <a:lnTo>
                      <a:pt x="30" y="78"/>
                    </a:lnTo>
                    <a:lnTo>
                      <a:pt x="26" y="74"/>
                    </a:lnTo>
                    <a:lnTo>
                      <a:pt x="25" y="74"/>
                    </a:lnTo>
                    <a:lnTo>
                      <a:pt x="21" y="70"/>
                    </a:lnTo>
                    <a:lnTo>
                      <a:pt x="20" y="68"/>
                    </a:lnTo>
                    <a:lnTo>
                      <a:pt x="18" y="65"/>
                    </a:lnTo>
                    <a:lnTo>
                      <a:pt x="15" y="64"/>
                    </a:lnTo>
                    <a:lnTo>
                      <a:pt x="11" y="63"/>
                    </a:lnTo>
                    <a:lnTo>
                      <a:pt x="9" y="61"/>
                    </a:lnTo>
                    <a:lnTo>
                      <a:pt x="5" y="61"/>
                    </a:lnTo>
                    <a:lnTo>
                      <a:pt x="3" y="60"/>
                    </a:lnTo>
                    <a:lnTo>
                      <a:pt x="0" y="58"/>
                    </a:lnTo>
                    <a:lnTo>
                      <a:pt x="3" y="48"/>
                    </a:lnTo>
                    <a:lnTo>
                      <a:pt x="10" y="37"/>
                    </a:lnTo>
                    <a:lnTo>
                      <a:pt x="16" y="29"/>
                    </a:lnTo>
                    <a:lnTo>
                      <a:pt x="20" y="19"/>
                    </a:lnTo>
                    <a:lnTo>
                      <a:pt x="20" y="16"/>
                    </a:lnTo>
                    <a:lnTo>
                      <a:pt x="19" y="14"/>
                    </a:lnTo>
                    <a:lnTo>
                      <a:pt x="16" y="10"/>
                    </a:lnTo>
                    <a:lnTo>
                      <a:pt x="15" y="6"/>
                    </a:lnTo>
                    <a:lnTo>
                      <a:pt x="14" y="4"/>
                    </a:lnTo>
                    <a:lnTo>
                      <a:pt x="23" y="2"/>
                    </a:lnTo>
                    <a:lnTo>
                      <a:pt x="30" y="2"/>
                    </a:lnTo>
                    <a:lnTo>
                      <a:pt x="39" y="4"/>
                    </a:lnTo>
                    <a:lnTo>
                      <a:pt x="41" y="4"/>
                    </a:lnTo>
                    <a:lnTo>
                      <a:pt x="46" y="1"/>
                    </a:lnTo>
                    <a:lnTo>
                      <a:pt x="49" y="1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1248"/>
              <p:cNvSpPr>
                <a:spLocks/>
              </p:cNvSpPr>
              <p:nvPr/>
            </p:nvSpPr>
            <p:spPr bwMode="auto">
              <a:xfrm>
                <a:off x="2936501" y="2063964"/>
                <a:ext cx="296373" cy="124352"/>
              </a:xfrm>
              <a:custGeom>
                <a:avLst/>
                <a:gdLst/>
                <a:ahLst/>
                <a:cxnLst>
                  <a:cxn ang="0">
                    <a:pos x="107" y="3"/>
                  </a:cxn>
                  <a:cxn ang="0">
                    <a:pos x="108" y="12"/>
                  </a:cxn>
                  <a:cxn ang="0">
                    <a:pos x="112" y="18"/>
                  </a:cxn>
                  <a:cxn ang="0">
                    <a:pos x="123" y="23"/>
                  </a:cxn>
                  <a:cxn ang="0">
                    <a:pos x="127" y="22"/>
                  </a:cxn>
                  <a:cxn ang="0">
                    <a:pos x="131" y="18"/>
                  </a:cxn>
                  <a:cxn ang="0">
                    <a:pos x="137" y="19"/>
                  </a:cxn>
                  <a:cxn ang="0">
                    <a:pos x="142" y="24"/>
                  </a:cxn>
                  <a:cxn ang="0">
                    <a:pos x="143" y="31"/>
                  </a:cxn>
                  <a:cxn ang="0">
                    <a:pos x="139" y="38"/>
                  </a:cxn>
                  <a:cxn ang="0">
                    <a:pos x="133" y="43"/>
                  </a:cxn>
                  <a:cxn ang="0">
                    <a:pos x="129" y="47"/>
                  </a:cxn>
                  <a:cxn ang="0">
                    <a:pos x="101" y="48"/>
                  </a:cxn>
                  <a:cxn ang="0">
                    <a:pos x="85" y="51"/>
                  </a:cxn>
                  <a:cxn ang="0">
                    <a:pos x="75" y="53"/>
                  </a:cxn>
                  <a:cxn ang="0">
                    <a:pos x="49" y="60"/>
                  </a:cxn>
                  <a:cxn ang="0">
                    <a:pos x="43" y="58"/>
                  </a:cxn>
                  <a:cxn ang="0">
                    <a:pos x="39" y="54"/>
                  </a:cxn>
                  <a:cxn ang="0">
                    <a:pos x="38" y="51"/>
                  </a:cxn>
                  <a:cxn ang="0">
                    <a:pos x="42" y="48"/>
                  </a:cxn>
                  <a:cxn ang="0">
                    <a:pos x="43" y="42"/>
                  </a:cxn>
                  <a:cxn ang="0">
                    <a:pos x="40" y="41"/>
                  </a:cxn>
                  <a:cxn ang="0">
                    <a:pos x="38" y="44"/>
                  </a:cxn>
                  <a:cxn ang="0">
                    <a:pos x="21" y="47"/>
                  </a:cxn>
                  <a:cxn ang="0">
                    <a:pos x="9" y="44"/>
                  </a:cxn>
                  <a:cxn ang="0">
                    <a:pos x="0" y="41"/>
                  </a:cxn>
                  <a:cxn ang="0">
                    <a:pos x="1" y="36"/>
                  </a:cxn>
                  <a:cxn ang="0">
                    <a:pos x="0" y="32"/>
                  </a:cxn>
                  <a:cxn ang="0">
                    <a:pos x="5" y="31"/>
                  </a:cxn>
                  <a:cxn ang="0">
                    <a:pos x="9" y="28"/>
                  </a:cxn>
                  <a:cxn ang="0">
                    <a:pos x="11" y="27"/>
                  </a:cxn>
                  <a:cxn ang="0">
                    <a:pos x="16" y="21"/>
                  </a:cxn>
                  <a:cxn ang="0">
                    <a:pos x="18" y="17"/>
                  </a:cxn>
                  <a:cxn ang="0">
                    <a:pos x="25" y="15"/>
                  </a:cxn>
                  <a:cxn ang="0">
                    <a:pos x="21" y="13"/>
                  </a:cxn>
                  <a:cxn ang="0">
                    <a:pos x="37" y="10"/>
                  </a:cxn>
                  <a:cxn ang="0">
                    <a:pos x="40" y="13"/>
                  </a:cxn>
                  <a:cxn ang="0">
                    <a:pos x="42" y="17"/>
                  </a:cxn>
                  <a:cxn ang="0">
                    <a:pos x="60" y="19"/>
                  </a:cxn>
                  <a:cxn ang="0">
                    <a:pos x="90" y="32"/>
                  </a:cxn>
                  <a:cxn ang="0">
                    <a:pos x="97" y="31"/>
                  </a:cxn>
                  <a:cxn ang="0">
                    <a:pos x="99" y="27"/>
                  </a:cxn>
                  <a:cxn ang="0">
                    <a:pos x="90" y="26"/>
                  </a:cxn>
                  <a:cxn ang="0">
                    <a:pos x="94" y="24"/>
                  </a:cxn>
                  <a:cxn ang="0">
                    <a:pos x="95" y="19"/>
                  </a:cxn>
                  <a:cxn ang="0">
                    <a:pos x="90" y="18"/>
                  </a:cxn>
                  <a:cxn ang="0">
                    <a:pos x="87" y="15"/>
                  </a:cxn>
                  <a:cxn ang="0">
                    <a:pos x="88" y="8"/>
                  </a:cxn>
                  <a:cxn ang="0">
                    <a:pos x="94" y="3"/>
                  </a:cxn>
                </a:cxnLst>
                <a:rect l="0" t="0" r="r" b="b"/>
                <a:pathLst>
                  <a:path w="143" h="60">
                    <a:moveTo>
                      <a:pt x="99" y="0"/>
                    </a:moveTo>
                    <a:lnTo>
                      <a:pt x="107" y="3"/>
                    </a:lnTo>
                    <a:lnTo>
                      <a:pt x="107" y="8"/>
                    </a:lnTo>
                    <a:lnTo>
                      <a:pt x="108" y="12"/>
                    </a:lnTo>
                    <a:lnTo>
                      <a:pt x="109" y="14"/>
                    </a:lnTo>
                    <a:lnTo>
                      <a:pt x="112" y="18"/>
                    </a:lnTo>
                    <a:lnTo>
                      <a:pt x="116" y="21"/>
                    </a:lnTo>
                    <a:lnTo>
                      <a:pt x="123" y="23"/>
                    </a:lnTo>
                    <a:lnTo>
                      <a:pt x="126" y="23"/>
                    </a:lnTo>
                    <a:lnTo>
                      <a:pt x="127" y="22"/>
                    </a:lnTo>
                    <a:lnTo>
                      <a:pt x="128" y="19"/>
                    </a:lnTo>
                    <a:lnTo>
                      <a:pt x="131" y="18"/>
                    </a:lnTo>
                    <a:lnTo>
                      <a:pt x="133" y="18"/>
                    </a:lnTo>
                    <a:lnTo>
                      <a:pt x="137" y="19"/>
                    </a:lnTo>
                    <a:lnTo>
                      <a:pt x="139" y="21"/>
                    </a:lnTo>
                    <a:lnTo>
                      <a:pt x="142" y="24"/>
                    </a:lnTo>
                    <a:lnTo>
                      <a:pt x="143" y="28"/>
                    </a:lnTo>
                    <a:lnTo>
                      <a:pt x="143" y="31"/>
                    </a:lnTo>
                    <a:lnTo>
                      <a:pt x="141" y="34"/>
                    </a:lnTo>
                    <a:lnTo>
                      <a:pt x="139" y="38"/>
                    </a:lnTo>
                    <a:lnTo>
                      <a:pt x="137" y="41"/>
                    </a:lnTo>
                    <a:lnTo>
                      <a:pt x="133" y="43"/>
                    </a:lnTo>
                    <a:lnTo>
                      <a:pt x="132" y="46"/>
                    </a:lnTo>
                    <a:lnTo>
                      <a:pt x="129" y="47"/>
                    </a:lnTo>
                    <a:lnTo>
                      <a:pt x="103" y="47"/>
                    </a:lnTo>
                    <a:lnTo>
                      <a:pt x="101" y="48"/>
                    </a:lnTo>
                    <a:lnTo>
                      <a:pt x="94" y="49"/>
                    </a:lnTo>
                    <a:lnTo>
                      <a:pt x="85" y="51"/>
                    </a:lnTo>
                    <a:lnTo>
                      <a:pt x="79" y="52"/>
                    </a:lnTo>
                    <a:lnTo>
                      <a:pt x="75" y="53"/>
                    </a:lnTo>
                    <a:lnTo>
                      <a:pt x="63" y="58"/>
                    </a:lnTo>
                    <a:lnTo>
                      <a:pt x="49" y="60"/>
                    </a:lnTo>
                    <a:lnTo>
                      <a:pt x="47" y="60"/>
                    </a:lnTo>
                    <a:lnTo>
                      <a:pt x="43" y="58"/>
                    </a:lnTo>
                    <a:lnTo>
                      <a:pt x="40" y="57"/>
                    </a:lnTo>
                    <a:lnTo>
                      <a:pt x="39" y="54"/>
                    </a:lnTo>
                    <a:lnTo>
                      <a:pt x="38" y="53"/>
                    </a:lnTo>
                    <a:lnTo>
                      <a:pt x="38" y="51"/>
                    </a:lnTo>
                    <a:lnTo>
                      <a:pt x="39" y="49"/>
                    </a:lnTo>
                    <a:lnTo>
                      <a:pt x="42" y="48"/>
                    </a:lnTo>
                    <a:lnTo>
                      <a:pt x="49" y="48"/>
                    </a:lnTo>
                    <a:lnTo>
                      <a:pt x="43" y="42"/>
                    </a:lnTo>
                    <a:lnTo>
                      <a:pt x="43" y="39"/>
                    </a:lnTo>
                    <a:lnTo>
                      <a:pt x="40" y="41"/>
                    </a:lnTo>
                    <a:lnTo>
                      <a:pt x="39" y="42"/>
                    </a:lnTo>
                    <a:lnTo>
                      <a:pt x="38" y="44"/>
                    </a:lnTo>
                    <a:lnTo>
                      <a:pt x="29" y="46"/>
                    </a:lnTo>
                    <a:lnTo>
                      <a:pt x="21" y="47"/>
                    </a:lnTo>
                    <a:lnTo>
                      <a:pt x="16" y="47"/>
                    </a:lnTo>
                    <a:lnTo>
                      <a:pt x="9" y="44"/>
                    </a:lnTo>
                    <a:lnTo>
                      <a:pt x="4" y="44"/>
                    </a:lnTo>
                    <a:lnTo>
                      <a:pt x="0" y="41"/>
                    </a:lnTo>
                    <a:lnTo>
                      <a:pt x="0" y="37"/>
                    </a:lnTo>
                    <a:lnTo>
                      <a:pt x="1" y="36"/>
                    </a:lnTo>
                    <a:lnTo>
                      <a:pt x="1" y="33"/>
                    </a:lnTo>
                    <a:lnTo>
                      <a:pt x="0" y="32"/>
                    </a:lnTo>
                    <a:lnTo>
                      <a:pt x="3" y="32"/>
                    </a:lnTo>
                    <a:lnTo>
                      <a:pt x="5" y="31"/>
                    </a:lnTo>
                    <a:lnTo>
                      <a:pt x="6" y="29"/>
                    </a:lnTo>
                    <a:lnTo>
                      <a:pt x="9" y="28"/>
                    </a:lnTo>
                    <a:lnTo>
                      <a:pt x="13" y="28"/>
                    </a:lnTo>
                    <a:lnTo>
                      <a:pt x="11" y="27"/>
                    </a:lnTo>
                    <a:lnTo>
                      <a:pt x="11" y="21"/>
                    </a:lnTo>
                    <a:lnTo>
                      <a:pt x="16" y="21"/>
                    </a:lnTo>
                    <a:lnTo>
                      <a:pt x="15" y="19"/>
                    </a:lnTo>
                    <a:lnTo>
                      <a:pt x="18" y="17"/>
                    </a:lnTo>
                    <a:lnTo>
                      <a:pt x="20" y="15"/>
                    </a:lnTo>
                    <a:lnTo>
                      <a:pt x="25" y="15"/>
                    </a:lnTo>
                    <a:lnTo>
                      <a:pt x="23" y="14"/>
                    </a:lnTo>
                    <a:lnTo>
                      <a:pt x="21" y="13"/>
                    </a:lnTo>
                    <a:lnTo>
                      <a:pt x="21" y="10"/>
                    </a:lnTo>
                    <a:lnTo>
                      <a:pt x="37" y="10"/>
                    </a:lnTo>
                    <a:lnTo>
                      <a:pt x="38" y="12"/>
                    </a:lnTo>
                    <a:lnTo>
                      <a:pt x="40" y="13"/>
                    </a:lnTo>
                    <a:lnTo>
                      <a:pt x="42" y="14"/>
                    </a:lnTo>
                    <a:lnTo>
                      <a:pt x="42" y="17"/>
                    </a:lnTo>
                    <a:lnTo>
                      <a:pt x="52" y="17"/>
                    </a:lnTo>
                    <a:lnTo>
                      <a:pt x="60" y="19"/>
                    </a:lnTo>
                    <a:lnTo>
                      <a:pt x="78" y="29"/>
                    </a:lnTo>
                    <a:lnTo>
                      <a:pt x="90" y="32"/>
                    </a:lnTo>
                    <a:lnTo>
                      <a:pt x="94" y="32"/>
                    </a:lnTo>
                    <a:lnTo>
                      <a:pt x="97" y="31"/>
                    </a:lnTo>
                    <a:lnTo>
                      <a:pt x="98" y="29"/>
                    </a:lnTo>
                    <a:lnTo>
                      <a:pt x="99" y="27"/>
                    </a:lnTo>
                    <a:lnTo>
                      <a:pt x="92" y="27"/>
                    </a:lnTo>
                    <a:lnTo>
                      <a:pt x="90" y="26"/>
                    </a:lnTo>
                    <a:lnTo>
                      <a:pt x="92" y="26"/>
                    </a:lnTo>
                    <a:lnTo>
                      <a:pt x="94" y="24"/>
                    </a:lnTo>
                    <a:lnTo>
                      <a:pt x="95" y="24"/>
                    </a:lnTo>
                    <a:lnTo>
                      <a:pt x="95" y="19"/>
                    </a:lnTo>
                    <a:lnTo>
                      <a:pt x="93" y="18"/>
                    </a:lnTo>
                    <a:lnTo>
                      <a:pt x="90" y="18"/>
                    </a:lnTo>
                    <a:lnTo>
                      <a:pt x="88" y="17"/>
                    </a:lnTo>
                    <a:lnTo>
                      <a:pt x="87" y="15"/>
                    </a:lnTo>
                    <a:lnTo>
                      <a:pt x="85" y="13"/>
                    </a:lnTo>
                    <a:lnTo>
                      <a:pt x="88" y="8"/>
                    </a:lnTo>
                    <a:lnTo>
                      <a:pt x="90" y="5"/>
                    </a:lnTo>
                    <a:lnTo>
                      <a:pt x="94" y="3"/>
                    </a:lnTo>
                    <a:lnTo>
                      <a:pt x="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1249"/>
              <p:cNvSpPr>
                <a:spLocks/>
              </p:cNvSpPr>
              <p:nvPr/>
            </p:nvSpPr>
            <p:spPr bwMode="auto">
              <a:xfrm>
                <a:off x="2895050" y="2107487"/>
                <a:ext cx="39379" cy="3108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9" y="0"/>
                  </a:cxn>
                  <a:cxn ang="0">
                    <a:pos x="16" y="7"/>
                  </a:cxn>
                  <a:cxn ang="0">
                    <a:pos x="14" y="11"/>
                  </a:cxn>
                  <a:cxn ang="0">
                    <a:pos x="10" y="13"/>
                  </a:cxn>
                  <a:cxn ang="0">
                    <a:pos x="8" y="15"/>
                  </a:cxn>
                  <a:cxn ang="0">
                    <a:pos x="5" y="15"/>
                  </a:cxn>
                  <a:cxn ang="0">
                    <a:pos x="3" y="13"/>
                  </a:cxn>
                  <a:cxn ang="0">
                    <a:pos x="1" y="11"/>
                  </a:cxn>
                  <a:cxn ang="0">
                    <a:pos x="0" y="10"/>
                  </a:cxn>
                  <a:cxn ang="0">
                    <a:pos x="3" y="5"/>
                  </a:cxn>
                  <a:cxn ang="0">
                    <a:pos x="14" y="1"/>
                  </a:cxn>
                  <a:cxn ang="0">
                    <a:pos x="16" y="0"/>
                  </a:cxn>
                </a:cxnLst>
                <a:rect l="0" t="0" r="r" b="b"/>
                <a:pathLst>
                  <a:path w="19" h="15">
                    <a:moveTo>
                      <a:pt x="16" y="0"/>
                    </a:moveTo>
                    <a:lnTo>
                      <a:pt x="19" y="0"/>
                    </a:lnTo>
                    <a:lnTo>
                      <a:pt x="16" y="7"/>
                    </a:lnTo>
                    <a:lnTo>
                      <a:pt x="14" y="11"/>
                    </a:lnTo>
                    <a:lnTo>
                      <a:pt x="10" y="13"/>
                    </a:lnTo>
                    <a:lnTo>
                      <a:pt x="8" y="15"/>
                    </a:lnTo>
                    <a:lnTo>
                      <a:pt x="5" y="15"/>
                    </a:lnTo>
                    <a:lnTo>
                      <a:pt x="3" y="13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3" y="5"/>
                    </a:lnTo>
                    <a:lnTo>
                      <a:pt x="14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1250"/>
              <p:cNvSpPr>
                <a:spLocks/>
              </p:cNvSpPr>
              <p:nvPr/>
            </p:nvSpPr>
            <p:spPr bwMode="auto">
              <a:xfrm>
                <a:off x="3002822" y="2063964"/>
                <a:ext cx="31089" cy="103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5" y="5"/>
                  </a:cxn>
                  <a:cxn ang="0">
                    <a:pos x="3" y="5"/>
                  </a:cxn>
                  <a:cxn ang="0">
                    <a:pos x="2" y="4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5">
                    <a:moveTo>
                      <a:pt x="0" y="0"/>
                    </a:moveTo>
                    <a:lnTo>
                      <a:pt x="15" y="0"/>
                    </a:lnTo>
                    <a:lnTo>
                      <a:pt x="15" y="5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1251"/>
              <p:cNvSpPr>
                <a:spLocks/>
              </p:cNvSpPr>
              <p:nvPr/>
            </p:nvSpPr>
            <p:spPr bwMode="auto">
              <a:xfrm>
                <a:off x="2812149" y="2032876"/>
                <a:ext cx="167876" cy="87046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79" y="2"/>
                  </a:cxn>
                  <a:cxn ang="0">
                    <a:pos x="81" y="4"/>
                  </a:cxn>
                  <a:cxn ang="0">
                    <a:pos x="81" y="7"/>
                  </a:cxn>
                  <a:cxn ang="0">
                    <a:pos x="80" y="8"/>
                  </a:cxn>
                  <a:cxn ang="0">
                    <a:pos x="75" y="10"/>
                  </a:cxn>
                  <a:cxn ang="0">
                    <a:pos x="78" y="15"/>
                  </a:cxn>
                  <a:cxn ang="0">
                    <a:pos x="79" y="17"/>
                  </a:cxn>
                  <a:cxn ang="0">
                    <a:pos x="79" y="19"/>
                  </a:cxn>
                  <a:cxn ang="0">
                    <a:pos x="61" y="32"/>
                  </a:cxn>
                  <a:cxn ang="0">
                    <a:pos x="59" y="32"/>
                  </a:cxn>
                  <a:cxn ang="0">
                    <a:pos x="58" y="30"/>
                  </a:cxn>
                  <a:cxn ang="0">
                    <a:pos x="55" y="25"/>
                  </a:cxn>
                  <a:cxn ang="0">
                    <a:pos x="54" y="24"/>
                  </a:cxn>
                  <a:cxn ang="0">
                    <a:pos x="53" y="22"/>
                  </a:cxn>
                  <a:cxn ang="0">
                    <a:pos x="51" y="20"/>
                  </a:cxn>
                  <a:cxn ang="0">
                    <a:pos x="50" y="24"/>
                  </a:cxn>
                  <a:cxn ang="0">
                    <a:pos x="45" y="32"/>
                  </a:cxn>
                  <a:cxn ang="0">
                    <a:pos x="41" y="33"/>
                  </a:cxn>
                  <a:cxn ang="0">
                    <a:pos x="38" y="33"/>
                  </a:cxn>
                  <a:cxn ang="0">
                    <a:pos x="36" y="37"/>
                  </a:cxn>
                  <a:cxn ang="0">
                    <a:pos x="35" y="39"/>
                  </a:cxn>
                  <a:cxn ang="0">
                    <a:pos x="33" y="41"/>
                  </a:cxn>
                  <a:cxn ang="0">
                    <a:pos x="29" y="42"/>
                  </a:cxn>
                  <a:cxn ang="0">
                    <a:pos x="26" y="41"/>
                  </a:cxn>
                  <a:cxn ang="0">
                    <a:pos x="25" y="39"/>
                  </a:cxn>
                  <a:cxn ang="0">
                    <a:pos x="22" y="38"/>
                  </a:cxn>
                  <a:cxn ang="0">
                    <a:pos x="22" y="36"/>
                  </a:cxn>
                  <a:cxn ang="0">
                    <a:pos x="20" y="37"/>
                  </a:cxn>
                  <a:cxn ang="0">
                    <a:pos x="15" y="37"/>
                  </a:cxn>
                  <a:cxn ang="0">
                    <a:pos x="14" y="36"/>
                  </a:cxn>
                  <a:cxn ang="0">
                    <a:pos x="10" y="36"/>
                  </a:cxn>
                  <a:cxn ang="0">
                    <a:pos x="7" y="37"/>
                  </a:cxn>
                  <a:cxn ang="0">
                    <a:pos x="6" y="39"/>
                  </a:cxn>
                  <a:cxn ang="0">
                    <a:pos x="4" y="39"/>
                  </a:cxn>
                  <a:cxn ang="0">
                    <a:pos x="2" y="38"/>
                  </a:cxn>
                  <a:cxn ang="0">
                    <a:pos x="1" y="36"/>
                  </a:cxn>
                  <a:cxn ang="0">
                    <a:pos x="0" y="34"/>
                  </a:cxn>
                  <a:cxn ang="0">
                    <a:pos x="0" y="32"/>
                  </a:cxn>
                  <a:cxn ang="0">
                    <a:pos x="2" y="30"/>
                  </a:cxn>
                  <a:cxn ang="0">
                    <a:pos x="4" y="29"/>
                  </a:cxn>
                  <a:cxn ang="0">
                    <a:pos x="6" y="28"/>
                  </a:cxn>
                  <a:cxn ang="0">
                    <a:pos x="9" y="25"/>
                  </a:cxn>
                  <a:cxn ang="0">
                    <a:pos x="28" y="18"/>
                  </a:cxn>
                  <a:cxn ang="0">
                    <a:pos x="38" y="8"/>
                  </a:cxn>
                  <a:cxn ang="0">
                    <a:pos x="43" y="4"/>
                  </a:cxn>
                  <a:cxn ang="0">
                    <a:pos x="49" y="3"/>
                  </a:cxn>
                  <a:cxn ang="0">
                    <a:pos x="59" y="3"/>
                  </a:cxn>
                  <a:cxn ang="0">
                    <a:pos x="65" y="2"/>
                  </a:cxn>
                  <a:cxn ang="0">
                    <a:pos x="73" y="0"/>
                  </a:cxn>
                </a:cxnLst>
                <a:rect l="0" t="0" r="r" b="b"/>
                <a:pathLst>
                  <a:path w="81" h="42">
                    <a:moveTo>
                      <a:pt x="73" y="0"/>
                    </a:moveTo>
                    <a:lnTo>
                      <a:pt x="79" y="2"/>
                    </a:lnTo>
                    <a:lnTo>
                      <a:pt x="81" y="4"/>
                    </a:lnTo>
                    <a:lnTo>
                      <a:pt x="81" y="7"/>
                    </a:lnTo>
                    <a:lnTo>
                      <a:pt x="80" y="8"/>
                    </a:lnTo>
                    <a:lnTo>
                      <a:pt x="75" y="10"/>
                    </a:lnTo>
                    <a:lnTo>
                      <a:pt x="78" y="15"/>
                    </a:lnTo>
                    <a:lnTo>
                      <a:pt x="79" y="17"/>
                    </a:lnTo>
                    <a:lnTo>
                      <a:pt x="79" y="19"/>
                    </a:lnTo>
                    <a:lnTo>
                      <a:pt x="61" y="32"/>
                    </a:lnTo>
                    <a:lnTo>
                      <a:pt x="59" y="32"/>
                    </a:lnTo>
                    <a:lnTo>
                      <a:pt x="58" y="30"/>
                    </a:lnTo>
                    <a:lnTo>
                      <a:pt x="55" y="25"/>
                    </a:lnTo>
                    <a:lnTo>
                      <a:pt x="54" y="24"/>
                    </a:lnTo>
                    <a:lnTo>
                      <a:pt x="53" y="22"/>
                    </a:lnTo>
                    <a:lnTo>
                      <a:pt x="51" y="20"/>
                    </a:lnTo>
                    <a:lnTo>
                      <a:pt x="50" y="24"/>
                    </a:lnTo>
                    <a:lnTo>
                      <a:pt x="45" y="32"/>
                    </a:lnTo>
                    <a:lnTo>
                      <a:pt x="41" y="33"/>
                    </a:lnTo>
                    <a:lnTo>
                      <a:pt x="38" y="33"/>
                    </a:lnTo>
                    <a:lnTo>
                      <a:pt x="36" y="37"/>
                    </a:lnTo>
                    <a:lnTo>
                      <a:pt x="35" y="39"/>
                    </a:lnTo>
                    <a:lnTo>
                      <a:pt x="33" y="41"/>
                    </a:lnTo>
                    <a:lnTo>
                      <a:pt x="29" y="42"/>
                    </a:lnTo>
                    <a:lnTo>
                      <a:pt x="26" y="41"/>
                    </a:lnTo>
                    <a:lnTo>
                      <a:pt x="25" y="39"/>
                    </a:lnTo>
                    <a:lnTo>
                      <a:pt x="22" y="38"/>
                    </a:lnTo>
                    <a:lnTo>
                      <a:pt x="22" y="36"/>
                    </a:lnTo>
                    <a:lnTo>
                      <a:pt x="20" y="37"/>
                    </a:lnTo>
                    <a:lnTo>
                      <a:pt x="15" y="37"/>
                    </a:lnTo>
                    <a:lnTo>
                      <a:pt x="14" y="36"/>
                    </a:lnTo>
                    <a:lnTo>
                      <a:pt x="10" y="36"/>
                    </a:lnTo>
                    <a:lnTo>
                      <a:pt x="7" y="37"/>
                    </a:lnTo>
                    <a:lnTo>
                      <a:pt x="6" y="39"/>
                    </a:lnTo>
                    <a:lnTo>
                      <a:pt x="4" y="39"/>
                    </a:lnTo>
                    <a:lnTo>
                      <a:pt x="2" y="38"/>
                    </a:lnTo>
                    <a:lnTo>
                      <a:pt x="1" y="36"/>
                    </a:lnTo>
                    <a:lnTo>
                      <a:pt x="0" y="34"/>
                    </a:lnTo>
                    <a:lnTo>
                      <a:pt x="0" y="32"/>
                    </a:lnTo>
                    <a:lnTo>
                      <a:pt x="2" y="30"/>
                    </a:lnTo>
                    <a:lnTo>
                      <a:pt x="4" y="29"/>
                    </a:lnTo>
                    <a:lnTo>
                      <a:pt x="6" y="28"/>
                    </a:lnTo>
                    <a:lnTo>
                      <a:pt x="9" y="25"/>
                    </a:lnTo>
                    <a:lnTo>
                      <a:pt x="28" y="18"/>
                    </a:lnTo>
                    <a:lnTo>
                      <a:pt x="38" y="8"/>
                    </a:lnTo>
                    <a:lnTo>
                      <a:pt x="43" y="4"/>
                    </a:lnTo>
                    <a:lnTo>
                      <a:pt x="49" y="3"/>
                    </a:lnTo>
                    <a:lnTo>
                      <a:pt x="59" y="3"/>
                    </a:lnTo>
                    <a:lnTo>
                      <a:pt x="65" y="2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1252"/>
              <p:cNvSpPr>
                <a:spLocks/>
              </p:cNvSpPr>
              <p:nvPr/>
            </p:nvSpPr>
            <p:spPr bwMode="auto">
              <a:xfrm>
                <a:off x="3035983" y="1966555"/>
                <a:ext cx="97410" cy="31089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35" y="0"/>
                  </a:cxn>
                  <a:cxn ang="0">
                    <a:pos x="39" y="2"/>
                  </a:cxn>
                  <a:cxn ang="0">
                    <a:pos x="42" y="3"/>
                  </a:cxn>
                  <a:cxn ang="0">
                    <a:pos x="45" y="7"/>
                  </a:cxn>
                  <a:cxn ang="0">
                    <a:pos x="47" y="10"/>
                  </a:cxn>
                  <a:cxn ang="0">
                    <a:pos x="45" y="11"/>
                  </a:cxn>
                  <a:cxn ang="0">
                    <a:pos x="42" y="13"/>
                  </a:cxn>
                  <a:cxn ang="0">
                    <a:pos x="40" y="15"/>
                  </a:cxn>
                  <a:cxn ang="0">
                    <a:pos x="16" y="15"/>
                  </a:cxn>
                  <a:cxn ang="0">
                    <a:pos x="14" y="13"/>
                  </a:cxn>
                  <a:cxn ang="0">
                    <a:pos x="11" y="11"/>
                  </a:cxn>
                  <a:cxn ang="0">
                    <a:pos x="6" y="11"/>
                  </a:cxn>
                  <a:cxn ang="0">
                    <a:pos x="4" y="12"/>
                  </a:cxn>
                  <a:cxn ang="0">
                    <a:pos x="2" y="13"/>
                  </a:cxn>
                  <a:cxn ang="0">
                    <a:pos x="0" y="15"/>
                  </a:cxn>
                  <a:cxn ang="0">
                    <a:pos x="2" y="11"/>
                  </a:cxn>
                  <a:cxn ang="0">
                    <a:pos x="9" y="7"/>
                  </a:cxn>
                  <a:cxn ang="0">
                    <a:pos x="17" y="3"/>
                  </a:cxn>
                  <a:cxn ang="0">
                    <a:pos x="25" y="1"/>
                  </a:cxn>
                  <a:cxn ang="0">
                    <a:pos x="30" y="0"/>
                  </a:cxn>
                </a:cxnLst>
                <a:rect l="0" t="0" r="r" b="b"/>
                <a:pathLst>
                  <a:path w="47" h="15">
                    <a:moveTo>
                      <a:pt x="30" y="0"/>
                    </a:moveTo>
                    <a:lnTo>
                      <a:pt x="35" y="0"/>
                    </a:lnTo>
                    <a:lnTo>
                      <a:pt x="39" y="2"/>
                    </a:lnTo>
                    <a:lnTo>
                      <a:pt x="42" y="3"/>
                    </a:lnTo>
                    <a:lnTo>
                      <a:pt x="45" y="7"/>
                    </a:lnTo>
                    <a:lnTo>
                      <a:pt x="47" y="10"/>
                    </a:lnTo>
                    <a:lnTo>
                      <a:pt x="45" y="11"/>
                    </a:lnTo>
                    <a:lnTo>
                      <a:pt x="42" y="13"/>
                    </a:lnTo>
                    <a:lnTo>
                      <a:pt x="40" y="15"/>
                    </a:lnTo>
                    <a:lnTo>
                      <a:pt x="16" y="15"/>
                    </a:lnTo>
                    <a:lnTo>
                      <a:pt x="14" y="13"/>
                    </a:lnTo>
                    <a:lnTo>
                      <a:pt x="11" y="11"/>
                    </a:lnTo>
                    <a:lnTo>
                      <a:pt x="6" y="11"/>
                    </a:lnTo>
                    <a:lnTo>
                      <a:pt x="4" y="12"/>
                    </a:lnTo>
                    <a:lnTo>
                      <a:pt x="2" y="13"/>
                    </a:lnTo>
                    <a:lnTo>
                      <a:pt x="0" y="15"/>
                    </a:lnTo>
                    <a:lnTo>
                      <a:pt x="2" y="11"/>
                    </a:lnTo>
                    <a:lnTo>
                      <a:pt x="9" y="7"/>
                    </a:lnTo>
                    <a:lnTo>
                      <a:pt x="17" y="3"/>
                    </a:lnTo>
                    <a:lnTo>
                      <a:pt x="25" y="1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1253"/>
              <p:cNvSpPr>
                <a:spLocks/>
              </p:cNvSpPr>
              <p:nvPr/>
            </p:nvSpPr>
            <p:spPr bwMode="auto">
              <a:xfrm>
                <a:off x="3038056" y="1999715"/>
                <a:ext cx="84975" cy="43524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36" y="0"/>
                  </a:cxn>
                  <a:cxn ang="0">
                    <a:pos x="39" y="1"/>
                  </a:cxn>
                  <a:cxn ang="0">
                    <a:pos x="41" y="4"/>
                  </a:cxn>
                  <a:cxn ang="0">
                    <a:pos x="38" y="6"/>
                  </a:cxn>
                  <a:cxn ang="0">
                    <a:pos x="33" y="7"/>
                  </a:cxn>
                  <a:cxn ang="0">
                    <a:pos x="29" y="9"/>
                  </a:cxn>
                  <a:cxn ang="0">
                    <a:pos x="35" y="9"/>
                  </a:cxn>
                  <a:cxn ang="0">
                    <a:pos x="34" y="15"/>
                  </a:cxn>
                  <a:cxn ang="0">
                    <a:pos x="28" y="19"/>
                  </a:cxn>
                  <a:cxn ang="0">
                    <a:pos x="21" y="20"/>
                  </a:cxn>
                  <a:cxn ang="0">
                    <a:pos x="14" y="21"/>
                  </a:cxn>
                  <a:cxn ang="0">
                    <a:pos x="10" y="21"/>
                  </a:cxn>
                  <a:cxn ang="0">
                    <a:pos x="8" y="19"/>
                  </a:cxn>
                  <a:cxn ang="0">
                    <a:pos x="5" y="18"/>
                  </a:cxn>
                  <a:cxn ang="0">
                    <a:pos x="0" y="13"/>
                  </a:cxn>
                  <a:cxn ang="0">
                    <a:pos x="0" y="10"/>
                  </a:cxn>
                  <a:cxn ang="0">
                    <a:pos x="3" y="5"/>
                  </a:cxn>
                  <a:cxn ang="0">
                    <a:pos x="9" y="2"/>
                  </a:cxn>
                  <a:cxn ang="0">
                    <a:pos x="18" y="1"/>
                  </a:cxn>
                  <a:cxn ang="0">
                    <a:pos x="28" y="0"/>
                  </a:cxn>
                </a:cxnLst>
                <a:rect l="0" t="0" r="r" b="b"/>
                <a:pathLst>
                  <a:path w="41" h="21">
                    <a:moveTo>
                      <a:pt x="28" y="0"/>
                    </a:moveTo>
                    <a:lnTo>
                      <a:pt x="36" y="0"/>
                    </a:lnTo>
                    <a:lnTo>
                      <a:pt x="39" y="1"/>
                    </a:lnTo>
                    <a:lnTo>
                      <a:pt x="41" y="4"/>
                    </a:lnTo>
                    <a:lnTo>
                      <a:pt x="38" y="6"/>
                    </a:lnTo>
                    <a:lnTo>
                      <a:pt x="33" y="7"/>
                    </a:lnTo>
                    <a:lnTo>
                      <a:pt x="29" y="9"/>
                    </a:lnTo>
                    <a:lnTo>
                      <a:pt x="35" y="9"/>
                    </a:lnTo>
                    <a:lnTo>
                      <a:pt x="34" y="15"/>
                    </a:lnTo>
                    <a:lnTo>
                      <a:pt x="28" y="19"/>
                    </a:lnTo>
                    <a:lnTo>
                      <a:pt x="21" y="20"/>
                    </a:lnTo>
                    <a:lnTo>
                      <a:pt x="14" y="21"/>
                    </a:lnTo>
                    <a:lnTo>
                      <a:pt x="10" y="21"/>
                    </a:lnTo>
                    <a:lnTo>
                      <a:pt x="8" y="19"/>
                    </a:lnTo>
                    <a:lnTo>
                      <a:pt x="5" y="18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3" y="5"/>
                    </a:lnTo>
                    <a:lnTo>
                      <a:pt x="9" y="2"/>
                    </a:lnTo>
                    <a:lnTo>
                      <a:pt x="18" y="1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54"/>
              <p:cNvSpPr>
                <a:spLocks/>
              </p:cNvSpPr>
              <p:nvPr/>
            </p:nvSpPr>
            <p:spPr bwMode="auto">
              <a:xfrm>
                <a:off x="2998677" y="2003860"/>
                <a:ext cx="29015" cy="2487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8" y="3"/>
                  </a:cxn>
                  <a:cxn ang="0">
                    <a:pos x="9" y="4"/>
                  </a:cxn>
                  <a:cxn ang="0">
                    <a:pos x="12" y="5"/>
                  </a:cxn>
                  <a:cxn ang="0">
                    <a:pos x="13" y="5"/>
                  </a:cxn>
                  <a:cxn ang="0">
                    <a:pos x="14" y="7"/>
                  </a:cxn>
                  <a:cxn ang="0">
                    <a:pos x="13" y="8"/>
                  </a:cxn>
                  <a:cxn ang="0">
                    <a:pos x="12" y="11"/>
                  </a:cxn>
                  <a:cxn ang="0">
                    <a:pos x="10" y="12"/>
                  </a:cxn>
                  <a:cxn ang="0">
                    <a:pos x="5" y="12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3" y="0"/>
                  </a:cxn>
                </a:cxnLst>
                <a:rect l="0" t="0" r="r" b="b"/>
                <a:pathLst>
                  <a:path w="14" h="12">
                    <a:moveTo>
                      <a:pt x="3" y="0"/>
                    </a:moveTo>
                    <a:lnTo>
                      <a:pt x="8" y="3"/>
                    </a:lnTo>
                    <a:lnTo>
                      <a:pt x="9" y="4"/>
                    </a:lnTo>
                    <a:lnTo>
                      <a:pt x="12" y="5"/>
                    </a:lnTo>
                    <a:lnTo>
                      <a:pt x="13" y="5"/>
                    </a:lnTo>
                    <a:lnTo>
                      <a:pt x="14" y="7"/>
                    </a:lnTo>
                    <a:lnTo>
                      <a:pt x="13" y="8"/>
                    </a:lnTo>
                    <a:lnTo>
                      <a:pt x="12" y="11"/>
                    </a:lnTo>
                    <a:lnTo>
                      <a:pt x="10" y="12"/>
                    </a:lnTo>
                    <a:lnTo>
                      <a:pt x="5" y="12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255"/>
              <p:cNvSpPr>
                <a:spLocks/>
              </p:cNvSpPr>
              <p:nvPr/>
            </p:nvSpPr>
            <p:spPr bwMode="auto">
              <a:xfrm>
                <a:off x="3311630" y="2219404"/>
                <a:ext cx="143005" cy="111917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55" y="0"/>
                  </a:cxn>
                  <a:cxn ang="0">
                    <a:pos x="56" y="1"/>
                  </a:cxn>
                  <a:cxn ang="0">
                    <a:pos x="59" y="2"/>
                  </a:cxn>
                  <a:cxn ang="0">
                    <a:pos x="59" y="3"/>
                  </a:cxn>
                  <a:cxn ang="0">
                    <a:pos x="58" y="7"/>
                  </a:cxn>
                  <a:cxn ang="0">
                    <a:pos x="56" y="10"/>
                  </a:cxn>
                  <a:cxn ang="0">
                    <a:pos x="54" y="12"/>
                  </a:cxn>
                  <a:cxn ang="0">
                    <a:pos x="50" y="15"/>
                  </a:cxn>
                  <a:cxn ang="0">
                    <a:pos x="47" y="16"/>
                  </a:cxn>
                  <a:cxn ang="0">
                    <a:pos x="45" y="18"/>
                  </a:cxn>
                  <a:cxn ang="0">
                    <a:pos x="47" y="18"/>
                  </a:cxn>
                  <a:cxn ang="0">
                    <a:pos x="50" y="17"/>
                  </a:cxn>
                  <a:cxn ang="0">
                    <a:pos x="53" y="17"/>
                  </a:cxn>
                  <a:cxn ang="0">
                    <a:pos x="55" y="16"/>
                  </a:cxn>
                  <a:cxn ang="0">
                    <a:pos x="58" y="17"/>
                  </a:cxn>
                  <a:cxn ang="0">
                    <a:pos x="59" y="17"/>
                  </a:cxn>
                  <a:cxn ang="0">
                    <a:pos x="60" y="18"/>
                  </a:cxn>
                  <a:cxn ang="0">
                    <a:pos x="60" y="22"/>
                  </a:cxn>
                  <a:cxn ang="0">
                    <a:pos x="59" y="22"/>
                  </a:cxn>
                  <a:cxn ang="0">
                    <a:pos x="59" y="25"/>
                  </a:cxn>
                  <a:cxn ang="0">
                    <a:pos x="61" y="25"/>
                  </a:cxn>
                  <a:cxn ang="0">
                    <a:pos x="64" y="26"/>
                  </a:cxn>
                  <a:cxn ang="0">
                    <a:pos x="66" y="26"/>
                  </a:cxn>
                  <a:cxn ang="0">
                    <a:pos x="69" y="27"/>
                  </a:cxn>
                  <a:cxn ang="0">
                    <a:pos x="68" y="37"/>
                  </a:cxn>
                  <a:cxn ang="0">
                    <a:pos x="65" y="42"/>
                  </a:cxn>
                  <a:cxn ang="0">
                    <a:pos x="63" y="45"/>
                  </a:cxn>
                  <a:cxn ang="0">
                    <a:pos x="59" y="46"/>
                  </a:cxn>
                  <a:cxn ang="0">
                    <a:pos x="53" y="47"/>
                  </a:cxn>
                  <a:cxn ang="0">
                    <a:pos x="50" y="49"/>
                  </a:cxn>
                  <a:cxn ang="0">
                    <a:pos x="49" y="50"/>
                  </a:cxn>
                  <a:cxn ang="0">
                    <a:pos x="47" y="52"/>
                  </a:cxn>
                  <a:cxn ang="0">
                    <a:pos x="46" y="54"/>
                  </a:cxn>
                  <a:cxn ang="0">
                    <a:pos x="41" y="54"/>
                  </a:cxn>
                  <a:cxn ang="0">
                    <a:pos x="39" y="52"/>
                  </a:cxn>
                  <a:cxn ang="0">
                    <a:pos x="37" y="51"/>
                  </a:cxn>
                  <a:cxn ang="0">
                    <a:pos x="36" y="49"/>
                  </a:cxn>
                  <a:cxn ang="0">
                    <a:pos x="35" y="47"/>
                  </a:cxn>
                  <a:cxn ang="0">
                    <a:pos x="24" y="40"/>
                  </a:cxn>
                  <a:cxn ang="0">
                    <a:pos x="11" y="34"/>
                  </a:cxn>
                  <a:cxn ang="0">
                    <a:pos x="0" y="26"/>
                  </a:cxn>
                  <a:cxn ang="0">
                    <a:pos x="0" y="18"/>
                  </a:cxn>
                  <a:cxn ang="0">
                    <a:pos x="4" y="20"/>
                  </a:cxn>
                  <a:cxn ang="0">
                    <a:pos x="9" y="21"/>
                  </a:cxn>
                  <a:cxn ang="0">
                    <a:pos x="12" y="22"/>
                  </a:cxn>
                  <a:cxn ang="0">
                    <a:pos x="17" y="23"/>
                  </a:cxn>
                  <a:cxn ang="0">
                    <a:pos x="24" y="23"/>
                  </a:cxn>
                  <a:cxn ang="0">
                    <a:pos x="24" y="12"/>
                  </a:cxn>
                  <a:cxn ang="0">
                    <a:pos x="19" y="12"/>
                  </a:cxn>
                  <a:cxn ang="0">
                    <a:pos x="15" y="11"/>
                  </a:cxn>
                  <a:cxn ang="0">
                    <a:pos x="14" y="11"/>
                  </a:cxn>
                  <a:cxn ang="0">
                    <a:pos x="11" y="10"/>
                  </a:cxn>
                  <a:cxn ang="0">
                    <a:pos x="11" y="7"/>
                  </a:cxn>
                  <a:cxn ang="0">
                    <a:pos x="12" y="6"/>
                  </a:cxn>
                  <a:cxn ang="0">
                    <a:pos x="12" y="5"/>
                  </a:cxn>
                  <a:cxn ang="0">
                    <a:pos x="14" y="3"/>
                  </a:cxn>
                  <a:cxn ang="0">
                    <a:pos x="21" y="0"/>
                  </a:cxn>
                </a:cxnLst>
                <a:rect l="0" t="0" r="r" b="b"/>
                <a:pathLst>
                  <a:path w="69" h="54">
                    <a:moveTo>
                      <a:pt x="21" y="0"/>
                    </a:moveTo>
                    <a:lnTo>
                      <a:pt x="55" y="0"/>
                    </a:lnTo>
                    <a:lnTo>
                      <a:pt x="56" y="1"/>
                    </a:lnTo>
                    <a:lnTo>
                      <a:pt x="59" y="2"/>
                    </a:lnTo>
                    <a:lnTo>
                      <a:pt x="59" y="3"/>
                    </a:lnTo>
                    <a:lnTo>
                      <a:pt x="58" y="7"/>
                    </a:lnTo>
                    <a:lnTo>
                      <a:pt x="56" y="10"/>
                    </a:lnTo>
                    <a:lnTo>
                      <a:pt x="54" y="12"/>
                    </a:lnTo>
                    <a:lnTo>
                      <a:pt x="50" y="15"/>
                    </a:lnTo>
                    <a:lnTo>
                      <a:pt x="47" y="16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50" y="17"/>
                    </a:lnTo>
                    <a:lnTo>
                      <a:pt x="53" y="17"/>
                    </a:lnTo>
                    <a:lnTo>
                      <a:pt x="55" y="16"/>
                    </a:lnTo>
                    <a:lnTo>
                      <a:pt x="58" y="17"/>
                    </a:lnTo>
                    <a:lnTo>
                      <a:pt x="59" y="17"/>
                    </a:lnTo>
                    <a:lnTo>
                      <a:pt x="60" y="18"/>
                    </a:lnTo>
                    <a:lnTo>
                      <a:pt x="60" y="22"/>
                    </a:lnTo>
                    <a:lnTo>
                      <a:pt x="59" y="22"/>
                    </a:lnTo>
                    <a:lnTo>
                      <a:pt x="59" y="25"/>
                    </a:lnTo>
                    <a:lnTo>
                      <a:pt x="61" y="25"/>
                    </a:lnTo>
                    <a:lnTo>
                      <a:pt x="64" y="26"/>
                    </a:lnTo>
                    <a:lnTo>
                      <a:pt x="66" y="26"/>
                    </a:lnTo>
                    <a:lnTo>
                      <a:pt x="69" y="27"/>
                    </a:lnTo>
                    <a:lnTo>
                      <a:pt x="68" y="37"/>
                    </a:lnTo>
                    <a:lnTo>
                      <a:pt x="65" y="42"/>
                    </a:lnTo>
                    <a:lnTo>
                      <a:pt x="63" y="45"/>
                    </a:lnTo>
                    <a:lnTo>
                      <a:pt x="59" y="46"/>
                    </a:lnTo>
                    <a:lnTo>
                      <a:pt x="53" y="47"/>
                    </a:lnTo>
                    <a:lnTo>
                      <a:pt x="50" y="49"/>
                    </a:lnTo>
                    <a:lnTo>
                      <a:pt x="49" y="50"/>
                    </a:lnTo>
                    <a:lnTo>
                      <a:pt x="47" y="52"/>
                    </a:lnTo>
                    <a:lnTo>
                      <a:pt x="46" y="54"/>
                    </a:lnTo>
                    <a:lnTo>
                      <a:pt x="41" y="54"/>
                    </a:lnTo>
                    <a:lnTo>
                      <a:pt x="39" y="52"/>
                    </a:lnTo>
                    <a:lnTo>
                      <a:pt x="37" y="51"/>
                    </a:lnTo>
                    <a:lnTo>
                      <a:pt x="36" y="49"/>
                    </a:lnTo>
                    <a:lnTo>
                      <a:pt x="35" y="47"/>
                    </a:lnTo>
                    <a:lnTo>
                      <a:pt x="24" y="40"/>
                    </a:lnTo>
                    <a:lnTo>
                      <a:pt x="11" y="34"/>
                    </a:lnTo>
                    <a:lnTo>
                      <a:pt x="0" y="26"/>
                    </a:lnTo>
                    <a:lnTo>
                      <a:pt x="0" y="18"/>
                    </a:lnTo>
                    <a:lnTo>
                      <a:pt x="4" y="20"/>
                    </a:lnTo>
                    <a:lnTo>
                      <a:pt x="9" y="21"/>
                    </a:lnTo>
                    <a:lnTo>
                      <a:pt x="12" y="22"/>
                    </a:lnTo>
                    <a:lnTo>
                      <a:pt x="17" y="23"/>
                    </a:lnTo>
                    <a:lnTo>
                      <a:pt x="24" y="23"/>
                    </a:lnTo>
                    <a:lnTo>
                      <a:pt x="24" y="12"/>
                    </a:lnTo>
                    <a:lnTo>
                      <a:pt x="19" y="12"/>
                    </a:lnTo>
                    <a:lnTo>
                      <a:pt x="15" y="11"/>
                    </a:lnTo>
                    <a:lnTo>
                      <a:pt x="14" y="11"/>
                    </a:lnTo>
                    <a:lnTo>
                      <a:pt x="11" y="10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4" y="3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1256"/>
              <p:cNvSpPr>
                <a:spLocks/>
              </p:cNvSpPr>
              <p:nvPr/>
            </p:nvSpPr>
            <p:spPr bwMode="auto">
              <a:xfrm>
                <a:off x="3259816" y="2074326"/>
                <a:ext cx="157513" cy="80829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52" y="4"/>
                  </a:cxn>
                  <a:cxn ang="0">
                    <a:pos x="62" y="5"/>
                  </a:cxn>
                  <a:cxn ang="0">
                    <a:pos x="66" y="2"/>
                  </a:cxn>
                  <a:cxn ang="0">
                    <a:pos x="75" y="4"/>
                  </a:cxn>
                  <a:cxn ang="0">
                    <a:pos x="76" y="12"/>
                  </a:cxn>
                  <a:cxn ang="0">
                    <a:pos x="74" y="38"/>
                  </a:cxn>
                  <a:cxn ang="0">
                    <a:pos x="66" y="39"/>
                  </a:cxn>
                  <a:cxn ang="0">
                    <a:pos x="44" y="38"/>
                  </a:cxn>
                  <a:cxn ang="0">
                    <a:pos x="45" y="34"/>
                  </a:cxn>
                  <a:cxn ang="0">
                    <a:pos x="46" y="31"/>
                  </a:cxn>
                  <a:cxn ang="0">
                    <a:pos x="47" y="28"/>
                  </a:cxn>
                  <a:cxn ang="0">
                    <a:pos x="51" y="26"/>
                  </a:cxn>
                  <a:cxn ang="0">
                    <a:pos x="56" y="24"/>
                  </a:cxn>
                  <a:cxn ang="0">
                    <a:pos x="56" y="23"/>
                  </a:cxn>
                  <a:cxn ang="0">
                    <a:pos x="52" y="22"/>
                  </a:cxn>
                  <a:cxn ang="0">
                    <a:pos x="32" y="24"/>
                  </a:cxn>
                  <a:cxn ang="0">
                    <a:pos x="21" y="26"/>
                  </a:cxn>
                  <a:cxn ang="0">
                    <a:pos x="17" y="23"/>
                  </a:cxn>
                  <a:cxn ang="0">
                    <a:pos x="11" y="22"/>
                  </a:cxn>
                  <a:cxn ang="0">
                    <a:pos x="5" y="17"/>
                  </a:cxn>
                  <a:cxn ang="0">
                    <a:pos x="0" y="13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10" y="4"/>
                  </a:cxn>
                  <a:cxn ang="0">
                    <a:pos x="35" y="19"/>
                  </a:cxn>
                  <a:cxn ang="0">
                    <a:pos x="26" y="12"/>
                  </a:cxn>
                  <a:cxn ang="0">
                    <a:pos x="32" y="8"/>
                  </a:cxn>
                  <a:cxn ang="0">
                    <a:pos x="42" y="14"/>
                  </a:cxn>
                  <a:cxn ang="0">
                    <a:pos x="49" y="7"/>
                  </a:cxn>
                  <a:cxn ang="0">
                    <a:pos x="36" y="4"/>
                  </a:cxn>
                  <a:cxn ang="0">
                    <a:pos x="37" y="0"/>
                  </a:cxn>
                </a:cxnLst>
                <a:rect l="0" t="0" r="r" b="b"/>
                <a:pathLst>
                  <a:path w="76" h="39">
                    <a:moveTo>
                      <a:pt x="37" y="0"/>
                    </a:moveTo>
                    <a:lnTo>
                      <a:pt x="46" y="0"/>
                    </a:lnTo>
                    <a:lnTo>
                      <a:pt x="49" y="2"/>
                    </a:lnTo>
                    <a:lnTo>
                      <a:pt x="52" y="4"/>
                    </a:lnTo>
                    <a:lnTo>
                      <a:pt x="56" y="5"/>
                    </a:lnTo>
                    <a:lnTo>
                      <a:pt x="62" y="5"/>
                    </a:lnTo>
                    <a:lnTo>
                      <a:pt x="64" y="3"/>
                    </a:lnTo>
                    <a:lnTo>
                      <a:pt x="66" y="2"/>
                    </a:lnTo>
                    <a:lnTo>
                      <a:pt x="72" y="2"/>
                    </a:lnTo>
                    <a:lnTo>
                      <a:pt x="75" y="4"/>
                    </a:lnTo>
                    <a:lnTo>
                      <a:pt x="76" y="7"/>
                    </a:lnTo>
                    <a:lnTo>
                      <a:pt x="76" y="12"/>
                    </a:lnTo>
                    <a:lnTo>
                      <a:pt x="72" y="31"/>
                    </a:lnTo>
                    <a:lnTo>
                      <a:pt x="74" y="38"/>
                    </a:lnTo>
                    <a:lnTo>
                      <a:pt x="70" y="38"/>
                    </a:lnTo>
                    <a:lnTo>
                      <a:pt x="66" y="39"/>
                    </a:lnTo>
                    <a:lnTo>
                      <a:pt x="45" y="39"/>
                    </a:lnTo>
                    <a:lnTo>
                      <a:pt x="44" y="38"/>
                    </a:lnTo>
                    <a:lnTo>
                      <a:pt x="44" y="36"/>
                    </a:lnTo>
                    <a:lnTo>
                      <a:pt x="45" y="34"/>
                    </a:lnTo>
                    <a:lnTo>
                      <a:pt x="47" y="33"/>
                    </a:lnTo>
                    <a:lnTo>
                      <a:pt x="46" y="31"/>
                    </a:lnTo>
                    <a:lnTo>
                      <a:pt x="47" y="29"/>
                    </a:lnTo>
                    <a:lnTo>
                      <a:pt x="47" y="28"/>
                    </a:lnTo>
                    <a:lnTo>
                      <a:pt x="50" y="27"/>
                    </a:lnTo>
                    <a:lnTo>
                      <a:pt x="51" y="26"/>
                    </a:lnTo>
                    <a:lnTo>
                      <a:pt x="54" y="26"/>
                    </a:lnTo>
                    <a:lnTo>
                      <a:pt x="56" y="24"/>
                    </a:lnTo>
                    <a:lnTo>
                      <a:pt x="57" y="23"/>
                    </a:lnTo>
                    <a:lnTo>
                      <a:pt x="56" y="23"/>
                    </a:lnTo>
                    <a:lnTo>
                      <a:pt x="54" y="22"/>
                    </a:lnTo>
                    <a:lnTo>
                      <a:pt x="52" y="22"/>
                    </a:lnTo>
                    <a:lnTo>
                      <a:pt x="44" y="23"/>
                    </a:lnTo>
                    <a:lnTo>
                      <a:pt x="32" y="24"/>
                    </a:lnTo>
                    <a:lnTo>
                      <a:pt x="22" y="26"/>
                    </a:lnTo>
                    <a:lnTo>
                      <a:pt x="21" y="26"/>
                    </a:lnTo>
                    <a:lnTo>
                      <a:pt x="19" y="24"/>
                    </a:lnTo>
                    <a:lnTo>
                      <a:pt x="17" y="23"/>
                    </a:lnTo>
                    <a:lnTo>
                      <a:pt x="17" y="22"/>
                    </a:lnTo>
                    <a:lnTo>
                      <a:pt x="11" y="22"/>
                    </a:lnTo>
                    <a:lnTo>
                      <a:pt x="10" y="17"/>
                    </a:lnTo>
                    <a:lnTo>
                      <a:pt x="5" y="17"/>
                    </a:lnTo>
                    <a:lnTo>
                      <a:pt x="2" y="14"/>
                    </a:lnTo>
                    <a:lnTo>
                      <a:pt x="0" y="13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10" y="4"/>
                    </a:lnTo>
                    <a:lnTo>
                      <a:pt x="29" y="19"/>
                    </a:lnTo>
                    <a:lnTo>
                      <a:pt x="35" y="19"/>
                    </a:lnTo>
                    <a:lnTo>
                      <a:pt x="30" y="16"/>
                    </a:lnTo>
                    <a:lnTo>
                      <a:pt x="26" y="12"/>
                    </a:lnTo>
                    <a:lnTo>
                      <a:pt x="26" y="7"/>
                    </a:lnTo>
                    <a:lnTo>
                      <a:pt x="32" y="8"/>
                    </a:lnTo>
                    <a:lnTo>
                      <a:pt x="37" y="10"/>
                    </a:lnTo>
                    <a:lnTo>
                      <a:pt x="42" y="14"/>
                    </a:lnTo>
                    <a:lnTo>
                      <a:pt x="49" y="16"/>
                    </a:lnTo>
                    <a:lnTo>
                      <a:pt x="49" y="7"/>
                    </a:lnTo>
                    <a:lnTo>
                      <a:pt x="41" y="7"/>
                    </a:lnTo>
                    <a:lnTo>
                      <a:pt x="36" y="4"/>
                    </a:lnTo>
                    <a:lnTo>
                      <a:pt x="35" y="2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1257"/>
              <p:cNvSpPr>
                <a:spLocks/>
              </p:cNvSpPr>
              <p:nvPr/>
            </p:nvSpPr>
            <p:spPr bwMode="auto">
              <a:xfrm>
                <a:off x="3382096" y="2397642"/>
                <a:ext cx="93265" cy="55959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20" y="0"/>
                  </a:cxn>
                  <a:cxn ang="0">
                    <a:pos x="26" y="3"/>
                  </a:cxn>
                  <a:cxn ang="0">
                    <a:pos x="34" y="8"/>
                  </a:cxn>
                  <a:cxn ang="0">
                    <a:pos x="41" y="15"/>
                  </a:cxn>
                  <a:cxn ang="0">
                    <a:pos x="45" y="21"/>
                  </a:cxn>
                  <a:cxn ang="0">
                    <a:pos x="42" y="23"/>
                  </a:cxn>
                  <a:cxn ang="0">
                    <a:pos x="35" y="27"/>
                  </a:cxn>
                  <a:cxn ang="0">
                    <a:pos x="20" y="23"/>
                  </a:cxn>
                  <a:cxn ang="0">
                    <a:pos x="11" y="21"/>
                  </a:cxn>
                  <a:cxn ang="0">
                    <a:pos x="3" y="17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8" y="13"/>
                  </a:cxn>
                  <a:cxn ang="0">
                    <a:pos x="11" y="10"/>
                  </a:cxn>
                  <a:cxn ang="0">
                    <a:pos x="12" y="8"/>
                  </a:cxn>
                  <a:cxn ang="0">
                    <a:pos x="12" y="7"/>
                  </a:cxn>
                  <a:cxn ang="0">
                    <a:pos x="15" y="2"/>
                  </a:cxn>
                  <a:cxn ang="0">
                    <a:pos x="17" y="0"/>
                  </a:cxn>
                </a:cxnLst>
                <a:rect l="0" t="0" r="r" b="b"/>
                <a:pathLst>
                  <a:path w="45" h="27">
                    <a:moveTo>
                      <a:pt x="17" y="0"/>
                    </a:moveTo>
                    <a:lnTo>
                      <a:pt x="20" y="0"/>
                    </a:lnTo>
                    <a:lnTo>
                      <a:pt x="26" y="3"/>
                    </a:lnTo>
                    <a:lnTo>
                      <a:pt x="34" y="8"/>
                    </a:lnTo>
                    <a:lnTo>
                      <a:pt x="41" y="15"/>
                    </a:lnTo>
                    <a:lnTo>
                      <a:pt x="45" y="21"/>
                    </a:lnTo>
                    <a:lnTo>
                      <a:pt x="42" y="23"/>
                    </a:lnTo>
                    <a:lnTo>
                      <a:pt x="35" y="27"/>
                    </a:lnTo>
                    <a:lnTo>
                      <a:pt x="20" y="23"/>
                    </a:lnTo>
                    <a:lnTo>
                      <a:pt x="11" y="21"/>
                    </a:lnTo>
                    <a:lnTo>
                      <a:pt x="3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8" y="13"/>
                    </a:lnTo>
                    <a:lnTo>
                      <a:pt x="11" y="10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5" y="2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1258"/>
              <p:cNvSpPr>
                <a:spLocks/>
              </p:cNvSpPr>
              <p:nvPr/>
            </p:nvSpPr>
            <p:spPr bwMode="auto">
              <a:xfrm>
                <a:off x="3469143" y="2198678"/>
                <a:ext cx="126425" cy="101555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20" y="0"/>
                  </a:cxn>
                  <a:cxn ang="0">
                    <a:pos x="34" y="1"/>
                  </a:cxn>
                  <a:cxn ang="0">
                    <a:pos x="47" y="3"/>
                  </a:cxn>
                  <a:cxn ang="0">
                    <a:pos x="61" y="5"/>
                  </a:cxn>
                  <a:cxn ang="0">
                    <a:pos x="61" y="11"/>
                  </a:cxn>
                  <a:cxn ang="0">
                    <a:pos x="58" y="12"/>
                  </a:cxn>
                  <a:cxn ang="0">
                    <a:pos x="56" y="15"/>
                  </a:cxn>
                  <a:cxn ang="0">
                    <a:pos x="53" y="16"/>
                  </a:cxn>
                  <a:cxn ang="0">
                    <a:pos x="49" y="22"/>
                  </a:cxn>
                  <a:cxn ang="0">
                    <a:pos x="44" y="27"/>
                  </a:cxn>
                  <a:cxn ang="0">
                    <a:pos x="38" y="31"/>
                  </a:cxn>
                  <a:cxn ang="0">
                    <a:pos x="30" y="32"/>
                  </a:cxn>
                  <a:cxn ang="0">
                    <a:pos x="27" y="32"/>
                  </a:cxn>
                  <a:cxn ang="0">
                    <a:pos x="25" y="31"/>
                  </a:cxn>
                  <a:cxn ang="0">
                    <a:pos x="20" y="31"/>
                  </a:cxn>
                  <a:cxn ang="0">
                    <a:pos x="20" y="33"/>
                  </a:cxn>
                  <a:cxn ang="0">
                    <a:pos x="19" y="36"/>
                  </a:cxn>
                  <a:cxn ang="0">
                    <a:pos x="24" y="36"/>
                  </a:cxn>
                  <a:cxn ang="0">
                    <a:pos x="23" y="40"/>
                  </a:cxn>
                  <a:cxn ang="0">
                    <a:pos x="22" y="42"/>
                  </a:cxn>
                  <a:cxn ang="0">
                    <a:pos x="15" y="49"/>
                  </a:cxn>
                  <a:cxn ang="0">
                    <a:pos x="7" y="49"/>
                  </a:cxn>
                  <a:cxn ang="0">
                    <a:pos x="7" y="37"/>
                  </a:cxn>
                  <a:cxn ang="0">
                    <a:pos x="3" y="31"/>
                  </a:cxn>
                  <a:cxn ang="0">
                    <a:pos x="3" y="23"/>
                  </a:cxn>
                  <a:cxn ang="0">
                    <a:pos x="0" y="17"/>
                  </a:cxn>
                  <a:cxn ang="0">
                    <a:pos x="0" y="10"/>
                  </a:cxn>
                  <a:cxn ang="0">
                    <a:pos x="10" y="10"/>
                  </a:cxn>
                  <a:cxn ang="0">
                    <a:pos x="10" y="6"/>
                  </a:cxn>
                  <a:cxn ang="0">
                    <a:pos x="12" y="5"/>
                  </a:cxn>
                  <a:cxn ang="0">
                    <a:pos x="13" y="2"/>
                  </a:cxn>
                  <a:cxn ang="0">
                    <a:pos x="14" y="1"/>
                  </a:cxn>
                  <a:cxn ang="0">
                    <a:pos x="17" y="0"/>
                  </a:cxn>
                </a:cxnLst>
                <a:rect l="0" t="0" r="r" b="b"/>
                <a:pathLst>
                  <a:path w="61" h="49">
                    <a:moveTo>
                      <a:pt x="17" y="0"/>
                    </a:moveTo>
                    <a:lnTo>
                      <a:pt x="20" y="0"/>
                    </a:lnTo>
                    <a:lnTo>
                      <a:pt x="34" y="1"/>
                    </a:lnTo>
                    <a:lnTo>
                      <a:pt x="47" y="3"/>
                    </a:lnTo>
                    <a:lnTo>
                      <a:pt x="61" y="5"/>
                    </a:lnTo>
                    <a:lnTo>
                      <a:pt x="61" y="11"/>
                    </a:lnTo>
                    <a:lnTo>
                      <a:pt x="58" y="12"/>
                    </a:lnTo>
                    <a:lnTo>
                      <a:pt x="56" y="15"/>
                    </a:lnTo>
                    <a:lnTo>
                      <a:pt x="53" y="16"/>
                    </a:lnTo>
                    <a:lnTo>
                      <a:pt x="49" y="22"/>
                    </a:lnTo>
                    <a:lnTo>
                      <a:pt x="44" y="27"/>
                    </a:lnTo>
                    <a:lnTo>
                      <a:pt x="38" y="31"/>
                    </a:lnTo>
                    <a:lnTo>
                      <a:pt x="30" y="32"/>
                    </a:lnTo>
                    <a:lnTo>
                      <a:pt x="27" y="32"/>
                    </a:lnTo>
                    <a:lnTo>
                      <a:pt x="25" y="31"/>
                    </a:lnTo>
                    <a:lnTo>
                      <a:pt x="20" y="31"/>
                    </a:lnTo>
                    <a:lnTo>
                      <a:pt x="20" y="33"/>
                    </a:lnTo>
                    <a:lnTo>
                      <a:pt x="19" y="36"/>
                    </a:lnTo>
                    <a:lnTo>
                      <a:pt x="24" y="36"/>
                    </a:lnTo>
                    <a:lnTo>
                      <a:pt x="23" y="40"/>
                    </a:lnTo>
                    <a:lnTo>
                      <a:pt x="22" y="42"/>
                    </a:lnTo>
                    <a:lnTo>
                      <a:pt x="15" y="49"/>
                    </a:lnTo>
                    <a:lnTo>
                      <a:pt x="7" y="49"/>
                    </a:lnTo>
                    <a:lnTo>
                      <a:pt x="7" y="37"/>
                    </a:lnTo>
                    <a:lnTo>
                      <a:pt x="3" y="31"/>
                    </a:lnTo>
                    <a:lnTo>
                      <a:pt x="3" y="23"/>
                    </a:lnTo>
                    <a:lnTo>
                      <a:pt x="0" y="17"/>
                    </a:lnTo>
                    <a:lnTo>
                      <a:pt x="0" y="10"/>
                    </a:lnTo>
                    <a:lnTo>
                      <a:pt x="10" y="10"/>
                    </a:lnTo>
                    <a:lnTo>
                      <a:pt x="10" y="6"/>
                    </a:lnTo>
                    <a:lnTo>
                      <a:pt x="12" y="5"/>
                    </a:lnTo>
                    <a:lnTo>
                      <a:pt x="13" y="2"/>
                    </a:lnTo>
                    <a:lnTo>
                      <a:pt x="14" y="1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1259"/>
              <p:cNvSpPr>
                <a:spLocks/>
              </p:cNvSpPr>
              <p:nvPr/>
            </p:nvSpPr>
            <p:spPr bwMode="auto">
              <a:xfrm>
                <a:off x="3218366" y="2018369"/>
                <a:ext cx="41451" cy="331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1"/>
                  </a:cxn>
                  <a:cxn ang="0">
                    <a:pos x="10" y="5"/>
                  </a:cxn>
                  <a:cxn ang="0">
                    <a:pos x="15" y="9"/>
                  </a:cxn>
                  <a:cxn ang="0">
                    <a:pos x="20" y="11"/>
                  </a:cxn>
                  <a:cxn ang="0">
                    <a:pos x="20" y="14"/>
                  </a:cxn>
                  <a:cxn ang="0">
                    <a:pos x="18" y="15"/>
                  </a:cxn>
                  <a:cxn ang="0">
                    <a:pos x="16" y="16"/>
                  </a:cxn>
                  <a:cxn ang="0">
                    <a:pos x="11" y="16"/>
                  </a:cxn>
                  <a:cxn ang="0">
                    <a:pos x="10" y="14"/>
                  </a:cxn>
                  <a:cxn ang="0">
                    <a:pos x="6" y="11"/>
                  </a:cxn>
                  <a:cxn ang="0">
                    <a:pos x="3" y="9"/>
                  </a:cxn>
                  <a:cxn ang="0">
                    <a:pos x="2" y="6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0" t="0" r="r" b="b"/>
                <a:pathLst>
                  <a:path w="20" h="16">
                    <a:moveTo>
                      <a:pt x="0" y="0"/>
                    </a:moveTo>
                    <a:lnTo>
                      <a:pt x="6" y="1"/>
                    </a:lnTo>
                    <a:lnTo>
                      <a:pt x="10" y="5"/>
                    </a:lnTo>
                    <a:lnTo>
                      <a:pt x="15" y="9"/>
                    </a:lnTo>
                    <a:lnTo>
                      <a:pt x="20" y="11"/>
                    </a:lnTo>
                    <a:lnTo>
                      <a:pt x="20" y="14"/>
                    </a:lnTo>
                    <a:lnTo>
                      <a:pt x="18" y="15"/>
                    </a:lnTo>
                    <a:lnTo>
                      <a:pt x="16" y="16"/>
                    </a:lnTo>
                    <a:lnTo>
                      <a:pt x="11" y="16"/>
                    </a:lnTo>
                    <a:lnTo>
                      <a:pt x="10" y="14"/>
                    </a:lnTo>
                    <a:lnTo>
                      <a:pt x="6" y="11"/>
                    </a:lnTo>
                    <a:lnTo>
                      <a:pt x="3" y="9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1260"/>
              <p:cNvSpPr>
                <a:spLocks/>
              </p:cNvSpPr>
              <p:nvPr/>
            </p:nvSpPr>
            <p:spPr bwMode="auto">
              <a:xfrm>
                <a:off x="3243236" y="2132357"/>
                <a:ext cx="29015" cy="2279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11" y="1"/>
                  </a:cxn>
                  <a:cxn ang="0">
                    <a:pos x="13" y="3"/>
                  </a:cxn>
                  <a:cxn ang="0">
                    <a:pos x="14" y="5"/>
                  </a:cxn>
                  <a:cxn ang="0">
                    <a:pos x="14" y="9"/>
                  </a:cxn>
                  <a:cxn ang="0">
                    <a:pos x="11" y="11"/>
                  </a:cxn>
                  <a:cxn ang="0">
                    <a:pos x="0" y="11"/>
                  </a:cxn>
                  <a:cxn ang="0">
                    <a:pos x="1" y="8"/>
                  </a:cxn>
                  <a:cxn ang="0">
                    <a:pos x="3" y="5"/>
                  </a:cxn>
                  <a:cxn ang="0">
                    <a:pos x="5" y="3"/>
                  </a:cxn>
                  <a:cxn ang="0">
                    <a:pos x="8" y="1"/>
                  </a:cxn>
                  <a:cxn ang="0">
                    <a:pos x="11" y="0"/>
                  </a:cxn>
                </a:cxnLst>
                <a:rect l="0" t="0" r="r" b="b"/>
                <a:pathLst>
                  <a:path w="14" h="11">
                    <a:moveTo>
                      <a:pt x="11" y="0"/>
                    </a:moveTo>
                    <a:lnTo>
                      <a:pt x="11" y="1"/>
                    </a:lnTo>
                    <a:lnTo>
                      <a:pt x="13" y="3"/>
                    </a:lnTo>
                    <a:lnTo>
                      <a:pt x="14" y="5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8" y="1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1261"/>
              <p:cNvSpPr>
                <a:spLocks/>
              </p:cNvSpPr>
              <p:nvPr/>
            </p:nvSpPr>
            <p:spPr bwMode="auto">
              <a:xfrm>
                <a:off x="3228729" y="1933394"/>
                <a:ext cx="155441" cy="84975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7" y="0"/>
                  </a:cxn>
                  <a:cxn ang="0">
                    <a:pos x="20" y="3"/>
                  </a:cxn>
                  <a:cxn ang="0">
                    <a:pos x="22" y="4"/>
                  </a:cxn>
                  <a:cxn ang="0">
                    <a:pos x="26" y="8"/>
                  </a:cxn>
                  <a:cxn ang="0">
                    <a:pos x="31" y="8"/>
                  </a:cxn>
                  <a:cxn ang="0">
                    <a:pos x="32" y="6"/>
                  </a:cxn>
                  <a:cxn ang="0">
                    <a:pos x="35" y="4"/>
                  </a:cxn>
                  <a:cxn ang="0">
                    <a:pos x="40" y="4"/>
                  </a:cxn>
                  <a:cxn ang="0">
                    <a:pos x="44" y="8"/>
                  </a:cxn>
                  <a:cxn ang="0">
                    <a:pos x="45" y="11"/>
                  </a:cxn>
                  <a:cxn ang="0">
                    <a:pos x="46" y="12"/>
                  </a:cxn>
                  <a:cxn ang="0">
                    <a:pos x="47" y="14"/>
                  </a:cxn>
                  <a:cxn ang="0">
                    <a:pos x="50" y="14"/>
                  </a:cxn>
                  <a:cxn ang="0">
                    <a:pos x="51" y="12"/>
                  </a:cxn>
                  <a:cxn ang="0">
                    <a:pos x="54" y="11"/>
                  </a:cxn>
                  <a:cxn ang="0">
                    <a:pos x="55" y="11"/>
                  </a:cxn>
                  <a:cxn ang="0">
                    <a:pos x="59" y="12"/>
                  </a:cxn>
                  <a:cxn ang="0">
                    <a:pos x="61" y="13"/>
                  </a:cxn>
                  <a:cxn ang="0">
                    <a:pos x="67" y="19"/>
                  </a:cxn>
                  <a:cxn ang="0">
                    <a:pos x="65" y="22"/>
                  </a:cxn>
                  <a:cxn ang="0">
                    <a:pos x="64" y="24"/>
                  </a:cxn>
                  <a:cxn ang="0">
                    <a:pos x="66" y="26"/>
                  </a:cxn>
                  <a:cxn ang="0">
                    <a:pos x="69" y="28"/>
                  </a:cxn>
                  <a:cxn ang="0">
                    <a:pos x="72" y="29"/>
                  </a:cxn>
                  <a:cxn ang="0">
                    <a:pos x="75" y="34"/>
                  </a:cxn>
                  <a:cxn ang="0">
                    <a:pos x="75" y="37"/>
                  </a:cxn>
                  <a:cxn ang="0">
                    <a:pos x="74" y="38"/>
                  </a:cxn>
                  <a:cxn ang="0">
                    <a:pos x="71" y="39"/>
                  </a:cxn>
                  <a:cxn ang="0">
                    <a:pos x="70" y="41"/>
                  </a:cxn>
                  <a:cxn ang="0">
                    <a:pos x="64" y="41"/>
                  </a:cxn>
                  <a:cxn ang="0">
                    <a:pos x="54" y="31"/>
                  </a:cxn>
                  <a:cxn ang="0">
                    <a:pos x="45" y="31"/>
                  </a:cxn>
                  <a:cxn ang="0">
                    <a:pos x="40" y="29"/>
                  </a:cxn>
                  <a:cxn ang="0">
                    <a:pos x="36" y="28"/>
                  </a:cxn>
                  <a:cxn ang="0">
                    <a:pos x="31" y="28"/>
                  </a:cxn>
                  <a:cxn ang="0">
                    <a:pos x="30" y="27"/>
                  </a:cxn>
                  <a:cxn ang="0">
                    <a:pos x="27" y="26"/>
                  </a:cxn>
                  <a:cxn ang="0">
                    <a:pos x="23" y="26"/>
                  </a:cxn>
                  <a:cxn ang="0">
                    <a:pos x="21" y="27"/>
                  </a:cxn>
                  <a:cxn ang="0">
                    <a:pos x="11" y="27"/>
                  </a:cxn>
                  <a:cxn ang="0">
                    <a:pos x="8" y="26"/>
                  </a:cxn>
                  <a:cxn ang="0">
                    <a:pos x="6" y="23"/>
                  </a:cxn>
                  <a:cxn ang="0">
                    <a:pos x="8" y="21"/>
                  </a:cxn>
                  <a:cxn ang="0">
                    <a:pos x="12" y="21"/>
                  </a:cxn>
                  <a:cxn ang="0">
                    <a:pos x="15" y="19"/>
                  </a:cxn>
                  <a:cxn ang="0">
                    <a:pos x="18" y="19"/>
                  </a:cxn>
                  <a:cxn ang="0">
                    <a:pos x="17" y="18"/>
                  </a:cxn>
                  <a:cxn ang="0">
                    <a:pos x="17" y="16"/>
                  </a:cxn>
                  <a:cxn ang="0">
                    <a:pos x="18" y="14"/>
                  </a:cxn>
                  <a:cxn ang="0">
                    <a:pos x="13" y="14"/>
                  </a:cxn>
                  <a:cxn ang="0">
                    <a:pos x="11" y="16"/>
                  </a:cxn>
                  <a:cxn ang="0">
                    <a:pos x="6" y="16"/>
                  </a:cxn>
                  <a:cxn ang="0">
                    <a:pos x="5" y="14"/>
                  </a:cxn>
                  <a:cxn ang="0">
                    <a:pos x="7" y="9"/>
                  </a:cxn>
                  <a:cxn ang="0">
                    <a:pos x="3" y="9"/>
                  </a:cxn>
                  <a:cxn ang="0">
                    <a:pos x="1" y="8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3" y="3"/>
                  </a:cxn>
                  <a:cxn ang="0">
                    <a:pos x="6" y="2"/>
                  </a:cxn>
                  <a:cxn ang="0">
                    <a:pos x="10" y="0"/>
                  </a:cxn>
                </a:cxnLst>
                <a:rect l="0" t="0" r="r" b="b"/>
                <a:pathLst>
                  <a:path w="75" h="41">
                    <a:moveTo>
                      <a:pt x="10" y="0"/>
                    </a:moveTo>
                    <a:lnTo>
                      <a:pt x="17" y="0"/>
                    </a:lnTo>
                    <a:lnTo>
                      <a:pt x="20" y="3"/>
                    </a:lnTo>
                    <a:lnTo>
                      <a:pt x="22" y="4"/>
                    </a:lnTo>
                    <a:lnTo>
                      <a:pt x="26" y="8"/>
                    </a:lnTo>
                    <a:lnTo>
                      <a:pt x="31" y="8"/>
                    </a:lnTo>
                    <a:lnTo>
                      <a:pt x="32" y="6"/>
                    </a:lnTo>
                    <a:lnTo>
                      <a:pt x="35" y="4"/>
                    </a:lnTo>
                    <a:lnTo>
                      <a:pt x="40" y="4"/>
                    </a:lnTo>
                    <a:lnTo>
                      <a:pt x="44" y="8"/>
                    </a:lnTo>
                    <a:lnTo>
                      <a:pt x="45" y="11"/>
                    </a:lnTo>
                    <a:lnTo>
                      <a:pt x="46" y="12"/>
                    </a:lnTo>
                    <a:lnTo>
                      <a:pt x="47" y="14"/>
                    </a:lnTo>
                    <a:lnTo>
                      <a:pt x="50" y="14"/>
                    </a:lnTo>
                    <a:lnTo>
                      <a:pt x="51" y="12"/>
                    </a:lnTo>
                    <a:lnTo>
                      <a:pt x="54" y="11"/>
                    </a:lnTo>
                    <a:lnTo>
                      <a:pt x="55" y="11"/>
                    </a:lnTo>
                    <a:lnTo>
                      <a:pt x="59" y="12"/>
                    </a:lnTo>
                    <a:lnTo>
                      <a:pt x="61" y="13"/>
                    </a:lnTo>
                    <a:lnTo>
                      <a:pt x="67" y="19"/>
                    </a:lnTo>
                    <a:lnTo>
                      <a:pt x="65" y="22"/>
                    </a:lnTo>
                    <a:lnTo>
                      <a:pt x="64" y="24"/>
                    </a:lnTo>
                    <a:lnTo>
                      <a:pt x="66" y="26"/>
                    </a:lnTo>
                    <a:lnTo>
                      <a:pt x="69" y="28"/>
                    </a:lnTo>
                    <a:lnTo>
                      <a:pt x="72" y="29"/>
                    </a:lnTo>
                    <a:lnTo>
                      <a:pt x="75" y="34"/>
                    </a:lnTo>
                    <a:lnTo>
                      <a:pt x="75" y="37"/>
                    </a:lnTo>
                    <a:lnTo>
                      <a:pt x="74" y="38"/>
                    </a:lnTo>
                    <a:lnTo>
                      <a:pt x="71" y="39"/>
                    </a:lnTo>
                    <a:lnTo>
                      <a:pt x="70" y="41"/>
                    </a:lnTo>
                    <a:lnTo>
                      <a:pt x="64" y="41"/>
                    </a:lnTo>
                    <a:lnTo>
                      <a:pt x="54" y="31"/>
                    </a:lnTo>
                    <a:lnTo>
                      <a:pt x="45" y="31"/>
                    </a:lnTo>
                    <a:lnTo>
                      <a:pt x="40" y="29"/>
                    </a:lnTo>
                    <a:lnTo>
                      <a:pt x="36" y="28"/>
                    </a:lnTo>
                    <a:lnTo>
                      <a:pt x="31" y="28"/>
                    </a:lnTo>
                    <a:lnTo>
                      <a:pt x="30" y="27"/>
                    </a:lnTo>
                    <a:lnTo>
                      <a:pt x="27" y="26"/>
                    </a:lnTo>
                    <a:lnTo>
                      <a:pt x="23" y="26"/>
                    </a:lnTo>
                    <a:lnTo>
                      <a:pt x="21" y="27"/>
                    </a:lnTo>
                    <a:lnTo>
                      <a:pt x="11" y="27"/>
                    </a:lnTo>
                    <a:lnTo>
                      <a:pt x="8" y="26"/>
                    </a:lnTo>
                    <a:lnTo>
                      <a:pt x="6" y="23"/>
                    </a:lnTo>
                    <a:lnTo>
                      <a:pt x="8" y="21"/>
                    </a:lnTo>
                    <a:lnTo>
                      <a:pt x="12" y="21"/>
                    </a:lnTo>
                    <a:lnTo>
                      <a:pt x="15" y="19"/>
                    </a:lnTo>
                    <a:lnTo>
                      <a:pt x="18" y="19"/>
                    </a:lnTo>
                    <a:lnTo>
                      <a:pt x="17" y="18"/>
                    </a:lnTo>
                    <a:lnTo>
                      <a:pt x="17" y="16"/>
                    </a:lnTo>
                    <a:lnTo>
                      <a:pt x="18" y="14"/>
                    </a:lnTo>
                    <a:lnTo>
                      <a:pt x="13" y="14"/>
                    </a:lnTo>
                    <a:lnTo>
                      <a:pt x="11" y="16"/>
                    </a:lnTo>
                    <a:lnTo>
                      <a:pt x="6" y="16"/>
                    </a:lnTo>
                    <a:lnTo>
                      <a:pt x="5" y="14"/>
                    </a:lnTo>
                    <a:lnTo>
                      <a:pt x="7" y="9"/>
                    </a:lnTo>
                    <a:lnTo>
                      <a:pt x="3" y="9"/>
                    </a:lnTo>
                    <a:lnTo>
                      <a:pt x="1" y="8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3" y="3"/>
                    </a:lnTo>
                    <a:lnTo>
                      <a:pt x="6" y="2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1262"/>
              <p:cNvSpPr>
                <a:spLocks/>
              </p:cNvSpPr>
              <p:nvPr/>
            </p:nvSpPr>
            <p:spPr bwMode="auto">
              <a:xfrm>
                <a:off x="3301267" y="2003860"/>
                <a:ext cx="31089" cy="1450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9" y="0"/>
                  </a:cxn>
                  <a:cxn ang="0">
                    <a:pos x="10" y="2"/>
                  </a:cxn>
                  <a:cxn ang="0">
                    <a:pos x="15" y="4"/>
                  </a:cxn>
                  <a:cxn ang="0">
                    <a:pos x="14" y="5"/>
                  </a:cxn>
                  <a:cxn ang="0">
                    <a:pos x="10" y="7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2" y="3"/>
                  </a:cxn>
                  <a:cxn ang="0">
                    <a:pos x="5" y="0"/>
                  </a:cxn>
                </a:cxnLst>
                <a:rect l="0" t="0" r="r" b="b"/>
                <a:pathLst>
                  <a:path w="15" h="7">
                    <a:moveTo>
                      <a:pt x="5" y="0"/>
                    </a:moveTo>
                    <a:lnTo>
                      <a:pt x="9" y="0"/>
                    </a:lnTo>
                    <a:lnTo>
                      <a:pt x="10" y="2"/>
                    </a:lnTo>
                    <a:lnTo>
                      <a:pt x="15" y="4"/>
                    </a:lnTo>
                    <a:lnTo>
                      <a:pt x="14" y="5"/>
                    </a:lnTo>
                    <a:lnTo>
                      <a:pt x="10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1263"/>
              <p:cNvSpPr>
                <a:spLocks/>
              </p:cNvSpPr>
              <p:nvPr/>
            </p:nvSpPr>
            <p:spPr bwMode="auto">
              <a:xfrm>
                <a:off x="3444272" y="2053601"/>
                <a:ext cx="412435" cy="13057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29" y="5"/>
                  </a:cxn>
                  <a:cxn ang="0">
                    <a:pos x="40" y="14"/>
                  </a:cxn>
                  <a:cxn ang="0">
                    <a:pos x="51" y="15"/>
                  </a:cxn>
                  <a:cxn ang="0">
                    <a:pos x="55" y="12"/>
                  </a:cxn>
                  <a:cxn ang="0">
                    <a:pos x="63" y="14"/>
                  </a:cxn>
                  <a:cxn ang="0">
                    <a:pos x="65" y="18"/>
                  </a:cxn>
                  <a:cxn ang="0">
                    <a:pos x="71" y="19"/>
                  </a:cxn>
                  <a:cxn ang="0">
                    <a:pos x="78" y="22"/>
                  </a:cxn>
                  <a:cxn ang="0">
                    <a:pos x="81" y="24"/>
                  </a:cxn>
                  <a:cxn ang="0">
                    <a:pos x="66" y="28"/>
                  </a:cxn>
                  <a:cxn ang="0">
                    <a:pos x="73" y="32"/>
                  </a:cxn>
                  <a:cxn ang="0">
                    <a:pos x="84" y="33"/>
                  </a:cxn>
                  <a:cxn ang="0">
                    <a:pos x="81" y="34"/>
                  </a:cxn>
                  <a:cxn ang="0">
                    <a:pos x="86" y="38"/>
                  </a:cxn>
                  <a:cxn ang="0">
                    <a:pos x="101" y="41"/>
                  </a:cxn>
                  <a:cxn ang="0">
                    <a:pos x="130" y="41"/>
                  </a:cxn>
                  <a:cxn ang="0">
                    <a:pos x="167" y="32"/>
                  </a:cxn>
                  <a:cxn ang="0">
                    <a:pos x="192" y="36"/>
                  </a:cxn>
                  <a:cxn ang="0">
                    <a:pos x="197" y="44"/>
                  </a:cxn>
                  <a:cxn ang="0">
                    <a:pos x="194" y="46"/>
                  </a:cxn>
                  <a:cxn ang="0">
                    <a:pos x="199" y="48"/>
                  </a:cxn>
                  <a:cxn ang="0">
                    <a:pos x="190" y="59"/>
                  </a:cxn>
                  <a:cxn ang="0">
                    <a:pos x="174" y="63"/>
                  </a:cxn>
                  <a:cxn ang="0">
                    <a:pos x="162" y="62"/>
                  </a:cxn>
                  <a:cxn ang="0">
                    <a:pos x="158" y="59"/>
                  </a:cxn>
                  <a:cxn ang="0">
                    <a:pos x="153" y="57"/>
                  </a:cxn>
                  <a:cxn ang="0">
                    <a:pos x="147" y="62"/>
                  </a:cxn>
                  <a:cxn ang="0">
                    <a:pos x="108" y="63"/>
                  </a:cxn>
                  <a:cxn ang="0">
                    <a:pos x="95" y="61"/>
                  </a:cxn>
                  <a:cxn ang="0">
                    <a:pos x="89" y="56"/>
                  </a:cxn>
                  <a:cxn ang="0">
                    <a:pos x="83" y="61"/>
                  </a:cxn>
                  <a:cxn ang="0">
                    <a:pos x="78" y="63"/>
                  </a:cxn>
                  <a:cxn ang="0">
                    <a:pos x="60" y="57"/>
                  </a:cxn>
                  <a:cxn ang="0">
                    <a:pos x="49" y="44"/>
                  </a:cxn>
                  <a:cxn ang="0">
                    <a:pos x="52" y="38"/>
                  </a:cxn>
                  <a:cxn ang="0">
                    <a:pos x="45" y="27"/>
                  </a:cxn>
                  <a:cxn ang="0">
                    <a:pos x="35" y="19"/>
                  </a:cxn>
                  <a:cxn ang="0">
                    <a:pos x="29" y="20"/>
                  </a:cxn>
                  <a:cxn ang="0">
                    <a:pos x="17" y="17"/>
                  </a:cxn>
                  <a:cxn ang="0">
                    <a:pos x="2" y="9"/>
                  </a:cxn>
                  <a:cxn ang="0">
                    <a:pos x="0" y="4"/>
                  </a:cxn>
                  <a:cxn ang="0">
                    <a:pos x="4" y="2"/>
                  </a:cxn>
                </a:cxnLst>
                <a:rect l="0" t="0" r="r" b="b"/>
                <a:pathLst>
                  <a:path w="199" h="63">
                    <a:moveTo>
                      <a:pt x="7" y="0"/>
                    </a:moveTo>
                    <a:lnTo>
                      <a:pt x="12" y="0"/>
                    </a:lnTo>
                    <a:lnTo>
                      <a:pt x="21" y="2"/>
                    </a:lnTo>
                    <a:lnTo>
                      <a:pt x="29" y="5"/>
                    </a:lnTo>
                    <a:lnTo>
                      <a:pt x="34" y="10"/>
                    </a:lnTo>
                    <a:lnTo>
                      <a:pt x="40" y="14"/>
                    </a:lnTo>
                    <a:lnTo>
                      <a:pt x="47" y="15"/>
                    </a:lnTo>
                    <a:lnTo>
                      <a:pt x="51" y="15"/>
                    </a:lnTo>
                    <a:lnTo>
                      <a:pt x="54" y="14"/>
                    </a:lnTo>
                    <a:lnTo>
                      <a:pt x="55" y="12"/>
                    </a:lnTo>
                    <a:lnTo>
                      <a:pt x="63" y="12"/>
                    </a:lnTo>
                    <a:lnTo>
                      <a:pt x="63" y="14"/>
                    </a:lnTo>
                    <a:lnTo>
                      <a:pt x="64" y="17"/>
                    </a:lnTo>
                    <a:lnTo>
                      <a:pt x="65" y="18"/>
                    </a:lnTo>
                    <a:lnTo>
                      <a:pt x="68" y="19"/>
                    </a:lnTo>
                    <a:lnTo>
                      <a:pt x="71" y="19"/>
                    </a:lnTo>
                    <a:lnTo>
                      <a:pt x="74" y="20"/>
                    </a:lnTo>
                    <a:lnTo>
                      <a:pt x="78" y="22"/>
                    </a:lnTo>
                    <a:lnTo>
                      <a:pt x="80" y="23"/>
                    </a:lnTo>
                    <a:lnTo>
                      <a:pt x="81" y="24"/>
                    </a:lnTo>
                    <a:lnTo>
                      <a:pt x="65" y="24"/>
                    </a:lnTo>
                    <a:lnTo>
                      <a:pt x="66" y="28"/>
                    </a:lnTo>
                    <a:lnTo>
                      <a:pt x="68" y="29"/>
                    </a:lnTo>
                    <a:lnTo>
                      <a:pt x="73" y="32"/>
                    </a:lnTo>
                    <a:lnTo>
                      <a:pt x="81" y="32"/>
                    </a:lnTo>
                    <a:lnTo>
                      <a:pt x="84" y="33"/>
                    </a:lnTo>
                    <a:lnTo>
                      <a:pt x="83" y="34"/>
                    </a:lnTo>
                    <a:lnTo>
                      <a:pt x="81" y="34"/>
                    </a:lnTo>
                    <a:lnTo>
                      <a:pt x="81" y="38"/>
                    </a:lnTo>
                    <a:lnTo>
                      <a:pt x="86" y="38"/>
                    </a:lnTo>
                    <a:lnTo>
                      <a:pt x="88" y="37"/>
                    </a:lnTo>
                    <a:lnTo>
                      <a:pt x="101" y="41"/>
                    </a:lnTo>
                    <a:lnTo>
                      <a:pt x="115" y="42"/>
                    </a:lnTo>
                    <a:lnTo>
                      <a:pt x="130" y="41"/>
                    </a:lnTo>
                    <a:lnTo>
                      <a:pt x="153" y="33"/>
                    </a:lnTo>
                    <a:lnTo>
                      <a:pt x="167" y="32"/>
                    </a:lnTo>
                    <a:lnTo>
                      <a:pt x="180" y="33"/>
                    </a:lnTo>
                    <a:lnTo>
                      <a:pt x="192" y="36"/>
                    </a:lnTo>
                    <a:lnTo>
                      <a:pt x="199" y="43"/>
                    </a:lnTo>
                    <a:lnTo>
                      <a:pt x="197" y="44"/>
                    </a:lnTo>
                    <a:lnTo>
                      <a:pt x="196" y="44"/>
                    </a:lnTo>
                    <a:lnTo>
                      <a:pt x="194" y="46"/>
                    </a:lnTo>
                    <a:lnTo>
                      <a:pt x="194" y="48"/>
                    </a:lnTo>
                    <a:lnTo>
                      <a:pt x="199" y="48"/>
                    </a:lnTo>
                    <a:lnTo>
                      <a:pt x="197" y="56"/>
                    </a:lnTo>
                    <a:lnTo>
                      <a:pt x="190" y="59"/>
                    </a:lnTo>
                    <a:lnTo>
                      <a:pt x="183" y="62"/>
                    </a:lnTo>
                    <a:lnTo>
                      <a:pt x="174" y="63"/>
                    </a:lnTo>
                    <a:lnTo>
                      <a:pt x="165" y="63"/>
                    </a:lnTo>
                    <a:lnTo>
                      <a:pt x="162" y="62"/>
                    </a:lnTo>
                    <a:lnTo>
                      <a:pt x="159" y="61"/>
                    </a:lnTo>
                    <a:lnTo>
                      <a:pt x="158" y="59"/>
                    </a:lnTo>
                    <a:lnTo>
                      <a:pt x="157" y="57"/>
                    </a:lnTo>
                    <a:lnTo>
                      <a:pt x="153" y="57"/>
                    </a:lnTo>
                    <a:lnTo>
                      <a:pt x="149" y="61"/>
                    </a:lnTo>
                    <a:lnTo>
                      <a:pt x="147" y="62"/>
                    </a:lnTo>
                    <a:lnTo>
                      <a:pt x="114" y="62"/>
                    </a:lnTo>
                    <a:lnTo>
                      <a:pt x="108" y="63"/>
                    </a:lnTo>
                    <a:lnTo>
                      <a:pt x="100" y="62"/>
                    </a:lnTo>
                    <a:lnTo>
                      <a:pt x="95" y="61"/>
                    </a:lnTo>
                    <a:lnTo>
                      <a:pt x="94" y="56"/>
                    </a:lnTo>
                    <a:lnTo>
                      <a:pt x="89" y="56"/>
                    </a:lnTo>
                    <a:lnTo>
                      <a:pt x="85" y="59"/>
                    </a:lnTo>
                    <a:lnTo>
                      <a:pt x="83" y="61"/>
                    </a:lnTo>
                    <a:lnTo>
                      <a:pt x="80" y="63"/>
                    </a:lnTo>
                    <a:lnTo>
                      <a:pt x="78" y="63"/>
                    </a:lnTo>
                    <a:lnTo>
                      <a:pt x="69" y="61"/>
                    </a:lnTo>
                    <a:lnTo>
                      <a:pt x="60" y="57"/>
                    </a:lnTo>
                    <a:lnTo>
                      <a:pt x="52" y="51"/>
                    </a:lnTo>
                    <a:lnTo>
                      <a:pt x="49" y="44"/>
                    </a:lnTo>
                    <a:lnTo>
                      <a:pt x="49" y="42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45" y="27"/>
                    </a:lnTo>
                    <a:lnTo>
                      <a:pt x="37" y="17"/>
                    </a:lnTo>
                    <a:lnTo>
                      <a:pt x="35" y="19"/>
                    </a:lnTo>
                    <a:lnTo>
                      <a:pt x="32" y="20"/>
                    </a:lnTo>
                    <a:lnTo>
                      <a:pt x="29" y="20"/>
                    </a:lnTo>
                    <a:lnTo>
                      <a:pt x="24" y="19"/>
                    </a:lnTo>
                    <a:lnTo>
                      <a:pt x="17" y="17"/>
                    </a:lnTo>
                    <a:lnTo>
                      <a:pt x="9" y="13"/>
                    </a:lnTo>
                    <a:lnTo>
                      <a:pt x="2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1264"/>
              <p:cNvSpPr>
                <a:spLocks/>
              </p:cNvSpPr>
              <p:nvPr/>
            </p:nvSpPr>
            <p:spPr bwMode="auto">
              <a:xfrm>
                <a:off x="3448417" y="2124067"/>
                <a:ext cx="72539" cy="5595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22" y="0"/>
                  </a:cxn>
                  <a:cxn ang="0">
                    <a:pos x="33" y="8"/>
                  </a:cxn>
                  <a:cxn ang="0">
                    <a:pos x="34" y="10"/>
                  </a:cxn>
                  <a:cxn ang="0">
                    <a:pos x="35" y="14"/>
                  </a:cxn>
                  <a:cxn ang="0">
                    <a:pos x="35" y="18"/>
                  </a:cxn>
                  <a:cxn ang="0">
                    <a:pos x="34" y="22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7" y="27"/>
                  </a:cxn>
                  <a:cxn ang="0">
                    <a:pos x="23" y="25"/>
                  </a:cxn>
                  <a:cxn ang="0">
                    <a:pos x="17" y="23"/>
                  </a:cxn>
                  <a:cxn ang="0">
                    <a:pos x="9" y="19"/>
                  </a:cxn>
                  <a:cxn ang="0">
                    <a:pos x="3" y="17"/>
                  </a:cxn>
                  <a:cxn ang="0">
                    <a:pos x="0" y="15"/>
                  </a:cxn>
                  <a:cxn ang="0">
                    <a:pos x="0" y="13"/>
                  </a:cxn>
                  <a:cxn ang="0">
                    <a:pos x="2" y="12"/>
                  </a:cxn>
                  <a:cxn ang="0">
                    <a:pos x="4" y="10"/>
                  </a:cxn>
                  <a:cxn ang="0">
                    <a:pos x="5" y="9"/>
                  </a:cxn>
                  <a:cxn ang="0">
                    <a:pos x="7" y="9"/>
                  </a:cxn>
                  <a:cxn ang="0">
                    <a:pos x="9" y="8"/>
                  </a:cxn>
                  <a:cxn ang="0">
                    <a:pos x="9" y="5"/>
                  </a:cxn>
                  <a:cxn ang="0">
                    <a:pos x="14" y="0"/>
                  </a:cxn>
                </a:cxnLst>
                <a:rect l="0" t="0" r="r" b="b"/>
                <a:pathLst>
                  <a:path w="35" h="27">
                    <a:moveTo>
                      <a:pt x="14" y="0"/>
                    </a:moveTo>
                    <a:lnTo>
                      <a:pt x="22" y="0"/>
                    </a:lnTo>
                    <a:lnTo>
                      <a:pt x="33" y="8"/>
                    </a:lnTo>
                    <a:lnTo>
                      <a:pt x="34" y="10"/>
                    </a:lnTo>
                    <a:lnTo>
                      <a:pt x="35" y="14"/>
                    </a:lnTo>
                    <a:lnTo>
                      <a:pt x="35" y="18"/>
                    </a:lnTo>
                    <a:lnTo>
                      <a:pt x="34" y="22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7" y="27"/>
                    </a:lnTo>
                    <a:lnTo>
                      <a:pt x="23" y="25"/>
                    </a:lnTo>
                    <a:lnTo>
                      <a:pt x="17" y="23"/>
                    </a:lnTo>
                    <a:lnTo>
                      <a:pt x="9" y="19"/>
                    </a:lnTo>
                    <a:lnTo>
                      <a:pt x="3" y="17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2" y="12"/>
                    </a:lnTo>
                    <a:lnTo>
                      <a:pt x="4" y="10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9" y="8"/>
                    </a:lnTo>
                    <a:lnTo>
                      <a:pt x="9" y="5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1265"/>
              <p:cNvSpPr>
                <a:spLocks/>
              </p:cNvSpPr>
              <p:nvPr/>
            </p:nvSpPr>
            <p:spPr bwMode="auto">
              <a:xfrm>
                <a:off x="3456708" y="2018369"/>
                <a:ext cx="68394" cy="20725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33" y="0"/>
                  </a:cxn>
                  <a:cxn ang="0">
                    <a:pos x="33" y="7"/>
                  </a:cxn>
                  <a:cxn ang="0">
                    <a:pos x="31" y="9"/>
                  </a:cxn>
                  <a:cxn ang="0">
                    <a:pos x="29" y="10"/>
                  </a:cxn>
                  <a:cxn ang="0">
                    <a:pos x="23" y="10"/>
                  </a:cxn>
                  <a:cxn ang="0">
                    <a:pos x="16" y="9"/>
                  </a:cxn>
                  <a:cxn ang="0">
                    <a:pos x="9" y="6"/>
                  </a:cxn>
                  <a:cxn ang="0">
                    <a:pos x="3" y="5"/>
                  </a:cxn>
                  <a:cxn ang="0">
                    <a:pos x="0" y="5"/>
                  </a:cxn>
                  <a:cxn ang="0">
                    <a:pos x="8" y="2"/>
                  </a:cxn>
                  <a:cxn ang="0">
                    <a:pos x="18" y="0"/>
                  </a:cxn>
                </a:cxnLst>
                <a:rect l="0" t="0" r="r" b="b"/>
                <a:pathLst>
                  <a:path w="33" h="10">
                    <a:moveTo>
                      <a:pt x="18" y="0"/>
                    </a:moveTo>
                    <a:lnTo>
                      <a:pt x="33" y="0"/>
                    </a:lnTo>
                    <a:lnTo>
                      <a:pt x="33" y="7"/>
                    </a:lnTo>
                    <a:lnTo>
                      <a:pt x="31" y="9"/>
                    </a:lnTo>
                    <a:lnTo>
                      <a:pt x="29" y="10"/>
                    </a:lnTo>
                    <a:lnTo>
                      <a:pt x="23" y="10"/>
                    </a:lnTo>
                    <a:lnTo>
                      <a:pt x="16" y="9"/>
                    </a:lnTo>
                    <a:lnTo>
                      <a:pt x="9" y="6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8" y="2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1266"/>
              <p:cNvSpPr>
                <a:spLocks/>
              </p:cNvSpPr>
              <p:nvPr/>
            </p:nvSpPr>
            <p:spPr bwMode="auto">
              <a:xfrm>
                <a:off x="3406967" y="1956193"/>
                <a:ext cx="78756" cy="58031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9" y="0"/>
                  </a:cxn>
                  <a:cxn ang="0">
                    <a:pos x="10" y="2"/>
                  </a:cxn>
                  <a:cxn ang="0">
                    <a:pos x="14" y="3"/>
                  </a:cxn>
                  <a:cxn ang="0">
                    <a:pos x="17" y="5"/>
                  </a:cxn>
                  <a:cxn ang="0">
                    <a:pos x="20" y="6"/>
                  </a:cxn>
                  <a:cxn ang="0">
                    <a:pos x="24" y="6"/>
                  </a:cxn>
                  <a:cxn ang="0">
                    <a:pos x="24" y="8"/>
                  </a:cxn>
                  <a:cxn ang="0">
                    <a:pos x="25" y="10"/>
                  </a:cxn>
                  <a:cxn ang="0">
                    <a:pos x="28" y="11"/>
                  </a:cxn>
                  <a:cxn ang="0">
                    <a:pos x="34" y="11"/>
                  </a:cxn>
                  <a:cxn ang="0">
                    <a:pos x="37" y="12"/>
                  </a:cxn>
                  <a:cxn ang="0">
                    <a:pos x="38" y="12"/>
                  </a:cxn>
                  <a:cxn ang="0">
                    <a:pos x="38" y="25"/>
                  </a:cxn>
                  <a:cxn ang="0">
                    <a:pos x="28" y="27"/>
                  </a:cxn>
                  <a:cxn ang="0">
                    <a:pos x="18" y="28"/>
                  </a:cxn>
                  <a:cxn ang="0">
                    <a:pos x="12" y="27"/>
                  </a:cxn>
                  <a:cxn ang="0">
                    <a:pos x="9" y="25"/>
                  </a:cxn>
                  <a:cxn ang="0">
                    <a:pos x="9" y="23"/>
                  </a:cxn>
                  <a:cxn ang="0">
                    <a:pos x="12" y="22"/>
                  </a:cxn>
                  <a:cxn ang="0">
                    <a:pos x="13" y="22"/>
                  </a:cxn>
                  <a:cxn ang="0">
                    <a:pos x="14" y="21"/>
                  </a:cxn>
                  <a:cxn ang="0">
                    <a:pos x="12" y="18"/>
                  </a:cxn>
                  <a:cxn ang="0">
                    <a:pos x="8" y="16"/>
                  </a:cxn>
                  <a:cxn ang="0">
                    <a:pos x="5" y="15"/>
                  </a:cxn>
                  <a:cxn ang="0">
                    <a:pos x="3" y="12"/>
                  </a:cxn>
                  <a:cxn ang="0">
                    <a:pos x="1" y="10"/>
                  </a:cxn>
                  <a:cxn ang="0">
                    <a:pos x="0" y="6"/>
                  </a:cxn>
                  <a:cxn ang="0">
                    <a:pos x="3" y="1"/>
                  </a:cxn>
                  <a:cxn ang="0">
                    <a:pos x="7" y="0"/>
                  </a:cxn>
                </a:cxnLst>
                <a:rect l="0" t="0" r="r" b="b"/>
                <a:pathLst>
                  <a:path w="38" h="28">
                    <a:moveTo>
                      <a:pt x="7" y="0"/>
                    </a:moveTo>
                    <a:lnTo>
                      <a:pt x="9" y="0"/>
                    </a:lnTo>
                    <a:lnTo>
                      <a:pt x="10" y="2"/>
                    </a:lnTo>
                    <a:lnTo>
                      <a:pt x="14" y="3"/>
                    </a:lnTo>
                    <a:lnTo>
                      <a:pt x="17" y="5"/>
                    </a:lnTo>
                    <a:lnTo>
                      <a:pt x="20" y="6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8" y="11"/>
                    </a:lnTo>
                    <a:lnTo>
                      <a:pt x="34" y="11"/>
                    </a:lnTo>
                    <a:lnTo>
                      <a:pt x="37" y="12"/>
                    </a:lnTo>
                    <a:lnTo>
                      <a:pt x="38" y="12"/>
                    </a:lnTo>
                    <a:lnTo>
                      <a:pt x="38" y="25"/>
                    </a:lnTo>
                    <a:lnTo>
                      <a:pt x="28" y="27"/>
                    </a:lnTo>
                    <a:lnTo>
                      <a:pt x="18" y="28"/>
                    </a:lnTo>
                    <a:lnTo>
                      <a:pt x="12" y="27"/>
                    </a:lnTo>
                    <a:lnTo>
                      <a:pt x="9" y="25"/>
                    </a:lnTo>
                    <a:lnTo>
                      <a:pt x="9" y="23"/>
                    </a:lnTo>
                    <a:lnTo>
                      <a:pt x="12" y="22"/>
                    </a:lnTo>
                    <a:lnTo>
                      <a:pt x="13" y="22"/>
                    </a:lnTo>
                    <a:lnTo>
                      <a:pt x="14" y="21"/>
                    </a:lnTo>
                    <a:lnTo>
                      <a:pt x="12" y="18"/>
                    </a:lnTo>
                    <a:lnTo>
                      <a:pt x="8" y="16"/>
                    </a:lnTo>
                    <a:lnTo>
                      <a:pt x="5" y="15"/>
                    </a:lnTo>
                    <a:lnTo>
                      <a:pt x="3" y="12"/>
                    </a:lnTo>
                    <a:lnTo>
                      <a:pt x="1" y="10"/>
                    </a:lnTo>
                    <a:lnTo>
                      <a:pt x="0" y="6"/>
                    </a:lnTo>
                    <a:lnTo>
                      <a:pt x="3" y="1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1267"/>
              <p:cNvSpPr>
                <a:spLocks/>
              </p:cNvSpPr>
              <p:nvPr/>
            </p:nvSpPr>
            <p:spPr bwMode="auto">
              <a:xfrm>
                <a:off x="3377951" y="1898162"/>
                <a:ext cx="29015" cy="1865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0"/>
                  </a:cxn>
                  <a:cxn ang="0">
                    <a:pos x="14" y="9"/>
                  </a:cxn>
                  <a:cxn ang="0">
                    <a:pos x="7" y="9"/>
                  </a:cxn>
                  <a:cxn ang="0">
                    <a:pos x="4" y="6"/>
                  </a:cxn>
                  <a:cxn ang="0">
                    <a:pos x="2" y="5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0" t="0" r="r" b="b"/>
                <a:pathLst>
                  <a:path w="14" h="9">
                    <a:moveTo>
                      <a:pt x="0" y="0"/>
                    </a:moveTo>
                    <a:lnTo>
                      <a:pt x="14" y="0"/>
                    </a:lnTo>
                    <a:lnTo>
                      <a:pt x="14" y="9"/>
                    </a:lnTo>
                    <a:lnTo>
                      <a:pt x="7" y="9"/>
                    </a:lnTo>
                    <a:lnTo>
                      <a:pt x="4" y="6"/>
                    </a:lnTo>
                    <a:lnTo>
                      <a:pt x="2" y="5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1268"/>
              <p:cNvSpPr>
                <a:spLocks/>
              </p:cNvSpPr>
              <p:nvPr/>
            </p:nvSpPr>
            <p:spPr bwMode="auto">
              <a:xfrm>
                <a:off x="3462925" y="1821477"/>
                <a:ext cx="259067" cy="178238"/>
              </a:xfrm>
              <a:custGeom>
                <a:avLst/>
                <a:gdLst/>
                <a:ahLst/>
                <a:cxnLst>
                  <a:cxn ang="0">
                    <a:pos x="47" y="5"/>
                  </a:cxn>
                  <a:cxn ang="0">
                    <a:pos x="55" y="17"/>
                  </a:cxn>
                  <a:cxn ang="0">
                    <a:pos x="61" y="23"/>
                  </a:cxn>
                  <a:cxn ang="0">
                    <a:pos x="71" y="23"/>
                  </a:cxn>
                  <a:cxn ang="0">
                    <a:pos x="80" y="26"/>
                  </a:cxn>
                  <a:cxn ang="0">
                    <a:pos x="82" y="33"/>
                  </a:cxn>
                  <a:cxn ang="0">
                    <a:pos x="89" y="29"/>
                  </a:cxn>
                  <a:cxn ang="0">
                    <a:pos x="96" y="28"/>
                  </a:cxn>
                  <a:cxn ang="0">
                    <a:pos x="100" y="38"/>
                  </a:cxn>
                  <a:cxn ang="0">
                    <a:pos x="99" y="44"/>
                  </a:cxn>
                  <a:cxn ang="0">
                    <a:pos x="105" y="46"/>
                  </a:cxn>
                  <a:cxn ang="0">
                    <a:pos x="125" y="52"/>
                  </a:cxn>
                  <a:cxn ang="0">
                    <a:pos x="115" y="60"/>
                  </a:cxn>
                  <a:cxn ang="0">
                    <a:pos x="105" y="67"/>
                  </a:cxn>
                  <a:cxn ang="0">
                    <a:pos x="96" y="73"/>
                  </a:cxn>
                  <a:cxn ang="0">
                    <a:pos x="91" y="70"/>
                  </a:cxn>
                  <a:cxn ang="0">
                    <a:pos x="87" y="67"/>
                  </a:cxn>
                  <a:cxn ang="0">
                    <a:pos x="86" y="73"/>
                  </a:cxn>
                  <a:cxn ang="0">
                    <a:pos x="90" y="78"/>
                  </a:cxn>
                  <a:cxn ang="0">
                    <a:pos x="81" y="85"/>
                  </a:cxn>
                  <a:cxn ang="0">
                    <a:pos x="71" y="78"/>
                  </a:cxn>
                  <a:cxn ang="0">
                    <a:pos x="67" y="83"/>
                  </a:cxn>
                  <a:cxn ang="0">
                    <a:pos x="49" y="85"/>
                  </a:cxn>
                  <a:cxn ang="0">
                    <a:pos x="42" y="78"/>
                  </a:cxn>
                  <a:cxn ang="0">
                    <a:pos x="43" y="76"/>
                  </a:cxn>
                  <a:cxn ang="0">
                    <a:pos x="30" y="66"/>
                  </a:cxn>
                  <a:cxn ang="0">
                    <a:pos x="47" y="58"/>
                  </a:cxn>
                  <a:cxn ang="0">
                    <a:pos x="51" y="56"/>
                  </a:cxn>
                  <a:cxn ang="0">
                    <a:pos x="37" y="56"/>
                  </a:cxn>
                  <a:cxn ang="0">
                    <a:pos x="30" y="58"/>
                  </a:cxn>
                  <a:cxn ang="0">
                    <a:pos x="26" y="52"/>
                  </a:cxn>
                  <a:cxn ang="0">
                    <a:pos x="15" y="56"/>
                  </a:cxn>
                  <a:cxn ang="0">
                    <a:pos x="17" y="51"/>
                  </a:cxn>
                  <a:cxn ang="0">
                    <a:pos x="15" y="46"/>
                  </a:cxn>
                  <a:cxn ang="0">
                    <a:pos x="0" y="33"/>
                  </a:cxn>
                  <a:cxn ang="0">
                    <a:pos x="12" y="36"/>
                  </a:cxn>
                  <a:cxn ang="0">
                    <a:pos x="22" y="34"/>
                  </a:cxn>
                  <a:cxn ang="0">
                    <a:pos x="3" y="23"/>
                  </a:cxn>
                  <a:cxn ang="0">
                    <a:pos x="17" y="21"/>
                  </a:cxn>
                  <a:cxn ang="0">
                    <a:pos x="25" y="24"/>
                  </a:cxn>
                  <a:cxn ang="0">
                    <a:pos x="26" y="18"/>
                  </a:cxn>
                  <a:cxn ang="0">
                    <a:pos x="16" y="19"/>
                  </a:cxn>
                  <a:cxn ang="0">
                    <a:pos x="12" y="14"/>
                  </a:cxn>
                  <a:cxn ang="0">
                    <a:pos x="35" y="9"/>
                  </a:cxn>
                  <a:cxn ang="0">
                    <a:pos x="22" y="3"/>
                  </a:cxn>
                </a:cxnLst>
                <a:rect l="0" t="0" r="r" b="b"/>
                <a:pathLst>
                  <a:path w="125" h="86">
                    <a:moveTo>
                      <a:pt x="22" y="0"/>
                    </a:moveTo>
                    <a:lnTo>
                      <a:pt x="36" y="3"/>
                    </a:lnTo>
                    <a:lnTo>
                      <a:pt x="47" y="5"/>
                    </a:lnTo>
                    <a:lnTo>
                      <a:pt x="52" y="10"/>
                    </a:lnTo>
                    <a:lnTo>
                      <a:pt x="54" y="13"/>
                    </a:lnTo>
                    <a:lnTo>
                      <a:pt x="55" y="17"/>
                    </a:lnTo>
                    <a:lnTo>
                      <a:pt x="56" y="19"/>
                    </a:lnTo>
                    <a:lnTo>
                      <a:pt x="59" y="22"/>
                    </a:lnTo>
                    <a:lnTo>
                      <a:pt x="61" y="23"/>
                    </a:lnTo>
                    <a:lnTo>
                      <a:pt x="65" y="24"/>
                    </a:lnTo>
                    <a:lnTo>
                      <a:pt x="67" y="24"/>
                    </a:lnTo>
                    <a:lnTo>
                      <a:pt x="71" y="23"/>
                    </a:lnTo>
                    <a:lnTo>
                      <a:pt x="74" y="23"/>
                    </a:lnTo>
                    <a:lnTo>
                      <a:pt x="77" y="24"/>
                    </a:lnTo>
                    <a:lnTo>
                      <a:pt x="80" y="26"/>
                    </a:lnTo>
                    <a:lnTo>
                      <a:pt x="81" y="28"/>
                    </a:lnTo>
                    <a:lnTo>
                      <a:pt x="82" y="29"/>
                    </a:lnTo>
                    <a:lnTo>
                      <a:pt x="82" y="33"/>
                    </a:lnTo>
                    <a:lnTo>
                      <a:pt x="84" y="36"/>
                    </a:lnTo>
                    <a:lnTo>
                      <a:pt x="89" y="36"/>
                    </a:lnTo>
                    <a:lnTo>
                      <a:pt x="89" y="29"/>
                    </a:lnTo>
                    <a:lnTo>
                      <a:pt x="87" y="27"/>
                    </a:lnTo>
                    <a:lnTo>
                      <a:pt x="94" y="27"/>
                    </a:lnTo>
                    <a:lnTo>
                      <a:pt x="96" y="28"/>
                    </a:lnTo>
                    <a:lnTo>
                      <a:pt x="96" y="36"/>
                    </a:lnTo>
                    <a:lnTo>
                      <a:pt x="97" y="37"/>
                    </a:lnTo>
                    <a:lnTo>
                      <a:pt x="100" y="38"/>
                    </a:lnTo>
                    <a:lnTo>
                      <a:pt x="101" y="39"/>
                    </a:lnTo>
                    <a:lnTo>
                      <a:pt x="101" y="42"/>
                    </a:lnTo>
                    <a:lnTo>
                      <a:pt x="99" y="44"/>
                    </a:lnTo>
                    <a:lnTo>
                      <a:pt x="99" y="47"/>
                    </a:lnTo>
                    <a:lnTo>
                      <a:pt x="104" y="47"/>
                    </a:lnTo>
                    <a:lnTo>
                      <a:pt x="105" y="46"/>
                    </a:lnTo>
                    <a:lnTo>
                      <a:pt x="111" y="47"/>
                    </a:lnTo>
                    <a:lnTo>
                      <a:pt x="119" y="49"/>
                    </a:lnTo>
                    <a:lnTo>
                      <a:pt x="125" y="52"/>
                    </a:lnTo>
                    <a:lnTo>
                      <a:pt x="125" y="58"/>
                    </a:lnTo>
                    <a:lnTo>
                      <a:pt x="124" y="60"/>
                    </a:lnTo>
                    <a:lnTo>
                      <a:pt x="115" y="60"/>
                    </a:lnTo>
                    <a:lnTo>
                      <a:pt x="111" y="61"/>
                    </a:lnTo>
                    <a:lnTo>
                      <a:pt x="107" y="63"/>
                    </a:lnTo>
                    <a:lnTo>
                      <a:pt x="105" y="67"/>
                    </a:lnTo>
                    <a:lnTo>
                      <a:pt x="101" y="70"/>
                    </a:lnTo>
                    <a:lnTo>
                      <a:pt x="99" y="72"/>
                    </a:lnTo>
                    <a:lnTo>
                      <a:pt x="96" y="73"/>
                    </a:lnTo>
                    <a:lnTo>
                      <a:pt x="94" y="73"/>
                    </a:lnTo>
                    <a:lnTo>
                      <a:pt x="92" y="72"/>
                    </a:lnTo>
                    <a:lnTo>
                      <a:pt x="91" y="70"/>
                    </a:lnTo>
                    <a:lnTo>
                      <a:pt x="91" y="67"/>
                    </a:lnTo>
                    <a:lnTo>
                      <a:pt x="90" y="65"/>
                    </a:lnTo>
                    <a:lnTo>
                      <a:pt x="87" y="67"/>
                    </a:lnTo>
                    <a:lnTo>
                      <a:pt x="86" y="70"/>
                    </a:lnTo>
                    <a:lnTo>
                      <a:pt x="85" y="71"/>
                    </a:lnTo>
                    <a:lnTo>
                      <a:pt x="86" y="73"/>
                    </a:lnTo>
                    <a:lnTo>
                      <a:pt x="87" y="75"/>
                    </a:lnTo>
                    <a:lnTo>
                      <a:pt x="89" y="77"/>
                    </a:lnTo>
                    <a:lnTo>
                      <a:pt x="90" y="78"/>
                    </a:lnTo>
                    <a:lnTo>
                      <a:pt x="84" y="78"/>
                    </a:lnTo>
                    <a:lnTo>
                      <a:pt x="84" y="85"/>
                    </a:lnTo>
                    <a:lnTo>
                      <a:pt x="81" y="85"/>
                    </a:lnTo>
                    <a:lnTo>
                      <a:pt x="77" y="82"/>
                    </a:lnTo>
                    <a:lnTo>
                      <a:pt x="75" y="81"/>
                    </a:lnTo>
                    <a:lnTo>
                      <a:pt x="71" y="78"/>
                    </a:lnTo>
                    <a:lnTo>
                      <a:pt x="69" y="77"/>
                    </a:lnTo>
                    <a:lnTo>
                      <a:pt x="69" y="81"/>
                    </a:lnTo>
                    <a:lnTo>
                      <a:pt x="67" y="83"/>
                    </a:lnTo>
                    <a:lnTo>
                      <a:pt x="62" y="86"/>
                    </a:lnTo>
                    <a:lnTo>
                      <a:pt x="52" y="86"/>
                    </a:lnTo>
                    <a:lnTo>
                      <a:pt x="49" y="85"/>
                    </a:lnTo>
                    <a:lnTo>
                      <a:pt x="46" y="83"/>
                    </a:lnTo>
                    <a:lnTo>
                      <a:pt x="43" y="81"/>
                    </a:lnTo>
                    <a:lnTo>
                      <a:pt x="42" y="78"/>
                    </a:lnTo>
                    <a:lnTo>
                      <a:pt x="45" y="78"/>
                    </a:lnTo>
                    <a:lnTo>
                      <a:pt x="47" y="76"/>
                    </a:lnTo>
                    <a:lnTo>
                      <a:pt x="43" y="76"/>
                    </a:lnTo>
                    <a:lnTo>
                      <a:pt x="36" y="73"/>
                    </a:lnTo>
                    <a:lnTo>
                      <a:pt x="31" y="68"/>
                    </a:lnTo>
                    <a:lnTo>
                      <a:pt x="30" y="66"/>
                    </a:lnTo>
                    <a:lnTo>
                      <a:pt x="32" y="62"/>
                    </a:lnTo>
                    <a:lnTo>
                      <a:pt x="38" y="60"/>
                    </a:lnTo>
                    <a:lnTo>
                      <a:pt x="47" y="58"/>
                    </a:lnTo>
                    <a:lnTo>
                      <a:pt x="60" y="58"/>
                    </a:lnTo>
                    <a:lnTo>
                      <a:pt x="56" y="57"/>
                    </a:lnTo>
                    <a:lnTo>
                      <a:pt x="51" y="56"/>
                    </a:lnTo>
                    <a:lnTo>
                      <a:pt x="47" y="54"/>
                    </a:lnTo>
                    <a:lnTo>
                      <a:pt x="40" y="54"/>
                    </a:lnTo>
                    <a:lnTo>
                      <a:pt x="37" y="56"/>
                    </a:lnTo>
                    <a:lnTo>
                      <a:pt x="36" y="57"/>
                    </a:lnTo>
                    <a:lnTo>
                      <a:pt x="33" y="58"/>
                    </a:lnTo>
                    <a:lnTo>
                      <a:pt x="30" y="58"/>
                    </a:lnTo>
                    <a:lnTo>
                      <a:pt x="27" y="56"/>
                    </a:lnTo>
                    <a:lnTo>
                      <a:pt x="27" y="53"/>
                    </a:lnTo>
                    <a:lnTo>
                      <a:pt x="26" y="52"/>
                    </a:lnTo>
                    <a:lnTo>
                      <a:pt x="21" y="54"/>
                    </a:lnTo>
                    <a:lnTo>
                      <a:pt x="20" y="56"/>
                    </a:lnTo>
                    <a:lnTo>
                      <a:pt x="15" y="56"/>
                    </a:lnTo>
                    <a:lnTo>
                      <a:pt x="13" y="54"/>
                    </a:lnTo>
                    <a:lnTo>
                      <a:pt x="13" y="52"/>
                    </a:lnTo>
                    <a:lnTo>
                      <a:pt x="17" y="51"/>
                    </a:lnTo>
                    <a:lnTo>
                      <a:pt x="20" y="49"/>
                    </a:lnTo>
                    <a:lnTo>
                      <a:pt x="23" y="46"/>
                    </a:lnTo>
                    <a:lnTo>
                      <a:pt x="15" y="46"/>
                    </a:lnTo>
                    <a:lnTo>
                      <a:pt x="7" y="43"/>
                    </a:lnTo>
                    <a:lnTo>
                      <a:pt x="2" y="39"/>
                    </a:lnTo>
                    <a:lnTo>
                      <a:pt x="0" y="33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2" y="36"/>
                    </a:lnTo>
                    <a:lnTo>
                      <a:pt x="15" y="37"/>
                    </a:lnTo>
                    <a:lnTo>
                      <a:pt x="20" y="37"/>
                    </a:lnTo>
                    <a:lnTo>
                      <a:pt x="22" y="34"/>
                    </a:lnTo>
                    <a:lnTo>
                      <a:pt x="7" y="29"/>
                    </a:lnTo>
                    <a:lnTo>
                      <a:pt x="3" y="26"/>
                    </a:lnTo>
                    <a:lnTo>
                      <a:pt x="3" y="23"/>
                    </a:lnTo>
                    <a:lnTo>
                      <a:pt x="5" y="22"/>
                    </a:lnTo>
                    <a:lnTo>
                      <a:pt x="7" y="21"/>
                    </a:lnTo>
                    <a:lnTo>
                      <a:pt x="17" y="21"/>
                    </a:lnTo>
                    <a:lnTo>
                      <a:pt x="20" y="22"/>
                    </a:lnTo>
                    <a:lnTo>
                      <a:pt x="21" y="24"/>
                    </a:lnTo>
                    <a:lnTo>
                      <a:pt x="25" y="24"/>
                    </a:lnTo>
                    <a:lnTo>
                      <a:pt x="26" y="22"/>
                    </a:lnTo>
                    <a:lnTo>
                      <a:pt x="28" y="19"/>
                    </a:lnTo>
                    <a:lnTo>
                      <a:pt x="26" y="18"/>
                    </a:lnTo>
                    <a:lnTo>
                      <a:pt x="22" y="18"/>
                    </a:lnTo>
                    <a:lnTo>
                      <a:pt x="20" y="19"/>
                    </a:lnTo>
                    <a:lnTo>
                      <a:pt x="16" y="19"/>
                    </a:lnTo>
                    <a:lnTo>
                      <a:pt x="15" y="18"/>
                    </a:lnTo>
                    <a:lnTo>
                      <a:pt x="13" y="16"/>
                    </a:lnTo>
                    <a:lnTo>
                      <a:pt x="12" y="14"/>
                    </a:lnTo>
                    <a:lnTo>
                      <a:pt x="12" y="13"/>
                    </a:lnTo>
                    <a:lnTo>
                      <a:pt x="20" y="9"/>
                    </a:lnTo>
                    <a:lnTo>
                      <a:pt x="35" y="9"/>
                    </a:lnTo>
                    <a:lnTo>
                      <a:pt x="30" y="7"/>
                    </a:lnTo>
                    <a:lnTo>
                      <a:pt x="26" y="7"/>
                    </a:lnTo>
                    <a:lnTo>
                      <a:pt x="22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69"/>
              <p:cNvSpPr>
                <a:spLocks/>
              </p:cNvSpPr>
              <p:nvPr/>
            </p:nvSpPr>
            <p:spPr bwMode="auto">
              <a:xfrm>
                <a:off x="3672251" y="2559299"/>
                <a:ext cx="172021" cy="107772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5" y="4"/>
                  </a:cxn>
                  <a:cxn ang="0">
                    <a:pos x="27" y="7"/>
                  </a:cxn>
                  <a:cxn ang="0">
                    <a:pos x="29" y="9"/>
                  </a:cxn>
                  <a:cxn ang="0">
                    <a:pos x="30" y="12"/>
                  </a:cxn>
                  <a:cxn ang="0">
                    <a:pos x="34" y="8"/>
                  </a:cxn>
                  <a:cxn ang="0">
                    <a:pos x="40" y="14"/>
                  </a:cxn>
                  <a:cxn ang="0">
                    <a:pos x="48" y="17"/>
                  </a:cxn>
                  <a:cxn ang="0">
                    <a:pos x="57" y="19"/>
                  </a:cxn>
                  <a:cxn ang="0">
                    <a:pos x="63" y="24"/>
                  </a:cxn>
                  <a:cxn ang="0">
                    <a:pos x="63" y="27"/>
                  </a:cxn>
                  <a:cxn ang="0">
                    <a:pos x="64" y="29"/>
                  </a:cxn>
                  <a:cxn ang="0">
                    <a:pos x="64" y="31"/>
                  </a:cxn>
                  <a:cxn ang="0">
                    <a:pos x="65" y="32"/>
                  </a:cxn>
                  <a:cxn ang="0">
                    <a:pos x="69" y="34"/>
                  </a:cxn>
                  <a:cxn ang="0">
                    <a:pos x="72" y="34"/>
                  </a:cxn>
                  <a:cxn ang="0">
                    <a:pos x="75" y="36"/>
                  </a:cxn>
                  <a:cxn ang="0">
                    <a:pos x="78" y="37"/>
                  </a:cxn>
                  <a:cxn ang="0">
                    <a:pos x="80" y="37"/>
                  </a:cxn>
                  <a:cxn ang="0">
                    <a:pos x="83" y="39"/>
                  </a:cxn>
                  <a:cxn ang="0">
                    <a:pos x="79" y="42"/>
                  </a:cxn>
                  <a:cxn ang="0">
                    <a:pos x="75" y="43"/>
                  </a:cxn>
                  <a:cxn ang="0">
                    <a:pos x="73" y="44"/>
                  </a:cxn>
                  <a:cxn ang="0">
                    <a:pos x="58" y="44"/>
                  </a:cxn>
                  <a:cxn ang="0">
                    <a:pos x="55" y="43"/>
                  </a:cxn>
                  <a:cxn ang="0">
                    <a:pos x="54" y="41"/>
                  </a:cxn>
                  <a:cxn ang="0">
                    <a:pos x="49" y="38"/>
                  </a:cxn>
                  <a:cxn ang="0">
                    <a:pos x="47" y="36"/>
                  </a:cxn>
                  <a:cxn ang="0">
                    <a:pos x="44" y="34"/>
                  </a:cxn>
                  <a:cxn ang="0">
                    <a:pos x="43" y="34"/>
                  </a:cxn>
                  <a:cxn ang="0">
                    <a:pos x="40" y="42"/>
                  </a:cxn>
                  <a:cxn ang="0">
                    <a:pos x="37" y="44"/>
                  </a:cxn>
                  <a:cxn ang="0">
                    <a:pos x="34" y="47"/>
                  </a:cxn>
                  <a:cxn ang="0">
                    <a:pos x="30" y="49"/>
                  </a:cxn>
                  <a:cxn ang="0">
                    <a:pos x="24" y="49"/>
                  </a:cxn>
                  <a:cxn ang="0">
                    <a:pos x="22" y="52"/>
                  </a:cxn>
                  <a:cxn ang="0">
                    <a:pos x="18" y="52"/>
                  </a:cxn>
                  <a:cxn ang="0">
                    <a:pos x="17" y="51"/>
                  </a:cxn>
                  <a:cxn ang="0">
                    <a:pos x="17" y="47"/>
                  </a:cxn>
                  <a:cxn ang="0">
                    <a:pos x="18" y="44"/>
                  </a:cxn>
                  <a:cxn ang="0">
                    <a:pos x="0" y="44"/>
                  </a:cxn>
                  <a:cxn ang="0">
                    <a:pos x="0" y="42"/>
                  </a:cxn>
                  <a:cxn ang="0">
                    <a:pos x="1" y="39"/>
                  </a:cxn>
                  <a:cxn ang="0">
                    <a:pos x="4" y="37"/>
                  </a:cxn>
                  <a:cxn ang="0">
                    <a:pos x="5" y="37"/>
                  </a:cxn>
                  <a:cxn ang="0">
                    <a:pos x="6" y="36"/>
                  </a:cxn>
                  <a:cxn ang="0">
                    <a:pos x="9" y="34"/>
                  </a:cxn>
                  <a:cxn ang="0">
                    <a:pos x="10" y="33"/>
                  </a:cxn>
                  <a:cxn ang="0">
                    <a:pos x="10" y="18"/>
                  </a:cxn>
                  <a:cxn ang="0">
                    <a:pos x="13" y="10"/>
                  </a:cxn>
                  <a:cxn ang="0">
                    <a:pos x="17" y="4"/>
                  </a:cxn>
                  <a:cxn ang="0">
                    <a:pos x="24" y="0"/>
                  </a:cxn>
                </a:cxnLst>
                <a:rect l="0" t="0" r="r" b="b"/>
                <a:pathLst>
                  <a:path w="83" h="52">
                    <a:moveTo>
                      <a:pt x="24" y="0"/>
                    </a:moveTo>
                    <a:lnTo>
                      <a:pt x="25" y="4"/>
                    </a:lnTo>
                    <a:lnTo>
                      <a:pt x="27" y="7"/>
                    </a:lnTo>
                    <a:lnTo>
                      <a:pt x="29" y="9"/>
                    </a:lnTo>
                    <a:lnTo>
                      <a:pt x="30" y="12"/>
                    </a:lnTo>
                    <a:lnTo>
                      <a:pt x="34" y="8"/>
                    </a:lnTo>
                    <a:lnTo>
                      <a:pt x="40" y="14"/>
                    </a:lnTo>
                    <a:lnTo>
                      <a:pt x="48" y="17"/>
                    </a:lnTo>
                    <a:lnTo>
                      <a:pt x="57" y="19"/>
                    </a:lnTo>
                    <a:lnTo>
                      <a:pt x="63" y="24"/>
                    </a:lnTo>
                    <a:lnTo>
                      <a:pt x="63" y="27"/>
                    </a:lnTo>
                    <a:lnTo>
                      <a:pt x="64" y="29"/>
                    </a:lnTo>
                    <a:lnTo>
                      <a:pt x="64" y="31"/>
                    </a:lnTo>
                    <a:lnTo>
                      <a:pt x="65" y="32"/>
                    </a:lnTo>
                    <a:lnTo>
                      <a:pt x="69" y="34"/>
                    </a:lnTo>
                    <a:lnTo>
                      <a:pt x="72" y="34"/>
                    </a:lnTo>
                    <a:lnTo>
                      <a:pt x="75" y="36"/>
                    </a:lnTo>
                    <a:lnTo>
                      <a:pt x="78" y="37"/>
                    </a:lnTo>
                    <a:lnTo>
                      <a:pt x="80" y="37"/>
                    </a:lnTo>
                    <a:lnTo>
                      <a:pt x="83" y="39"/>
                    </a:lnTo>
                    <a:lnTo>
                      <a:pt x="79" y="42"/>
                    </a:lnTo>
                    <a:lnTo>
                      <a:pt x="75" y="43"/>
                    </a:lnTo>
                    <a:lnTo>
                      <a:pt x="73" y="44"/>
                    </a:lnTo>
                    <a:lnTo>
                      <a:pt x="58" y="44"/>
                    </a:lnTo>
                    <a:lnTo>
                      <a:pt x="55" y="43"/>
                    </a:lnTo>
                    <a:lnTo>
                      <a:pt x="54" y="41"/>
                    </a:lnTo>
                    <a:lnTo>
                      <a:pt x="49" y="38"/>
                    </a:lnTo>
                    <a:lnTo>
                      <a:pt x="47" y="36"/>
                    </a:lnTo>
                    <a:lnTo>
                      <a:pt x="44" y="34"/>
                    </a:lnTo>
                    <a:lnTo>
                      <a:pt x="43" y="34"/>
                    </a:lnTo>
                    <a:lnTo>
                      <a:pt x="40" y="42"/>
                    </a:lnTo>
                    <a:lnTo>
                      <a:pt x="37" y="44"/>
                    </a:lnTo>
                    <a:lnTo>
                      <a:pt x="34" y="47"/>
                    </a:lnTo>
                    <a:lnTo>
                      <a:pt x="30" y="49"/>
                    </a:lnTo>
                    <a:lnTo>
                      <a:pt x="24" y="49"/>
                    </a:lnTo>
                    <a:lnTo>
                      <a:pt x="22" y="52"/>
                    </a:lnTo>
                    <a:lnTo>
                      <a:pt x="18" y="52"/>
                    </a:lnTo>
                    <a:lnTo>
                      <a:pt x="17" y="51"/>
                    </a:lnTo>
                    <a:lnTo>
                      <a:pt x="17" y="47"/>
                    </a:lnTo>
                    <a:lnTo>
                      <a:pt x="18" y="44"/>
                    </a:lnTo>
                    <a:lnTo>
                      <a:pt x="0" y="44"/>
                    </a:lnTo>
                    <a:lnTo>
                      <a:pt x="0" y="42"/>
                    </a:lnTo>
                    <a:lnTo>
                      <a:pt x="1" y="39"/>
                    </a:lnTo>
                    <a:lnTo>
                      <a:pt x="4" y="37"/>
                    </a:lnTo>
                    <a:lnTo>
                      <a:pt x="5" y="37"/>
                    </a:lnTo>
                    <a:lnTo>
                      <a:pt x="6" y="36"/>
                    </a:lnTo>
                    <a:lnTo>
                      <a:pt x="9" y="34"/>
                    </a:lnTo>
                    <a:lnTo>
                      <a:pt x="10" y="33"/>
                    </a:lnTo>
                    <a:lnTo>
                      <a:pt x="10" y="18"/>
                    </a:lnTo>
                    <a:lnTo>
                      <a:pt x="13" y="10"/>
                    </a:lnTo>
                    <a:lnTo>
                      <a:pt x="17" y="4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270"/>
              <p:cNvSpPr>
                <a:spLocks/>
              </p:cNvSpPr>
              <p:nvPr/>
            </p:nvSpPr>
            <p:spPr bwMode="auto">
              <a:xfrm>
                <a:off x="3914737" y="2463963"/>
                <a:ext cx="53886" cy="41451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20" y="1"/>
                  </a:cxn>
                  <a:cxn ang="0">
                    <a:pos x="24" y="5"/>
                  </a:cxn>
                  <a:cxn ang="0">
                    <a:pos x="26" y="11"/>
                  </a:cxn>
                  <a:cxn ang="0">
                    <a:pos x="24" y="16"/>
                  </a:cxn>
                  <a:cxn ang="0">
                    <a:pos x="16" y="19"/>
                  </a:cxn>
                  <a:cxn ang="0">
                    <a:pos x="14" y="20"/>
                  </a:cxn>
                  <a:cxn ang="0">
                    <a:pos x="11" y="20"/>
                  </a:cxn>
                  <a:cxn ang="0">
                    <a:pos x="6" y="19"/>
                  </a:cxn>
                  <a:cxn ang="0">
                    <a:pos x="4" y="17"/>
                  </a:cxn>
                  <a:cxn ang="0">
                    <a:pos x="1" y="14"/>
                  </a:cxn>
                  <a:cxn ang="0">
                    <a:pos x="0" y="11"/>
                  </a:cxn>
                  <a:cxn ang="0">
                    <a:pos x="2" y="5"/>
                  </a:cxn>
                  <a:cxn ang="0">
                    <a:pos x="6" y="1"/>
                  </a:cxn>
                  <a:cxn ang="0">
                    <a:pos x="12" y="0"/>
                  </a:cxn>
                </a:cxnLst>
                <a:rect l="0" t="0" r="r" b="b"/>
                <a:pathLst>
                  <a:path w="26" h="20">
                    <a:moveTo>
                      <a:pt x="12" y="0"/>
                    </a:moveTo>
                    <a:lnTo>
                      <a:pt x="20" y="1"/>
                    </a:lnTo>
                    <a:lnTo>
                      <a:pt x="24" y="5"/>
                    </a:lnTo>
                    <a:lnTo>
                      <a:pt x="26" y="11"/>
                    </a:lnTo>
                    <a:lnTo>
                      <a:pt x="24" y="16"/>
                    </a:lnTo>
                    <a:lnTo>
                      <a:pt x="16" y="19"/>
                    </a:lnTo>
                    <a:lnTo>
                      <a:pt x="14" y="20"/>
                    </a:lnTo>
                    <a:lnTo>
                      <a:pt x="11" y="20"/>
                    </a:lnTo>
                    <a:lnTo>
                      <a:pt x="6" y="19"/>
                    </a:lnTo>
                    <a:lnTo>
                      <a:pt x="4" y="17"/>
                    </a:lnTo>
                    <a:lnTo>
                      <a:pt x="1" y="14"/>
                    </a:lnTo>
                    <a:lnTo>
                      <a:pt x="0" y="11"/>
                    </a:lnTo>
                    <a:lnTo>
                      <a:pt x="2" y="5"/>
                    </a:lnTo>
                    <a:lnTo>
                      <a:pt x="6" y="1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1271"/>
              <p:cNvSpPr>
                <a:spLocks/>
              </p:cNvSpPr>
              <p:nvPr/>
            </p:nvSpPr>
            <p:spPr bwMode="auto">
              <a:xfrm>
                <a:off x="3759297" y="2671216"/>
                <a:ext cx="43524" cy="35234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7" y="0"/>
                  </a:cxn>
                  <a:cxn ang="0">
                    <a:pos x="18" y="2"/>
                  </a:cxn>
                  <a:cxn ang="0">
                    <a:pos x="21" y="3"/>
                  </a:cxn>
                  <a:cxn ang="0">
                    <a:pos x="16" y="8"/>
                  </a:cxn>
                  <a:cxn ang="0">
                    <a:pos x="7" y="14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2" y="8"/>
                  </a:cxn>
                  <a:cxn ang="0">
                    <a:pos x="6" y="5"/>
                  </a:cxn>
                  <a:cxn ang="0">
                    <a:pos x="8" y="4"/>
                  </a:cxn>
                  <a:cxn ang="0">
                    <a:pos x="10" y="2"/>
                  </a:cxn>
                  <a:cxn ang="0">
                    <a:pos x="13" y="2"/>
                  </a:cxn>
                  <a:cxn ang="0">
                    <a:pos x="16" y="0"/>
                  </a:cxn>
                </a:cxnLst>
                <a:rect l="0" t="0" r="r" b="b"/>
                <a:pathLst>
                  <a:path w="21" h="17">
                    <a:moveTo>
                      <a:pt x="16" y="0"/>
                    </a:moveTo>
                    <a:lnTo>
                      <a:pt x="17" y="0"/>
                    </a:lnTo>
                    <a:lnTo>
                      <a:pt x="18" y="2"/>
                    </a:lnTo>
                    <a:lnTo>
                      <a:pt x="21" y="3"/>
                    </a:lnTo>
                    <a:lnTo>
                      <a:pt x="16" y="8"/>
                    </a:lnTo>
                    <a:lnTo>
                      <a:pt x="7" y="14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5"/>
                    </a:lnTo>
                    <a:lnTo>
                      <a:pt x="8" y="4"/>
                    </a:lnTo>
                    <a:lnTo>
                      <a:pt x="10" y="2"/>
                    </a:lnTo>
                    <a:lnTo>
                      <a:pt x="13" y="2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1272"/>
              <p:cNvSpPr>
                <a:spLocks/>
              </p:cNvSpPr>
              <p:nvPr/>
            </p:nvSpPr>
            <p:spPr bwMode="auto">
              <a:xfrm>
                <a:off x="3825619" y="2219404"/>
                <a:ext cx="113990" cy="45596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8" y="0"/>
                  </a:cxn>
                  <a:cxn ang="0">
                    <a:pos x="15" y="1"/>
                  </a:cxn>
                  <a:cxn ang="0">
                    <a:pos x="20" y="1"/>
                  </a:cxn>
                  <a:cxn ang="0">
                    <a:pos x="28" y="2"/>
                  </a:cxn>
                  <a:cxn ang="0">
                    <a:pos x="38" y="5"/>
                  </a:cxn>
                  <a:cxn ang="0">
                    <a:pos x="48" y="10"/>
                  </a:cxn>
                  <a:cxn ang="0">
                    <a:pos x="55" y="15"/>
                  </a:cxn>
                  <a:cxn ang="0">
                    <a:pos x="53" y="20"/>
                  </a:cxn>
                  <a:cxn ang="0">
                    <a:pos x="50" y="21"/>
                  </a:cxn>
                  <a:cxn ang="0">
                    <a:pos x="44" y="21"/>
                  </a:cxn>
                  <a:cxn ang="0">
                    <a:pos x="39" y="18"/>
                  </a:cxn>
                  <a:cxn ang="0">
                    <a:pos x="33" y="18"/>
                  </a:cxn>
                  <a:cxn ang="0">
                    <a:pos x="29" y="20"/>
                  </a:cxn>
                  <a:cxn ang="0">
                    <a:pos x="25" y="22"/>
                  </a:cxn>
                  <a:cxn ang="0">
                    <a:pos x="15" y="22"/>
                  </a:cxn>
                  <a:cxn ang="0">
                    <a:pos x="12" y="21"/>
                  </a:cxn>
                  <a:cxn ang="0">
                    <a:pos x="9" y="18"/>
                  </a:cxn>
                  <a:cxn ang="0">
                    <a:pos x="9" y="13"/>
                  </a:cxn>
                  <a:cxn ang="0">
                    <a:pos x="4" y="11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2"/>
                  </a:cxn>
                  <a:cxn ang="0">
                    <a:pos x="3" y="1"/>
                  </a:cxn>
                  <a:cxn ang="0">
                    <a:pos x="5" y="0"/>
                  </a:cxn>
                </a:cxnLst>
                <a:rect l="0" t="0" r="r" b="b"/>
                <a:pathLst>
                  <a:path w="55" h="22">
                    <a:moveTo>
                      <a:pt x="5" y="0"/>
                    </a:moveTo>
                    <a:lnTo>
                      <a:pt x="8" y="0"/>
                    </a:lnTo>
                    <a:lnTo>
                      <a:pt x="15" y="1"/>
                    </a:lnTo>
                    <a:lnTo>
                      <a:pt x="20" y="1"/>
                    </a:lnTo>
                    <a:lnTo>
                      <a:pt x="28" y="2"/>
                    </a:lnTo>
                    <a:lnTo>
                      <a:pt x="38" y="5"/>
                    </a:lnTo>
                    <a:lnTo>
                      <a:pt x="48" y="10"/>
                    </a:lnTo>
                    <a:lnTo>
                      <a:pt x="55" y="15"/>
                    </a:lnTo>
                    <a:lnTo>
                      <a:pt x="53" y="20"/>
                    </a:lnTo>
                    <a:lnTo>
                      <a:pt x="50" y="21"/>
                    </a:lnTo>
                    <a:lnTo>
                      <a:pt x="44" y="21"/>
                    </a:lnTo>
                    <a:lnTo>
                      <a:pt x="39" y="18"/>
                    </a:lnTo>
                    <a:lnTo>
                      <a:pt x="33" y="18"/>
                    </a:lnTo>
                    <a:lnTo>
                      <a:pt x="29" y="20"/>
                    </a:lnTo>
                    <a:lnTo>
                      <a:pt x="25" y="22"/>
                    </a:lnTo>
                    <a:lnTo>
                      <a:pt x="15" y="22"/>
                    </a:lnTo>
                    <a:lnTo>
                      <a:pt x="12" y="21"/>
                    </a:lnTo>
                    <a:lnTo>
                      <a:pt x="9" y="18"/>
                    </a:lnTo>
                    <a:lnTo>
                      <a:pt x="9" y="13"/>
                    </a:lnTo>
                    <a:lnTo>
                      <a:pt x="4" y="11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1273"/>
              <p:cNvSpPr>
                <a:spLocks/>
              </p:cNvSpPr>
              <p:nvPr/>
            </p:nvSpPr>
            <p:spPr bwMode="auto">
              <a:xfrm>
                <a:off x="3835981" y="2698160"/>
                <a:ext cx="29015" cy="2279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0" y="0"/>
                  </a:cxn>
                  <a:cxn ang="0">
                    <a:pos x="12" y="1"/>
                  </a:cxn>
                  <a:cxn ang="0">
                    <a:pos x="14" y="3"/>
                  </a:cxn>
                  <a:cxn ang="0">
                    <a:pos x="12" y="8"/>
                  </a:cxn>
                  <a:cxn ang="0">
                    <a:pos x="10" y="9"/>
                  </a:cxn>
                  <a:cxn ang="0">
                    <a:pos x="9" y="11"/>
                  </a:cxn>
                  <a:cxn ang="0">
                    <a:pos x="7" y="11"/>
                  </a:cxn>
                  <a:cxn ang="0">
                    <a:pos x="5" y="10"/>
                  </a:cxn>
                  <a:cxn ang="0">
                    <a:pos x="3" y="9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4" y="0"/>
                  </a:cxn>
                </a:cxnLst>
                <a:rect l="0" t="0" r="r" b="b"/>
                <a:pathLst>
                  <a:path w="14" h="11">
                    <a:moveTo>
                      <a:pt x="4" y="0"/>
                    </a:moveTo>
                    <a:lnTo>
                      <a:pt x="10" y="0"/>
                    </a:lnTo>
                    <a:lnTo>
                      <a:pt x="12" y="1"/>
                    </a:lnTo>
                    <a:lnTo>
                      <a:pt x="14" y="3"/>
                    </a:lnTo>
                    <a:lnTo>
                      <a:pt x="12" y="8"/>
                    </a:lnTo>
                    <a:lnTo>
                      <a:pt x="10" y="9"/>
                    </a:lnTo>
                    <a:lnTo>
                      <a:pt x="9" y="11"/>
                    </a:lnTo>
                    <a:lnTo>
                      <a:pt x="7" y="11"/>
                    </a:lnTo>
                    <a:lnTo>
                      <a:pt x="5" y="10"/>
                    </a:lnTo>
                    <a:lnTo>
                      <a:pt x="3" y="9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1274"/>
              <p:cNvSpPr>
                <a:spLocks/>
              </p:cNvSpPr>
              <p:nvPr/>
            </p:nvSpPr>
            <p:spPr bwMode="auto">
              <a:xfrm>
                <a:off x="3976913" y="2466036"/>
                <a:ext cx="26944" cy="16580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8" y="0"/>
                  </a:cxn>
                  <a:cxn ang="0">
                    <a:pos x="13" y="5"/>
                  </a:cxn>
                  <a:cxn ang="0">
                    <a:pos x="13" y="6"/>
                  </a:cxn>
                  <a:cxn ang="0">
                    <a:pos x="10" y="6"/>
                  </a:cxn>
                  <a:cxn ang="0">
                    <a:pos x="9" y="8"/>
                  </a:cxn>
                  <a:cxn ang="0">
                    <a:pos x="4" y="8"/>
                  </a:cxn>
                  <a:cxn ang="0">
                    <a:pos x="1" y="6"/>
                  </a:cxn>
                  <a:cxn ang="0">
                    <a:pos x="0" y="5"/>
                  </a:cxn>
                  <a:cxn ang="0">
                    <a:pos x="0" y="3"/>
                  </a:cxn>
                  <a:cxn ang="0">
                    <a:pos x="3" y="1"/>
                  </a:cxn>
                  <a:cxn ang="0">
                    <a:pos x="4" y="0"/>
                  </a:cxn>
                </a:cxnLst>
                <a:rect l="0" t="0" r="r" b="b"/>
                <a:pathLst>
                  <a:path w="13" h="8">
                    <a:moveTo>
                      <a:pt x="4" y="0"/>
                    </a:moveTo>
                    <a:lnTo>
                      <a:pt x="8" y="0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0" y="6"/>
                    </a:lnTo>
                    <a:lnTo>
                      <a:pt x="9" y="8"/>
                    </a:lnTo>
                    <a:lnTo>
                      <a:pt x="4" y="8"/>
                    </a:lnTo>
                    <a:lnTo>
                      <a:pt x="1" y="6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3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1275"/>
              <p:cNvSpPr>
                <a:spLocks/>
              </p:cNvSpPr>
              <p:nvPr/>
            </p:nvSpPr>
            <p:spPr bwMode="auto">
              <a:xfrm>
                <a:off x="3864996" y="2416295"/>
                <a:ext cx="20725" cy="2072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0"/>
                  </a:cxn>
                  <a:cxn ang="0">
                    <a:pos x="9" y="3"/>
                  </a:cxn>
                  <a:cxn ang="0">
                    <a:pos x="8" y="6"/>
                  </a:cxn>
                  <a:cxn ang="0">
                    <a:pos x="4" y="10"/>
                  </a:cxn>
                  <a:cxn ang="0">
                    <a:pos x="0" y="10"/>
                  </a:cxn>
                  <a:cxn ang="0">
                    <a:pos x="0" y="6"/>
                  </a:cxn>
                  <a:cxn ang="0">
                    <a:pos x="1" y="5"/>
                  </a:cxn>
                  <a:cxn ang="0">
                    <a:pos x="4" y="4"/>
                  </a:cxn>
                  <a:cxn ang="0">
                    <a:pos x="8" y="0"/>
                  </a:cxn>
                </a:cxnLst>
                <a:rect l="0" t="0" r="r" b="b"/>
                <a:pathLst>
                  <a:path w="10" h="10">
                    <a:moveTo>
                      <a:pt x="8" y="0"/>
                    </a:moveTo>
                    <a:lnTo>
                      <a:pt x="10" y="0"/>
                    </a:lnTo>
                    <a:lnTo>
                      <a:pt x="9" y="3"/>
                    </a:lnTo>
                    <a:lnTo>
                      <a:pt x="8" y="6"/>
                    </a:lnTo>
                    <a:lnTo>
                      <a:pt x="4" y="10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4" y="4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1276"/>
              <p:cNvSpPr>
                <a:spLocks/>
              </p:cNvSpPr>
              <p:nvPr/>
            </p:nvSpPr>
            <p:spPr bwMode="auto">
              <a:xfrm>
                <a:off x="3605930" y="2215259"/>
                <a:ext cx="690154" cy="501553"/>
              </a:xfrm>
              <a:custGeom>
                <a:avLst/>
                <a:gdLst/>
                <a:ahLst/>
                <a:cxnLst>
                  <a:cxn ang="0">
                    <a:pos x="51" y="3"/>
                  </a:cxn>
                  <a:cxn ang="0">
                    <a:pos x="46" y="14"/>
                  </a:cxn>
                  <a:cxn ang="0">
                    <a:pos x="42" y="29"/>
                  </a:cxn>
                  <a:cxn ang="0">
                    <a:pos x="54" y="33"/>
                  </a:cxn>
                  <a:cxn ang="0">
                    <a:pos x="61" y="10"/>
                  </a:cxn>
                  <a:cxn ang="0">
                    <a:pos x="109" y="20"/>
                  </a:cxn>
                  <a:cxn ang="0">
                    <a:pos x="111" y="36"/>
                  </a:cxn>
                  <a:cxn ang="0">
                    <a:pos x="130" y="36"/>
                  </a:cxn>
                  <a:cxn ang="0">
                    <a:pos x="154" y="27"/>
                  </a:cxn>
                  <a:cxn ang="0">
                    <a:pos x="190" y="49"/>
                  </a:cxn>
                  <a:cxn ang="0">
                    <a:pos x="223" y="61"/>
                  </a:cxn>
                  <a:cxn ang="0">
                    <a:pos x="262" y="78"/>
                  </a:cxn>
                  <a:cxn ang="0">
                    <a:pos x="267" y="90"/>
                  </a:cxn>
                  <a:cxn ang="0">
                    <a:pos x="272" y="96"/>
                  </a:cxn>
                  <a:cxn ang="0">
                    <a:pos x="261" y="107"/>
                  </a:cxn>
                  <a:cxn ang="0">
                    <a:pos x="286" y="124"/>
                  </a:cxn>
                  <a:cxn ang="0">
                    <a:pos x="298" y="140"/>
                  </a:cxn>
                  <a:cxn ang="0">
                    <a:pos x="313" y="139"/>
                  </a:cxn>
                  <a:cxn ang="0">
                    <a:pos x="330" y="145"/>
                  </a:cxn>
                  <a:cxn ang="0">
                    <a:pos x="326" y="160"/>
                  </a:cxn>
                  <a:cxn ang="0">
                    <a:pos x="312" y="170"/>
                  </a:cxn>
                  <a:cxn ang="0">
                    <a:pos x="307" y="181"/>
                  </a:cxn>
                  <a:cxn ang="0">
                    <a:pos x="274" y="156"/>
                  </a:cxn>
                  <a:cxn ang="0">
                    <a:pos x="258" y="159"/>
                  </a:cxn>
                  <a:cxn ang="0">
                    <a:pos x="264" y="165"/>
                  </a:cxn>
                  <a:cxn ang="0">
                    <a:pos x="266" y="174"/>
                  </a:cxn>
                  <a:cxn ang="0">
                    <a:pos x="278" y="186"/>
                  </a:cxn>
                  <a:cxn ang="0">
                    <a:pos x="293" y="193"/>
                  </a:cxn>
                  <a:cxn ang="0">
                    <a:pos x="296" y="202"/>
                  </a:cxn>
                  <a:cxn ang="0">
                    <a:pos x="296" y="222"/>
                  </a:cxn>
                  <a:cxn ang="0">
                    <a:pos x="261" y="212"/>
                  </a:cxn>
                  <a:cxn ang="0">
                    <a:pos x="279" y="237"/>
                  </a:cxn>
                  <a:cxn ang="0">
                    <a:pos x="273" y="241"/>
                  </a:cxn>
                  <a:cxn ang="0">
                    <a:pos x="242" y="227"/>
                  </a:cxn>
                  <a:cxn ang="0">
                    <a:pos x="213" y="214"/>
                  </a:cxn>
                  <a:cxn ang="0">
                    <a:pos x="176" y="194"/>
                  </a:cxn>
                  <a:cxn ang="0">
                    <a:pos x="155" y="198"/>
                  </a:cxn>
                  <a:cxn ang="0">
                    <a:pos x="140" y="192"/>
                  </a:cxn>
                  <a:cxn ang="0">
                    <a:pos x="145" y="179"/>
                  </a:cxn>
                  <a:cxn ang="0">
                    <a:pos x="183" y="173"/>
                  </a:cxn>
                  <a:cxn ang="0">
                    <a:pos x="183" y="159"/>
                  </a:cxn>
                  <a:cxn ang="0">
                    <a:pos x="203" y="142"/>
                  </a:cxn>
                  <a:cxn ang="0">
                    <a:pos x="187" y="114"/>
                  </a:cxn>
                  <a:cxn ang="0">
                    <a:pos x="163" y="110"/>
                  </a:cxn>
                  <a:cxn ang="0">
                    <a:pos x="154" y="106"/>
                  </a:cxn>
                  <a:cxn ang="0">
                    <a:pos x="164" y="101"/>
                  </a:cxn>
                  <a:cxn ang="0">
                    <a:pos x="129" y="81"/>
                  </a:cxn>
                  <a:cxn ang="0">
                    <a:pos x="115" y="93"/>
                  </a:cxn>
                  <a:cxn ang="0">
                    <a:pos x="45" y="82"/>
                  </a:cxn>
                  <a:cxn ang="0">
                    <a:pos x="15" y="71"/>
                  </a:cxn>
                  <a:cxn ang="0">
                    <a:pos x="22" y="64"/>
                  </a:cxn>
                  <a:cxn ang="0">
                    <a:pos x="7" y="56"/>
                  </a:cxn>
                  <a:cxn ang="0">
                    <a:pos x="0" y="37"/>
                  </a:cxn>
                  <a:cxn ang="0">
                    <a:pos x="10" y="23"/>
                  </a:cxn>
                </a:cxnLst>
                <a:rect l="0" t="0" r="r" b="b"/>
                <a:pathLst>
                  <a:path w="333" h="242">
                    <a:moveTo>
                      <a:pt x="42" y="0"/>
                    </a:moveTo>
                    <a:lnTo>
                      <a:pt x="43" y="0"/>
                    </a:lnTo>
                    <a:lnTo>
                      <a:pt x="45" y="2"/>
                    </a:lnTo>
                    <a:lnTo>
                      <a:pt x="47" y="2"/>
                    </a:lnTo>
                    <a:lnTo>
                      <a:pt x="51" y="3"/>
                    </a:lnTo>
                    <a:lnTo>
                      <a:pt x="54" y="3"/>
                    </a:lnTo>
                    <a:lnTo>
                      <a:pt x="55" y="4"/>
                    </a:lnTo>
                    <a:lnTo>
                      <a:pt x="56" y="4"/>
                    </a:lnTo>
                    <a:lnTo>
                      <a:pt x="52" y="9"/>
                    </a:lnTo>
                    <a:lnTo>
                      <a:pt x="46" y="14"/>
                    </a:lnTo>
                    <a:lnTo>
                      <a:pt x="41" y="19"/>
                    </a:lnTo>
                    <a:lnTo>
                      <a:pt x="38" y="25"/>
                    </a:lnTo>
                    <a:lnTo>
                      <a:pt x="38" y="28"/>
                    </a:lnTo>
                    <a:lnTo>
                      <a:pt x="40" y="29"/>
                    </a:lnTo>
                    <a:lnTo>
                      <a:pt x="42" y="29"/>
                    </a:lnTo>
                    <a:lnTo>
                      <a:pt x="42" y="43"/>
                    </a:lnTo>
                    <a:lnTo>
                      <a:pt x="43" y="44"/>
                    </a:lnTo>
                    <a:lnTo>
                      <a:pt x="47" y="44"/>
                    </a:lnTo>
                    <a:lnTo>
                      <a:pt x="54" y="38"/>
                    </a:lnTo>
                    <a:lnTo>
                      <a:pt x="54" y="33"/>
                    </a:lnTo>
                    <a:lnTo>
                      <a:pt x="51" y="31"/>
                    </a:lnTo>
                    <a:lnTo>
                      <a:pt x="50" y="28"/>
                    </a:lnTo>
                    <a:lnTo>
                      <a:pt x="50" y="24"/>
                    </a:lnTo>
                    <a:lnTo>
                      <a:pt x="52" y="17"/>
                    </a:lnTo>
                    <a:lnTo>
                      <a:pt x="61" y="10"/>
                    </a:lnTo>
                    <a:lnTo>
                      <a:pt x="71" y="7"/>
                    </a:lnTo>
                    <a:lnTo>
                      <a:pt x="94" y="4"/>
                    </a:lnTo>
                    <a:lnTo>
                      <a:pt x="100" y="7"/>
                    </a:lnTo>
                    <a:lnTo>
                      <a:pt x="105" y="12"/>
                    </a:lnTo>
                    <a:lnTo>
                      <a:pt x="109" y="20"/>
                    </a:lnTo>
                    <a:lnTo>
                      <a:pt x="110" y="28"/>
                    </a:lnTo>
                    <a:lnTo>
                      <a:pt x="110" y="31"/>
                    </a:lnTo>
                    <a:lnTo>
                      <a:pt x="109" y="32"/>
                    </a:lnTo>
                    <a:lnTo>
                      <a:pt x="109" y="36"/>
                    </a:lnTo>
                    <a:lnTo>
                      <a:pt x="111" y="36"/>
                    </a:lnTo>
                    <a:lnTo>
                      <a:pt x="115" y="32"/>
                    </a:lnTo>
                    <a:lnTo>
                      <a:pt x="120" y="32"/>
                    </a:lnTo>
                    <a:lnTo>
                      <a:pt x="123" y="33"/>
                    </a:lnTo>
                    <a:lnTo>
                      <a:pt x="125" y="36"/>
                    </a:lnTo>
                    <a:lnTo>
                      <a:pt x="130" y="36"/>
                    </a:lnTo>
                    <a:lnTo>
                      <a:pt x="136" y="29"/>
                    </a:lnTo>
                    <a:lnTo>
                      <a:pt x="139" y="28"/>
                    </a:lnTo>
                    <a:lnTo>
                      <a:pt x="141" y="25"/>
                    </a:lnTo>
                    <a:lnTo>
                      <a:pt x="144" y="25"/>
                    </a:lnTo>
                    <a:lnTo>
                      <a:pt x="154" y="27"/>
                    </a:lnTo>
                    <a:lnTo>
                      <a:pt x="165" y="28"/>
                    </a:lnTo>
                    <a:lnTo>
                      <a:pt x="174" y="32"/>
                    </a:lnTo>
                    <a:lnTo>
                      <a:pt x="180" y="38"/>
                    </a:lnTo>
                    <a:lnTo>
                      <a:pt x="184" y="44"/>
                    </a:lnTo>
                    <a:lnTo>
                      <a:pt x="190" y="49"/>
                    </a:lnTo>
                    <a:lnTo>
                      <a:pt x="199" y="52"/>
                    </a:lnTo>
                    <a:lnTo>
                      <a:pt x="214" y="52"/>
                    </a:lnTo>
                    <a:lnTo>
                      <a:pt x="222" y="56"/>
                    </a:lnTo>
                    <a:lnTo>
                      <a:pt x="223" y="58"/>
                    </a:lnTo>
                    <a:lnTo>
                      <a:pt x="223" y="61"/>
                    </a:lnTo>
                    <a:lnTo>
                      <a:pt x="233" y="64"/>
                    </a:lnTo>
                    <a:lnTo>
                      <a:pt x="240" y="70"/>
                    </a:lnTo>
                    <a:lnTo>
                      <a:pt x="251" y="72"/>
                    </a:lnTo>
                    <a:lnTo>
                      <a:pt x="251" y="78"/>
                    </a:lnTo>
                    <a:lnTo>
                      <a:pt x="262" y="78"/>
                    </a:lnTo>
                    <a:lnTo>
                      <a:pt x="264" y="80"/>
                    </a:lnTo>
                    <a:lnTo>
                      <a:pt x="266" y="82"/>
                    </a:lnTo>
                    <a:lnTo>
                      <a:pt x="268" y="85"/>
                    </a:lnTo>
                    <a:lnTo>
                      <a:pt x="269" y="88"/>
                    </a:lnTo>
                    <a:lnTo>
                      <a:pt x="267" y="90"/>
                    </a:lnTo>
                    <a:lnTo>
                      <a:pt x="263" y="90"/>
                    </a:lnTo>
                    <a:lnTo>
                      <a:pt x="256" y="93"/>
                    </a:lnTo>
                    <a:lnTo>
                      <a:pt x="259" y="95"/>
                    </a:lnTo>
                    <a:lnTo>
                      <a:pt x="269" y="95"/>
                    </a:lnTo>
                    <a:lnTo>
                      <a:pt x="272" y="96"/>
                    </a:lnTo>
                    <a:lnTo>
                      <a:pt x="273" y="98"/>
                    </a:lnTo>
                    <a:lnTo>
                      <a:pt x="269" y="100"/>
                    </a:lnTo>
                    <a:lnTo>
                      <a:pt x="267" y="102"/>
                    </a:lnTo>
                    <a:lnTo>
                      <a:pt x="264" y="103"/>
                    </a:lnTo>
                    <a:lnTo>
                      <a:pt x="261" y="107"/>
                    </a:lnTo>
                    <a:lnTo>
                      <a:pt x="268" y="111"/>
                    </a:lnTo>
                    <a:lnTo>
                      <a:pt x="272" y="111"/>
                    </a:lnTo>
                    <a:lnTo>
                      <a:pt x="274" y="117"/>
                    </a:lnTo>
                    <a:lnTo>
                      <a:pt x="278" y="121"/>
                    </a:lnTo>
                    <a:lnTo>
                      <a:pt x="286" y="124"/>
                    </a:lnTo>
                    <a:lnTo>
                      <a:pt x="292" y="125"/>
                    </a:lnTo>
                    <a:lnTo>
                      <a:pt x="293" y="129"/>
                    </a:lnTo>
                    <a:lnTo>
                      <a:pt x="293" y="132"/>
                    </a:lnTo>
                    <a:lnTo>
                      <a:pt x="296" y="137"/>
                    </a:lnTo>
                    <a:lnTo>
                      <a:pt x="298" y="140"/>
                    </a:lnTo>
                    <a:lnTo>
                      <a:pt x="304" y="140"/>
                    </a:lnTo>
                    <a:lnTo>
                      <a:pt x="308" y="139"/>
                    </a:lnTo>
                    <a:lnTo>
                      <a:pt x="309" y="137"/>
                    </a:lnTo>
                    <a:lnTo>
                      <a:pt x="312" y="137"/>
                    </a:lnTo>
                    <a:lnTo>
                      <a:pt x="313" y="139"/>
                    </a:lnTo>
                    <a:lnTo>
                      <a:pt x="314" y="141"/>
                    </a:lnTo>
                    <a:lnTo>
                      <a:pt x="317" y="142"/>
                    </a:lnTo>
                    <a:lnTo>
                      <a:pt x="318" y="144"/>
                    </a:lnTo>
                    <a:lnTo>
                      <a:pt x="326" y="144"/>
                    </a:lnTo>
                    <a:lnTo>
                      <a:pt x="330" y="145"/>
                    </a:lnTo>
                    <a:lnTo>
                      <a:pt x="332" y="146"/>
                    </a:lnTo>
                    <a:lnTo>
                      <a:pt x="333" y="149"/>
                    </a:lnTo>
                    <a:lnTo>
                      <a:pt x="333" y="155"/>
                    </a:lnTo>
                    <a:lnTo>
                      <a:pt x="331" y="158"/>
                    </a:lnTo>
                    <a:lnTo>
                      <a:pt x="326" y="160"/>
                    </a:lnTo>
                    <a:lnTo>
                      <a:pt x="321" y="160"/>
                    </a:lnTo>
                    <a:lnTo>
                      <a:pt x="321" y="166"/>
                    </a:lnTo>
                    <a:lnTo>
                      <a:pt x="318" y="169"/>
                    </a:lnTo>
                    <a:lnTo>
                      <a:pt x="316" y="170"/>
                    </a:lnTo>
                    <a:lnTo>
                      <a:pt x="312" y="170"/>
                    </a:lnTo>
                    <a:lnTo>
                      <a:pt x="312" y="173"/>
                    </a:lnTo>
                    <a:lnTo>
                      <a:pt x="311" y="176"/>
                    </a:lnTo>
                    <a:lnTo>
                      <a:pt x="311" y="179"/>
                    </a:lnTo>
                    <a:lnTo>
                      <a:pt x="309" y="180"/>
                    </a:lnTo>
                    <a:lnTo>
                      <a:pt x="307" y="181"/>
                    </a:lnTo>
                    <a:lnTo>
                      <a:pt x="298" y="179"/>
                    </a:lnTo>
                    <a:lnTo>
                      <a:pt x="292" y="174"/>
                    </a:lnTo>
                    <a:lnTo>
                      <a:pt x="286" y="168"/>
                    </a:lnTo>
                    <a:lnTo>
                      <a:pt x="281" y="161"/>
                    </a:lnTo>
                    <a:lnTo>
                      <a:pt x="274" y="156"/>
                    </a:lnTo>
                    <a:lnTo>
                      <a:pt x="266" y="154"/>
                    </a:lnTo>
                    <a:lnTo>
                      <a:pt x="264" y="154"/>
                    </a:lnTo>
                    <a:lnTo>
                      <a:pt x="262" y="156"/>
                    </a:lnTo>
                    <a:lnTo>
                      <a:pt x="259" y="158"/>
                    </a:lnTo>
                    <a:lnTo>
                      <a:pt x="258" y="159"/>
                    </a:lnTo>
                    <a:lnTo>
                      <a:pt x="261" y="160"/>
                    </a:lnTo>
                    <a:lnTo>
                      <a:pt x="264" y="160"/>
                    </a:lnTo>
                    <a:lnTo>
                      <a:pt x="266" y="159"/>
                    </a:lnTo>
                    <a:lnTo>
                      <a:pt x="266" y="164"/>
                    </a:lnTo>
                    <a:lnTo>
                      <a:pt x="264" y="165"/>
                    </a:lnTo>
                    <a:lnTo>
                      <a:pt x="262" y="165"/>
                    </a:lnTo>
                    <a:lnTo>
                      <a:pt x="261" y="164"/>
                    </a:lnTo>
                    <a:lnTo>
                      <a:pt x="261" y="170"/>
                    </a:lnTo>
                    <a:lnTo>
                      <a:pt x="266" y="170"/>
                    </a:lnTo>
                    <a:lnTo>
                      <a:pt x="266" y="174"/>
                    </a:lnTo>
                    <a:lnTo>
                      <a:pt x="268" y="178"/>
                    </a:lnTo>
                    <a:lnTo>
                      <a:pt x="269" y="180"/>
                    </a:lnTo>
                    <a:lnTo>
                      <a:pt x="272" y="184"/>
                    </a:lnTo>
                    <a:lnTo>
                      <a:pt x="274" y="185"/>
                    </a:lnTo>
                    <a:lnTo>
                      <a:pt x="278" y="186"/>
                    </a:lnTo>
                    <a:lnTo>
                      <a:pt x="284" y="186"/>
                    </a:lnTo>
                    <a:lnTo>
                      <a:pt x="284" y="188"/>
                    </a:lnTo>
                    <a:lnTo>
                      <a:pt x="286" y="190"/>
                    </a:lnTo>
                    <a:lnTo>
                      <a:pt x="293" y="190"/>
                    </a:lnTo>
                    <a:lnTo>
                      <a:pt x="293" y="193"/>
                    </a:lnTo>
                    <a:lnTo>
                      <a:pt x="292" y="195"/>
                    </a:lnTo>
                    <a:lnTo>
                      <a:pt x="292" y="197"/>
                    </a:lnTo>
                    <a:lnTo>
                      <a:pt x="293" y="198"/>
                    </a:lnTo>
                    <a:lnTo>
                      <a:pt x="293" y="199"/>
                    </a:lnTo>
                    <a:lnTo>
                      <a:pt x="296" y="202"/>
                    </a:lnTo>
                    <a:lnTo>
                      <a:pt x="297" y="204"/>
                    </a:lnTo>
                    <a:lnTo>
                      <a:pt x="298" y="205"/>
                    </a:lnTo>
                    <a:lnTo>
                      <a:pt x="299" y="208"/>
                    </a:lnTo>
                    <a:lnTo>
                      <a:pt x="299" y="210"/>
                    </a:lnTo>
                    <a:lnTo>
                      <a:pt x="296" y="222"/>
                    </a:lnTo>
                    <a:lnTo>
                      <a:pt x="294" y="224"/>
                    </a:lnTo>
                    <a:lnTo>
                      <a:pt x="288" y="223"/>
                    </a:lnTo>
                    <a:lnTo>
                      <a:pt x="279" y="220"/>
                    </a:lnTo>
                    <a:lnTo>
                      <a:pt x="269" y="217"/>
                    </a:lnTo>
                    <a:lnTo>
                      <a:pt x="261" y="212"/>
                    </a:lnTo>
                    <a:lnTo>
                      <a:pt x="256" y="208"/>
                    </a:lnTo>
                    <a:lnTo>
                      <a:pt x="251" y="208"/>
                    </a:lnTo>
                    <a:lnTo>
                      <a:pt x="258" y="214"/>
                    </a:lnTo>
                    <a:lnTo>
                      <a:pt x="276" y="229"/>
                    </a:lnTo>
                    <a:lnTo>
                      <a:pt x="279" y="237"/>
                    </a:lnTo>
                    <a:lnTo>
                      <a:pt x="279" y="238"/>
                    </a:lnTo>
                    <a:lnTo>
                      <a:pt x="278" y="241"/>
                    </a:lnTo>
                    <a:lnTo>
                      <a:pt x="277" y="242"/>
                    </a:lnTo>
                    <a:lnTo>
                      <a:pt x="274" y="242"/>
                    </a:lnTo>
                    <a:lnTo>
                      <a:pt x="273" y="241"/>
                    </a:lnTo>
                    <a:lnTo>
                      <a:pt x="273" y="237"/>
                    </a:lnTo>
                    <a:lnTo>
                      <a:pt x="272" y="237"/>
                    </a:lnTo>
                    <a:lnTo>
                      <a:pt x="261" y="233"/>
                    </a:lnTo>
                    <a:lnTo>
                      <a:pt x="252" y="231"/>
                    </a:lnTo>
                    <a:lnTo>
                      <a:pt x="242" y="227"/>
                    </a:lnTo>
                    <a:lnTo>
                      <a:pt x="235" y="224"/>
                    </a:lnTo>
                    <a:lnTo>
                      <a:pt x="229" y="223"/>
                    </a:lnTo>
                    <a:lnTo>
                      <a:pt x="222" y="220"/>
                    </a:lnTo>
                    <a:lnTo>
                      <a:pt x="217" y="218"/>
                    </a:lnTo>
                    <a:lnTo>
                      <a:pt x="213" y="214"/>
                    </a:lnTo>
                    <a:lnTo>
                      <a:pt x="214" y="209"/>
                    </a:lnTo>
                    <a:lnTo>
                      <a:pt x="198" y="199"/>
                    </a:lnTo>
                    <a:lnTo>
                      <a:pt x="183" y="189"/>
                    </a:lnTo>
                    <a:lnTo>
                      <a:pt x="179" y="193"/>
                    </a:lnTo>
                    <a:lnTo>
                      <a:pt x="176" y="194"/>
                    </a:lnTo>
                    <a:lnTo>
                      <a:pt x="175" y="195"/>
                    </a:lnTo>
                    <a:lnTo>
                      <a:pt x="173" y="195"/>
                    </a:lnTo>
                    <a:lnTo>
                      <a:pt x="169" y="192"/>
                    </a:lnTo>
                    <a:lnTo>
                      <a:pt x="168" y="192"/>
                    </a:lnTo>
                    <a:lnTo>
                      <a:pt x="155" y="198"/>
                    </a:lnTo>
                    <a:lnTo>
                      <a:pt x="153" y="198"/>
                    </a:lnTo>
                    <a:lnTo>
                      <a:pt x="150" y="197"/>
                    </a:lnTo>
                    <a:lnTo>
                      <a:pt x="146" y="195"/>
                    </a:lnTo>
                    <a:lnTo>
                      <a:pt x="144" y="194"/>
                    </a:lnTo>
                    <a:lnTo>
                      <a:pt x="140" y="192"/>
                    </a:lnTo>
                    <a:lnTo>
                      <a:pt x="138" y="186"/>
                    </a:lnTo>
                    <a:lnTo>
                      <a:pt x="139" y="185"/>
                    </a:lnTo>
                    <a:lnTo>
                      <a:pt x="140" y="183"/>
                    </a:lnTo>
                    <a:lnTo>
                      <a:pt x="143" y="180"/>
                    </a:lnTo>
                    <a:lnTo>
                      <a:pt x="145" y="179"/>
                    </a:lnTo>
                    <a:lnTo>
                      <a:pt x="149" y="176"/>
                    </a:lnTo>
                    <a:lnTo>
                      <a:pt x="151" y="175"/>
                    </a:lnTo>
                    <a:lnTo>
                      <a:pt x="174" y="175"/>
                    </a:lnTo>
                    <a:lnTo>
                      <a:pt x="178" y="174"/>
                    </a:lnTo>
                    <a:lnTo>
                      <a:pt x="183" y="173"/>
                    </a:lnTo>
                    <a:lnTo>
                      <a:pt x="190" y="170"/>
                    </a:lnTo>
                    <a:lnTo>
                      <a:pt x="188" y="169"/>
                    </a:lnTo>
                    <a:lnTo>
                      <a:pt x="185" y="166"/>
                    </a:lnTo>
                    <a:lnTo>
                      <a:pt x="183" y="161"/>
                    </a:lnTo>
                    <a:lnTo>
                      <a:pt x="183" y="159"/>
                    </a:lnTo>
                    <a:lnTo>
                      <a:pt x="184" y="158"/>
                    </a:lnTo>
                    <a:lnTo>
                      <a:pt x="187" y="156"/>
                    </a:lnTo>
                    <a:lnTo>
                      <a:pt x="192" y="156"/>
                    </a:lnTo>
                    <a:lnTo>
                      <a:pt x="198" y="150"/>
                    </a:lnTo>
                    <a:lnTo>
                      <a:pt x="203" y="142"/>
                    </a:lnTo>
                    <a:lnTo>
                      <a:pt x="204" y="140"/>
                    </a:lnTo>
                    <a:lnTo>
                      <a:pt x="205" y="136"/>
                    </a:lnTo>
                    <a:lnTo>
                      <a:pt x="203" y="129"/>
                    </a:lnTo>
                    <a:lnTo>
                      <a:pt x="195" y="121"/>
                    </a:lnTo>
                    <a:lnTo>
                      <a:pt x="187" y="114"/>
                    </a:lnTo>
                    <a:lnTo>
                      <a:pt x="178" y="109"/>
                    </a:lnTo>
                    <a:lnTo>
                      <a:pt x="170" y="106"/>
                    </a:lnTo>
                    <a:lnTo>
                      <a:pt x="168" y="106"/>
                    </a:lnTo>
                    <a:lnTo>
                      <a:pt x="165" y="107"/>
                    </a:lnTo>
                    <a:lnTo>
                      <a:pt x="163" y="110"/>
                    </a:lnTo>
                    <a:lnTo>
                      <a:pt x="160" y="111"/>
                    </a:lnTo>
                    <a:lnTo>
                      <a:pt x="156" y="111"/>
                    </a:lnTo>
                    <a:lnTo>
                      <a:pt x="155" y="109"/>
                    </a:lnTo>
                    <a:lnTo>
                      <a:pt x="154" y="107"/>
                    </a:lnTo>
                    <a:lnTo>
                      <a:pt x="154" y="106"/>
                    </a:lnTo>
                    <a:lnTo>
                      <a:pt x="155" y="103"/>
                    </a:lnTo>
                    <a:lnTo>
                      <a:pt x="156" y="102"/>
                    </a:lnTo>
                    <a:lnTo>
                      <a:pt x="159" y="102"/>
                    </a:lnTo>
                    <a:lnTo>
                      <a:pt x="161" y="101"/>
                    </a:lnTo>
                    <a:lnTo>
                      <a:pt x="164" y="101"/>
                    </a:lnTo>
                    <a:lnTo>
                      <a:pt x="160" y="97"/>
                    </a:lnTo>
                    <a:lnTo>
                      <a:pt x="145" y="85"/>
                    </a:lnTo>
                    <a:lnTo>
                      <a:pt x="139" y="81"/>
                    </a:lnTo>
                    <a:lnTo>
                      <a:pt x="134" y="78"/>
                    </a:lnTo>
                    <a:lnTo>
                      <a:pt x="129" y="81"/>
                    </a:lnTo>
                    <a:lnTo>
                      <a:pt x="126" y="85"/>
                    </a:lnTo>
                    <a:lnTo>
                      <a:pt x="124" y="87"/>
                    </a:lnTo>
                    <a:lnTo>
                      <a:pt x="121" y="91"/>
                    </a:lnTo>
                    <a:lnTo>
                      <a:pt x="119" y="92"/>
                    </a:lnTo>
                    <a:lnTo>
                      <a:pt x="115" y="93"/>
                    </a:lnTo>
                    <a:lnTo>
                      <a:pt x="112" y="93"/>
                    </a:lnTo>
                    <a:lnTo>
                      <a:pt x="111" y="92"/>
                    </a:lnTo>
                    <a:lnTo>
                      <a:pt x="111" y="85"/>
                    </a:lnTo>
                    <a:lnTo>
                      <a:pt x="47" y="85"/>
                    </a:lnTo>
                    <a:lnTo>
                      <a:pt x="45" y="82"/>
                    </a:lnTo>
                    <a:lnTo>
                      <a:pt x="42" y="81"/>
                    </a:lnTo>
                    <a:lnTo>
                      <a:pt x="37" y="76"/>
                    </a:lnTo>
                    <a:lnTo>
                      <a:pt x="18" y="76"/>
                    </a:lnTo>
                    <a:lnTo>
                      <a:pt x="17" y="73"/>
                    </a:lnTo>
                    <a:lnTo>
                      <a:pt x="15" y="71"/>
                    </a:lnTo>
                    <a:lnTo>
                      <a:pt x="12" y="70"/>
                    </a:lnTo>
                    <a:lnTo>
                      <a:pt x="10" y="64"/>
                    </a:lnTo>
                    <a:lnTo>
                      <a:pt x="13" y="63"/>
                    </a:lnTo>
                    <a:lnTo>
                      <a:pt x="18" y="63"/>
                    </a:lnTo>
                    <a:lnTo>
                      <a:pt x="22" y="64"/>
                    </a:lnTo>
                    <a:lnTo>
                      <a:pt x="27" y="66"/>
                    </a:lnTo>
                    <a:lnTo>
                      <a:pt x="27" y="61"/>
                    </a:lnTo>
                    <a:lnTo>
                      <a:pt x="22" y="59"/>
                    </a:lnTo>
                    <a:lnTo>
                      <a:pt x="15" y="57"/>
                    </a:lnTo>
                    <a:lnTo>
                      <a:pt x="7" y="56"/>
                    </a:lnTo>
                    <a:lnTo>
                      <a:pt x="5" y="56"/>
                    </a:lnTo>
                    <a:lnTo>
                      <a:pt x="3" y="53"/>
                    </a:lnTo>
                    <a:lnTo>
                      <a:pt x="2" y="52"/>
                    </a:lnTo>
                    <a:lnTo>
                      <a:pt x="0" y="47"/>
                    </a:lnTo>
                    <a:lnTo>
                      <a:pt x="0" y="37"/>
                    </a:lnTo>
                    <a:lnTo>
                      <a:pt x="1" y="33"/>
                    </a:lnTo>
                    <a:lnTo>
                      <a:pt x="2" y="31"/>
                    </a:lnTo>
                    <a:lnTo>
                      <a:pt x="5" y="29"/>
                    </a:lnTo>
                    <a:lnTo>
                      <a:pt x="8" y="25"/>
                    </a:lnTo>
                    <a:lnTo>
                      <a:pt x="10" y="23"/>
                    </a:lnTo>
                    <a:lnTo>
                      <a:pt x="10" y="15"/>
                    </a:lnTo>
                    <a:lnTo>
                      <a:pt x="18" y="8"/>
                    </a:lnTo>
                    <a:lnTo>
                      <a:pt x="30" y="3"/>
                    </a:lnTo>
                    <a:lnTo>
                      <a:pt x="4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1277"/>
              <p:cNvSpPr>
                <a:spLocks/>
              </p:cNvSpPr>
              <p:nvPr/>
            </p:nvSpPr>
            <p:spPr bwMode="auto">
              <a:xfrm>
                <a:off x="3887795" y="2654636"/>
                <a:ext cx="18653" cy="621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5" y="0"/>
                  </a:cxn>
                  <a:cxn ang="0">
                    <a:pos x="7" y="1"/>
                  </a:cxn>
                  <a:cxn ang="0">
                    <a:pos x="9" y="2"/>
                  </a:cxn>
                  <a:cxn ang="0">
                    <a:pos x="7" y="3"/>
                  </a:cxn>
                  <a:cxn ang="0">
                    <a:pos x="3" y="3"/>
                  </a:cxn>
                  <a:cxn ang="0">
                    <a:pos x="0" y="2"/>
                  </a:cxn>
                  <a:cxn ang="0">
                    <a:pos x="2" y="0"/>
                  </a:cxn>
                </a:cxnLst>
                <a:rect l="0" t="0" r="r" b="b"/>
                <a:pathLst>
                  <a:path w="9" h="3">
                    <a:moveTo>
                      <a:pt x="2" y="0"/>
                    </a:moveTo>
                    <a:lnTo>
                      <a:pt x="5" y="0"/>
                    </a:lnTo>
                    <a:lnTo>
                      <a:pt x="7" y="1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3" y="3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1278"/>
              <p:cNvSpPr>
                <a:spLocks/>
              </p:cNvSpPr>
              <p:nvPr/>
            </p:nvSpPr>
            <p:spPr bwMode="auto">
              <a:xfrm>
                <a:off x="3748934" y="2553082"/>
                <a:ext cx="14508" cy="1450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5" y="2"/>
                  </a:cxn>
                  <a:cxn ang="0">
                    <a:pos x="5" y="3"/>
                  </a:cxn>
                  <a:cxn ang="0">
                    <a:pos x="6" y="5"/>
                  </a:cxn>
                  <a:cxn ang="0">
                    <a:pos x="7" y="7"/>
                  </a:cxn>
                  <a:cxn ang="0">
                    <a:pos x="3" y="6"/>
                  </a:cxn>
                  <a:cxn ang="0">
                    <a:pos x="1" y="5"/>
                  </a:cxn>
                  <a:cxn ang="0">
                    <a:pos x="0" y="3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7" h="7">
                    <a:moveTo>
                      <a:pt x="2" y="0"/>
                    </a:moveTo>
                    <a:lnTo>
                      <a:pt x="5" y="2"/>
                    </a:lnTo>
                    <a:lnTo>
                      <a:pt x="5" y="3"/>
                    </a:lnTo>
                    <a:lnTo>
                      <a:pt x="6" y="5"/>
                    </a:lnTo>
                    <a:lnTo>
                      <a:pt x="7" y="7"/>
                    </a:lnTo>
                    <a:lnTo>
                      <a:pt x="3" y="6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1279"/>
              <p:cNvSpPr>
                <a:spLocks/>
              </p:cNvSpPr>
              <p:nvPr/>
            </p:nvSpPr>
            <p:spPr bwMode="auto">
              <a:xfrm>
                <a:off x="3560334" y="1713706"/>
                <a:ext cx="741967" cy="387564"/>
              </a:xfrm>
              <a:custGeom>
                <a:avLst/>
                <a:gdLst/>
                <a:ahLst/>
                <a:cxnLst>
                  <a:cxn ang="0">
                    <a:pos x="225" y="2"/>
                  </a:cxn>
                  <a:cxn ang="0">
                    <a:pos x="291" y="10"/>
                  </a:cxn>
                  <a:cxn ang="0">
                    <a:pos x="324" y="7"/>
                  </a:cxn>
                  <a:cxn ang="0">
                    <a:pos x="331" y="15"/>
                  </a:cxn>
                  <a:cxn ang="0">
                    <a:pos x="358" y="25"/>
                  </a:cxn>
                  <a:cxn ang="0">
                    <a:pos x="352" y="30"/>
                  </a:cxn>
                  <a:cxn ang="0">
                    <a:pos x="305" y="41"/>
                  </a:cxn>
                  <a:cxn ang="0">
                    <a:pos x="311" y="47"/>
                  </a:cxn>
                  <a:cxn ang="0">
                    <a:pos x="273" y="68"/>
                  </a:cxn>
                  <a:cxn ang="0">
                    <a:pos x="235" y="98"/>
                  </a:cxn>
                  <a:cxn ang="0">
                    <a:pos x="196" y="104"/>
                  </a:cxn>
                  <a:cxn ang="0">
                    <a:pos x="198" y="115"/>
                  </a:cxn>
                  <a:cxn ang="0">
                    <a:pos x="188" y="115"/>
                  </a:cxn>
                  <a:cxn ang="0">
                    <a:pos x="200" y="125"/>
                  </a:cxn>
                  <a:cxn ang="0">
                    <a:pos x="161" y="144"/>
                  </a:cxn>
                  <a:cxn ang="0">
                    <a:pos x="161" y="158"/>
                  </a:cxn>
                  <a:cxn ang="0">
                    <a:pos x="147" y="169"/>
                  </a:cxn>
                  <a:cxn ang="0">
                    <a:pos x="163" y="173"/>
                  </a:cxn>
                  <a:cxn ang="0">
                    <a:pos x="131" y="187"/>
                  </a:cxn>
                  <a:cxn ang="0">
                    <a:pos x="119" y="181"/>
                  </a:cxn>
                  <a:cxn ang="0">
                    <a:pos x="74" y="184"/>
                  </a:cxn>
                  <a:cxn ang="0">
                    <a:pos x="33" y="181"/>
                  </a:cxn>
                  <a:cxn ang="0">
                    <a:pos x="27" y="178"/>
                  </a:cxn>
                  <a:cxn ang="0">
                    <a:pos x="45" y="166"/>
                  </a:cxn>
                  <a:cxn ang="0">
                    <a:pos x="44" y="154"/>
                  </a:cxn>
                  <a:cxn ang="0">
                    <a:pos x="53" y="145"/>
                  </a:cxn>
                  <a:cxn ang="0">
                    <a:pos x="79" y="157"/>
                  </a:cxn>
                  <a:cxn ang="0">
                    <a:pos x="71" y="143"/>
                  </a:cxn>
                  <a:cxn ang="0">
                    <a:pos x="59" y="138"/>
                  </a:cxn>
                  <a:cxn ang="0">
                    <a:pos x="54" y="129"/>
                  </a:cxn>
                  <a:cxn ang="0">
                    <a:pos x="78" y="119"/>
                  </a:cxn>
                  <a:cxn ang="0">
                    <a:pos x="76" y="99"/>
                  </a:cxn>
                  <a:cxn ang="0">
                    <a:pos x="58" y="88"/>
                  </a:cxn>
                  <a:cxn ang="0">
                    <a:pos x="63" y="83"/>
                  </a:cxn>
                  <a:cxn ang="0">
                    <a:pos x="103" y="90"/>
                  </a:cxn>
                  <a:cxn ang="0">
                    <a:pos x="112" y="93"/>
                  </a:cxn>
                  <a:cxn ang="0">
                    <a:pos x="102" y="84"/>
                  </a:cxn>
                  <a:cxn ang="0">
                    <a:pos x="123" y="79"/>
                  </a:cxn>
                  <a:cxn ang="0">
                    <a:pos x="128" y="73"/>
                  </a:cxn>
                  <a:cxn ang="0">
                    <a:pos x="94" y="74"/>
                  </a:cxn>
                  <a:cxn ang="0">
                    <a:pos x="73" y="76"/>
                  </a:cxn>
                  <a:cxn ang="0">
                    <a:pos x="55" y="74"/>
                  </a:cxn>
                  <a:cxn ang="0">
                    <a:pos x="32" y="65"/>
                  </a:cxn>
                  <a:cxn ang="0">
                    <a:pos x="23" y="61"/>
                  </a:cxn>
                  <a:cxn ang="0">
                    <a:pos x="45" y="47"/>
                  </a:cxn>
                  <a:cxn ang="0">
                    <a:pos x="27" y="55"/>
                  </a:cxn>
                  <a:cxn ang="0">
                    <a:pos x="17" y="51"/>
                  </a:cxn>
                  <a:cxn ang="0">
                    <a:pos x="15" y="45"/>
                  </a:cxn>
                  <a:cxn ang="0">
                    <a:pos x="4" y="42"/>
                  </a:cxn>
                  <a:cxn ang="0">
                    <a:pos x="53" y="31"/>
                  </a:cxn>
                  <a:cxn ang="0">
                    <a:pos x="64" y="23"/>
                  </a:cxn>
                  <a:cxn ang="0">
                    <a:pos x="77" y="21"/>
                  </a:cxn>
                  <a:cxn ang="0">
                    <a:pos x="104" y="16"/>
                  </a:cxn>
                  <a:cxn ang="0">
                    <a:pos x="121" y="12"/>
                  </a:cxn>
                  <a:cxn ang="0">
                    <a:pos x="132" y="5"/>
                  </a:cxn>
                  <a:cxn ang="0">
                    <a:pos x="193" y="3"/>
                  </a:cxn>
                  <a:cxn ang="0">
                    <a:pos x="207" y="5"/>
                  </a:cxn>
                </a:cxnLst>
                <a:rect l="0" t="0" r="r" b="b"/>
                <a:pathLst>
                  <a:path w="358" h="187">
                    <a:moveTo>
                      <a:pt x="215" y="0"/>
                    </a:moveTo>
                    <a:lnTo>
                      <a:pt x="219" y="0"/>
                    </a:lnTo>
                    <a:lnTo>
                      <a:pt x="222" y="1"/>
                    </a:lnTo>
                    <a:lnTo>
                      <a:pt x="225" y="2"/>
                    </a:lnTo>
                    <a:lnTo>
                      <a:pt x="260" y="2"/>
                    </a:lnTo>
                    <a:lnTo>
                      <a:pt x="273" y="3"/>
                    </a:lnTo>
                    <a:lnTo>
                      <a:pt x="284" y="6"/>
                    </a:lnTo>
                    <a:lnTo>
                      <a:pt x="291" y="10"/>
                    </a:lnTo>
                    <a:lnTo>
                      <a:pt x="290" y="11"/>
                    </a:lnTo>
                    <a:lnTo>
                      <a:pt x="288" y="12"/>
                    </a:lnTo>
                    <a:lnTo>
                      <a:pt x="316" y="5"/>
                    </a:lnTo>
                    <a:lnTo>
                      <a:pt x="324" y="7"/>
                    </a:lnTo>
                    <a:lnTo>
                      <a:pt x="326" y="8"/>
                    </a:lnTo>
                    <a:lnTo>
                      <a:pt x="329" y="11"/>
                    </a:lnTo>
                    <a:lnTo>
                      <a:pt x="330" y="13"/>
                    </a:lnTo>
                    <a:lnTo>
                      <a:pt x="331" y="15"/>
                    </a:lnTo>
                    <a:lnTo>
                      <a:pt x="335" y="17"/>
                    </a:lnTo>
                    <a:lnTo>
                      <a:pt x="343" y="18"/>
                    </a:lnTo>
                    <a:lnTo>
                      <a:pt x="355" y="21"/>
                    </a:lnTo>
                    <a:lnTo>
                      <a:pt x="358" y="25"/>
                    </a:lnTo>
                    <a:lnTo>
                      <a:pt x="358" y="27"/>
                    </a:lnTo>
                    <a:lnTo>
                      <a:pt x="355" y="29"/>
                    </a:lnTo>
                    <a:lnTo>
                      <a:pt x="354" y="29"/>
                    </a:lnTo>
                    <a:lnTo>
                      <a:pt x="352" y="30"/>
                    </a:lnTo>
                    <a:lnTo>
                      <a:pt x="349" y="30"/>
                    </a:lnTo>
                    <a:lnTo>
                      <a:pt x="334" y="37"/>
                    </a:lnTo>
                    <a:lnTo>
                      <a:pt x="320" y="40"/>
                    </a:lnTo>
                    <a:lnTo>
                      <a:pt x="305" y="41"/>
                    </a:lnTo>
                    <a:lnTo>
                      <a:pt x="289" y="46"/>
                    </a:lnTo>
                    <a:lnTo>
                      <a:pt x="294" y="49"/>
                    </a:lnTo>
                    <a:lnTo>
                      <a:pt x="303" y="49"/>
                    </a:lnTo>
                    <a:lnTo>
                      <a:pt x="311" y="47"/>
                    </a:lnTo>
                    <a:lnTo>
                      <a:pt x="320" y="47"/>
                    </a:lnTo>
                    <a:lnTo>
                      <a:pt x="310" y="54"/>
                    </a:lnTo>
                    <a:lnTo>
                      <a:pt x="285" y="64"/>
                    </a:lnTo>
                    <a:lnTo>
                      <a:pt x="273" y="68"/>
                    </a:lnTo>
                    <a:lnTo>
                      <a:pt x="262" y="73"/>
                    </a:lnTo>
                    <a:lnTo>
                      <a:pt x="252" y="81"/>
                    </a:lnTo>
                    <a:lnTo>
                      <a:pt x="244" y="90"/>
                    </a:lnTo>
                    <a:lnTo>
                      <a:pt x="235" y="98"/>
                    </a:lnTo>
                    <a:lnTo>
                      <a:pt x="229" y="100"/>
                    </a:lnTo>
                    <a:lnTo>
                      <a:pt x="221" y="99"/>
                    </a:lnTo>
                    <a:lnTo>
                      <a:pt x="214" y="99"/>
                    </a:lnTo>
                    <a:lnTo>
                      <a:pt x="196" y="104"/>
                    </a:lnTo>
                    <a:lnTo>
                      <a:pt x="188" y="109"/>
                    </a:lnTo>
                    <a:lnTo>
                      <a:pt x="200" y="109"/>
                    </a:lnTo>
                    <a:lnTo>
                      <a:pt x="200" y="114"/>
                    </a:lnTo>
                    <a:lnTo>
                      <a:pt x="198" y="115"/>
                    </a:lnTo>
                    <a:lnTo>
                      <a:pt x="196" y="117"/>
                    </a:lnTo>
                    <a:lnTo>
                      <a:pt x="195" y="117"/>
                    </a:lnTo>
                    <a:lnTo>
                      <a:pt x="191" y="115"/>
                    </a:lnTo>
                    <a:lnTo>
                      <a:pt x="188" y="115"/>
                    </a:lnTo>
                    <a:lnTo>
                      <a:pt x="192" y="118"/>
                    </a:lnTo>
                    <a:lnTo>
                      <a:pt x="195" y="119"/>
                    </a:lnTo>
                    <a:lnTo>
                      <a:pt x="197" y="122"/>
                    </a:lnTo>
                    <a:lnTo>
                      <a:pt x="200" y="125"/>
                    </a:lnTo>
                    <a:lnTo>
                      <a:pt x="192" y="130"/>
                    </a:lnTo>
                    <a:lnTo>
                      <a:pt x="185" y="142"/>
                    </a:lnTo>
                    <a:lnTo>
                      <a:pt x="182" y="144"/>
                    </a:lnTo>
                    <a:lnTo>
                      <a:pt x="161" y="144"/>
                    </a:lnTo>
                    <a:lnTo>
                      <a:pt x="163" y="147"/>
                    </a:lnTo>
                    <a:lnTo>
                      <a:pt x="165" y="149"/>
                    </a:lnTo>
                    <a:lnTo>
                      <a:pt x="165" y="154"/>
                    </a:lnTo>
                    <a:lnTo>
                      <a:pt x="161" y="158"/>
                    </a:lnTo>
                    <a:lnTo>
                      <a:pt x="158" y="158"/>
                    </a:lnTo>
                    <a:lnTo>
                      <a:pt x="148" y="163"/>
                    </a:lnTo>
                    <a:lnTo>
                      <a:pt x="147" y="166"/>
                    </a:lnTo>
                    <a:lnTo>
                      <a:pt x="147" y="169"/>
                    </a:lnTo>
                    <a:lnTo>
                      <a:pt x="160" y="169"/>
                    </a:lnTo>
                    <a:lnTo>
                      <a:pt x="162" y="171"/>
                    </a:lnTo>
                    <a:lnTo>
                      <a:pt x="163" y="172"/>
                    </a:lnTo>
                    <a:lnTo>
                      <a:pt x="163" y="173"/>
                    </a:lnTo>
                    <a:lnTo>
                      <a:pt x="160" y="178"/>
                    </a:lnTo>
                    <a:lnTo>
                      <a:pt x="151" y="182"/>
                    </a:lnTo>
                    <a:lnTo>
                      <a:pt x="140" y="186"/>
                    </a:lnTo>
                    <a:lnTo>
                      <a:pt x="131" y="187"/>
                    </a:lnTo>
                    <a:lnTo>
                      <a:pt x="128" y="187"/>
                    </a:lnTo>
                    <a:lnTo>
                      <a:pt x="126" y="186"/>
                    </a:lnTo>
                    <a:lnTo>
                      <a:pt x="122" y="182"/>
                    </a:lnTo>
                    <a:lnTo>
                      <a:pt x="119" y="181"/>
                    </a:lnTo>
                    <a:lnTo>
                      <a:pt x="84" y="181"/>
                    </a:lnTo>
                    <a:lnTo>
                      <a:pt x="83" y="182"/>
                    </a:lnTo>
                    <a:lnTo>
                      <a:pt x="78" y="184"/>
                    </a:lnTo>
                    <a:lnTo>
                      <a:pt x="74" y="184"/>
                    </a:lnTo>
                    <a:lnTo>
                      <a:pt x="55" y="182"/>
                    </a:lnTo>
                    <a:lnTo>
                      <a:pt x="37" y="177"/>
                    </a:lnTo>
                    <a:lnTo>
                      <a:pt x="35" y="179"/>
                    </a:lnTo>
                    <a:lnTo>
                      <a:pt x="33" y="181"/>
                    </a:lnTo>
                    <a:lnTo>
                      <a:pt x="29" y="181"/>
                    </a:lnTo>
                    <a:lnTo>
                      <a:pt x="28" y="179"/>
                    </a:lnTo>
                    <a:lnTo>
                      <a:pt x="27" y="179"/>
                    </a:lnTo>
                    <a:lnTo>
                      <a:pt x="27" y="178"/>
                    </a:lnTo>
                    <a:lnTo>
                      <a:pt x="28" y="172"/>
                    </a:lnTo>
                    <a:lnTo>
                      <a:pt x="33" y="168"/>
                    </a:lnTo>
                    <a:lnTo>
                      <a:pt x="38" y="166"/>
                    </a:lnTo>
                    <a:lnTo>
                      <a:pt x="45" y="166"/>
                    </a:lnTo>
                    <a:lnTo>
                      <a:pt x="52" y="164"/>
                    </a:lnTo>
                    <a:lnTo>
                      <a:pt x="57" y="162"/>
                    </a:lnTo>
                    <a:lnTo>
                      <a:pt x="47" y="157"/>
                    </a:lnTo>
                    <a:lnTo>
                      <a:pt x="44" y="154"/>
                    </a:lnTo>
                    <a:lnTo>
                      <a:pt x="43" y="152"/>
                    </a:lnTo>
                    <a:lnTo>
                      <a:pt x="43" y="147"/>
                    </a:lnTo>
                    <a:lnTo>
                      <a:pt x="44" y="145"/>
                    </a:lnTo>
                    <a:lnTo>
                      <a:pt x="53" y="145"/>
                    </a:lnTo>
                    <a:lnTo>
                      <a:pt x="62" y="147"/>
                    </a:lnTo>
                    <a:lnTo>
                      <a:pt x="68" y="149"/>
                    </a:lnTo>
                    <a:lnTo>
                      <a:pt x="73" y="153"/>
                    </a:lnTo>
                    <a:lnTo>
                      <a:pt x="79" y="157"/>
                    </a:lnTo>
                    <a:lnTo>
                      <a:pt x="86" y="157"/>
                    </a:lnTo>
                    <a:lnTo>
                      <a:pt x="81" y="152"/>
                    </a:lnTo>
                    <a:lnTo>
                      <a:pt x="74" y="148"/>
                    </a:lnTo>
                    <a:lnTo>
                      <a:pt x="71" y="143"/>
                    </a:lnTo>
                    <a:lnTo>
                      <a:pt x="68" y="137"/>
                    </a:lnTo>
                    <a:lnTo>
                      <a:pt x="62" y="137"/>
                    </a:lnTo>
                    <a:lnTo>
                      <a:pt x="60" y="138"/>
                    </a:lnTo>
                    <a:lnTo>
                      <a:pt x="59" y="138"/>
                    </a:lnTo>
                    <a:lnTo>
                      <a:pt x="58" y="139"/>
                    </a:lnTo>
                    <a:lnTo>
                      <a:pt x="52" y="139"/>
                    </a:lnTo>
                    <a:lnTo>
                      <a:pt x="52" y="134"/>
                    </a:lnTo>
                    <a:lnTo>
                      <a:pt x="54" y="129"/>
                    </a:lnTo>
                    <a:lnTo>
                      <a:pt x="57" y="125"/>
                    </a:lnTo>
                    <a:lnTo>
                      <a:pt x="64" y="120"/>
                    </a:lnTo>
                    <a:lnTo>
                      <a:pt x="72" y="119"/>
                    </a:lnTo>
                    <a:lnTo>
                      <a:pt x="78" y="119"/>
                    </a:lnTo>
                    <a:lnTo>
                      <a:pt x="83" y="117"/>
                    </a:lnTo>
                    <a:lnTo>
                      <a:pt x="86" y="110"/>
                    </a:lnTo>
                    <a:lnTo>
                      <a:pt x="83" y="104"/>
                    </a:lnTo>
                    <a:lnTo>
                      <a:pt x="76" y="99"/>
                    </a:lnTo>
                    <a:lnTo>
                      <a:pt x="68" y="95"/>
                    </a:lnTo>
                    <a:lnTo>
                      <a:pt x="60" y="93"/>
                    </a:lnTo>
                    <a:lnTo>
                      <a:pt x="58" y="89"/>
                    </a:lnTo>
                    <a:lnTo>
                      <a:pt x="58" y="88"/>
                    </a:lnTo>
                    <a:lnTo>
                      <a:pt x="59" y="86"/>
                    </a:lnTo>
                    <a:lnTo>
                      <a:pt x="65" y="86"/>
                    </a:lnTo>
                    <a:lnTo>
                      <a:pt x="64" y="85"/>
                    </a:lnTo>
                    <a:lnTo>
                      <a:pt x="63" y="83"/>
                    </a:lnTo>
                    <a:lnTo>
                      <a:pt x="63" y="81"/>
                    </a:lnTo>
                    <a:lnTo>
                      <a:pt x="91" y="81"/>
                    </a:lnTo>
                    <a:lnTo>
                      <a:pt x="97" y="85"/>
                    </a:lnTo>
                    <a:lnTo>
                      <a:pt x="103" y="90"/>
                    </a:lnTo>
                    <a:lnTo>
                      <a:pt x="108" y="94"/>
                    </a:lnTo>
                    <a:lnTo>
                      <a:pt x="116" y="95"/>
                    </a:lnTo>
                    <a:lnTo>
                      <a:pt x="114" y="94"/>
                    </a:lnTo>
                    <a:lnTo>
                      <a:pt x="112" y="93"/>
                    </a:lnTo>
                    <a:lnTo>
                      <a:pt x="108" y="90"/>
                    </a:lnTo>
                    <a:lnTo>
                      <a:pt x="106" y="88"/>
                    </a:lnTo>
                    <a:lnTo>
                      <a:pt x="103" y="86"/>
                    </a:lnTo>
                    <a:lnTo>
                      <a:pt x="102" y="84"/>
                    </a:lnTo>
                    <a:lnTo>
                      <a:pt x="101" y="83"/>
                    </a:lnTo>
                    <a:lnTo>
                      <a:pt x="102" y="80"/>
                    </a:lnTo>
                    <a:lnTo>
                      <a:pt x="103" y="79"/>
                    </a:lnTo>
                    <a:lnTo>
                      <a:pt x="123" y="79"/>
                    </a:lnTo>
                    <a:lnTo>
                      <a:pt x="134" y="75"/>
                    </a:lnTo>
                    <a:lnTo>
                      <a:pt x="143" y="68"/>
                    </a:lnTo>
                    <a:lnTo>
                      <a:pt x="137" y="68"/>
                    </a:lnTo>
                    <a:lnTo>
                      <a:pt x="128" y="73"/>
                    </a:lnTo>
                    <a:lnTo>
                      <a:pt x="118" y="76"/>
                    </a:lnTo>
                    <a:lnTo>
                      <a:pt x="107" y="78"/>
                    </a:lnTo>
                    <a:lnTo>
                      <a:pt x="102" y="78"/>
                    </a:lnTo>
                    <a:lnTo>
                      <a:pt x="94" y="74"/>
                    </a:lnTo>
                    <a:lnTo>
                      <a:pt x="89" y="74"/>
                    </a:lnTo>
                    <a:lnTo>
                      <a:pt x="86" y="78"/>
                    </a:lnTo>
                    <a:lnTo>
                      <a:pt x="77" y="78"/>
                    </a:lnTo>
                    <a:lnTo>
                      <a:pt x="73" y="76"/>
                    </a:lnTo>
                    <a:lnTo>
                      <a:pt x="68" y="74"/>
                    </a:lnTo>
                    <a:lnTo>
                      <a:pt x="68" y="70"/>
                    </a:lnTo>
                    <a:lnTo>
                      <a:pt x="63" y="70"/>
                    </a:lnTo>
                    <a:lnTo>
                      <a:pt x="55" y="74"/>
                    </a:lnTo>
                    <a:lnTo>
                      <a:pt x="53" y="74"/>
                    </a:lnTo>
                    <a:lnTo>
                      <a:pt x="44" y="73"/>
                    </a:lnTo>
                    <a:lnTo>
                      <a:pt x="37" y="69"/>
                    </a:lnTo>
                    <a:lnTo>
                      <a:pt x="32" y="65"/>
                    </a:lnTo>
                    <a:lnTo>
                      <a:pt x="34" y="64"/>
                    </a:lnTo>
                    <a:lnTo>
                      <a:pt x="35" y="62"/>
                    </a:lnTo>
                    <a:lnTo>
                      <a:pt x="38" y="61"/>
                    </a:lnTo>
                    <a:lnTo>
                      <a:pt x="23" y="61"/>
                    </a:lnTo>
                    <a:lnTo>
                      <a:pt x="28" y="55"/>
                    </a:lnTo>
                    <a:lnTo>
                      <a:pt x="33" y="51"/>
                    </a:lnTo>
                    <a:lnTo>
                      <a:pt x="48" y="49"/>
                    </a:lnTo>
                    <a:lnTo>
                      <a:pt x="45" y="47"/>
                    </a:lnTo>
                    <a:lnTo>
                      <a:pt x="37" y="47"/>
                    </a:lnTo>
                    <a:lnTo>
                      <a:pt x="34" y="49"/>
                    </a:lnTo>
                    <a:lnTo>
                      <a:pt x="29" y="54"/>
                    </a:lnTo>
                    <a:lnTo>
                      <a:pt x="27" y="55"/>
                    </a:lnTo>
                    <a:lnTo>
                      <a:pt x="22" y="55"/>
                    </a:lnTo>
                    <a:lnTo>
                      <a:pt x="20" y="52"/>
                    </a:lnTo>
                    <a:lnTo>
                      <a:pt x="18" y="51"/>
                    </a:lnTo>
                    <a:lnTo>
                      <a:pt x="17" y="51"/>
                    </a:lnTo>
                    <a:lnTo>
                      <a:pt x="19" y="49"/>
                    </a:lnTo>
                    <a:lnTo>
                      <a:pt x="24" y="46"/>
                    </a:lnTo>
                    <a:lnTo>
                      <a:pt x="28" y="45"/>
                    </a:lnTo>
                    <a:lnTo>
                      <a:pt x="15" y="45"/>
                    </a:lnTo>
                    <a:lnTo>
                      <a:pt x="12" y="46"/>
                    </a:lnTo>
                    <a:lnTo>
                      <a:pt x="9" y="47"/>
                    </a:lnTo>
                    <a:lnTo>
                      <a:pt x="0" y="47"/>
                    </a:lnTo>
                    <a:lnTo>
                      <a:pt x="4" y="42"/>
                    </a:lnTo>
                    <a:lnTo>
                      <a:pt x="13" y="37"/>
                    </a:lnTo>
                    <a:lnTo>
                      <a:pt x="33" y="32"/>
                    </a:lnTo>
                    <a:lnTo>
                      <a:pt x="52" y="32"/>
                    </a:lnTo>
                    <a:lnTo>
                      <a:pt x="53" y="31"/>
                    </a:lnTo>
                    <a:lnTo>
                      <a:pt x="53" y="29"/>
                    </a:lnTo>
                    <a:lnTo>
                      <a:pt x="57" y="29"/>
                    </a:lnTo>
                    <a:lnTo>
                      <a:pt x="62" y="26"/>
                    </a:lnTo>
                    <a:lnTo>
                      <a:pt x="64" y="23"/>
                    </a:lnTo>
                    <a:lnTo>
                      <a:pt x="64" y="22"/>
                    </a:lnTo>
                    <a:lnTo>
                      <a:pt x="67" y="20"/>
                    </a:lnTo>
                    <a:lnTo>
                      <a:pt x="69" y="20"/>
                    </a:lnTo>
                    <a:lnTo>
                      <a:pt x="77" y="21"/>
                    </a:lnTo>
                    <a:lnTo>
                      <a:pt x="92" y="26"/>
                    </a:lnTo>
                    <a:lnTo>
                      <a:pt x="97" y="29"/>
                    </a:lnTo>
                    <a:lnTo>
                      <a:pt x="99" y="22"/>
                    </a:lnTo>
                    <a:lnTo>
                      <a:pt x="104" y="16"/>
                    </a:lnTo>
                    <a:lnTo>
                      <a:pt x="109" y="12"/>
                    </a:lnTo>
                    <a:lnTo>
                      <a:pt x="117" y="11"/>
                    </a:lnTo>
                    <a:lnTo>
                      <a:pt x="119" y="11"/>
                    </a:lnTo>
                    <a:lnTo>
                      <a:pt x="121" y="12"/>
                    </a:lnTo>
                    <a:lnTo>
                      <a:pt x="123" y="12"/>
                    </a:lnTo>
                    <a:lnTo>
                      <a:pt x="126" y="10"/>
                    </a:lnTo>
                    <a:lnTo>
                      <a:pt x="127" y="7"/>
                    </a:lnTo>
                    <a:lnTo>
                      <a:pt x="132" y="5"/>
                    </a:lnTo>
                    <a:lnTo>
                      <a:pt x="182" y="5"/>
                    </a:lnTo>
                    <a:lnTo>
                      <a:pt x="185" y="2"/>
                    </a:lnTo>
                    <a:lnTo>
                      <a:pt x="190" y="2"/>
                    </a:lnTo>
                    <a:lnTo>
                      <a:pt x="193" y="3"/>
                    </a:lnTo>
                    <a:lnTo>
                      <a:pt x="196" y="6"/>
                    </a:lnTo>
                    <a:lnTo>
                      <a:pt x="198" y="7"/>
                    </a:lnTo>
                    <a:lnTo>
                      <a:pt x="202" y="7"/>
                    </a:lnTo>
                    <a:lnTo>
                      <a:pt x="207" y="5"/>
                    </a:lnTo>
                    <a:lnTo>
                      <a:pt x="210" y="2"/>
                    </a:lnTo>
                    <a:lnTo>
                      <a:pt x="2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1280"/>
              <p:cNvSpPr>
                <a:spLocks/>
              </p:cNvSpPr>
              <p:nvPr/>
            </p:nvSpPr>
            <p:spPr bwMode="auto">
              <a:xfrm>
                <a:off x="4026654" y="1676400"/>
                <a:ext cx="1444556" cy="1100516"/>
              </a:xfrm>
              <a:custGeom>
                <a:avLst/>
                <a:gdLst/>
                <a:ahLst/>
                <a:cxnLst>
                  <a:cxn ang="0">
                    <a:pos x="577" y="26"/>
                  </a:cxn>
                  <a:cxn ang="0">
                    <a:pos x="492" y="50"/>
                  </a:cxn>
                  <a:cxn ang="0">
                    <a:pos x="543" y="62"/>
                  </a:cxn>
                  <a:cxn ang="0">
                    <a:pos x="583" y="58"/>
                  </a:cxn>
                  <a:cxn ang="0">
                    <a:pos x="581" y="73"/>
                  </a:cxn>
                  <a:cxn ang="0">
                    <a:pos x="645" y="53"/>
                  </a:cxn>
                  <a:cxn ang="0">
                    <a:pos x="697" y="62"/>
                  </a:cxn>
                  <a:cxn ang="0">
                    <a:pos x="646" y="87"/>
                  </a:cxn>
                  <a:cxn ang="0">
                    <a:pos x="642" y="98"/>
                  </a:cxn>
                  <a:cxn ang="0">
                    <a:pos x="632" y="112"/>
                  </a:cxn>
                  <a:cxn ang="0">
                    <a:pos x="602" y="138"/>
                  </a:cxn>
                  <a:cxn ang="0">
                    <a:pos x="605" y="156"/>
                  </a:cxn>
                  <a:cxn ang="0">
                    <a:pos x="622" y="171"/>
                  </a:cxn>
                  <a:cxn ang="0">
                    <a:pos x="600" y="189"/>
                  </a:cxn>
                  <a:cxn ang="0">
                    <a:pos x="610" y="204"/>
                  </a:cxn>
                  <a:cxn ang="0">
                    <a:pos x="603" y="229"/>
                  </a:cxn>
                  <a:cxn ang="0">
                    <a:pos x="617" y="244"/>
                  </a:cxn>
                  <a:cxn ang="0">
                    <a:pos x="606" y="257"/>
                  </a:cxn>
                  <a:cxn ang="0">
                    <a:pos x="573" y="267"/>
                  </a:cxn>
                  <a:cxn ang="0">
                    <a:pos x="587" y="284"/>
                  </a:cxn>
                  <a:cxn ang="0">
                    <a:pos x="558" y="274"/>
                  </a:cxn>
                  <a:cxn ang="0">
                    <a:pos x="595" y="326"/>
                  </a:cxn>
                  <a:cxn ang="0">
                    <a:pos x="567" y="319"/>
                  </a:cxn>
                  <a:cxn ang="0">
                    <a:pos x="549" y="318"/>
                  </a:cxn>
                  <a:cxn ang="0">
                    <a:pos x="559" y="336"/>
                  </a:cxn>
                  <a:cxn ang="0">
                    <a:pos x="552" y="356"/>
                  </a:cxn>
                  <a:cxn ang="0">
                    <a:pos x="470" y="381"/>
                  </a:cxn>
                  <a:cxn ang="0">
                    <a:pos x="414" y="424"/>
                  </a:cxn>
                  <a:cxn ang="0">
                    <a:pos x="386" y="431"/>
                  </a:cxn>
                  <a:cxn ang="0">
                    <a:pos x="370" y="457"/>
                  </a:cxn>
                  <a:cxn ang="0">
                    <a:pos x="349" y="511"/>
                  </a:cxn>
                  <a:cxn ang="0">
                    <a:pos x="327" y="530"/>
                  </a:cxn>
                  <a:cxn ang="0">
                    <a:pos x="296" y="514"/>
                  </a:cxn>
                  <a:cxn ang="0">
                    <a:pos x="273" y="501"/>
                  </a:cxn>
                  <a:cxn ang="0">
                    <a:pos x="251" y="455"/>
                  </a:cxn>
                  <a:cxn ang="0">
                    <a:pos x="239" y="452"/>
                  </a:cxn>
                  <a:cxn ang="0">
                    <a:pos x="222" y="413"/>
                  </a:cxn>
                  <a:cxn ang="0">
                    <a:pos x="234" y="374"/>
                  </a:cxn>
                  <a:cxn ang="0">
                    <a:pos x="257" y="343"/>
                  </a:cxn>
                  <a:cxn ang="0">
                    <a:pos x="246" y="332"/>
                  </a:cxn>
                  <a:cxn ang="0">
                    <a:pos x="219" y="303"/>
                  </a:cxn>
                  <a:cxn ang="0">
                    <a:pos x="208" y="289"/>
                  </a:cxn>
                  <a:cxn ang="0">
                    <a:pos x="181" y="239"/>
                  </a:cxn>
                  <a:cxn ang="0">
                    <a:pos x="89" y="208"/>
                  </a:cxn>
                  <a:cxn ang="0">
                    <a:pos x="69" y="210"/>
                  </a:cxn>
                  <a:cxn ang="0">
                    <a:pos x="37" y="190"/>
                  </a:cxn>
                  <a:cxn ang="0">
                    <a:pos x="22" y="180"/>
                  </a:cxn>
                  <a:cxn ang="0">
                    <a:pos x="74" y="169"/>
                  </a:cxn>
                  <a:cxn ang="0">
                    <a:pos x="20" y="165"/>
                  </a:cxn>
                  <a:cxn ang="0">
                    <a:pos x="22" y="142"/>
                  </a:cxn>
                  <a:cxn ang="0">
                    <a:pos x="83" y="124"/>
                  </a:cxn>
                  <a:cxn ang="0">
                    <a:pos x="60" y="96"/>
                  </a:cxn>
                  <a:cxn ang="0">
                    <a:pos x="122" y="73"/>
                  </a:cxn>
                  <a:cxn ang="0">
                    <a:pos x="160" y="49"/>
                  </a:cxn>
                  <a:cxn ang="0">
                    <a:pos x="217" y="47"/>
                  </a:cxn>
                  <a:cxn ang="0">
                    <a:pos x="242" y="40"/>
                  </a:cxn>
                  <a:cxn ang="0">
                    <a:pos x="288" y="49"/>
                  </a:cxn>
                  <a:cxn ang="0">
                    <a:pos x="288" y="29"/>
                  </a:cxn>
                  <a:cxn ang="0">
                    <a:pos x="327" y="14"/>
                  </a:cxn>
                  <a:cxn ang="0">
                    <a:pos x="418" y="1"/>
                  </a:cxn>
                </a:cxnLst>
                <a:rect l="0" t="0" r="r" b="b"/>
                <a:pathLst>
                  <a:path w="697" h="531">
                    <a:moveTo>
                      <a:pt x="433" y="0"/>
                    </a:moveTo>
                    <a:lnTo>
                      <a:pt x="492" y="0"/>
                    </a:lnTo>
                    <a:lnTo>
                      <a:pt x="508" y="2"/>
                    </a:lnTo>
                    <a:lnTo>
                      <a:pt x="523" y="9"/>
                    </a:lnTo>
                    <a:lnTo>
                      <a:pt x="538" y="16"/>
                    </a:lnTo>
                    <a:lnTo>
                      <a:pt x="552" y="24"/>
                    </a:lnTo>
                    <a:lnTo>
                      <a:pt x="564" y="26"/>
                    </a:lnTo>
                    <a:lnTo>
                      <a:pt x="577" y="26"/>
                    </a:lnTo>
                    <a:lnTo>
                      <a:pt x="588" y="28"/>
                    </a:lnTo>
                    <a:lnTo>
                      <a:pt x="585" y="34"/>
                    </a:lnTo>
                    <a:lnTo>
                      <a:pt x="576" y="38"/>
                    </a:lnTo>
                    <a:lnTo>
                      <a:pt x="556" y="43"/>
                    </a:lnTo>
                    <a:lnTo>
                      <a:pt x="547" y="44"/>
                    </a:lnTo>
                    <a:lnTo>
                      <a:pt x="458" y="49"/>
                    </a:lnTo>
                    <a:lnTo>
                      <a:pt x="464" y="50"/>
                    </a:lnTo>
                    <a:lnTo>
                      <a:pt x="492" y="50"/>
                    </a:lnTo>
                    <a:lnTo>
                      <a:pt x="507" y="49"/>
                    </a:lnTo>
                    <a:lnTo>
                      <a:pt x="541" y="49"/>
                    </a:lnTo>
                    <a:lnTo>
                      <a:pt x="538" y="53"/>
                    </a:lnTo>
                    <a:lnTo>
                      <a:pt x="533" y="58"/>
                    </a:lnTo>
                    <a:lnTo>
                      <a:pt x="526" y="68"/>
                    </a:lnTo>
                    <a:lnTo>
                      <a:pt x="526" y="69"/>
                    </a:lnTo>
                    <a:lnTo>
                      <a:pt x="533" y="67"/>
                    </a:lnTo>
                    <a:lnTo>
                      <a:pt x="543" y="62"/>
                    </a:lnTo>
                    <a:lnTo>
                      <a:pt x="553" y="54"/>
                    </a:lnTo>
                    <a:lnTo>
                      <a:pt x="564" y="49"/>
                    </a:lnTo>
                    <a:lnTo>
                      <a:pt x="573" y="47"/>
                    </a:lnTo>
                    <a:lnTo>
                      <a:pt x="577" y="48"/>
                    </a:lnTo>
                    <a:lnTo>
                      <a:pt x="579" y="49"/>
                    </a:lnTo>
                    <a:lnTo>
                      <a:pt x="582" y="52"/>
                    </a:lnTo>
                    <a:lnTo>
                      <a:pt x="583" y="55"/>
                    </a:lnTo>
                    <a:lnTo>
                      <a:pt x="583" y="58"/>
                    </a:lnTo>
                    <a:lnTo>
                      <a:pt x="581" y="62"/>
                    </a:lnTo>
                    <a:lnTo>
                      <a:pt x="577" y="68"/>
                    </a:lnTo>
                    <a:lnTo>
                      <a:pt x="569" y="75"/>
                    </a:lnTo>
                    <a:lnTo>
                      <a:pt x="563" y="83"/>
                    </a:lnTo>
                    <a:lnTo>
                      <a:pt x="556" y="94"/>
                    </a:lnTo>
                    <a:lnTo>
                      <a:pt x="563" y="89"/>
                    </a:lnTo>
                    <a:lnTo>
                      <a:pt x="572" y="82"/>
                    </a:lnTo>
                    <a:lnTo>
                      <a:pt x="581" y="73"/>
                    </a:lnTo>
                    <a:lnTo>
                      <a:pt x="588" y="64"/>
                    </a:lnTo>
                    <a:lnTo>
                      <a:pt x="593" y="59"/>
                    </a:lnTo>
                    <a:lnTo>
                      <a:pt x="623" y="59"/>
                    </a:lnTo>
                    <a:lnTo>
                      <a:pt x="626" y="60"/>
                    </a:lnTo>
                    <a:lnTo>
                      <a:pt x="630" y="60"/>
                    </a:lnTo>
                    <a:lnTo>
                      <a:pt x="637" y="57"/>
                    </a:lnTo>
                    <a:lnTo>
                      <a:pt x="641" y="54"/>
                    </a:lnTo>
                    <a:lnTo>
                      <a:pt x="645" y="53"/>
                    </a:lnTo>
                    <a:lnTo>
                      <a:pt x="665" y="53"/>
                    </a:lnTo>
                    <a:lnTo>
                      <a:pt x="667" y="48"/>
                    </a:lnTo>
                    <a:lnTo>
                      <a:pt x="670" y="47"/>
                    </a:lnTo>
                    <a:lnTo>
                      <a:pt x="672" y="47"/>
                    </a:lnTo>
                    <a:lnTo>
                      <a:pt x="679" y="48"/>
                    </a:lnTo>
                    <a:lnTo>
                      <a:pt x="686" y="52"/>
                    </a:lnTo>
                    <a:lnTo>
                      <a:pt x="694" y="57"/>
                    </a:lnTo>
                    <a:lnTo>
                      <a:pt x="697" y="62"/>
                    </a:lnTo>
                    <a:lnTo>
                      <a:pt x="696" y="64"/>
                    </a:lnTo>
                    <a:lnTo>
                      <a:pt x="692" y="68"/>
                    </a:lnTo>
                    <a:lnTo>
                      <a:pt x="690" y="69"/>
                    </a:lnTo>
                    <a:lnTo>
                      <a:pt x="687" y="69"/>
                    </a:lnTo>
                    <a:lnTo>
                      <a:pt x="686" y="70"/>
                    </a:lnTo>
                    <a:lnTo>
                      <a:pt x="669" y="80"/>
                    </a:lnTo>
                    <a:lnTo>
                      <a:pt x="659" y="86"/>
                    </a:lnTo>
                    <a:lnTo>
                      <a:pt x="646" y="87"/>
                    </a:lnTo>
                    <a:lnTo>
                      <a:pt x="648" y="88"/>
                    </a:lnTo>
                    <a:lnTo>
                      <a:pt x="654" y="88"/>
                    </a:lnTo>
                    <a:lnTo>
                      <a:pt x="655" y="87"/>
                    </a:lnTo>
                    <a:lnTo>
                      <a:pt x="655" y="91"/>
                    </a:lnTo>
                    <a:lnTo>
                      <a:pt x="654" y="93"/>
                    </a:lnTo>
                    <a:lnTo>
                      <a:pt x="651" y="96"/>
                    </a:lnTo>
                    <a:lnTo>
                      <a:pt x="646" y="98"/>
                    </a:lnTo>
                    <a:lnTo>
                      <a:pt x="642" y="98"/>
                    </a:lnTo>
                    <a:lnTo>
                      <a:pt x="640" y="99"/>
                    </a:lnTo>
                    <a:lnTo>
                      <a:pt x="637" y="99"/>
                    </a:lnTo>
                    <a:lnTo>
                      <a:pt x="638" y="102"/>
                    </a:lnTo>
                    <a:lnTo>
                      <a:pt x="638" y="103"/>
                    </a:lnTo>
                    <a:lnTo>
                      <a:pt x="637" y="103"/>
                    </a:lnTo>
                    <a:lnTo>
                      <a:pt x="637" y="106"/>
                    </a:lnTo>
                    <a:lnTo>
                      <a:pt x="636" y="108"/>
                    </a:lnTo>
                    <a:lnTo>
                      <a:pt x="632" y="112"/>
                    </a:lnTo>
                    <a:lnTo>
                      <a:pt x="628" y="113"/>
                    </a:lnTo>
                    <a:lnTo>
                      <a:pt x="626" y="113"/>
                    </a:lnTo>
                    <a:lnTo>
                      <a:pt x="618" y="116"/>
                    </a:lnTo>
                    <a:lnTo>
                      <a:pt x="618" y="122"/>
                    </a:lnTo>
                    <a:lnTo>
                      <a:pt x="617" y="126"/>
                    </a:lnTo>
                    <a:lnTo>
                      <a:pt x="616" y="128"/>
                    </a:lnTo>
                    <a:lnTo>
                      <a:pt x="613" y="131"/>
                    </a:lnTo>
                    <a:lnTo>
                      <a:pt x="602" y="138"/>
                    </a:lnTo>
                    <a:lnTo>
                      <a:pt x="600" y="141"/>
                    </a:lnTo>
                    <a:lnTo>
                      <a:pt x="598" y="143"/>
                    </a:lnTo>
                    <a:lnTo>
                      <a:pt x="597" y="147"/>
                    </a:lnTo>
                    <a:lnTo>
                      <a:pt x="597" y="151"/>
                    </a:lnTo>
                    <a:lnTo>
                      <a:pt x="595" y="156"/>
                    </a:lnTo>
                    <a:lnTo>
                      <a:pt x="598" y="157"/>
                    </a:lnTo>
                    <a:lnTo>
                      <a:pt x="601" y="157"/>
                    </a:lnTo>
                    <a:lnTo>
                      <a:pt x="605" y="156"/>
                    </a:lnTo>
                    <a:lnTo>
                      <a:pt x="607" y="156"/>
                    </a:lnTo>
                    <a:lnTo>
                      <a:pt x="612" y="157"/>
                    </a:lnTo>
                    <a:lnTo>
                      <a:pt x="616" y="158"/>
                    </a:lnTo>
                    <a:lnTo>
                      <a:pt x="623" y="163"/>
                    </a:lnTo>
                    <a:lnTo>
                      <a:pt x="618" y="166"/>
                    </a:lnTo>
                    <a:lnTo>
                      <a:pt x="616" y="166"/>
                    </a:lnTo>
                    <a:lnTo>
                      <a:pt x="617" y="169"/>
                    </a:lnTo>
                    <a:lnTo>
                      <a:pt x="622" y="171"/>
                    </a:lnTo>
                    <a:lnTo>
                      <a:pt x="626" y="172"/>
                    </a:lnTo>
                    <a:lnTo>
                      <a:pt x="631" y="175"/>
                    </a:lnTo>
                    <a:lnTo>
                      <a:pt x="632" y="177"/>
                    </a:lnTo>
                    <a:lnTo>
                      <a:pt x="633" y="181"/>
                    </a:lnTo>
                    <a:lnTo>
                      <a:pt x="631" y="185"/>
                    </a:lnTo>
                    <a:lnTo>
                      <a:pt x="626" y="187"/>
                    </a:lnTo>
                    <a:lnTo>
                      <a:pt x="602" y="187"/>
                    </a:lnTo>
                    <a:lnTo>
                      <a:pt x="600" y="189"/>
                    </a:lnTo>
                    <a:lnTo>
                      <a:pt x="598" y="191"/>
                    </a:lnTo>
                    <a:lnTo>
                      <a:pt x="597" y="192"/>
                    </a:lnTo>
                    <a:lnTo>
                      <a:pt x="597" y="195"/>
                    </a:lnTo>
                    <a:lnTo>
                      <a:pt x="598" y="197"/>
                    </a:lnTo>
                    <a:lnTo>
                      <a:pt x="601" y="199"/>
                    </a:lnTo>
                    <a:lnTo>
                      <a:pt x="602" y="200"/>
                    </a:lnTo>
                    <a:lnTo>
                      <a:pt x="610" y="200"/>
                    </a:lnTo>
                    <a:lnTo>
                      <a:pt x="610" y="204"/>
                    </a:lnTo>
                    <a:lnTo>
                      <a:pt x="611" y="208"/>
                    </a:lnTo>
                    <a:lnTo>
                      <a:pt x="612" y="210"/>
                    </a:lnTo>
                    <a:lnTo>
                      <a:pt x="615" y="213"/>
                    </a:lnTo>
                    <a:lnTo>
                      <a:pt x="616" y="215"/>
                    </a:lnTo>
                    <a:lnTo>
                      <a:pt x="616" y="226"/>
                    </a:lnTo>
                    <a:lnTo>
                      <a:pt x="607" y="226"/>
                    </a:lnTo>
                    <a:lnTo>
                      <a:pt x="605" y="228"/>
                    </a:lnTo>
                    <a:lnTo>
                      <a:pt x="603" y="229"/>
                    </a:lnTo>
                    <a:lnTo>
                      <a:pt x="603" y="231"/>
                    </a:lnTo>
                    <a:lnTo>
                      <a:pt x="606" y="236"/>
                    </a:lnTo>
                    <a:lnTo>
                      <a:pt x="608" y="238"/>
                    </a:lnTo>
                    <a:lnTo>
                      <a:pt x="611" y="238"/>
                    </a:lnTo>
                    <a:lnTo>
                      <a:pt x="615" y="239"/>
                    </a:lnTo>
                    <a:lnTo>
                      <a:pt x="617" y="239"/>
                    </a:lnTo>
                    <a:lnTo>
                      <a:pt x="620" y="240"/>
                    </a:lnTo>
                    <a:lnTo>
                      <a:pt x="617" y="244"/>
                    </a:lnTo>
                    <a:lnTo>
                      <a:pt x="615" y="247"/>
                    </a:lnTo>
                    <a:lnTo>
                      <a:pt x="611" y="249"/>
                    </a:lnTo>
                    <a:lnTo>
                      <a:pt x="606" y="250"/>
                    </a:lnTo>
                    <a:lnTo>
                      <a:pt x="601" y="250"/>
                    </a:lnTo>
                    <a:lnTo>
                      <a:pt x="601" y="253"/>
                    </a:lnTo>
                    <a:lnTo>
                      <a:pt x="602" y="255"/>
                    </a:lnTo>
                    <a:lnTo>
                      <a:pt x="605" y="257"/>
                    </a:lnTo>
                    <a:lnTo>
                      <a:pt x="606" y="257"/>
                    </a:lnTo>
                    <a:lnTo>
                      <a:pt x="602" y="263"/>
                    </a:lnTo>
                    <a:lnTo>
                      <a:pt x="597" y="265"/>
                    </a:lnTo>
                    <a:lnTo>
                      <a:pt x="591" y="267"/>
                    </a:lnTo>
                    <a:lnTo>
                      <a:pt x="586" y="269"/>
                    </a:lnTo>
                    <a:lnTo>
                      <a:pt x="583" y="273"/>
                    </a:lnTo>
                    <a:lnTo>
                      <a:pt x="579" y="270"/>
                    </a:lnTo>
                    <a:lnTo>
                      <a:pt x="577" y="268"/>
                    </a:lnTo>
                    <a:lnTo>
                      <a:pt x="573" y="267"/>
                    </a:lnTo>
                    <a:lnTo>
                      <a:pt x="571" y="263"/>
                    </a:lnTo>
                    <a:lnTo>
                      <a:pt x="564" y="263"/>
                    </a:lnTo>
                    <a:lnTo>
                      <a:pt x="568" y="268"/>
                    </a:lnTo>
                    <a:lnTo>
                      <a:pt x="574" y="272"/>
                    </a:lnTo>
                    <a:lnTo>
                      <a:pt x="581" y="273"/>
                    </a:lnTo>
                    <a:lnTo>
                      <a:pt x="585" y="277"/>
                    </a:lnTo>
                    <a:lnTo>
                      <a:pt x="587" y="282"/>
                    </a:lnTo>
                    <a:lnTo>
                      <a:pt x="587" y="284"/>
                    </a:lnTo>
                    <a:lnTo>
                      <a:pt x="586" y="288"/>
                    </a:lnTo>
                    <a:lnTo>
                      <a:pt x="585" y="291"/>
                    </a:lnTo>
                    <a:lnTo>
                      <a:pt x="583" y="292"/>
                    </a:lnTo>
                    <a:lnTo>
                      <a:pt x="581" y="293"/>
                    </a:lnTo>
                    <a:lnTo>
                      <a:pt x="574" y="291"/>
                    </a:lnTo>
                    <a:lnTo>
                      <a:pt x="567" y="287"/>
                    </a:lnTo>
                    <a:lnTo>
                      <a:pt x="562" y="280"/>
                    </a:lnTo>
                    <a:lnTo>
                      <a:pt x="558" y="274"/>
                    </a:lnTo>
                    <a:lnTo>
                      <a:pt x="553" y="274"/>
                    </a:lnTo>
                    <a:lnTo>
                      <a:pt x="553" y="280"/>
                    </a:lnTo>
                    <a:lnTo>
                      <a:pt x="562" y="288"/>
                    </a:lnTo>
                    <a:lnTo>
                      <a:pt x="571" y="293"/>
                    </a:lnTo>
                    <a:lnTo>
                      <a:pt x="579" y="299"/>
                    </a:lnTo>
                    <a:lnTo>
                      <a:pt x="587" y="307"/>
                    </a:lnTo>
                    <a:lnTo>
                      <a:pt x="592" y="316"/>
                    </a:lnTo>
                    <a:lnTo>
                      <a:pt x="595" y="326"/>
                    </a:lnTo>
                    <a:lnTo>
                      <a:pt x="593" y="328"/>
                    </a:lnTo>
                    <a:lnTo>
                      <a:pt x="592" y="330"/>
                    </a:lnTo>
                    <a:lnTo>
                      <a:pt x="588" y="330"/>
                    </a:lnTo>
                    <a:lnTo>
                      <a:pt x="586" y="331"/>
                    </a:lnTo>
                    <a:lnTo>
                      <a:pt x="583" y="331"/>
                    </a:lnTo>
                    <a:lnTo>
                      <a:pt x="576" y="330"/>
                    </a:lnTo>
                    <a:lnTo>
                      <a:pt x="571" y="326"/>
                    </a:lnTo>
                    <a:lnTo>
                      <a:pt x="567" y="319"/>
                    </a:lnTo>
                    <a:lnTo>
                      <a:pt x="563" y="314"/>
                    </a:lnTo>
                    <a:lnTo>
                      <a:pt x="558" y="311"/>
                    </a:lnTo>
                    <a:lnTo>
                      <a:pt x="551" y="309"/>
                    </a:lnTo>
                    <a:lnTo>
                      <a:pt x="546" y="309"/>
                    </a:lnTo>
                    <a:lnTo>
                      <a:pt x="546" y="313"/>
                    </a:lnTo>
                    <a:lnTo>
                      <a:pt x="547" y="314"/>
                    </a:lnTo>
                    <a:lnTo>
                      <a:pt x="548" y="317"/>
                    </a:lnTo>
                    <a:lnTo>
                      <a:pt x="549" y="318"/>
                    </a:lnTo>
                    <a:lnTo>
                      <a:pt x="549" y="321"/>
                    </a:lnTo>
                    <a:lnTo>
                      <a:pt x="547" y="323"/>
                    </a:lnTo>
                    <a:lnTo>
                      <a:pt x="544" y="324"/>
                    </a:lnTo>
                    <a:lnTo>
                      <a:pt x="542" y="324"/>
                    </a:lnTo>
                    <a:lnTo>
                      <a:pt x="541" y="326"/>
                    </a:lnTo>
                    <a:lnTo>
                      <a:pt x="543" y="331"/>
                    </a:lnTo>
                    <a:lnTo>
                      <a:pt x="551" y="333"/>
                    </a:lnTo>
                    <a:lnTo>
                      <a:pt x="559" y="336"/>
                    </a:lnTo>
                    <a:lnTo>
                      <a:pt x="569" y="337"/>
                    </a:lnTo>
                    <a:lnTo>
                      <a:pt x="578" y="337"/>
                    </a:lnTo>
                    <a:lnTo>
                      <a:pt x="585" y="338"/>
                    </a:lnTo>
                    <a:lnTo>
                      <a:pt x="577" y="343"/>
                    </a:lnTo>
                    <a:lnTo>
                      <a:pt x="572" y="346"/>
                    </a:lnTo>
                    <a:lnTo>
                      <a:pt x="567" y="347"/>
                    </a:lnTo>
                    <a:lnTo>
                      <a:pt x="559" y="351"/>
                    </a:lnTo>
                    <a:lnTo>
                      <a:pt x="552" y="356"/>
                    </a:lnTo>
                    <a:lnTo>
                      <a:pt x="546" y="362"/>
                    </a:lnTo>
                    <a:lnTo>
                      <a:pt x="538" y="366"/>
                    </a:lnTo>
                    <a:lnTo>
                      <a:pt x="524" y="370"/>
                    </a:lnTo>
                    <a:lnTo>
                      <a:pt x="510" y="372"/>
                    </a:lnTo>
                    <a:lnTo>
                      <a:pt x="497" y="376"/>
                    </a:lnTo>
                    <a:lnTo>
                      <a:pt x="477" y="376"/>
                    </a:lnTo>
                    <a:lnTo>
                      <a:pt x="474" y="377"/>
                    </a:lnTo>
                    <a:lnTo>
                      <a:pt x="470" y="381"/>
                    </a:lnTo>
                    <a:lnTo>
                      <a:pt x="469" y="384"/>
                    </a:lnTo>
                    <a:lnTo>
                      <a:pt x="459" y="391"/>
                    </a:lnTo>
                    <a:lnTo>
                      <a:pt x="453" y="397"/>
                    </a:lnTo>
                    <a:lnTo>
                      <a:pt x="449" y="405"/>
                    </a:lnTo>
                    <a:lnTo>
                      <a:pt x="445" y="411"/>
                    </a:lnTo>
                    <a:lnTo>
                      <a:pt x="435" y="416"/>
                    </a:lnTo>
                    <a:lnTo>
                      <a:pt x="424" y="420"/>
                    </a:lnTo>
                    <a:lnTo>
                      <a:pt x="414" y="424"/>
                    </a:lnTo>
                    <a:lnTo>
                      <a:pt x="408" y="424"/>
                    </a:lnTo>
                    <a:lnTo>
                      <a:pt x="408" y="415"/>
                    </a:lnTo>
                    <a:lnTo>
                      <a:pt x="405" y="416"/>
                    </a:lnTo>
                    <a:lnTo>
                      <a:pt x="404" y="419"/>
                    </a:lnTo>
                    <a:lnTo>
                      <a:pt x="403" y="420"/>
                    </a:lnTo>
                    <a:lnTo>
                      <a:pt x="400" y="425"/>
                    </a:lnTo>
                    <a:lnTo>
                      <a:pt x="394" y="429"/>
                    </a:lnTo>
                    <a:lnTo>
                      <a:pt x="386" y="431"/>
                    </a:lnTo>
                    <a:lnTo>
                      <a:pt x="377" y="434"/>
                    </a:lnTo>
                    <a:lnTo>
                      <a:pt x="372" y="438"/>
                    </a:lnTo>
                    <a:lnTo>
                      <a:pt x="370" y="444"/>
                    </a:lnTo>
                    <a:lnTo>
                      <a:pt x="370" y="448"/>
                    </a:lnTo>
                    <a:lnTo>
                      <a:pt x="367" y="450"/>
                    </a:lnTo>
                    <a:lnTo>
                      <a:pt x="367" y="453"/>
                    </a:lnTo>
                    <a:lnTo>
                      <a:pt x="369" y="455"/>
                    </a:lnTo>
                    <a:lnTo>
                      <a:pt x="370" y="457"/>
                    </a:lnTo>
                    <a:lnTo>
                      <a:pt x="372" y="462"/>
                    </a:lnTo>
                    <a:lnTo>
                      <a:pt x="370" y="468"/>
                    </a:lnTo>
                    <a:lnTo>
                      <a:pt x="366" y="472"/>
                    </a:lnTo>
                    <a:lnTo>
                      <a:pt x="360" y="474"/>
                    </a:lnTo>
                    <a:lnTo>
                      <a:pt x="356" y="478"/>
                    </a:lnTo>
                    <a:lnTo>
                      <a:pt x="354" y="483"/>
                    </a:lnTo>
                    <a:lnTo>
                      <a:pt x="354" y="506"/>
                    </a:lnTo>
                    <a:lnTo>
                      <a:pt x="349" y="511"/>
                    </a:lnTo>
                    <a:lnTo>
                      <a:pt x="347" y="517"/>
                    </a:lnTo>
                    <a:lnTo>
                      <a:pt x="345" y="523"/>
                    </a:lnTo>
                    <a:lnTo>
                      <a:pt x="342" y="528"/>
                    </a:lnTo>
                    <a:lnTo>
                      <a:pt x="337" y="531"/>
                    </a:lnTo>
                    <a:lnTo>
                      <a:pt x="335" y="531"/>
                    </a:lnTo>
                    <a:lnTo>
                      <a:pt x="334" y="530"/>
                    </a:lnTo>
                    <a:lnTo>
                      <a:pt x="332" y="527"/>
                    </a:lnTo>
                    <a:lnTo>
                      <a:pt x="327" y="530"/>
                    </a:lnTo>
                    <a:lnTo>
                      <a:pt x="325" y="530"/>
                    </a:lnTo>
                    <a:lnTo>
                      <a:pt x="320" y="528"/>
                    </a:lnTo>
                    <a:lnTo>
                      <a:pt x="316" y="523"/>
                    </a:lnTo>
                    <a:lnTo>
                      <a:pt x="313" y="518"/>
                    </a:lnTo>
                    <a:lnTo>
                      <a:pt x="310" y="513"/>
                    </a:lnTo>
                    <a:lnTo>
                      <a:pt x="305" y="512"/>
                    </a:lnTo>
                    <a:lnTo>
                      <a:pt x="301" y="513"/>
                    </a:lnTo>
                    <a:lnTo>
                      <a:pt x="296" y="514"/>
                    </a:lnTo>
                    <a:lnTo>
                      <a:pt x="288" y="517"/>
                    </a:lnTo>
                    <a:lnTo>
                      <a:pt x="286" y="513"/>
                    </a:lnTo>
                    <a:lnTo>
                      <a:pt x="285" y="511"/>
                    </a:lnTo>
                    <a:lnTo>
                      <a:pt x="282" y="509"/>
                    </a:lnTo>
                    <a:lnTo>
                      <a:pt x="280" y="509"/>
                    </a:lnTo>
                    <a:lnTo>
                      <a:pt x="277" y="508"/>
                    </a:lnTo>
                    <a:lnTo>
                      <a:pt x="273" y="504"/>
                    </a:lnTo>
                    <a:lnTo>
                      <a:pt x="273" y="501"/>
                    </a:lnTo>
                    <a:lnTo>
                      <a:pt x="272" y="499"/>
                    </a:lnTo>
                    <a:lnTo>
                      <a:pt x="272" y="498"/>
                    </a:lnTo>
                    <a:lnTo>
                      <a:pt x="265" y="491"/>
                    </a:lnTo>
                    <a:lnTo>
                      <a:pt x="257" y="480"/>
                    </a:lnTo>
                    <a:lnTo>
                      <a:pt x="251" y="470"/>
                    </a:lnTo>
                    <a:lnTo>
                      <a:pt x="248" y="460"/>
                    </a:lnTo>
                    <a:lnTo>
                      <a:pt x="248" y="458"/>
                    </a:lnTo>
                    <a:lnTo>
                      <a:pt x="251" y="455"/>
                    </a:lnTo>
                    <a:lnTo>
                      <a:pt x="253" y="454"/>
                    </a:lnTo>
                    <a:lnTo>
                      <a:pt x="255" y="453"/>
                    </a:lnTo>
                    <a:lnTo>
                      <a:pt x="252" y="450"/>
                    </a:lnTo>
                    <a:lnTo>
                      <a:pt x="247" y="450"/>
                    </a:lnTo>
                    <a:lnTo>
                      <a:pt x="246" y="452"/>
                    </a:lnTo>
                    <a:lnTo>
                      <a:pt x="243" y="453"/>
                    </a:lnTo>
                    <a:lnTo>
                      <a:pt x="242" y="453"/>
                    </a:lnTo>
                    <a:lnTo>
                      <a:pt x="239" y="452"/>
                    </a:lnTo>
                    <a:lnTo>
                      <a:pt x="237" y="446"/>
                    </a:lnTo>
                    <a:lnTo>
                      <a:pt x="237" y="443"/>
                    </a:lnTo>
                    <a:lnTo>
                      <a:pt x="236" y="439"/>
                    </a:lnTo>
                    <a:lnTo>
                      <a:pt x="232" y="433"/>
                    </a:lnTo>
                    <a:lnTo>
                      <a:pt x="228" y="428"/>
                    </a:lnTo>
                    <a:lnTo>
                      <a:pt x="223" y="423"/>
                    </a:lnTo>
                    <a:lnTo>
                      <a:pt x="222" y="415"/>
                    </a:lnTo>
                    <a:lnTo>
                      <a:pt x="222" y="413"/>
                    </a:lnTo>
                    <a:lnTo>
                      <a:pt x="226" y="405"/>
                    </a:lnTo>
                    <a:lnTo>
                      <a:pt x="223" y="404"/>
                    </a:lnTo>
                    <a:lnTo>
                      <a:pt x="219" y="404"/>
                    </a:lnTo>
                    <a:lnTo>
                      <a:pt x="218" y="405"/>
                    </a:lnTo>
                    <a:lnTo>
                      <a:pt x="218" y="395"/>
                    </a:lnTo>
                    <a:lnTo>
                      <a:pt x="223" y="387"/>
                    </a:lnTo>
                    <a:lnTo>
                      <a:pt x="227" y="380"/>
                    </a:lnTo>
                    <a:lnTo>
                      <a:pt x="234" y="374"/>
                    </a:lnTo>
                    <a:lnTo>
                      <a:pt x="234" y="372"/>
                    </a:lnTo>
                    <a:lnTo>
                      <a:pt x="237" y="371"/>
                    </a:lnTo>
                    <a:lnTo>
                      <a:pt x="238" y="370"/>
                    </a:lnTo>
                    <a:lnTo>
                      <a:pt x="243" y="370"/>
                    </a:lnTo>
                    <a:lnTo>
                      <a:pt x="246" y="371"/>
                    </a:lnTo>
                    <a:lnTo>
                      <a:pt x="250" y="361"/>
                    </a:lnTo>
                    <a:lnTo>
                      <a:pt x="253" y="353"/>
                    </a:lnTo>
                    <a:lnTo>
                      <a:pt x="257" y="343"/>
                    </a:lnTo>
                    <a:lnTo>
                      <a:pt x="248" y="341"/>
                    </a:lnTo>
                    <a:lnTo>
                      <a:pt x="226" y="336"/>
                    </a:lnTo>
                    <a:lnTo>
                      <a:pt x="217" y="332"/>
                    </a:lnTo>
                    <a:lnTo>
                      <a:pt x="213" y="326"/>
                    </a:lnTo>
                    <a:lnTo>
                      <a:pt x="221" y="326"/>
                    </a:lnTo>
                    <a:lnTo>
                      <a:pt x="229" y="327"/>
                    </a:lnTo>
                    <a:lnTo>
                      <a:pt x="237" y="331"/>
                    </a:lnTo>
                    <a:lnTo>
                      <a:pt x="246" y="332"/>
                    </a:lnTo>
                    <a:lnTo>
                      <a:pt x="247" y="332"/>
                    </a:lnTo>
                    <a:lnTo>
                      <a:pt x="250" y="330"/>
                    </a:lnTo>
                    <a:lnTo>
                      <a:pt x="250" y="326"/>
                    </a:lnTo>
                    <a:lnTo>
                      <a:pt x="243" y="322"/>
                    </a:lnTo>
                    <a:lnTo>
                      <a:pt x="237" y="316"/>
                    </a:lnTo>
                    <a:lnTo>
                      <a:pt x="232" y="309"/>
                    </a:lnTo>
                    <a:lnTo>
                      <a:pt x="227" y="306"/>
                    </a:lnTo>
                    <a:lnTo>
                      <a:pt x="219" y="303"/>
                    </a:lnTo>
                    <a:lnTo>
                      <a:pt x="217" y="304"/>
                    </a:lnTo>
                    <a:lnTo>
                      <a:pt x="214" y="307"/>
                    </a:lnTo>
                    <a:lnTo>
                      <a:pt x="209" y="309"/>
                    </a:lnTo>
                    <a:lnTo>
                      <a:pt x="202" y="309"/>
                    </a:lnTo>
                    <a:lnTo>
                      <a:pt x="199" y="308"/>
                    </a:lnTo>
                    <a:lnTo>
                      <a:pt x="198" y="306"/>
                    </a:lnTo>
                    <a:lnTo>
                      <a:pt x="198" y="299"/>
                    </a:lnTo>
                    <a:lnTo>
                      <a:pt x="208" y="289"/>
                    </a:lnTo>
                    <a:lnTo>
                      <a:pt x="208" y="283"/>
                    </a:lnTo>
                    <a:lnTo>
                      <a:pt x="204" y="279"/>
                    </a:lnTo>
                    <a:lnTo>
                      <a:pt x="202" y="279"/>
                    </a:lnTo>
                    <a:lnTo>
                      <a:pt x="199" y="278"/>
                    </a:lnTo>
                    <a:lnTo>
                      <a:pt x="197" y="278"/>
                    </a:lnTo>
                    <a:lnTo>
                      <a:pt x="197" y="273"/>
                    </a:lnTo>
                    <a:lnTo>
                      <a:pt x="189" y="255"/>
                    </a:lnTo>
                    <a:lnTo>
                      <a:pt x="181" y="239"/>
                    </a:lnTo>
                    <a:lnTo>
                      <a:pt x="167" y="224"/>
                    </a:lnTo>
                    <a:lnTo>
                      <a:pt x="152" y="213"/>
                    </a:lnTo>
                    <a:lnTo>
                      <a:pt x="133" y="205"/>
                    </a:lnTo>
                    <a:lnTo>
                      <a:pt x="111" y="202"/>
                    </a:lnTo>
                    <a:lnTo>
                      <a:pt x="96" y="202"/>
                    </a:lnTo>
                    <a:lnTo>
                      <a:pt x="94" y="204"/>
                    </a:lnTo>
                    <a:lnTo>
                      <a:pt x="91" y="206"/>
                    </a:lnTo>
                    <a:lnTo>
                      <a:pt x="89" y="208"/>
                    </a:lnTo>
                    <a:lnTo>
                      <a:pt x="84" y="208"/>
                    </a:lnTo>
                    <a:lnTo>
                      <a:pt x="80" y="205"/>
                    </a:lnTo>
                    <a:lnTo>
                      <a:pt x="78" y="204"/>
                    </a:lnTo>
                    <a:lnTo>
                      <a:pt x="70" y="204"/>
                    </a:lnTo>
                    <a:lnTo>
                      <a:pt x="68" y="205"/>
                    </a:lnTo>
                    <a:lnTo>
                      <a:pt x="66" y="205"/>
                    </a:lnTo>
                    <a:lnTo>
                      <a:pt x="70" y="209"/>
                    </a:lnTo>
                    <a:lnTo>
                      <a:pt x="69" y="210"/>
                    </a:lnTo>
                    <a:lnTo>
                      <a:pt x="65" y="210"/>
                    </a:lnTo>
                    <a:lnTo>
                      <a:pt x="55" y="209"/>
                    </a:lnTo>
                    <a:lnTo>
                      <a:pt x="46" y="205"/>
                    </a:lnTo>
                    <a:lnTo>
                      <a:pt x="39" y="200"/>
                    </a:lnTo>
                    <a:lnTo>
                      <a:pt x="44" y="197"/>
                    </a:lnTo>
                    <a:lnTo>
                      <a:pt x="48" y="194"/>
                    </a:lnTo>
                    <a:lnTo>
                      <a:pt x="42" y="191"/>
                    </a:lnTo>
                    <a:lnTo>
                      <a:pt x="37" y="190"/>
                    </a:lnTo>
                    <a:lnTo>
                      <a:pt x="34" y="187"/>
                    </a:lnTo>
                    <a:lnTo>
                      <a:pt x="25" y="187"/>
                    </a:lnTo>
                    <a:lnTo>
                      <a:pt x="24" y="189"/>
                    </a:lnTo>
                    <a:lnTo>
                      <a:pt x="19" y="189"/>
                    </a:lnTo>
                    <a:lnTo>
                      <a:pt x="16" y="187"/>
                    </a:lnTo>
                    <a:lnTo>
                      <a:pt x="17" y="184"/>
                    </a:lnTo>
                    <a:lnTo>
                      <a:pt x="20" y="181"/>
                    </a:lnTo>
                    <a:lnTo>
                      <a:pt x="22" y="180"/>
                    </a:lnTo>
                    <a:lnTo>
                      <a:pt x="26" y="179"/>
                    </a:lnTo>
                    <a:lnTo>
                      <a:pt x="42" y="179"/>
                    </a:lnTo>
                    <a:lnTo>
                      <a:pt x="45" y="177"/>
                    </a:lnTo>
                    <a:lnTo>
                      <a:pt x="46" y="175"/>
                    </a:lnTo>
                    <a:lnTo>
                      <a:pt x="69" y="175"/>
                    </a:lnTo>
                    <a:lnTo>
                      <a:pt x="71" y="174"/>
                    </a:lnTo>
                    <a:lnTo>
                      <a:pt x="74" y="171"/>
                    </a:lnTo>
                    <a:lnTo>
                      <a:pt x="74" y="169"/>
                    </a:lnTo>
                    <a:lnTo>
                      <a:pt x="75" y="166"/>
                    </a:lnTo>
                    <a:lnTo>
                      <a:pt x="59" y="166"/>
                    </a:lnTo>
                    <a:lnTo>
                      <a:pt x="58" y="167"/>
                    </a:lnTo>
                    <a:lnTo>
                      <a:pt x="56" y="170"/>
                    </a:lnTo>
                    <a:lnTo>
                      <a:pt x="55" y="171"/>
                    </a:lnTo>
                    <a:lnTo>
                      <a:pt x="40" y="171"/>
                    </a:lnTo>
                    <a:lnTo>
                      <a:pt x="29" y="167"/>
                    </a:lnTo>
                    <a:lnTo>
                      <a:pt x="20" y="165"/>
                    </a:lnTo>
                    <a:lnTo>
                      <a:pt x="10" y="161"/>
                    </a:lnTo>
                    <a:lnTo>
                      <a:pt x="2" y="157"/>
                    </a:lnTo>
                    <a:lnTo>
                      <a:pt x="0" y="153"/>
                    </a:lnTo>
                    <a:lnTo>
                      <a:pt x="1" y="147"/>
                    </a:lnTo>
                    <a:lnTo>
                      <a:pt x="5" y="145"/>
                    </a:lnTo>
                    <a:lnTo>
                      <a:pt x="11" y="143"/>
                    </a:lnTo>
                    <a:lnTo>
                      <a:pt x="16" y="143"/>
                    </a:lnTo>
                    <a:lnTo>
                      <a:pt x="22" y="142"/>
                    </a:lnTo>
                    <a:lnTo>
                      <a:pt x="29" y="138"/>
                    </a:lnTo>
                    <a:lnTo>
                      <a:pt x="35" y="136"/>
                    </a:lnTo>
                    <a:lnTo>
                      <a:pt x="42" y="132"/>
                    </a:lnTo>
                    <a:lnTo>
                      <a:pt x="51" y="131"/>
                    </a:lnTo>
                    <a:lnTo>
                      <a:pt x="60" y="131"/>
                    </a:lnTo>
                    <a:lnTo>
                      <a:pt x="69" y="132"/>
                    </a:lnTo>
                    <a:lnTo>
                      <a:pt x="76" y="130"/>
                    </a:lnTo>
                    <a:lnTo>
                      <a:pt x="83" y="124"/>
                    </a:lnTo>
                    <a:lnTo>
                      <a:pt x="86" y="117"/>
                    </a:lnTo>
                    <a:lnTo>
                      <a:pt x="88" y="108"/>
                    </a:lnTo>
                    <a:lnTo>
                      <a:pt x="81" y="108"/>
                    </a:lnTo>
                    <a:lnTo>
                      <a:pt x="66" y="106"/>
                    </a:lnTo>
                    <a:lnTo>
                      <a:pt x="60" y="103"/>
                    </a:lnTo>
                    <a:lnTo>
                      <a:pt x="58" y="99"/>
                    </a:lnTo>
                    <a:lnTo>
                      <a:pt x="59" y="98"/>
                    </a:lnTo>
                    <a:lnTo>
                      <a:pt x="60" y="96"/>
                    </a:lnTo>
                    <a:lnTo>
                      <a:pt x="63" y="94"/>
                    </a:lnTo>
                    <a:lnTo>
                      <a:pt x="65" y="94"/>
                    </a:lnTo>
                    <a:lnTo>
                      <a:pt x="80" y="88"/>
                    </a:lnTo>
                    <a:lnTo>
                      <a:pt x="94" y="79"/>
                    </a:lnTo>
                    <a:lnTo>
                      <a:pt x="105" y="72"/>
                    </a:lnTo>
                    <a:lnTo>
                      <a:pt x="110" y="74"/>
                    </a:lnTo>
                    <a:lnTo>
                      <a:pt x="117" y="74"/>
                    </a:lnTo>
                    <a:lnTo>
                      <a:pt x="122" y="73"/>
                    </a:lnTo>
                    <a:lnTo>
                      <a:pt x="124" y="69"/>
                    </a:lnTo>
                    <a:lnTo>
                      <a:pt x="124" y="64"/>
                    </a:lnTo>
                    <a:lnTo>
                      <a:pt x="125" y="60"/>
                    </a:lnTo>
                    <a:lnTo>
                      <a:pt x="128" y="57"/>
                    </a:lnTo>
                    <a:lnTo>
                      <a:pt x="133" y="54"/>
                    </a:lnTo>
                    <a:lnTo>
                      <a:pt x="143" y="53"/>
                    </a:lnTo>
                    <a:lnTo>
                      <a:pt x="152" y="50"/>
                    </a:lnTo>
                    <a:lnTo>
                      <a:pt x="160" y="49"/>
                    </a:lnTo>
                    <a:lnTo>
                      <a:pt x="170" y="48"/>
                    </a:lnTo>
                    <a:lnTo>
                      <a:pt x="191" y="40"/>
                    </a:lnTo>
                    <a:lnTo>
                      <a:pt x="201" y="39"/>
                    </a:lnTo>
                    <a:lnTo>
                      <a:pt x="206" y="41"/>
                    </a:lnTo>
                    <a:lnTo>
                      <a:pt x="213" y="49"/>
                    </a:lnTo>
                    <a:lnTo>
                      <a:pt x="218" y="52"/>
                    </a:lnTo>
                    <a:lnTo>
                      <a:pt x="218" y="49"/>
                    </a:lnTo>
                    <a:lnTo>
                      <a:pt x="217" y="47"/>
                    </a:lnTo>
                    <a:lnTo>
                      <a:pt x="216" y="45"/>
                    </a:lnTo>
                    <a:lnTo>
                      <a:pt x="216" y="43"/>
                    </a:lnTo>
                    <a:lnTo>
                      <a:pt x="219" y="39"/>
                    </a:lnTo>
                    <a:lnTo>
                      <a:pt x="224" y="44"/>
                    </a:lnTo>
                    <a:lnTo>
                      <a:pt x="239" y="49"/>
                    </a:lnTo>
                    <a:lnTo>
                      <a:pt x="246" y="49"/>
                    </a:lnTo>
                    <a:lnTo>
                      <a:pt x="244" y="45"/>
                    </a:lnTo>
                    <a:lnTo>
                      <a:pt x="242" y="40"/>
                    </a:lnTo>
                    <a:lnTo>
                      <a:pt x="242" y="38"/>
                    </a:lnTo>
                    <a:lnTo>
                      <a:pt x="243" y="36"/>
                    </a:lnTo>
                    <a:lnTo>
                      <a:pt x="246" y="35"/>
                    </a:lnTo>
                    <a:lnTo>
                      <a:pt x="252" y="35"/>
                    </a:lnTo>
                    <a:lnTo>
                      <a:pt x="263" y="36"/>
                    </a:lnTo>
                    <a:lnTo>
                      <a:pt x="273" y="40"/>
                    </a:lnTo>
                    <a:lnTo>
                      <a:pt x="281" y="45"/>
                    </a:lnTo>
                    <a:lnTo>
                      <a:pt x="288" y="49"/>
                    </a:lnTo>
                    <a:lnTo>
                      <a:pt x="307" y="49"/>
                    </a:lnTo>
                    <a:lnTo>
                      <a:pt x="301" y="47"/>
                    </a:lnTo>
                    <a:lnTo>
                      <a:pt x="293" y="43"/>
                    </a:lnTo>
                    <a:lnTo>
                      <a:pt x="287" y="38"/>
                    </a:lnTo>
                    <a:lnTo>
                      <a:pt x="285" y="33"/>
                    </a:lnTo>
                    <a:lnTo>
                      <a:pt x="285" y="30"/>
                    </a:lnTo>
                    <a:lnTo>
                      <a:pt x="287" y="29"/>
                    </a:lnTo>
                    <a:lnTo>
                      <a:pt x="288" y="29"/>
                    </a:lnTo>
                    <a:lnTo>
                      <a:pt x="291" y="28"/>
                    </a:lnTo>
                    <a:lnTo>
                      <a:pt x="300" y="28"/>
                    </a:lnTo>
                    <a:lnTo>
                      <a:pt x="297" y="26"/>
                    </a:lnTo>
                    <a:lnTo>
                      <a:pt x="296" y="25"/>
                    </a:lnTo>
                    <a:lnTo>
                      <a:pt x="293" y="24"/>
                    </a:lnTo>
                    <a:lnTo>
                      <a:pt x="292" y="21"/>
                    </a:lnTo>
                    <a:lnTo>
                      <a:pt x="308" y="15"/>
                    </a:lnTo>
                    <a:lnTo>
                      <a:pt x="327" y="14"/>
                    </a:lnTo>
                    <a:lnTo>
                      <a:pt x="344" y="14"/>
                    </a:lnTo>
                    <a:lnTo>
                      <a:pt x="352" y="16"/>
                    </a:lnTo>
                    <a:lnTo>
                      <a:pt x="360" y="16"/>
                    </a:lnTo>
                    <a:lnTo>
                      <a:pt x="360" y="11"/>
                    </a:lnTo>
                    <a:lnTo>
                      <a:pt x="376" y="11"/>
                    </a:lnTo>
                    <a:lnTo>
                      <a:pt x="390" y="10"/>
                    </a:lnTo>
                    <a:lnTo>
                      <a:pt x="404" y="5"/>
                    </a:lnTo>
                    <a:lnTo>
                      <a:pt x="418" y="1"/>
                    </a:lnTo>
                    <a:lnTo>
                      <a:pt x="4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281"/>
              <p:cNvSpPr>
                <a:spLocks/>
              </p:cNvSpPr>
              <p:nvPr/>
            </p:nvSpPr>
            <p:spPr bwMode="auto">
              <a:xfrm>
                <a:off x="4455669" y="2370699"/>
                <a:ext cx="66321" cy="45596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9" y="0"/>
                  </a:cxn>
                  <a:cxn ang="0">
                    <a:pos x="15" y="1"/>
                  </a:cxn>
                  <a:cxn ang="0">
                    <a:pos x="20" y="6"/>
                  </a:cxn>
                  <a:cxn ang="0">
                    <a:pos x="32" y="13"/>
                  </a:cxn>
                  <a:cxn ang="0">
                    <a:pos x="32" y="16"/>
                  </a:cxn>
                  <a:cxn ang="0">
                    <a:pos x="29" y="20"/>
                  </a:cxn>
                  <a:cxn ang="0">
                    <a:pos x="24" y="22"/>
                  </a:cxn>
                  <a:cxn ang="0">
                    <a:pos x="7" y="22"/>
                  </a:cxn>
                  <a:cxn ang="0">
                    <a:pos x="5" y="21"/>
                  </a:cxn>
                  <a:cxn ang="0">
                    <a:pos x="4" y="17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0" y="3"/>
                  </a:cxn>
                  <a:cxn ang="0">
                    <a:pos x="2" y="2"/>
                  </a:cxn>
                  <a:cxn ang="0">
                    <a:pos x="4" y="1"/>
                  </a:cxn>
                  <a:cxn ang="0">
                    <a:pos x="6" y="0"/>
                  </a:cxn>
                </a:cxnLst>
                <a:rect l="0" t="0" r="r" b="b"/>
                <a:pathLst>
                  <a:path w="32" h="22">
                    <a:moveTo>
                      <a:pt x="6" y="0"/>
                    </a:moveTo>
                    <a:lnTo>
                      <a:pt x="9" y="0"/>
                    </a:lnTo>
                    <a:lnTo>
                      <a:pt x="15" y="1"/>
                    </a:lnTo>
                    <a:lnTo>
                      <a:pt x="20" y="6"/>
                    </a:lnTo>
                    <a:lnTo>
                      <a:pt x="32" y="13"/>
                    </a:lnTo>
                    <a:lnTo>
                      <a:pt x="32" y="16"/>
                    </a:lnTo>
                    <a:lnTo>
                      <a:pt x="29" y="20"/>
                    </a:lnTo>
                    <a:lnTo>
                      <a:pt x="24" y="22"/>
                    </a:lnTo>
                    <a:lnTo>
                      <a:pt x="7" y="22"/>
                    </a:lnTo>
                    <a:lnTo>
                      <a:pt x="5" y="21"/>
                    </a:lnTo>
                    <a:lnTo>
                      <a:pt x="4" y="17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1282"/>
              <p:cNvSpPr>
                <a:spLocks/>
              </p:cNvSpPr>
              <p:nvPr/>
            </p:nvSpPr>
            <p:spPr bwMode="auto">
              <a:xfrm>
                <a:off x="5315769" y="2132357"/>
                <a:ext cx="39379" cy="2279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1" y="0"/>
                  </a:cxn>
                  <a:cxn ang="0">
                    <a:pos x="11" y="5"/>
                  </a:cxn>
                  <a:cxn ang="0">
                    <a:pos x="19" y="5"/>
                  </a:cxn>
                  <a:cxn ang="0">
                    <a:pos x="14" y="8"/>
                  </a:cxn>
                  <a:cxn ang="0">
                    <a:pos x="11" y="10"/>
                  </a:cxn>
                  <a:cxn ang="0">
                    <a:pos x="8" y="11"/>
                  </a:cxn>
                  <a:cxn ang="0">
                    <a:pos x="5" y="11"/>
                  </a:cxn>
                  <a:cxn ang="0">
                    <a:pos x="4" y="10"/>
                  </a:cxn>
                  <a:cxn ang="0">
                    <a:pos x="1" y="9"/>
                  </a:cxn>
                  <a:cxn ang="0">
                    <a:pos x="0" y="8"/>
                  </a:cxn>
                  <a:cxn ang="0">
                    <a:pos x="0" y="4"/>
                  </a:cxn>
                  <a:cxn ang="0">
                    <a:pos x="4" y="0"/>
                  </a:cxn>
                </a:cxnLst>
                <a:rect l="0" t="0" r="r" b="b"/>
                <a:pathLst>
                  <a:path w="19" h="11">
                    <a:moveTo>
                      <a:pt x="4" y="0"/>
                    </a:moveTo>
                    <a:lnTo>
                      <a:pt x="11" y="0"/>
                    </a:lnTo>
                    <a:lnTo>
                      <a:pt x="11" y="5"/>
                    </a:lnTo>
                    <a:lnTo>
                      <a:pt x="19" y="5"/>
                    </a:lnTo>
                    <a:lnTo>
                      <a:pt x="14" y="8"/>
                    </a:lnTo>
                    <a:lnTo>
                      <a:pt x="11" y="10"/>
                    </a:lnTo>
                    <a:lnTo>
                      <a:pt x="8" y="11"/>
                    </a:lnTo>
                    <a:lnTo>
                      <a:pt x="5" y="11"/>
                    </a:lnTo>
                    <a:lnTo>
                      <a:pt x="4" y="10"/>
                    </a:lnTo>
                    <a:lnTo>
                      <a:pt x="1" y="9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1283"/>
              <p:cNvSpPr>
                <a:spLocks/>
              </p:cNvSpPr>
              <p:nvPr/>
            </p:nvSpPr>
            <p:spPr bwMode="auto">
              <a:xfrm>
                <a:off x="4352042" y="3069142"/>
                <a:ext cx="155441" cy="153367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41" y="3"/>
                  </a:cxn>
                  <a:cxn ang="0">
                    <a:pos x="34" y="17"/>
                  </a:cxn>
                  <a:cxn ang="0">
                    <a:pos x="30" y="29"/>
                  </a:cxn>
                  <a:cxn ang="0">
                    <a:pos x="35" y="25"/>
                  </a:cxn>
                  <a:cxn ang="0">
                    <a:pos x="42" y="27"/>
                  </a:cxn>
                  <a:cxn ang="0">
                    <a:pos x="40" y="32"/>
                  </a:cxn>
                  <a:cxn ang="0">
                    <a:pos x="47" y="35"/>
                  </a:cxn>
                  <a:cxn ang="0">
                    <a:pos x="65" y="34"/>
                  </a:cxn>
                  <a:cxn ang="0">
                    <a:pos x="64" y="39"/>
                  </a:cxn>
                  <a:cxn ang="0">
                    <a:pos x="65" y="46"/>
                  </a:cxn>
                  <a:cxn ang="0">
                    <a:pos x="69" y="45"/>
                  </a:cxn>
                  <a:cxn ang="0">
                    <a:pos x="65" y="50"/>
                  </a:cxn>
                  <a:cxn ang="0">
                    <a:pos x="66" y="54"/>
                  </a:cxn>
                  <a:cxn ang="0">
                    <a:pos x="67" y="58"/>
                  </a:cxn>
                  <a:cxn ang="0">
                    <a:pos x="72" y="55"/>
                  </a:cxn>
                  <a:cxn ang="0">
                    <a:pos x="74" y="59"/>
                  </a:cxn>
                  <a:cxn ang="0">
                    <a:pos x="75" y="63"/>
                  </a:cxn>
                  <a:cxn ang="0">
                    <a:pos x="74" y="70"/>
                  </a:cxn>
                  <a:cxn ang="0">
                    <a:pos x="69" y="74"/>
                  </a:cxn>
                  <a:cxn ang="0">
                    <a:pos x="66" y="71"/>
                  </a:cxn>
                  <a:cxn ang="0">
                    <a:pos x="65" y="69"/>
                  </a:cxn>
                  <a:cxn ang="0">
                    <a:pos x="64" y="68"/>
                  </a:cxn>
                  <a:cxn ang="0">
                    <a:pos x="60" y="65"/>
                  </a:cxn>
                  <a:cxn ang="0">
                    <a:pos x="59" y="59"/>
                  </a:cxn>
                  <a:cxn ang="0">
                    <a:pos x="55" y="61"/>
                  </a:cxn>
                  <a:cxn ang="0">
                    <a:pos x="46" y="68"/>
                  </a:cxn>
                  <a:cxn ang="0">
                    <a:pos x="44" y="66"/>
                  </a:cxn>
                  <a:cxn ang="0">
                    <a:pos x="46" y="61"/>
                  </a:cxn>
                  <a:cxn ang="0">
                    <a:pos x="40" y="63"/>
                  </a:cxn>
                  <a:cxn ang="0">
                    <a:pos x="32" y="61"/>
                  </a:cxn>
                  <a:cxn ang="0">
                    <a:pos x="25" y="63"/>
                  </a:cxn>
                  <a:cxn ang="0">
                    <a:pos x="20" y="59"/>
                  </a:cxn>
                  <a:cxn ang="0">
                    <a:pos x="10" y="60"/>
                  </a:cxn>
                  <a:cxn ang="0">
                    <a:pos x="6" y="61"/>
                  </a:cxn>
                  <a:cxn ang="0">
                    <a:pos x="0" y="59"/>
                  </a:cxn>
                  <a:cxn ang="0">
                    <a:pos x="2" y="55"/>
                  </a:cxn>
                  <a:cxn ang="0">
                    <a:pos x="5" y="51"/>
                  </a:cxn>
                  <a:cxn ang="0">
                    <a:pos x="7" y="47"/>
                  </a:cxn>
                  <a:cxn ang="0">
                    <a:pos x="3" y="45"/>
                  </a:cxn>
                  <a:cxn ang="0">
                    <a:pos x="16" y="30"/>
                  </a:cxn>
                  <a:cxn ang="0">
                    <a:pos x="26" y="12"/>
                  </a:cxn>
                  <a:cxn ang="0">
                    <a:pos x="29" y="6"/>
                  </a:cxn>
                  <a:cxn ang="0">
                    <a:pos x="32" y="1"/>
                  </a:cxn>
                </a:cxnLst>
                <a:rect l="0" t="0" r="r" b="b"/>
                <a:pathLst>
                  <a:path w="75" h="74">
                    <a:moveTo>
                      <a:pt x="35" y="0"/>
                    </a:moveTo>
                    <a:lnTo>
                      <a:pt x="39" y="0"/>
                    </a:lnTo>
                    <a:lnTo>
                      <a:pt x="41" y="2"/>
                    </a:lnTo>
                    <a:lnTo>
                      <a:pt x="41" y="3"/>
                    </a:lnTo>
                    <a:lnTo>
                      <a:pt x="39" y="11"/>
                    </a:lnTo>
                    <a:lnTo>
                      <a:pt x="34" y="17"/>
                    </a:lnTo>
                    <a:lnTo>
                      <a:pt x="30" y="25"/>
                    </a:lnTo>
                    <a:lnTo>
                      <a:pt x="30" y="29"/>
                    </a:lnTo>
                    <a:lnTo>
                      <a:pt x="32" y="27"/>
                    </a:lnTo>
                    <a:lnTo>
                      <a:pt x="35" y="25"/>
                    </a:lnTo>
                    <a:lnTo>
                      <a:pt x="40" y="25"/>
                    </a:lnTo>
                    <a:lnTo>
                      <a:pt x="42" y="27"/>
                    </a:lnTo>
                    <a:lnTo>
                      <a:pt x="40" y="29"/>
                    </a:lnTo>
                    <a:lnTo>
                      <a:pt x="40" y="32"/>
                    </a:lnTo>
                    <a:lnTo>
                      <a:pt x="47" y="32"/>
                    </a:lnTo>
                    <a:lnTo>
                      <a:pt x="47" y="35"/>
                    </a:lnTo>
                    <a:lnTo>
                      <a:pt x="52" y="34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4" y="39"/>
                    </a:lnTo>
                    <a:lnTo>
                      <a:pt x="64" y="46"/>
                    </a:lnTo>
                    <a:lnTo>
                      <a:pt x="65" y="46"/>
                    </a:lnTo>
                    <a:lnTo>
                      <a:pt x="67" y="45"/>
                    </a:lnTo>
                    <a:lnTo>
                      <a:pt x="69" y="45"/>
                    </a:lnTo>
                    <a:lnTo>
                      <a:pt x="67" y="47"/>
                    </a:lnTo>
                    <a:lnTo>
                      <a:pt x="65" y="50"/>
                    </a:lnTo>
                    <a:lnTo>
                      <a:pt x="65" y="52"/>
                    </a:lnTo>
                    <a:lnTo>
                      <a:pt x="66" y="54"/>
                    </a:lnTo>
                    <a:lnTo>
                      <a:pt x="67" y="56"/>
                    </a:lnTo>
                    <a:lnTo>
                      <a:pt x="67" y="58"/>
                    </a:lnTo>
                    <a:lnTo>
                      <a:pt x="70" y="58"/>
                    </a:lnTo>
                    <a:lnTo>
                      <a:pt x="72" y="55"/>
                    </a:lnTo>
                    <a:lnTo>
                      <a:pt x="72" y="58"/>
                    </a:lnTo>
                    <a:lnTo>
                      <a:pt x="74" y="59"/>
                    </a:lnTo>
                    <a:lnTo>
                      <a:pt x="74" y="60"/>
                    </a:lnTo>
                    <a:lnTo>
                      <a:pt x="75" y="63"/>
                    </a:lnTo>
                    <a:lnTo>
                      <a:pt x="75" y="68"/>
                    </a:lnTo>
                    <a:lnTo>
                      <a:pt x="74" y="70"/>
                    </a:lnTo>
                    <a:lnTo>
                      <a:pt x="71" y="73"/>
                    </a:lnTo>
                    <a:lnTo>
                      <a:pt x="69" y="74"/>
                    </a:lnTo>
                    <a:lnTo>
                      <a:pt x="67" y="74"/>
                    </a:lnTo>
                    <a:lnTo>
                      <a:pt x="66" y="71"/>
                    </a:lnTo>
                    <a:lnTo>
                      <a:pt x="65" y="70"/>
                    </a:lnTo>
                    <a:lnTo>
                      <a:pt x="65" y="69"/>
                    </a:lnTo>
                    <a:lnTo>
                      <a:pt x="64" y="69"/>
                    </a:lnTo>
                    <a:lnTo>
                      <a:pt x="64" y="68"/>
                    </a:lnTo>
                    <a:lnTo>
                      <a:pt x="61" y="68"/>
                    </a:lnTo>
                    <a:lnTo>
                      <a:pt x="60" y="65"/>
                    </a:lnTo>
                    <a:lnTo>
                      <a:pt x="60" y="61"/>
                    </a:lnTo>
                    <a:lnTo>
                      <a:pt x="59" y="59"/>
                    </a:lnTo>
                    <a:lnTo>
                      <a:pt x="57" y="58"/>
                    </a:lnTo>
                    <a:lnTo>
                      <a:pt x="55" y="61"/>
                    </a:lnTo>
                    <a:lnTo>
                      <a:pt x="50" y="66"/>
                    </a:lnTo>
                    <a:lnTo>
                      <a:pt x="46" y="68"/>
                    </a:lnTo>
                    <a:lnTo>
                      <a:pt x="44" y="68"/>
                    </a:lnTo>
                    <a:lnTo>
                      <a:pt x="44" y="66"/>
                    </a:lnTo>
                    <a:lnTo>
                      <a:pt x="49" y="61"/>
                    </a:lnTo>
                    <a:lnTo>
                      <a:pt x="46" y="61"/>
                    </a:lnTo>
                    <a:lnTo>
                      <a:pt x="42" y="63"/>
                    </a:lnTo>
                    <a:lnTo>
                      <a:pt x="40" y="63"/>
                    </a:lnTo>
                    <a:lnTo>
                      <a:pt x="37" y="60"/>
                    </a:lnTo>
                    <a:lnTo>
                      <a:pt x="32" y="61"/>
                    </a:lnTo>
                    <a:lnTo>
                      <a:pt x="29" y="63"/>
                    </a:lnTo>
                    <a:lnTo>
                      <a:pt x="25" y="63"/>
                    </a:lnTo>
                    <a:lnTo>
                      <a:pt x="22" y="60"/>
                    </a:lnTo>
                    <a:lnTo>
                      <a:pt x="20" y="59"/>
                    </a:lnTo>
                    <a:lnTo>
                      <a:pt x="12" y="59"/>
                    </a:lnTo>
                    <a:lnTo>
                      <a:pt x="10" y="60"/>
                    </a:lnTo>
                    <a:lnTo>
                      <a:pt x="8" y="60"/>
                    </a:lnTo>
                    <a:lnTo>
                      <a:pt x="6" y="61"/>
                    </a:lnTo>
                    <a:lnTo>
                      <a:pt x="2" y="61"/>
                    </a:lnTo>
                    <a:lnTo>
                      <a:pt x="0" y="59"/>
                    </a:lnTo>
                    <a:lnTo>
                      <a:pt x="0" y="56"/>
                    </a:lnTo>
                    <a:lnTo>
                      <a:pt x="2" y="55"/>
                    </a:lnTo>
                    <a:lnTo>
                      <a:pt x="3" y="54"/>
                    </a:lnTo>
                    <a:lnTo>
                      <a:pt x="5" y="51"/>
                    </a:lnTo>
                    <a:lnTo>
                      <a:pt x="7" y="50"/>
                    </a:lnTo>
                    <a:lnTo>
                      <a:pt x="7" y="47"/>
                    </a:lnTo>
                    <a:lnTo>
                      <a:pt x="5" y="46"/>
                    </a:lnTo>
                    <a:lnTo>
                      <a:pt x="3" y="45"/>
                    </a:lnTo>
                    <a:lnTo>
                      <a:pt x="11" y="39"/>
                    </a:lnTo>
                    <a:lnTo>
                      <a:pt x="16" y="30"/>
                    </a:lnTo>
                    <a:lnTo>
                      <a:pt x="21" y="20"/>
                    </a:lnTo>
                    <a:lnTo>
                      <a:pt x="26" y="12"/>
                    </a:lnTo>
                    <a:lnTo>
                      <a:pt x="27" y="10"/>
                    </a:lnTo>
                    <a:lnTo>
                      <a:pt x="29" y="6"/>
                    </a:lnTo>
                    <a:lnTo>
                      <a:pt x="30" y="3"/>
                    </a:lnTo>
                    <a:lnTo>
                      <a:pt x="32" y="1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1284"/>
              <p:cNvSpPr>
                <a:spLocks/>
              </p:cNvSpPr>
              <p:nvPr/>
            </p:nvSpPr>
            <p:spPr bwMode="auto">
              <a:xfrm>
                <a:off x="3804893" y="3019402"/>
                <a:ext cx="29015" cy="1450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11" y="2"/>
                  </a:cxn>
                  <a:cxn ang="0">
                    <a:pos x="14" y="5"/>
                  </a:cxn>
                  <a:cxn ang="0">
                    <a:pos x="14" y="7"/>
                  </a:cxn>
                  <a:cxn ang="0">
                    <a:pos x="9" y="7"/>
                  </a:cxn>
                  <a:cxn ang="0">
                    <a:pos x="5" y="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14" h="7">
                    <a:moveTo>
                      <a:pt x="0" y="0"/>
                    </a:moveTo>
                    <a:lnTo>
                      <a:pt x="6" y="0"/>
                    </a:lnTo>
                    <a:lnTo>
                      <a:pt x="11" y="2"/>
                    </a:lnTo>
                    <a:lnTo>
                      <a:pt x="14" y="5"/>
                    </a:lnTo>
                    <a:lnTo>
                      <a:pt x="14" y="7"/>
                    </a:lnTo>
                    <a:lnTo>
                      <a:pt x="9" y="7"/>
                    </a:lnTo>
                    <a:lnTo>
                      <a:pt x="5" y="6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1285"/>
              <p:cNvSpPr>
                <a:spLocks/>
              </p:cNvSpPr>
              <p:nvPr/>
            </p:nvSpPr>
            <p:spPr bwMode="auto">
              <a:xfrm>
                <a:off x="2689870" y="3100231"/>
                <a:ext cx="113990" cy="7253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9" y="0"/>
                  </a:cxn>
                  <a:cxn ang="0">
                    <a:pos x="11" y="1"/>
                  </a:cxn>
                  <a:cxn ang="0">
                    <a:pos x="15" y="5"/>
                  </a:cxn>
                  <a:cxn ang="0">
                    <a:pos x="18" y="6"/>
                  </a:cxn>
                  <a:cxn ang="0">
                    <a:pos x="33" y="12"/>
                  </a:cxn>
                  <a:cxn ang="0">
                    <a:pos x="44" y="21"/>
                  </a:cxn>
                  <a:cxn ang="0">
                    <a:pos x="55" y="32"/>
                  </a:cxn>
                  <a:cxn ang="0">
                    <a:pos x="55" y="35"/>
                  </a:cxn>
                  <a:cxn ang="0">
                    <a:pos x="51" y="35"/>
                  </a:cxn>
                  <a:cxn ang="0">
                    <a:pos x="44" y="34"/>
                  </a:cxn>
                  <a:cxn ang="0">
                    <a:pos x="35" y="29"/>
                  </a:cxn>
                  <a:cxn ang="0">
                    <a:pos x="28" y="25"/>
                  </a:cxn>
                  <a:cxn ang="0">
                    <a:pos x="21" y="20"/>
                  </a:cxn>
                  <a:cxn ang="0">
                    <a:pos x="25" y="16"/>
                  </a:cxn>
                  <a:cxn ang="0">
                    <a:pos x="16" y="15"/>
                  </a:cxn>
                  <a:cxn ang="0">
                    <a:pos x="9" y="12"/>
                  </a:cxn>
                  <a:cxn ang="0">
                    <a:pos x="4" y="7"/>
                  </a:cxn>
                  <a:cxn ang="0">
                    <a:pos x="6" y="5"/>
                  </a:cxn>
                  <a:cxn ang="0">
                    <a:pos x="9" y="4"/>
                  </a:cxn>
                  <a:cxn ang="0">
                    <a:pos x="6" y="4"/>
                  </a:cxn>
                  <a:cxn ang="0">
                    <a:pos x="5" y="2"/>
                  </a:cxn>
                  <a:cxn ang="0">
                    <a:pos x="0" y="2"/>
                  </a:cxn>
                  <a:cxn ang="0">
                    <a:pos x="2" y="1"/>
                  </a:cxn>
                  <a:cxn ang="0">
                    <a:pos x="4" y="0"/>
                  </a:cxn>
                </a:cxnLst>
                <a:rect l="0" t="0" r="r" b="b"/>
                <a:pathLst>
                  <a:path w="55" h="35">
                    <a:moveTo>
                      <a:pt x="4" y="0"/>
                    </a:moveTo>
                    <a:lnTo>
                      <a:pt x="9" y="0"/>
                    </a:lnTo>
                    <a:lnTo>
                      <a:pt x="11" y="1"/>
                    </a:lnTo>
                    <a:lnTo>
                      <a:pt x="15" y="5"/>
                    </a:lnTo>
                    <a:lnTo>
                      <a:pt x="18" y="6"/>
                    </a:lnTo>
                    <a:lnTo>
                      <a:pt x="33" y="12"/>
                    </a:lnTo>
                    <a:lnTo>
                      <a:pt x="44" y="21"/>
                    </a:lnTo>
                    <a:lnTo>
                      <a:pt x="55" y="32"/>
                    </a:lnTo>
                    <a:lnTo>
                      <a:pt x="55" y="35"/>
                    </a:lnTo>
                    <a:lnTo>
                      <a:pt x="51" y="35"/>
                    </a:lnTo>
                    <a:lnTo>
                      <a:pt x="44" y="34"/>
                    </a:lnTo>
                    <a:lnTo>
                      <a:pt x="35" y="29"/>
                    </a:lnTo>
                    <a:lnTo>
                      <a:pt x="28" y="25"/>
                    </a:lnTo>
                    <a:lnTo>
                      <a:pt x="21" y="20"/>
                    </a:lnTo>
                    <a:lnTo>
                      <a:pt x="25" y="16"/>
                    </a:lnTo>
                    <a:lnTo>
                      <a:pt x="16" y="15"/>
                    </a:lnTo>
                    <a:lnTo>
                      <a:pt x="9" y="12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9" y="4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1286"/>
              <p:cNvSpPr>
                <a:spLocks/>
              </p:cNvSpPr>
              <p:nvPr/>
            </p:nvSpPr>
            <p:spPr bwMode="auto">
              <a:xfrm>
                <a:off x="2577953" y="2992459"/>
                <a:ext cx="33161" cy="6010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9" y="4"/>
                  </a:cxn>
                  <a:cxn ang="0">
                    <a:pos x="8" y="5"/>
                  </a:cxn>
                  <a:cxn ang="0">
                    <a:pos x="8" y="6"/>
                  </a:cxn>
                  <a:cxn ang="0">
                    <a:pos x="6" y="8"/>
                  </a:cxn>
                  <a:cxn ang="0">
                    <a:pos x="6" y="9"/>
                  </a:cxn>
                  <a:cxn ang="0">
                    <a:pos x="8" y="9"/>
                  </a:cxn>
                  <a:cxn ang="0">
                    <a:pos x="11" y="5"/>
                  </a:cxn>
                  <a:cxn ang="0">
                    <a:pos x="13" y="3"/>
                  </a:cxn>
                  <a:cxn ang="0">
                    <a:pos x="13" y="14"/>
                  </a:cxn>
                  <a:cxn ang="0">
                    <a:pos x="14" y="17"/>
                  </a:cxn>
                  <a:cxn ang="0">
                    <a:pos x="14" y="18"/>
                  </a:cxn>
                  <a:cxn ang="0">
                    <a:pos x="13" y="19"/>
                  </a:cxn>
                  <a:cxn ang="0">
                    <a:pos x="13" y="23"/>
                  </a:cxn>
                  <a:cxn ang="0">
                    <a:pos x="16" y="27"/>
                  </a:cxn>
                  <a:cxn ang="0">
                    <a:pos x="16" y="29"/>
                  </a:cxn>
                  <a:cxn ang="0">
                    <a:pos x="15" y="29"/>
                  </a:cxn>
                  <a:cxn ang="0">
                    <a:pos x="14" y="28"/>
                  </a:cxn>
                  <a:cxn ang="0">
                    <a:pos x="11" y="27"/>
                  </a:cxn>
                  <a:cxn ang="0">
                    <a:pos x="10" y="24"/>
                  </a:cxn>
                  <a:cxn ang="0">
                    <a:pos x="10" y="19"/>
                  </a:cxn>
                  <a:cxn ang="0">
                    <a:pos x="11" y="18"/>
                  </a:cxn>
                  <a:cxn ang="0">
                    <a:pos x="11" y="17"/>
                  </a:cxn>
                  <a:cxn ang="0">
                    <a:pos x="9" y="15"/>
                  </a:cxn>
                  <a:cxn ang="0">
                    <a:pos x="8" y="14"/>
                  </a:cxn>
                  <a:cxn ang="0">
                    <a:pos x="6" y="11"/>
                  </a:cxn>
                  <a:cxn ang="0">
                    <a:pos x="5" y="11"/>
                  </a:cxn>
                  <a:cxn ang="0">
                    <a:pos x="3" y="9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16" h="29">
                    <a:moveTo>
                      <a:pt x="0" y="0"/>
                    </a:moveTo>
                    <a:lnTo>
                      <a:pt x="3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6" y="8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11" y="5"/>
                    </a:lnTo>
                    <a:lnTo>
                      <a:pt x="13" y="3"/>
                    </a:lnTo>
                    <a:lnTo>
                      <a:pt x="13" y="14"/>
                    </a:lnTo>
                    <a:lnTo>
                      <a:pt x="14" y="17"/>
                    </a:lnTo>
                    <a:lnTo>
                      <a:pt x="14" y="18"/>
                    </a:lnTo>
                    <a:lnTo>
                      <a:pt x="13" y="19"/>
                    </a:lnTo>
                    <a:lnTo>
                      <a:pt x="13" y="23"/>
                    </a:lnTo>
                    <a:lnTo>
                      <a:pt x="16" y="27"/>
                    </a:lnTo>
                    <a:lnTo>
                      <a:pt x="16" y="29"/>
                    </a:lnTo>
                    <a:lnTo>
                      <a:pt x="15" y="29"/>
                    </a:lnTo>
                    <a:lnTo>
                      <a:pt x="14" y="28"/>
                    </a:lnTo>
                    <a:lnTo>
                      <a:pt x="11" y="27"/>
                    </a:lnTo>
                    <a:lnTo>
                      <a:pt x="10" y="24"/>
                    </a:lnTo>
                    <a:lnTo>
                      <a:pt x="10" y="19"/>
                    </a:lnTo>
                    <a:lnTo>
                      <a:pt x="11" y="18"/>
                    </a:lnTo>
                    <a:lnTo>
                      <a:pt x="11" y="17"/>
                    </a:lnTo>
                    <a:lnTo>
                      <a:pt x="9" y="15"/>
                    </a:lnTo>
                    <a:lnTo>
                      <a:pt x="8" y="14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3" y="9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1287"/>
              <p:cNvSpPr>
                <a:spLocks/>
              </p:cNvSpPr>
              <p:nvPr/>
            </p:nvSpPr>
            <p:spPr bwMode="auto">
              <a:xfrm>
                <a:off x="2063965" y="2866034"/>
                <a:ext cx="47669" cy="33161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3" y="0"/>
                  </a:cxn>
                  <a:cxn ang="0">
                    <a:pos x="23" y="5"/>
                  </a:cxn>
                  <a:cxn ang="0">
                    <a:pos x="16" y="10"/>
                  </a:cxn>
                  <a:cxn ang="0">
                    <a:pos x="12" y="13"/>
                  </a:cxn>
                  <a:cxn ang="0">
                    <a:pos x="8" y="16"/>
                  </a:cxn>
                  <a:cxn ang="0">
                    <a:pos x="3" y="13"/>
                  </a:cxn>
                  <a:cxn ang="0">
                    <a:pos x="2" y="12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10" y="2"/>
                  </a:cxn>
                  <a:cxn ang="0">
                    <a:pos x="20" y="0"/>
                  </a:cxn>
                </a:cxnLst>
                <a:rect l="0" t="0" r="r" b="b"/>
                <a:pathLst>
                  <a:path w="23" h="16">
                    <a:moveTo>
                      <a:pt x="20" y="0"/>
                    </a:moveTo>
                    <a:lnTo>
                      <a:pt x="23" y="0"/>
                    </a:lnTo>
                    <a:lnTo>
                      <a:pt x="23" y="5"/>
                    </a:lnTo>
                    <a:lnTo>
                      <a:pt x="16" y="10"/>
                    </a:lnTo>
                    <a:lnTo>
                      <a:pt x="12" y="13"/>
                    </a:lnTo>
                    <a:lnTo>
                      <a:pt x="8" y="16"/>
                    </a:lnTo>
                    <a:lnTo>
                      <a:pt x="3" y="13"/>
                    </a:lnTo>
                    <a:lnTo>
                      <a:pt x="2" y="12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10" y="2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1288"/>
              <p:cNvSpPr>
                <a:spLocks/>
              </p:cNvSpPr>
              <p:nvPr/>
            </p:nvSpPr>
            <p:spPr bwMode="auto">
              <a:xfrm>
                <a:off x="4229762" y="3123028"/>
                <a:ext cx="60104" cy="2694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6" y="3"/>
                  </a:cxn>
                  <a:cxn ang="0">
                    <a:pos x="29" y="10"/>
                  </a:cxn>
                  <a:cxn ang="0">
                    <a:pos x="27" y="11"/>
                  </a:cxn>
                  <a:cxn ang="0">
                    <a:pos x="25" y="13"/>
                  </a:cxn>
                  <a:cxn ang="0">
                    <a:pos x="22" y="13"/>
                  </a:cxn>
                  <a:cxn ang="0">
                    <a:pos x="15" y="10"/>
                  </a:cxn>
                  <a:cxn ang="0">
                    <a:pos x="6" y="6"/>
                  </a:cxn>
                  <a:cxn ang="0">
                    <a:pos x="0" y="1"/>
                  </a:cxn>
                  <a:cxn ang="0">
                    <a:pos x="8" y="0"/>
                  </a:cxn>
                </a:cxnLst>
                <a:rect l="0" t="0" r="r" b="b"/>
                <a:pathLst>
                  <a:path w="29" h="13">
                    <a:moveTo>
                      <a:pt x="8" y="0"/>
                    </a:moveTo>
                    <a:lnTo>
                      <a:pt x="16" y="3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5" y="13"/>
                    </a:lnTo>
                    <a:lnTo>
                      <a:pt x="22" y="13"/>
                    </a:lnTo>
                    <a:lnTo>
                      <a:pt x="15" y="10"/>
                    </a:lnTo>
                    <a:lnTo>
                      <a:pt x="6" y="6"/>
                    </a:lnTo>
                    <a:lnTo>
                      <a:pt x="0" y="1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1289"/>
              <p:cNvSpPr>
                <a:spLocks/>
              </p:cNvSpPr>
              <p:nvPr/>
            </p:nvSpPr>
            <p:spPr bwMode="auto">
              <a:xfrm>
                <a:off x="4231835" y="3216293"/>
                <a:ext cx="47669" cy="26944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4" y="3"/>
                  </a:cxn>
                  <a:cxn ang="0">
                    <a:pos x="11" y="7"/>
                  </a:cxn>
                  <a:cxn ang="0">
                    <a:pos x="23" y="7"/>
                  </a:cxn>
                  <a:cxn ang="0">
                    <a:pos x="23" y="10"/>
                  </a:cxn>
                  <a:cxn ang="0">
                    <a:pos x="20" y="12"/>
                  </a:cxn>
                  <a:cxn ang="0">
                    <a:pos x="19" y="13"/>
                  </a:cxn>
                  <a:cxn ang="0">
                    <a:pos x="16" y="13"/>
                  </a:cxn>
                  <a:cxn ang="0">
                    <a:pos x="14" y="12"/>
                  </a:cxn>
                  <a:cxn ang="0">
                    <a:pos x="10" y="9"/>
                  </a:cxn>
                  <a:cxn ang="0">
                    <a:pos x="6" y="8"/>
                  </a:cxn>
                  <a:cxn ang="0">
                    <a:pos x="2" y="5"/>
                  </a:cxn>
                  <a:cxn ang="0">
                    <a:pos x="0" y="3"/>
                  </a:cxn>
                  <a:cxn ang="0">
                    <a:pos x="2" y="0"/>
                  </a:cxn>
                </a:cxnLst>
                <a:rect l="0" t="0" r="r" b="b"/>
                <a:pathLst>
                  <a:path w="23" h="13">
                    <a:moveTo>
                      <a:pt x="2" y="0"/>
                    </a:moveTo>
                    <a:lnTo>
                      <a:pt x="4" y="3"/>
                    </a:lnTo>
                    <a:lnTo>
                      <a:pt x="11" y="7"/>
                    </a:lnTo>
                    <a:lnTo>
                      <a:pt x="23" y="7"/>
                    </a:lnTo>
                    <a:lnTo>
                      <a:pt x="23" y="10"/>
                    </a:lnTo>
                    <a:lnTo>
                      <a:pt x="20" y="12"/>
                    </a:lnTo>
                    <a:lnTo>
                      <a:pt x="19" y="13"/>
                    </a:lnTo>
                    <a:lnTo>
                      <a:pt x="16" y="13"/>
                    </a:lnTo>
                    <a:lnTo>
                      <a:pt x="14" y="12"/>
                    </a:lnTo>
                    <a:lnTo>
                      <a:pt x="10" y="9"/>
                    </a:lnTo>
                    <a:lnTo>
                      <a:pt x="6" y="8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1290"/>
              <p:cNvSpPr>
                <a:spLocks/>
              </p:cNvSpPr>
              <p:nvPr/>
            </p:nvSpPr>
            <p:spPr bwMode="auto">
              <a:xfrm>
                <a:off x="4302301" y="3216293"/>
                <a:ext cx="31089" cy="3937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0" y="2"/>
                  </a:cxn>
                  <a:cxn ang="0">
                    <a:pos x="11" y="4"/>
                  </a:cxn>
                  <a:cxn ang="0">
                    <a:pos x="11" y="5"/>
                  </a:cxn>
                  <a:cxn ang="0">
                    <a:pos x="10" y="7"/>
                  </a:cxn>
                  <a:cxn ang="0">
                    <a:pos x="10" y="8"/>
                  </a:cxn>
                  <a:cxn ang="0">
                    <a:pos x="9" y="9"/>
                  </a:cxn>
                  <a:cxn ang="0">
                    <a:pos x="10" y="10"/>
                  </a:cxn>
                  <a:cxn ang="0">
                    <a:pos x="15" y="10"/>
                  </a:cxn>
                  <a:cxn ang="0">
                    <a:pos x="15" y="13"/>
                  </a:cxn>
                  <a:cxn ang="0">
                    <a:pos x="12" y="18"/>
                  </a:cxn>
                  <a:cxn ang="0">
                    <a:pos x="9" y="19"/>
                  </a:cxn>
                  <a:cxn ang="0">
                    <a:pos x="4" y="19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2" y="7"/>
                  </a:cxn>
                  <a:cxn ang="0">
                    <a:pos x="5" y="4"/>
                  </a:cxn>
                  <a:cxn ang="0">
                    <a:pos x="6" y="2"/>
                  </a:cxn>
                  <a:cxn ang="0">
                    <a:pos x="9" y="0"/>
                  </a:cxn>
                </a:cxnLst>
                <a:rect l="0" t="0" r="r" b="b"/>
                <a:pathLst>
                  <a:path w="15" h="19">
                    <a:moveTo>
                      <a:pt x="9" y="0"/>
                    </a:moveTo>
                    <a:lnTo>
                      <a:pt x="10" y="2"/>
                    </a:lnTo>
                    <a:lnTo>
                      <a:pt x="11" y="4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5" y="10"/>
                    </a:lnTo>
                    <a:lnTo>
                      <a:pt x="15" y="13"/>
                    </a:lnTo>
                    <a:lnTo>
                      <a:pt x="12" y="18"/>
                    </a:lnTo>
                    <a:lnTo>
                      <a:pt x="9" y="19"/>
                    </a:lnTo>
                    <a:lnTo>
                      <a:pt x="4" y="19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2" y="7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1291"/>
              <p:cNvSpPr>
                <a:spLocks/>
              </p:cNvSpPr>
              <p:nvPr/>
            </p:nvSpPr>
            <p:spPr bwMode="auto">
              <a:xfrm>
                <a:off x="1761375" y="2776916"/>
                <a:ext cx="39379" cy="1450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5" y="0"/>
                  </a:cxn>
                  <a:cxn ang="0">
                    <a:pos x="16" y="1"/>
                  </a:cxn>
                  <a:cxn ang="0">
                    <a:pos x="18" y="4"/>
                  </a:cxn>
                  <a:cxn ang="0">
                    <a:pos x="18" y="5"/>
                  </a:cxn>
                  <a:cxn ang="0">
                    <a:pos x="19" y="7"/>
                  </a:cxn>
                  <a:cxn ang="0">
                    <a:pos x="5" y="7"/>
                  </a:cxn>
                  <a:cxn ang="0">
                    <a:pos x="3" y="5"/>
                  </a:cxn>
                  <a:cxn ang="0">
                    <a:pos x="0" y="4"/>
                  </a:cxn>
                  <a:cxn ang="0">
                    <a:pos x="6" y="4"/>
                  </a:cxn>
                  <a:cxn ang="0">
                    <a:pos x="8" y="1"/>
                  </a:cxn>
                  <a:cxn ang="0">
                    <a:pos x="9" y="0"/>
                  </a:cxn>
                </a:cxnLst>
                <a:rect l="0" t="0" r="r" b="b"/>
                <a:pathLst>
                  <a:path w="19" h="7">
                    <a:moveTo>
                      <a:pt x="9" y="0"/>
                    </a:moveTo>
                    <a:lnTo>
                      <a:pt x="15" y="0"/>
                    </a:lnTo>
                    <a:lnTo>
                      <a:pt x="16" y="1"/>
                    </a:lnTo>
                    <a:lnTo>
                      <a:pt x="18" y="4"/>
                    </a:lnTo>
                    <a:lnTo>
                      <a:pt x="18" y="5"/>
                    </a:lnTo>
                    <a:lnTo>
                      <a:pt x="19" y="7"/>
                    </a:lnTo>
                    <a:lnTo>
                      <a:pt x="5" y="7"/>
                    </a:lnTo>
                    <a:lnTo>
                      <a:pt x="3" y="5"/>
                    </a:lnTo>
                    <a:lnTo>
                      <a:pt x="0" y="4"/>
                    </a:lnTo>
                    <a:lnTo>
                      <a:pt x="6" y="4"/>
                    </a:lnTo>
                    <a:lnTo>
                      <a:pt x="8" y="1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1292"/>
              <p:cNvSpPr>
                <a:spLocks/>
              </p:cNvSpPr>
              <p:nvPr/>
            </p:nvSpPr>
            <p:spPr bwMode="auto">
              <a:xfrm>
                <a:off x="2043240" y="3972767"/>
                <a:ext cx="16580" cy="1865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6" y="1"/>
                  </a:cxn>
                  <a:cxn ang="0">
                    <a:pos x="8" y="4"/>
                  </a:cxn>
                  <a:cxn ang="0">
                    <a:pos x="8" y="6"/>
                  </a:cxn>
                  <a:cxn ang="0">
                    <a:pos x="7" y="8"/>
                  </a:cxn>
                  <a:cxn ang="0">
                    <a:pos x="5" y="8"/>
                  </a:cxn>
                  <a:cxn ang="0">
                    <a:pos x="3" y="9"/>
                  </a:cxn>
                  <a:cxn ang="0">
                    <a:pos x="0" y="9"/>
                  </a:cxn>
                  <a:cxn ang="0">
                    <a:pos x="0" y="0"/>
                  </a:cxn>
                </a:cxnLst>
                <a:rect l="0" t="0" r="r" b="b"/>
                <a:pathLst>
                  <a:path w="8" h="9">
                    <a:moveTo>
                      <a:pt x="0" y="0"/>
                    </a:moveTo>
                    <a:lnTo>
                      <a:pt x="3" y="0"/>
                    </a:lnTo>
                    <a:lnTo>
                      <a:pt x="6" y="1"/>
                    </a:lnTo>
                    <a:lnTo>
                      <a:pt x="8" y="4"/>
                    </a:lnTo>
                    <a:lnTo>
                      <a:pt x="8" y="6"/>
                    </a:lnTo>
                    <a:lnTo>
                      <a:pt x="7" y="8"/>
                    </a:lnTo>
                    <a:lnTo>
                      <a:pt x="5" y="8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1293"/>
              <p:cNvSpPr>
                <a:spLocks/>
              </p:cNvSpPr>
              <p:nvPr/>
            </p:nvSpPr>
            <p:spPr bwMode="auto">
              <a:xfrm>
                <a:off x="2024586" y="3943751"/>
                <a:ext cx="12435" cy="82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6" y="4"/>
                  </a:cxn>
                  <a:cxn ang="0">
                    <a:pos x="4" y="4"/>
                  </a:cxn>
                  <a:cxn ang="0">
                    <a:pos x="0" y="0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2" y="0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1294"/>
              <p:cNvSpPr>
                <a:spLocks/>
              </p:cNvSpPr>
              <p:nvPr/>
            </p:nvSpPr>
            <p:spPr bwMode="auto">
              <a:xfrm>
                <a:off x="2003861" y="3935461"/>
                <a:ext cx="14508" cy="62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0"/>
                  </a:cxn>
                  <a:cxn ang="0">
                    <a:pos x="5" y="3"/>
                  </a:cxn>
                  <a:cxn ang="0">
                    <a:pos x="2" y="3"/>
                  </a:cxn>
                  <a:cxn ang="0">
                    <a:pos x="0" y="0"/>
                  </a:cxn>
                </a:cxnLst>
                <a:rect l="0" t="0" r="r" b="b"/>
                <a:pathLst>
                  <a:path w="7" h="3">
                    <a:moveTo>
                      <a:pt x="0" y="0"/>
                    </a:moveTo>
                    <a:lnTo>
                      <a:pt x="7" y="0"/>
                    </a:lnTo>
                    <a:lnTo>
                      <a:pt x="5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1295"/>
              <p:cNvSpPr>
                <a:spLocks/>
              </p:cNvSpPr>
              <p:nvPr/>
            </p:nvSpPr>
            <p:spPr bwMode="auto">
              <a:xfrm>
                <a:off x="1983136" y="3925099"/>
                <a:ext cx="12435" cy="829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6" y="0"/>
                  </a:cxn>
                  <a:cxn ang="0">
                    <a:pos x="6" y="4"/>
                  </a:cxn>
                  <a:cxn ang="0">
                    <a:pos x="2" y="4"/>
                  </a:cxn>
                  <a:cxn ang="0">
                    <a:pos x="0" y="2"/>
                  </a:cxn>
                  <a:cxn ang="0">
                    <a:pos x="2" y="2"/>
                  </a:cxn>
                  <a:cxn ang="0">
                    <a:pos x="3" y="0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lnTo>
                      <a:pt x="6" y="0"/>
                    </a:lnTo>
                    <a:lnTo>
                      <a:pt x="6" y="4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1296"/>
              <p:cNvSpPr>
                <a:spLocks/>
              </p:cNvSpPr>
              <p:nvPr/>
            </p:nvSpPr>
            <p:spPr bwMode="auto">
              <a:xfrm>
                <a:off x="1947903" y="3908519"/>
                <a:ext cx="14508" cy="1036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1"/>
                  </a:cxn>
                  <a:cxn ang="0">
                    <a:pos x="7" y="1"/>
                  </a:cxn>
                  <a:cxn ang="0">
                    <a:pos x="7" y="5"/>
                  </a:cxn>
                  <a:cxn ang="0">
                    <a:pos x="3" y="5"/>
                  </a:cxn>
                  <a:cxn ang="0">
                    <a:pos x="0" y="2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3" y="0"/>
                  </a:cxn>
                </a:cxnLst>
                <a:rect l="0" t="0" r="r" b="b"/>
                <a:pathLst>
                  <a:path w="7" h="5">
                    <a:moveTo>
                      <a:pt x="3" y="0"/>
                    </a:moveTo>
                    <a:lnTo>
                      <a:pt x="4" y="1"/>
                    </a:lnTo>
                    <a:lnTo>
                      <a:pt x="7" y="1"/>
                    </a:lnTo>
                    <a:lnTo>
                      <a:pt x="7" y="5"/>
                    </a:lnTo>
                    <a:lnTo>
                      <a:pt x="3" y="5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2" name="Freeform 1226"/>
            <p:cNvSpPr>
              <a:spLocks/>
            </p:cNvSpPr>
            <p:nvPr/>
          </p:nvSpPr>
          <p:spPr bwMode="auto">
            <a:xfrm>
              <a:off x="7231106" y="4507937"/>
              <a:ext cx="21779" cy="15556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2" y="3"/>
                </a:cxn>
                <a:cxn ang="0">
                  <a:pos x="14" y="3"/>
                </a:cxn>
                <a:cxn ang="0">
                  <a:pos x="14" y="8"/>
                </a:cxn>
                <a:cxn ang="0">
                  <a:pos x="12" y="10"/>
                </a:cxn>
                <a:cxn ang="0">
                  <a:pos x="7" y="10"/>
                </a:cxn>
                <a:cxn ang="0">
                  <a:pos x="3" y="9"/>
                </a:cxn>
                <a:cxn ang="0">
                  <a:pos x="2" y="9"/>
                </a:cxn>
                <a:cxn ang="0">
                  <a:pos x="0" y="8"/>
                </a:cxn>
                <a:cxn ang="0">
                  <a:pos x="0" y="5"/>
                </a:cxn>
                <a:cxn ang="0">
                  <a:pos x="4" y="1"/>
                </a:cxn>
                <a:cxn ang="0">
                  <a:pos x="7" y="1"/>
                </a:cxn>
                <a:cxn ang="0">
                  <a:pos x="9" y="0"/>
                </a:cxn>
              </a:cxnLst>
              <a:rect l="0" t="0" r="r" b="b"/>
              <a:pathLst>
                <a:path w="14" h="10">
                  <a:moveTo>
                    <a:pt x="9" y="0"/>
                  </a:moveTo>
                  <a:lnTo>
                    <a:pt x="12" y="3"/>
                  </a:lnTo>
                  <a:lnTo>
                    <a:pt x="14" y="3"/>
                  </a:lnTo>
                  <a:lnTo>
                    <a:pt x="14" y="8"/>
                  </a:lnTo>
                  <a:lnTo>
                    <a:pt x="12" y="10"/>
                  </a:lnTo>
                  <a:lnTo>
                    <a:pt x="7" y="10"/>
                  </a:lnTo>
                  <a:lnTo>
                    <a:pt x="3" y="9"/>
                  </a:lnTo>
                  <a:lnTo>
                    <a:pt x="2" y="9"/>
                  </a:lnTo>
                  <a:lnTo>
                    <a:pt x="0" y="8"/>
                  </a:lnTo>
                  <a:lnTo>
                    <a:pt x="0" y="5"/>
                  </a:lnTo>
                  <a:lnTo>
                    <a:pt x="4" y="1"/>
                  </a:lnTo>
                  <a:lnTo>
                    <a:pt x="7" y="1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5EFF9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3" name="Group 1113"/>
            <p:cNvGrpSpPr/>
            <p:nvPr/>
          </p:nvGrpSpPr>
          <p:grpSpPr>
            <a:xfrm>
              <a:off x="6084574" y="3965006"/>
              <a:ext cx="1172978" cy="1141865"/>
              <a:chOff x="8486745" y="4130279"/>
              <a:chExt cx="1562691" cy="1521241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14" name="Freeform 1220"/>
              <p:cNvSpPr>
                <a:spLocks/>
              </p:cNvSpPr>
              <p:nvPr/>
            </p:nvSpPr>
            <p:spPr bwMode="auto">
              <a:xfrm>
                <a:off x="9237002" y="5471209"/>
                <a:ext cx="91191" cy="89120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44" y="8"/>
                  </a:cxn>
                  <a:cxn ang="0">
                    <a:pos x="44" y="12"/>
                  </a:cxn>
                  <a:cxn ang="0">
                    <a:pos x="43" y="20"/>
                  </a:cxn>
                  <a:cxn ang="0">
                    <a:pos x="38" y="31"/>
                  </a:cxn>
                  <a:cxn ang="0">
                    <a:pos x="32" y="39"/>
                  </a:cxn>
                  <a:cxn ang="0">
                    <a:pos x="25" y="43"/>
                  </a:cxn>
                  <a:cxn ang="0">
                    <a:pos x="18" y="39"/>
                  </a:cxn>
                  <a:cxn ang="0">
                    <a:pos x="11" y="32"/>
                  </a:cxn>
                  <a:cxn ang="0">
                    <a:pos x="5" y="22"/>
                  </a:cxn>
                  <a:cxn ang="0">
                    <a:pos x="1" y="12"/>
                  </a:cxn>
                  <a:cxn ang="0">
                    <a:pos x="0" y="4"/>
                  </a:cxn>
                  <a:cxn ang="0">
                    <a:pos x="3" y="2"/>
                  </a:cxn>
                  <a:cxn ang="0">
                    <a:pos x="8" y="2"/>
                  </a:cxn>
                  <a:cxn ang="0">
                    <a:pos x="14" y="3"/>
                  </a:cxn>
                  <a:cxn ang="0">
                    <a:pos x="19" y="4"/>
                  </a:cxn>
                  <a:cxn ang="0">
                    <a:pos x="21" y="4"/>
                  </a:cxn>
                  <a:cxn ang="0">
                    <a:pos x="40" y="0"/>
                  </a:cxn>
                </a:cxnLst>
                <a:rect l="0" t="0" r="r" b="b"/>
                <a:pathLst>
                  <a:path w="44" h="43">
                    <a:moveTo>
                      <a:pt x="40" y="0"/>
                    </a:moveTo>
                    <a:lnTo>
                      <a:pt x="44" y="8"/>
                    </a:lnTo>
                    <a:lnTo>
                      <a:pt x="44" y="12"/>
                    </a:lnTo>
                    <a:lnTo>
                      <a:pt x="43" y="20"/>
                    </a:lnTo>
                    <a:lnTo>
                      <a:pt x="38" y="31"/>
                    </a:lnTo>
                    <a:lnTo>
                      <a:pt x="32" y="39"/>
                    </a:lnTo>
                    <a:lnTo>
                      <a:pt x="25" y="43"/>
                    </a:lnTo>
                    <a:lnTo>
                      <a:pt x="18" y="39"/>
                    </a:lnTo>
                    <a:lnTo>
                      <a:pt x="11" y="32"/>
                    </a:lnTo>
                    <a:lnTo>
                      <a:pt x="5" y="22"/>
                    </a:lnTo>
                    <a:lnTo>
                      <a:pt x="1" y="12"/>
                    </a:lnTo>
                    <a:lnTo>
                      <a:pt x="0" y="4"/>
                    </a:lnTo>
                    <a:lnTo>
                      <a:pt x="3" y="2"/>
                    </a:lnTo>
                    <a:lnTo>
                      <a:pt x="8" y="2"/>
                    </a:lnTo>
                    <a:lnTo>
                      <a:pt x="14" y="3"/>
                    </a:lnTo>
                    <a:lnTo>
                      <a:pt x="19" y="4"/>
                    </a:lnTo>
                    <a:lnTo>
                      <a:pt x="21" y="4"/>
                    </a:lnTo>
                    <a:lnTo>
                      <a:pt x="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1221"/>
              <p:cNvSpPr>
                <a:spLocks/>
              </p:cNvSpPr>
              <p:nvPr/>
            </p:nvSpPr>
            <p:spPr bwMode="auto">
              <a:xfrm>
                <a:off x="9315759" y="5448411"/>
                <a:ext cx="12435" cy="1243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6" y="4"/>
                  </a:cxn>
                  <a:cxn ang="0">
                    <a:pos x="5" y="5"/>
                  </a:cxn>
                  <a:cxn ang="0">
                    <a:pos x="5" y="6"/>
                  </a:cxn>
                  <a:cxn ang="0">
                    <a:pos x="2" y="5"/>
                  </a:cxn>
                  <a:cxn ang="0">
                    <a:pos x="1" y="4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lnTo>
                      <a:pt x="6" y="0"/>
                    </a:lnTo>
                    <a:lnTo>
                      <a:pt x="6" y="4"/>
                    </a:lnTo>
                    <a:lnTo>
                      <a:pt x="5" y="5"/>
                    </a:lnTo>
                    <a:lnTo>
                      <a:pt x="5" y="6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1222"/>
              <p:cNvSpPr>
                <a:spLocks/>
              </p:cNvSpPr>
              <p:nvPr/>
            </p:nvSpPr>
            <p:spPr bwMode="auto">
              <a:xfrm>
                <a:off x="9042184" y="5334422"/>
                <a:ext cx="29015" cy="1036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9" y="0"/>
                  </a:cxn>
                  <a:cxn ang="0">
                    <a:pos x="14" y="2"/>
                  </a:cxn>
                  <a:cxn ang="0">
                    <a:pos x="9" y="5"/>
                  </a:cxn>
                  <a:cxn ang="0">
                    <a:pos x="5" y="5"/>
                  </a:cxn>
                  <a:cxn ang="0">
                    <a:pos x="0" y="2"/>
                  </a:cxn>
                  <a:cxn ang="0">
                    <a:pos x="4" y="1"/>
                  </a:cxn>
                  <a:cxn ang="0">
                    <a:pos x="6" y="0"/>
                  </a:cxn>
                </a:cxnLst>
                <a:rect l="0" t="0" r="r" b="b"/>
                <a:pathLst>
                  <a:path w="14" h="5">
                    <a:moveTo>
                      <a:pt x="6" y="0"/>
                    </a:moveTo>
                    <a:lnTo>
                      <a:pt x="9" y="0"/>
                    </a:lnTo>
                    <a:lnTo>
                      <a:pt x="14" y="2"/>
                    </a:lnTo>
                    <a:lnTo>
                      <a:pt x="9" y="5"/>
                    </a:lnTo>
                    <a:lnTo>
                      <a:pt x="5" y="5"/>
                    </a:lnTo>
                    <a:lnTo>
                      <a:pt x="0" y="2"/>
                    </a:lnTo>
                    <a:lnTo>
                      <a:pt x="4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1223"/>
              <p:cNvSpPr>
                <a:spLocks/>
              </p:cNvSpPr>
              <p:nvPr/>
            </p:nvSpPr>
            <p:spPr bwMode="auto">
              <a:xfrm>
                <a:off x="8486745" y="4691937"/>
                <a:ext cx="965801" cy="735750"/>
              </a:xfrm>
              <a:custGeom>
                <a:avLst/>
                <a:gdLst/>
                <a:ahLst/>
                <a:cxnLst>
                  <a:cxn ang="0">
                    <a:pos x="350" y="35"/>
                  </a:cxn>
                  <a:cxn ang="0">
                    <a:pos x="360" y="44"/>
                  </a:cxn>
                  <a:cxn ang="0">
                    <a:pos x="373" y="69"/>
                  </a:cxn>
                  <a:cxn ang="0">
                    <a:pos x="405" y="112"/>
                  </a:cxn>
                  <a:cxn ang="0">
                    <a:pos x="419" y="135"/>
                  </a:cxn>
                  <a:cxn ang="0">
                    <a:pos x="441" y="159"/>
                  </a:cxn>
                  <a:cxn ang="0">
                    <a:pos x="465" y="200"/>
                  </a:cxn>
                  <a:cxn ang="0">
                    <a:pos x="460" y="252"/>
                  </a:cxn>
                  <a:cxn ang="0">
                    <a:pos x="444" y="278"/>
                  </a:cxn>
                  <a:cxn ang="0">
                    <a:pos x="426" y="325"/>
                  </a:cxn>
                  <a:cxn ang="0">
                    <a:pos x="389" y="347"/>
                  </a:cxn>
                  <a:cxn ang="0">
                    <a:pos x="365" y="342"/>
                  </a:cxn>
                  <a:cxn ang="0">
                    <a:pos x="355" y="350"/>
                  </a:cxn>
                  <a:cxn ang="0">
                    <a:pos x="317" y="341"/>
                  </a:cxn>
                  <a:cxn ang="0">
                    <a:pos x="301" y="307"/>
                  </a:cxn>
                  <a:cxn ang="0">
                    <a:pos x="288" y="308"/>
                  </a:cxn>
                  <a:cxn ang="0">
                    <a:pos x="287" y="292"/>
                  </a:cxn>
                  <a:cxn ang="0">
                    <a:pos x="278" y="305"/>
                  </a:cxn>
                  <a:cxn ang="0">
                    <a:pos x="281" y="291"/>
                  </a:cxn>
                  <a:cxn ang="0">
                    <a:pos x="263" y="296"/>
                  </a:cxn>
                  <a:cxn ang="0">
                    <a:pos x="250" y="288"/>
                  </a:cxn>
                  <a:cxn ang="0">
                    <a:pos x="219" y="258"/>
                  </a:cxn>
                  <a:cxn ang="0">
                    <a:pos x="175" y="262"/>
                  </a:cxn>
                  <a:cxn ang="0">
                    <a:pos x="123" y="277"/>
                  </a:cxn>
                  <a:cxn ang="0">
                    <a:pos x="86" y="287"/>
                  </a:cxn>
                  <a:cxn ang="0">
                    <a:pos x="56" y="300"/>
                  </a:cxn>
                  <a:cxn ang="0">
                    <a:pos x="18" y="287"/>
                  </a:cxn>
                  <a:cxn ang="0">
                    <a:pos x="26" y="276"/>
                  </a:cxn>
                  <a:cxn ang="0">
                    <a:pos x="16" y="232"/>
                  </a:cxn>
                  <a:cxn ang="0">
                    <a:pos x="0" y="194"/>
                  </a:cxn>
                  <a:cxn ang="0">
                    <a:pos x="5" y="186"/>
                  </a:cxn>
                  <a:cxn ang="0">
                    <a:pos x="1" y="163"/>
                  </a:cxn>
                  <a:cxn ang="0">
                    <a:pos x="6" y="139"/>
                  </a:cxn>
                  <a:cxn ang="0">
                    <a:pos x="46" y="117"/>
                  </a:cxn>
                  <a:cxn ang="0">
                    <a:pos x="99" y="96"/>
                  </a:cxn>
                  <a:cxn ang="0">
                    <a:pos x="111" y="76"/>
                  </a:cxn>
                  <a:cxn ang="0">
                    <a:pos x="117" y="68"/>
                  </a:cxn>
                  <a:cxn ang="0">
                    <a:pos x="134" y="53"/>
                  </a:cxn>
                  <a:cxn ang="0">
                    <a:pos x="158" y="38"/>
                  </a:cxn>
                  <a:cxn ang="0">
                    <a:pos x="171" y="52"/>
                  </a:cxn>
                  <a:cxn ang="0">
                    <a:pos x="187" y="49"/>
                  </a:cxn>
                  <a:cxn ang="0">
                    <a:pos x="192" y="28"/>
                  </a:cxn>
                  <a:cxn ang="0">
                    <a:pos x="218" y="19"/>
                  </a:cxn>
                  <a:cxn ang="0">
                    <a:pos x="219" y="13"/>
                  </a:cxn>
                  <a:cxn ang="0">
                    <a:pos x="252" y="18"/>
                  </a:cxn>
                  <a:cxn ang="0">
                    <a:pos x="271" y="20"/>
                  </a:cxn>
                  <a:cxn ang="0">
                    <a:pos x="266" y="28"/>
                  </a:cxn>
                  <a:cxn ang="0">
                    <a:pos x="258" y="53"/>
                  </a:cxn>
                  <a:cxn ang="0">
                    <a:pos x="268" y="58"/>
                  </a:cxn>
                  <a:cxn ang="0">
                    <a:pos x="302" y="77"/>
                  </a:cxn>
                  <a:cxn ang="0">
                    <a:pos x="318" y="82"/>
                  </a:cxn>
                  <a:cxn ang="0">
                    <a:pos x="332" y="12"/>
                  </a:cxn>
                </a:cxnLst>
                <a:rect l="0" t="0" r="r" b="b"/>
                <a:pathLst>
                  <a:path w="466" h="355">
                    <a:moveTo>
                      <a:pt x="341" y="0"/>
                    </a:moveTo>
                    <a:lnTo>
                      <a:pt x="343" y="10"/>
                    </a:lnTo>
                    <a:lnTo>
                      <a:pt x="347" y="19"/>
                    </a:lnTo>
                    <a:lnTo>
                      <a:pt x="350" y="27"/>
                    </a:lnTo>
                    <a:lnTo>
                      <a:pt x="350" y="35"/>
                    </a:lnTo>
                    <a:lnTo>
                      <a:pt x="351" y="38"/>
                    </a:lnTo>
                    <a:lnTo>
                      <a:pt x="351" y="41"/>
                    </a:lnTo>
                    <a:lnTo>
                      <a:pt x="353" y="43"/>
                    </a:lnTo>
                    <a:lnTo>
                      <a:pt x="356" y="44"/>
                    </a:lnTo>
                    <a:lnTo>
                      <a:pt x="360" y="44"/>
                    </a:lnTo>
                    <a:lnTo>
                      <a:pt x="365" y="47"/>
                    </a:lnTo>
                    <a:lnTo>
                      <a:pt x="367" y="47"/>
                    </a:lnTo>
                    <a:lnTo>
                      <a:pt x="371" y="53"/>
                    </a:lnTo>
                    <a:lnTo>
                      <a:pt x="372" y="62"/>
                    </a:lnTo>
                    <a:lnTo>
                      <a:pt x="373" y="69"/>
                    </a:lnTo>
                    <a:lnTo>
                      <a:pt x="378" y="83"/>
                    </a:lnTo>
                    <a:lnTo>
                      <a:pt x="383" y="96"/>
                    </a:lnTo>
                    <a:lnTo>
                      <a:pt x="389" y="102"/>
                    </a:lnTo>
                    <a:lnTo>
                      <a:pt x="396" y="107"/>
                    </a:lnTo>
                    <a:lnTo>
                      <a:pt x="405" y="112"/>
                    </a:lnTo>
                    <a:lnTo>
                      <a:pt x="411" y="117"/>
                    </a:lnTo>
                    <a:lnTo>
                      <a:pt x="414" y="121"/>
                    </a:lnTo>
                    <a:lnTo>
                      <a:pt x="416" y="126"/>
                    </a:lnTo>
                    <a:lnTo>
                      <a:pt x="417" y="131"/>
                    </a:lnTo>
                    <a:lnTo>
                      <a:pt x="419" y="135"/>
                    </a:lnTo>
                    <a:lnTo>
                      <a:pt x="424" y="140"/>
                    </a:lnTo>
                    <a:lnTo>
                      <a:pt x="426" y="141"/>
                    </a:lnTo>
                    <a:lnTo>
                      <a:pt x="432" y="141"/>
                    </a:lnTo>
                    <a:lnTo>
                      <a:pt x="435" y="151"/>
                    </a:lnTo>
                    <a:lnTo>
                      <a:pt x="441" y="159"/>
                    </a:lnTo>
                    <a:lnTo>
                      <a:pt x="449" y="165"/>
                    </a:lnTo>
                    <a:lnTo>
                      <a:pt x="455" y="171"/>
                    </a:lnTo>
                    <a:lnTo>
                      <a:pt x="455" y="173"/>
                    </a:lnTo>
                    <a:lnTo>
                      <a:pt x="461" y="185"/>
                    </a:lnTo>
                    <a:lnTo>
                      <a:pt x="465" y="200"/>
                    </a:lnTo>
                    <a:lnTo>
                      <a:pt x="466" y="215"/>
                    </a:lnTo>
                    <a:lnTo>
                      <a:pt x="465" y="225"/>
                    </a:lnTo>
                    <a:lnTo>
                      <a:pt x="464" y="234"/>
                    </a:lnTo>
                    <a:lnTo>
                      <a:pt x="460" y="240"/>
                    </a:lnTo>
                    <a:lnTo>
                      <a:pt x="460" y="252"/>
                    </a:lnTo>
                    <a:lnTo>
                      <a:pt x="459" y="254"/>
                    </a:lnTo>
                    <a:lnTo>
                      <a:pt x="459" y="257"/>
                    </a:lnTo>
                    <a:lnTo>
                      <a:pt x="458" y="258"/>
                    </a:lnTo>
                    <a:lnTo>
                      <a:pt x="456" y="261"/>
                    </a:lnTo>
                    <a:lnTo>
                      <a:pt x="444" y="278"/>
                    </a:lnTo>
                    <a:lnTo>
                      <a:pt x="437" y="288"/>
                    </a:lnTo>
                    <a:lnTo>
                      <a:pt x="434" y="300"/>
                    </a:lnTo>
                    <a:lnTo>
                      <a:pt x="429" y="312"/>
                    </a:lnTo>
                    <a:lnTo>
                      <a:pt x="426" y="326"/>
                    </a:lnTo>
                    <a:lnTo>
                      <a:pt x="426" y="325"/>
                    </a:lnTo>
                    <a:lnTo>
                      <a:pt x="422" y="332"/>
                    </a:lnTo>
                    <a:lnTo>
                      <a:pt x="415" y="336"/>
                    </a:lnTo>
                    <a:lnTo>
                      <a:pt x="406" y="340"/>
                    </a:lnTo>
                    <a:lnTo>
                      <a:pt x="396" y="342"/>
                    </a:lnTo>
                    <a:lnTo>
                      <a:pt x="389" y="347"/>
                    </a:lnTo>
                    <a:lnTo>
                      <a:pt x="385" y="355"/>
                    </a:lnTo>
                    <a:lnTo>
                      <a:pt x="381" y="352"/>
                    </a:lnTo>
                    <a:lnTo>
                      <a:pt x="373" y="349"/>
                    </a:lnTo>
                    <a:lnTo>
                      <a:pt x="367" y="345"/>
                    </a:lnTo>
                    <a:lnTo>
                      <a:pt x="365" y="342"/>
                    </a:lnTo>
                    <a:lnTo>
                      <a:pt x="361" y="344"/>
                    </a:lnTo>
                    <a:lnTo>
                      <a:pt x="360" y="345"/>
                    </a:lnTo>
                    <a:lnTo>
                      <a:pt x="357" y="346"/>
                    </a:lnTo>
                    <a:lnTo>
                      <a:pt x="356" y="349"/>
                    </a:lnTo>
                    <a:lnTo>
                      <a:pt x="355" y="350"/>
                    </a:lnTo>
                    <a:lnTo>
                      <a:pt x="352" y="351"/>
                    </a:lnTo>
                    <a:lnTo>
                      <a:pt x="348" y="351"/>
                    </a:lnTo>
                    <a:lnTo>
                      <a:pt x="338" y="350"/>
                    </a:lnTo>
                    <a:lnTo>
                      <a:pt x="327" y="346"/>
                    </a:lnTo>
                    <a:lnTo>
                      <a:pt x="317" y="341"/>
                    </a:lnTo>
                    <a:lnTo>
                      <a:pt x="309" y="334"/>
                    </a:lnTo>
                    <a:lnTo>
                      <a:pt x="307" y="324"/>
                    </a:lnTo>
                    <a:lnTo>
                      <a:pt x="304" y="316"/>
                    </a:lnTo>
                    <a:lnTo>
                      <a:pt x="302" y="312"/>
                    </a:lnTo>
                    <a:lnTo>
                      <a:pt x="301" y="307"/>
                    </a:lnTo>
                    <a:lnTo>
                      <a:pt x="301" y="306"/>
                    </a:lnTo>
                    <a:lnTo>
                      <a:pt x="298" y="307"/>
                    </a:lnTo>
                    <a:lnTo>
                      <a:pt x="296" y="307"/>
                    </a:lnTo>
                    <a:lnTo>
                      <a:pt x="292" y="308"/>
                    </a:lnTo>
                    <a:lnTo>
                      <a:pt x="288" y="308"/>
                    </a:lnTo>
                    <a:lnTo>
                      <a:pt x="291" y="303"/>
                    </a:lnTo>
                    <a:lnTo>
                      <a:pt x="291" y="297"/>
                    </a:lnTo>
                    <a:lnTo>
                      <a:pt x="288" y="292"/>
                    </a:lnTo>
                    <a:lnTo>
                      <a:pt x="287" y="291"/>
                    </a:lnTo>
                    <a:lnTo>
                      <a:pt x="287" y="292"/>
                    </a:lnTo>
                    <a:lnTo>
                      <a:pt x="286" y="295"/>
                    </a:lnTo>
                    <a:lnTo>
                      <a:pt x="286" y="296"/>
                    </a:lnTo>
                    <a:lnTo>
                      <a:pt x="283" y="298"/>
                    </a:lnTo>
                    <a:lnTo>
                      <a:pt x="282" y="301"/>
                    </a:lnTo>
                    <a:lnTo>
                      <a:pt x="278" y="305"/>
                    </a:lnTo>
                    <a:lnTo>
                      <a:pt x="274" y="305"/>
                    </a:lnTo>
                    <a:lnTo>
                      <a:pt x="272" y="302"/>
                    </a:lnTo>
                    <a:lnTo>
                      <a:pt x="272" y="301"/>
                    </a:lnTo>
                    <a:lnTo>
                      <a:pt x="277" y="297"/>
                    </a:lnTo>
                    <a:lnTo>
                      <a:pt x="281" y="291"/>
                    </a:lnTo>
                    <a:lnTo>
                      <a:pt x="283" y="276"/>
                    </a:lnTo>
                    <a:lnTo>
                      <a:pt x="283" y="271"/>
                    </a:lnTo>
                    <a:lnTo>
                      <a:pt x="277" y="278"/>
                    </a:lnTo>
                    <a:lnTo>
                      <a:pt x="271" y="288"/>
                    </a:lnTo>
                    <a:lnTo>
                      <a:pt x="263" y="296"/>
                    </a:lnTo>
                    <a:lnTo>
                      <a:pt x="257" y="300"/>
                    </a:lnTo>
                    <a:lnTo>
                      <a:pt x="256" y="300"/>
                    </a:lnTo>
                    <a:lnTo>
                      <a:pt x="254" y="298"/>
                    </a:lnTo>
                    <a:lnTo>
                      <a:pt x="254" y="292"/>
                    </a:lnTo>
                    <a:lnTo>
                      <a:pt x="250" y="288"/>
                    </a:lnTo>
                    <a:lnTo>
                      <a:pt x="247" y="282"/>
                    </a:lnTo>
                    <a:lnTo>
                      <a:pt x="242" y="273"/>
                    </a:lnTo>
                    <a:lnTo>
                      <a:pt x="239" y="268"/>
                    </a:lnTo>
                    <a:lnTo>
                      <a:pt x="230" y="262"/>
                    </a:lnTo>
                    <a:lnTo>
                      <a:pt x="219" y="258"/>
                    </a:lnTo>
                    <a:lnTo>
                      <a:pt x="207" y="257"/>
                    </a:lnTo>
                    <a:lnTo>
                      <a:pt x="195" y="256"/>
                    </a:lnTo>
                    <a:lnTo>
                      <a:pt x="187" y="257"/>
                    </a:lnTo>
                    <a:lnTo>
                      <a:pt x="180" y="259"/>
                    </a:lnTo>
                    <a:lnTo>
                      <a:pt x="175" y="262"/>
                    </a:lnTo>
                    <a:lnTo>
                      <a:pt x="169" y="264"/>
                    </a:lnTo>
                    <a:lnTo>
                      <a:pt x="158" y="267"/>
                    </a:lnTo>
                    <a:lnTo>
                      <a:pt x="138" y="269"/>
                    </a:lnTo>
                    <a:lnTo>
                      <a:pt x="129" y="272"/>
                    </a:lnTo>
                    <a:lnTo>
                      <a:pt x="123" y="277"/>
                    </a:lnTo>
                    <a:lnTo>
                      <a:pt x="119" y="286"/>
                    </a:lnTo>
                    <a:lnTo>
                      <a:pt x="107" y="287"/>
                    </a:lnTo>
                    <a:lnTo>
                      <a:pt x="95" y="288"/>
                    </a:lnTo>
                    <a:lnTo>
                      <a:pt x="92" y="287"/>
                    </a:lnTo>
                    <a:lnTo>
                      <a:pt x="86" y="287"/>
                    </a:lnTo>
                    <a:lnTo>
                      <a:pt x="84" y="288"/>
                    </a:lnTo>
                    <a:lnTo>
                      <a:pt x="82" y="288"/>
                    </a:lnTo>
                    <a:lnTo>
                      <a:pt x="74" y="291"/>
                    </a:lnTo>
                    <a:lnTo>
                      <a:pt x="65" y="296"/>
                    </a:lnTo>
                    <a:lnTo>
                      <a:pt x="56" y="300"/>
                    </a:lnTo>
                    <a:lnTo>
                      <a:pt x="45" y="302"/>
                    </a:lnTo>
                    <a:lnTo>
                      <a:pt x="37" y="301"/>
                    </a:lnTo>
                    <a:lnTo>
                      <a:pt x="28" y="297"/>
                    </a:lnTo>
                    <a:lnTo>
                      <a:pt x="21" y="292"/>
                    </a:lnTo>
                    <a:lnTo>
                      <a:pt x="18" y="287"/>
                    </a:lnTo>
                    <a:lnTo>
                      <a:pt x="18" y="285"/>
                    </a:lnTo>
                    <a:lnTo>
                      <a:pt x="20" y="282"/>
                    </a:lnTo>
                    <a:lnTo>
                      <a:pt x="22" y="281"/>
                    </a:lnTo>
                    <a:lnTo>
                      <a:pt x="23" y="278"/>
                    </a:lnTo>
                    <a:lnTo>
                      <a:pt x="26" y="276"/>
                    </a:lnTo>
                    <a:lnTo>
                      <a:pt x="27" y="273"/>
                    </a:lnTo>
                    <a:lnTo>
                      <a:pt x="27" y="269"/>
                    </a:lnTo>
                    <a:lnTo>
                      <a:pt x="26" y="258"/>
                    </a:lnTo>
                    <a:lnTo>
                      <a:pt x="22" y="251"/>
                    </a:lnTo>
                    <a:lnTo>
                      <a:pt x="16" y="232"/>
                    </a:lnTo>
                    <a:lnTo>
                      <a:pt x="15" y="223"/>
                    </a:lnTo>
                    <a:lnTo>
                      <a:pt x="12" y="214"/>
                    </a:lnTo>
                    <a:lnTo>
                      <a:pt x="8" y="204"/>
                    </a:lnTo>
                    <a:lnTo>
                      <a:pt x="7" y="202"/>
                    </a:lnTo>
                    <a:lnTo>
                      <a:pt x="0" y="194"/>
                    </a:lnTo>
                    <a:lnTo>
                      <a:pt x="0" y="189"/>
                    </a:lnTo>
                    <a:lnTo>
                      <a:pt x="1" y="188"/>
                    </a:lnTo>
                    <a:lnTo>
                      <a:pt x="1" y="186"/>
                    </a:lnTo>
                    <a:lnTo>
                      <a:pt x="2" y="184"/>
                    </a:lnTo>
                    <a:lnTo>
                      <a:pt x="5" y="186"/>
                    </a:lnTo>
                    <a:lnTo>
                      <a:pt x="6" y="189"/>
                    </a:lnTo>
                    <a:lnTo>
                      <a:pt x="6" y="184"/>
                    </a:lnTo>
                    <a:lnTo>
                      <a:pt x="5" y="178"/>
                    </a:lnTo>
                    <a:lnTo>
                      <a:pt x="2" y="171"/>
                    </a:lnTo>
                    <a:lnTo>
                      <a:pt x="1" y="163"/>
                    </a:lnTo>
                    <a:lnTo>
                      <a:pt x="1" y="137"/>
                    </a:lnTo>
                    <a:lnTo>
                      <a:pt x="2" y="136"/>
                    </a:lnTo>
                    <a:lnTo>
                      <a:pt x="5" y="135"/>
                    </a:lnTo>
                    <a:lnTo>
                      <a:pt x="6" y="135"/>
                    </a:lnTo>
                    <a:lnTo>
                      <a:pt x="6" y="139"/>
                    </a:lnTo>
                    <a:lnTo>
                      <a:pt x="13" y="135"/>
                    </a:lnTo>
                    <a:lnTo>
                      <a:pt x="22" y="129"/>
                    </a:lnTo>
                    <a:lnTo>
                      <a:pt x="27" y="124"/>
                    </a:lnTo>
                    <a:lnTo>
                      <a:pt x="35" y="120"/>
                    </a:lnTo>
                    <a:lnTo>
                      <a:pt x="46" y="117"/>
                    </a:lnTo>
                    <a:lnTo>
                      <a:pt x="55" y="116"/>
                    </a:lnTo>
                    <a:lnTo>
                      <a:pt x="65" y="113"/>
                    </a:lnTo>
                    <a:lnTo>
                      <a:pt x="77" y="110"/>
                    </a:lnTo>
                    <a:lnTo>
                      <a:pt x="90" y="103"/>
                    </a:lnTo>
                    <a:lnTo>
                      <a:pt x="99" y="96"/>
                    </a:lnTo>
                    <a:lnTo>
                      <a:pt x="102" y="88"/>
                    </a:lnTo>
                    <a:lnTo>
                      <a:pt x="102" y="78"/>
                    </a:lnTo>
                    <a:lnTo>
                      <a:pt x="105" y="73"/>
                    </a:lnTo>
                    <a:lnTo>
                      <a:pt x="107" y="71"/>
                    </a:lnTo>
                    <a:lnTo>
                      <a:pt x="111" y="76"/>
                    </a:lnTo>
                    <a:lnTo>
                      <a:pt x="114" y="79"/>
                    </a:lnTo>
                    <a:lnTo>
                      <a:pt x="116" y="78"/>
                    </a:lnTo>
                    <a:lnTo>
                      <a:pt x="116" y="76"/>
                    </a:lnTo>
                    <a:lnTo>
                      <a:pt x="117" y="73"/>
                    </a:lnTo>
                    <a:lnTo>
                      <a:pt x="117" y="68"/>
                    </a:lnTo>
                    <a:lnTo>
                      <a:pt x="119" y="66"/>
                    </a:lnTo>
                    <a:lnTo>
                      <a:pt x="126" y="69"/>
                    </a:lnTo>
                    <a:lnTo>
                      <a:pt x="128" y="62"/>
                    </a:lnTo>
                    <a:lnTo>
                      <a:pt x="131" y="57"/>
                    </a:lnTo>
                    <a:lnTo>
                      <a:pt x="134" y="53"/>
                    </a:lnTo>
                    <a:lnTo>
                      <a:pt x="136" y="47"/>
                    </a:lnTo>
                    <a:lnTo>
                      <a:pt x="143" y="46"/>
                    </a:lnTo>
                    <a:lnTo>
                      <a:pt x="148" y="43"/>
                    </a:lnTo>
                    <a:lnTo>
                      <a:pt x="153" y="39"/>
                    </a:lnTo>
                    <a:lnTo>
                      <a:pt x="158" y="38"/>
                    </a:lnTo>
                    <a:lnTo>
                      <a:pt x="161" y="39"/>
                    </a:lnTo>
                    <a:lnTo>
                      <a:pt x="164" y="41"/>
                    </a:lnTo>
                    <a:lnTo>
                      <a:pt x="166" y="43"/>
                    </a:lnTo>
                    <a:lnTo>
                      <a:pt x="170" y="54"/>
                    </a:lnTo>
                    <a:lnTo>
                      <a:pt x="171" y="52"/>
                    </a:lnTo>
                    <a:lnTo>
                      <a:pt x="176" y="49"/>
                    </a:lnTo>
                    <a:lnTo>
                      <a:pt x="180" y="49"/>
                    </a:lnTo>
                    <a:lnTo>
                      <a:pt x="183" y="51"/>
                    </a:lnTo>
                    <a:lnTo>
                      <a:pt x="185" y="53"/>
                    </a:lnTo>
                    <a:lnTo>
                      <a:pt x="187" y="49"/>
                    </a:lnTo>
                    <a:lnTo>
                      <a:pt x="187" y="39"/>
                    </a:lnTo>
                    <a:lnTo>
                      <a:pt x="188" y="37"/>
                    </a:lnTo>
                    <a:lnTo>
                      <a:pt x="190" y="34"/>
                    </a:lnTo>
                    <a:lnTo>
                      <a:pt x="192" y="32"/>
                    </a:lnTo>
                    <a:lnTo>
                      <a:pt x="192" y="28"/>
                    </a:lnTo>
                    <a:lnTo>
                      <a:pt x="194" y="24"/>
                    </a:lnTo>
                    <a:lnTo>
                      <a:pt x="200" y="22"/>
                    </a:lnTo>
                    <a:lnTo>
                      <a:pt x="209" y="20"/>
                    </a:lnTo>
                    <a:lnTo>
                      <a:pt x="215" y="19"/>
                    </a:lnTo>
                    <a:lnTo>
                      <a:pt x="218" y="19"/>
                    </a:lnTo>
                    <a:lnTo>
                      <a:pt x="219" y="18"/>
                    </a:lnTo>
                    <a:lnTo>
                      <a:pt x="222" y="17"/>
                    </a:lnTo>
                    <a:lnTo>
                      <a:pt x="223" y="17"/>
                    </a:lnTo>
                    <a:lnTo>
                      <a:pt x="222" y="14"/>
                    </a:lnTo>
                    <a:lnTo>
                      <a:pt x="219" y="13"/>
                    </a:lnTo>
                    <a:lnTo>
                      <a:pt x="215" y="9"/>
                    </a:lnTo>
                    <a:lnTo>
                      <a:pt x="215" y="7"/>
                    </a:lnTo>
                    <a:lnTo>
                      <a:pt x="228" y="13"/>
                    </a:lnTo>
                    <a:lnTo>
                      <a:pt x="239" y="17"/>
                    </a:lnTo>
                    <a:lnTo>
                      <a:pt x="252" y="18"/>
                    </a:lnTo>
                    <a:lnTo>
                      <a:pt x="256" y="18"/>
                    </a:lnTo>
                    <a:lnTo>
                      <a:pt x="261" y="15"/>
                    </a:lnTo>
                    <a:lnTo>
                      <a:pt x="264" y="15"/>
                    </a:lnTo>
                    <a:lnTo>
                      <a:pt x="267" y="17"/>
                    </a:lnTo>
                    <a:lnTo>
                      <a:pt x="271" y="20"/>
                    </a:lnTo>
                    <a:lnTo>
                      <a:pt x="272" y="23"/>
                    </a:lnTo>
                    <a:lnTo>
                      <a:pt x="272" y="25"/>
                    </a:lnTo>
                    <a:lnTo>
                      <a:pt x="271" y="27"/>
                    </a:lnTo>
                    <a:lnTo>
                      <a:pt x="268" y="28"/>
                    </a:lnTo>
                    <a:lnTo>
                      <a:pt x="266" y="28"/>
                    </a:lnTo>
                    <a:lnTo>
                      <a:pt x="264" y="29"/>
                    </a:lnTo>
                    <a:lnTo>
                      <a:pt x="262" y="30"/>
                    </a:lnTo>
                    <a:lnTo>
                      <a:pt x="257" y="51"/>
                    </a:lnTo>
                    <a:lnTo>
                      <a:pt x="257" y="52"/>
                    </a:lnTo>
                    <a:lnTo>
                      <a:pt x="258" y="53"/>
                    </a:lnTo>
                    <a:lnTo>
                      <a:pt x="262" y="53"/>
                    </a:lnTo>
                    <a:lnTo>
                      <a:pt x="264" y="54"/>
                    </a:lnTo>
                    <a:lnTo>
                      <a:pt x="266" y="54"/>
                    </a:lnTo>
                    <a:lnTo>
                      <a:pt x="267" y="56"/>
                    </a:lnTo>
                    <a:lnTo>
                      <a:pt x="268" y="58"/>
                    </a:lnTo>
                    <a:lnTo>
                      <a:pt x="268" y="62"/>
                    </a:lnTo>
                    <a:lnTo>
                      <a:pt x="269" y="63"/>
                    </a:lnTo>
                    <a:lnTo>
                      <a:pt x="297" y="73"/>
                    </a:lnTo>
                    <a:lnTo>
                      <a:pt x="299" y="74"/>
                    </a:lnTo>
                    <a:lnTo>
                      <a:pt x="302" y="77"/>
                    </a:lnTo>
                    <a:lnTo>
                      <a:pt x="303" y="79"/>
                    </a:lnTo>
                    <a:lnTo>
                      <a:pt x="306" y="82"/>
                    </a:lnTo>
                    <a:lnTo>
                      <a:pt x="308" y="83"/>
                    </a:lnTo>
                    <a:lnTo>
                      <a:pt x="312" y="85"/>
                    </a:lnTo>
                    <a:lnTo>
                      <a:pt x="318" y="82"/>
                    </a:lnTo>
                    <a:lnTo>
                      <a:pt x="323" y="76"/>
                    </a:lnTo>
                    <a:lnTo>
                      <a:pt x="328" y="58"/>
                    </a:lnTo>
                    <a:lnTo>
                      <a:pt x="330" y="51"/>
                    </a:lnTo>
                    <a:lnTo>
                      <a:pt x="330" y="14"/>
                    </a:lnTo>
                    <a:lnTo>
                      <a:pt x="332" y="12"/>
                    </a:lnTo>
                    <a:lnTo>
                      <a:pt x="336" y="4"/>
                    </a:lnTo>
                    <a:lnTo>
                      <a:pt x="338" y="3"/>
                    </a:lnTo>
                    <a:lnTo>
                      <a:pt x="34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1224"/>
              <p:cNvSpPr>
                <a:spLocks/>
              </p:cNvSpPr>
              <p:nvPr/>
            </p:nvSpPr>
            <p:spPr bwMode="auto">
              <a:xfrm>
                <a:off x="9759281" y="5471209"/>
                <a:ext cx="184456" cy="180311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72" y="2"/>
                  </a:cxn>
                  <a:cxn ang="0">
                    <a:pos x="74" y="4"/>
                  </a:cxn>
                  <a:cxn ang="0">
                    <a:pos x="74" y="8"/>
                  </a:cxn>
                  <a:cxn ang="0">
                    <a:pos x="76" y="9"/>
                  </a:cxn>
                  <a:cxn ang="0">
                    <a:pos x="77" y="9"/>
                  </a:cxn>
                  <a:cxn ang="0">
                    <a:pos x="84" y="5"/>
                  </a:cxn>
                  <a:cxn ang="0">
                    <a:pos x="87" y="8"/>
                  </a:cxn>
                  <a:cxn ang="0">
                    <a:pos x="88" y="12"/>
                  </a:cxn>
                  <a:cxn ang="0">
                    <a:pos x="89" y="14"/>
                  </a:cxn>
                  <a:cxn ang="0">
                    <a:pos x="83" y="27"/>
                  </a:cxn>
                  <a:cxn ang="0">
                    <a:pos x="78" y="32"/>
                  </a:cxn>
                  <a:cxn ang="0">
                    <a:pos x="73" y="34"/>
                  </a:cxn>
                  <a:cxn ang="0">
                    <a:pos x="73" y="47"/>
                  </a:cxn>
                  <a:cxn ang="0">
                    <a:pos x="68" y="47"/>
                  </a:cxn>
                  <a:cxn ang="0">
                    <a:pos x="64" y="48"/>
                  </a:cxn>
                  <a:cxn ang="0">
                    <a:pos x="58" y="48"/>
                  </a:cxn>
                  <a:cxn ang="0">
                    <a:pos x="57" y="53"/>
                  </a:cxn>
                  <a:cxn ang="0">
                    <a:pos x="49" y="68"/>
                  </a:cxn>
                  <a:cxn ang="0">
                    <a:pos x="47" y="75"/>
                  </a:cxn>
                  <a:cxn ang="0">
                    <a:pos x="46" y="77"/>
                  </a:cxn>
                  <a:cxn ang="0">
                    <a:pos x="43" y="80"/>
                  </a:cxn>
                  <a:cxn ang="0">
                    <a:pos x="39" y="82"/>
                  </a:cxn>
                  <a:cxn ang="0">
                    <a:pos x="37" y="85"/>
                  </a:cxn>
                  <a:cxn ang="0">
                    <a:pos x="33" y="86"/>
                  </a:cxn>
                  <a:cxn ang="0">
                    <a:pos x="30" y="87"/>
                  </a:cxn>
                  <a:cxn ang="0">
                    <a:pos x="29" y="87"/>
                  </a:cxn>
                  <a:cxn ang="0">
                    <a:pos x="24" y="85"/>
                  </a:cxn>
                  <a:cxn ang="0">
                    <a:pos x="20" y="85"/>
                  </a:cxn>
                  <a:cxn ang="0">
                    <a:pos x="18" y="83"/>
                  </a:cxn>
                  <a:cxn ang="0">
                    <a:pos x="14" y="82"/>
                  </a:cxn>
                  <a:cxn ang="0">
                    <a:pos x="12" y="81"/>
                  </a:cxn>
                  <a:cxn ang="0">
                    <a:pos x="8" y="80"/>
                  </a:cxn>
                  <a:cxn ang="0">
                    <a:pos x="5" y="78"/>
                  </a:cxn>
                  <a:cxn ang="0">
                    <a:pos x="4" y="78"/>
                  </a:cxn>
                  <a:cxn ang="0">
                    <a:pos x="3" y="77"/>
                  </a:cxn>
                  <a:cxn ang="0">
                    <a:pos x="2" y="77"/>
                  </a:cxn>
                  <a:cxn ang="0">
                    <a:pos x="0" y="76"/>
                  </a:cxn>
                  <a:cxn ang="0">
                    <a:pos x="3" y="68"/>
                  </a:cxn>
                  <a:cxn ang="0">
                    <a:pos x="7" y="63"/>
                  </a:cxn>
                  <a:cxn ang="0">
                    <a:pos x="13" y="58"/>
                  </a:cxn>
                  <a:cxn ang="0">
                    <a:pos x="17" y="53"/>
                  </a:cxn>
                  <a:cxn ang="0">
                    <a:pos x="18" y="51"/>
                  </a:cxn>
                  <a:cxn ang="0">
                    <a:pos x="22" y="47"/>
                  </a:cxn>
                  <a:cxn ang="0">
                    <a:pos x="24" y="47"/>
                  </a:cxn>
                  <a:cxn ang="0">
                    <a:pos x="32" y="44"/>
                  </a:cxn>
                  <a:cxn ang="0">
                    <a:pos x="39" y="38"/>
                  </a:cxn>
                  <a:cxn ang="0">
                    <a:pos x="47" y="34"/>
                  </a:cxn>
                  <a:cxn ang="0">
                    <a:pos x="49" y="32"/>
                  </a:cxn>
                  <a:cxn ang="0">
                    <a:pos x="51" y="29"/>
                  </a:cxn>
                  <a:cxn ang="0">
                    <a:pos x="52" y="28"/>
                  </a:cxn>
                  <a:cxn ang="0">
                    <a:pos x="53" y="25"/>
                  </a:cxn>
                  <a:cxn ang="0">
                    <a:pos x="54" y="24"/>
                  </a:cxn>
                  <a:cxn ang="0">
                    <a:pos x="54" y="20"/>
                  </a:cxn>
                  <a:cxn ang="0">
                    <a:pos x="58" y="17"/>
                  </a:cxn>
                  <a:cxn ang="0">
                    <a:pos x="61" y="17"/>
                  </a:cxn>
                  <a:cxn ang="0">
                    <a:pos x="62" y="15"/>
                  </a:cxn>
                  <a:cxn ang="0">
                    <a:pos x="62" y="13"/>
                  </a:cxn>
                  <a:cxn ang="0">
                    <a:pos x="63" y="9"/>
                  </a:cxn>
                  <a:cxn ang="0">
                    <a:pos x="64" y="7"/>
                  </a:cxn>
                  <a:cxn ang="0">
                    <a:pos x="69" y="2"/>
                  </a:cxn>
                  <a:cxn ang="0">
                    <a:pos x="72" y="0"/>
                  </a:cxn>
                </a:cxnLst>
                <a:rect l="0" t="0" r="r" b="b"/>
                <a:pathLst>
                  <a:path w="89" h="87">
                    <a:moveTo>
                      <a:pt x="72" y="0"/>
                    </a:moveTo>
                    <a:lnTo>
                      <a:pt x="72" y="2"/>
                    </a:lnTo>
                    <a:lnTo>
                      <a:pt x="74" y="4"/>
                    </a:lnTo>
                    <a:lnTo>
                      <a:pt x="74" y="8"/>
                    </a:lnTo>
                    <a:lnTo>
                      <a:pt x="76" y="9"/>
                    </a:lnTo>
                    <a:lnTo>
                      <a:pt x="77" y="9"/>
                    </a:lnTo>
                    <a:lnTo>
                      <a:pt x="84" y="5"/>
                    </a:lnTo>
                    <a:lnTo>
                      <a:pt x="87" y="8"/>
                    </a:lnTo>
                    <a:lnTo>
                      <a:pt x="88" y="12"/>
                    </a:lnTo>
                    <a:lnTo>
                      <a:pt x="89" y="14"/>
                    </a:lnTo>
                    <a:lnTo>
                      <a:pt x="83" y="27"/>
                    </a:lnTo>
                    <a:lnTo>
                      <a:pt x="78" y="32"/>
                    </a:lnTo>
                    <a:lnTo>
                      <a:pt x="73" y="34"/>
                    </a:lnTo>
                    <a:lnTo>
                      <a:pt x="73" y="47"/>
                    </a:lnTo>
                    <a:lnTo>
                      <a:pt x="68" y="47"/>
                    </a:lnTo>
                    <a:lnTo>
                      <a:pt x="64" y="48"/>
                    </a:lnTo>
                    <a:lnTo>
                      <a:pt x="58" y="48"/>
                    </a:lnTo>
                    <a:lnTo>
                      <a:pt x="57" y="53"/>
                    </a:lnTo>
                    <a:lnTo>
                      <a:pt x="49" y="68"/>
                    </a:lnTo>
                    <a:lnTo>
                      <a:pt x="47" y="75"/>
                    </a:lnTo>
                    <a:lnTo>
                      <a:pt x="46" y="77"/>
                    </a:lnTo>
                    <a:lnTo>
                      <a:pt x="43" y="80"/>
                    </a:lnTo>
                    <a:lnTo>
                      <a:pt x="39" y="82"/>
                    </a:lnTo>
                    <a:lnTo>
                      <a:pt x="37" y="85"/>
                    </a:lnTo>
                    <a:lnTo>
                      <a:pt x="33" y="86"/>
                    </a:lnTo>
                    <a:lnTo>
                      <a:pt x="30" y="87"/>
                    </a:lnTo>
                    <a:lnTo>
                      <a:pt x="29" y="87"/>
                    </a:lnTo>
                    <a:lnTo>
                      <a:pt x="24" y="85"/>
                    </a:lnTo>
                    <a:lnTo>
                      <a:pt x="20" y="85"/>
                    </a:lnTo>
                    <a:lnTo>
                      <a:pt x="18" y="83"/>
                    </a:lnTo>
                    <a:lnTo>
                      <a:pt x="14" y="82"/>
                    </a:lnTo>
                    <a:lnTo>
                      <a:pt x="12" y="81"/>
                    </a:lnTo>
                    <a:lnTo>
                      <a:pt x="8" y="80"/>
                    </a:lnTo>
                    <a:lnTo>
                      <a:pt x="5" y="78"/>
                    </a:lnTo>
                    <a:lnTo>
                      <a:pt x="4" y="78"/>
                    </a:lnTo>
                    <a:lnTo>
                      <a:pt x="3" y="77"/>
                    </a:lnTo>
                    <a:lnTo>
                      <a:pt x="2" y="77"/>
                    </a:lnTo>
                    <a:lnTo>
                      <a:pt x="0" y="76"/>
                    </a:lnTo>
                    <a:lnTo>
                      <a:pt x="3" y="68"/>
                    </a:lnTo>
                    <a:lnTo>
                      <a:pt x="7" y="63"/>
                    </a:lnTo>
                    <a:lnTo>
                      <a:pt x="13" y="58"/>
                    </a:lnTo>
                    <a:lnTo>
                      <a:pt x="17" y="53"/>
                    </a:lnTo>
                    <a:lnTo>
                      <a:pt x="18" y="51"/>
                    </a:lnTo>
                    <a:lnTo>
                      <a:pt x="22" y="47"/>
                    </a:lnTo>
                    <a:lnTo>
                      <a:pt x="24" y="47"/>
                    </a:lnTo>
                    <a:lnTo>
                      <a:pt x="32" y="44"/>
                    </a:lnTo>
                    <a:lnTo>
                      <a:pt x="39" y="38"/>
                    </a:lnTo>
                    <a:lnTo>
                      <a:pt x="47" y="34"/>
                    </a:lnTo>
                    <a:lnTo>
                      <a:pt x="49" y="32"/>
                    </a:lnTo>
                    <a:lnTo>
                      <a:pt x="51" y="29"/>
                    </a:lnTo>
                    <a:lnTo>
                      <a:pt x="52" y="28"/>
                    </a:lnTo>
                    <a:lnTo>
                      <a:pt x="53" y="25"/>
                    </a:lnTo>
                    <a:lnTo>
                      <a:pt x="54" y="24"/>
                    </a:lnTo>
                    <a:lnTo>
                      <a:pt x="54" y="20"/>
                    </a:lnTo>
                    <a:lnTo>
                      <a:pt x="58" y="17"/>
                    </a:lnTo>
                    <a:lnTo>
                      <a:pt x="61" y="17"/>
                    </a:lnTo>
                    <a:lnTo>
                      <a:pt x="62" y="15"/>
                    </a:lnTo>
                    <a:lnTo>
                      <a:pt x="62" y="13"/>
                    </a:lnTo>
                    <a:lnTo>
                      <a:pt x="63" y="9"/>
                    </a:lnTo>
                    <a:lnTo>
                      <a:pt x="64" y="7"/>
                    </a:lnTo>
                    <a:lnTo>
                      <a:pt x="69" y="2"/>
                    </a:lnTo>
                    <a:lnTo>
                      <a:pt x="7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1225"/>
              <p:cNvSpPr>
                <a:spLocks/>
              </p:cNvSpPr>
              <p:nvPr/>
            </p:nvSpPr>
            <p:spPr bwMode="auto">
              <a:xfrm>
                <a:off x="9910576" y="5297116"/>
                <a:ext cx="138860" cy="198963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9" y="8"/>
                  </a:cxn>
                  <a:cxn ang="0">
                    <a:pos x="16" y="13"/>
                  </a:cxn>
                  <a:cxn ang="0">
                    <a:pos x="20" y="18"/>
                  </a:cxn>
                  <a:cxn ang="0">
                    <a:pos x="19" y="19"/>
                  </a:cxn>
                  <a:cxn ang="0">
                    <a:pos x="20" y="24"/>
                  </a:cxn>
                  <a:cxn ang="0">
                    <a:pos x="24" y="33"/>
                  </a:cxn>
                  <a:cxn ang="0">
                    <a:pos x="28" y="34"/>
                  </a:cxn>
                  <a:cxn ang="0">
                    <a:pos x="29" y="30"/>
                  </a:cxn>
                  <a:cxn ang="0">
                    <a:pos x="34" y="29"/>
                  </a:cxn>
                  <a:cxn ang="0">
                    <a:pos x="35" y="39"/>
                  </a:cxn>
                  <a:cxn ang="0">
                    <a:pos x="44" y="47"/>
                  </a:cxn>
                  <a:cxn ang="0">
                    <a:pos x="54" y="45"/>
                  </a:cxn>
                  <a:cxn ang="0">
                    <a:pos x="58" y="43"/>
                  </a:cxn>
                  <a:cxn ang="0">
                    <a:pos x="63" y="42"/>
                  </a:cxn>
                  <a:cxn ang="0">
                    <a:pos x="67" y="44"/>
                  </a:cxn>
                  <a:cxn ang="0">
                    <a:pos x="60" y="58"/>
                  </a:cxn>
                  <a:cxn ang="0">
                    <a:pos x="57" y="63"/>
                  </a:cxn>
                  <a:cxn ang="0">
                    <a:pos x="53" y="65"/>
                  </a:cxn>
                  <a:cxn ang="0">
                    <a:pos x="47" y="69"/>
                  </a:cxn>
                  <a:cxn ang="0">
                    <a:pos x="48" y="72"/>
                  </a:cxn>
                  <a:cxn ang="0">
                    <a:pos x="47" y="78"/>
                  </a:cxn>
                  <a:cxn ang="0">
                    <a:pos x="42" y="86"/>
                  </a:cxn>
                  <a:cxn ang="0">
                    <a:pos x="38" y="91"/>
                  </a:cxn>
                  <a:cxn ang="0">
                    <a:pos x="31" y="96"/>
                  </a:cxn>
                  <a:cxn ang="0">
                    <a:pos x="23" y="94"/>
                  </a:cxn>
                  <a:cxn ang="0">
                    <a:pos x="21" y="88"/>
                  </a:cxn>
                  <a:cxn ang="0">
                    <a:pos x="25" y="84"/>
                  </a:cxn>
                  <a:cxn ang="0">
                    <a:pos x="26" y="77"/>
                  </a:cxn>
                  <a:cxn ang="0">
                    <a:pos x="23" y="74"/>
                  </a:cxn>
                  <a:cxn ang="0">
                    <a:pos x="15" y="72"/>
                  </a:cxn>
                  <a:cxn ang="0">
                    <a:pos x="11" y="69"/>
                  </a:cxn>
                  <a:cxn ang="0">
                    <a:pos x="13" y="64"/>
                  </a:cxn>
                  <a:cxn ang="0">
                    <a:pos x="18" y="60"/>
                  </a:cxn>
                  <a:cxn ang="0">
                    <a:pos x="23" y="42"/>
                  </a:cxn>
                  <a:cxn ang="0">
                    <a:pos x="18" y="33"/>
                  </a:cxn>
                  <a:cxn ang="0">
                    <a:pos x="16" y="28"/>
                  </a:cxn>
                  <a:cxn ang="0">
                    <a:pos x="11" y="21"/>
                  </a:cxn>
                  <a:cxn ang="0">
                    <a:pos x="3" y="8"/>
                  </a:cxn>
                </a:cxnLst>
                <a:rect l="0" t="0" r="r" b="b"/>
                <a:pathLst>
                  <a:path w="67" h="96">
                    <a:moveTo>
                      <a:pt x="0" y="0"/>
                    </a:moveTo>
                    <a:lnTo>
                      <a:pt x="3" y="4"/>
                    </a:lnTo>
                    <a:lnTo>
                      <a:pt x="6" y="5"/>
                    </a:lnTo>
                    <a:lnTo>
                      <a:pt x="9" y="8"/>
                    </a:lnTo>
                    <a:lnTo>
                      <a:pt x="13" y="9"/>
                    </a:lnTo>
                    <a:lnTo>
                      <a:pt x="16" y="13"/>
                    </a:lnTo>
                    <a:lnTo>
                      <a:pt x="18" y="15"/>
                    </a:lnTo>
                    <a:lnTo>
                      <a:pt x="20" y="18"/>
                    </a:lnTo>
                    <a:lnTo>
                      <a:pt x="20" y="19"/>
                    </a:lnTo>
                    <a:lnTo>
                      <a:pt x="19" y="19"/>
                    </a:lnTo>
                    <a:lnTo>
                      <a:pt x="19" y="21"/>
                    </a:lnTo>
                    <a:lnTo>
                      <a:pt x="20" y="24"/>
                    </a:lnTo>
                    <a:lnTo>
                      <a:pt x="21" y="28"/>
                    </a:lnTo>
                    <a:lnTo>
                      <a:pt x="24" y="33"/>
                    </a:lnTo>
                    <a:lnTo>
                      <a:pt x="25" y="34"/>
                    </a:lnTo>
                    <a:lnTo>
                      <a:pt x="28" y="34"/>
                    </a:lnTo>
                    <a:lnTo>
                      <a:pt x="28" y="33"/>
                    </a:lnTo>
                    <a:lnTo>
                      <a:pt x="29" y="30"/>
                    </a:lnTo>
                    <a:lnTo>
                      <a:pt x="30" y="29"/>
                    </a:lnTo>
                    <a:lnTo>
                      <a:pt x="34" y="29"/>
                    </a:lnTo>
                    <a:lnTo>
                      <a:pt x="34" y="34"/>
                    </a:lnTo>
                    <a:lnTo>
                      <a:pt x="35" y="39"/>
                    </a:lnTo>
                    <a:lnTo>
                      <a:pt x="40" y="44"/>
                    </a:lnTo>
                    <a:lnTo>
                      <a:pt x="44" y="47"/>
                    </a:lnTo>
                    <a:lnTo>
                      <a:pt x="53" y="47"/>
                    </a:lnTo>
                    <a:lnTo>
                      <a:pt x="54" y="45"/>
                    </a:lnTo>
                    <a:lnTo>
                      <a:pt x="57" y="44"/>
                    </a:lnTo>
                    <a:lnTo>
                      <a:pt x="58" y="43"/>
                    </a:lnTo>
                    <a:lnTo>
                      <a:pt x="60" y="42"/>
                    </a:lnTo>
                    <a:lnTo>
                      <a:pt x="63" y="42"/>
                    </a:lnTo>
                    <a:lnTo>
                      <a:pt x="65" y="43"/>
                    </a:lnTo>
                    <a:lnTo>
                      <a:pt x="67" y="44"/>
                    </a:lnTo>
                    <a:lnTo>
                      <a:pt x="63" y="52"/>
                    </a:lnTo>
                    <a:lnTo>
                      <a:pt x="60" y="58"/>
                    </a:lnTo>
                    <a:lnTo>
                      <a:pt x="58" y="65"/>
                    </a:lnTo>
                    <a:lnTo>
                      <a:pt x="57" y="63"/>
                    </a:lnTo>
                    <a:lnTo>
                      <a:pt x="55" y="64"/>
                    </a:lnTo>
                    <a:lnTo>
                      <a:pt x="53" y="65"/>
                    </a:lnTo>
                    <a:lnTo>
                      <a:pt x="49" y="67"/>
                    </a:lnTo>
                    <a:lnTo>
                      <a:pt x="47" y="69"/>
                    </a:lnTo>
                    <a:lnTo>
                      <a:pt x="48" y="71"/>
                    </a:lnTo>
                    <a:lnTo>
                      <a:pt x="48" y="72"/>
                    </a:lnTo>
                    <a:lnTo>
                      <a:pt x="49" y="73"/>
                    </a:lnTo>
                    <a:lnTo>
                      <a:pt x="47" y="78"/>
                    </a:lnTo>
                    <a:lnTo>
                      <a:pt x="43" y="82"/>
                    </a:lnTo>
                    <a:lnTo>
                      <a:pt x="42" y="86"/>
                    </a:lnTo>
                    <a:lnTo>
                      <a:pt x="39" y="88"/>
                    </a:lnTo>
                    <a:lnTo>
                      <a:pt x="38" y="91"/>
                    </a:lnTo>
                    <a:lnTo>
                      <a:pt x="35" y="93"/>
                    </a:lnTo>
                    <a:lnTo>
                      <a:pt x="31" y="96"/>
                    </a:lnTo>
                    <a:lnTo>
                      <a:pt x="25" y="96"/>
                    </a:lnTo>
                    <a:lnTo>
                      <a:pt x="23" y="94"/>
                    </a:lnTo>
                    <a:lnTo>
                      <a:pt x="21" y="93"/>
                    </a:lnTo>
                    <a:lnTo>
                      <a:pt x="21" y="88"/>
                    </a:lnTo>
                    <a:lnTo>
                      <a:pt x="23" y="86"/>
                    </a:lnTo>
                    <a:lnTo>
                      <a:pt x="25" y="84"/>
                    </a:lnTo>
                    <a:lnTo>
                      <a:pt x="26" y="82"/>
                    </a:lnTo>
                    <a:lnTo>
                      <a:pt x="26" y="77"/>
                    </a:lnTo>
                    <a:lnTo>
                      <a:pt x="24" y="76"/>
                    </a:lnTo>
                    <a:lnTo>
                      <a:pt x="23" y="74"/>
                    </a:lnTo>
                    <a:lnTo>
                      <a:pt x="18" y="72"/>
                    </a:lnTo>
                    <a:lnTo>
                      <a:pt x="15" y="72"/>
                    </a:lnTo>
                    <a:lnTo>
                      <a:pt x="14" y="71"/>
                    </a:lnTo>
                    <a:lnTo>
                      <a:pt x="11" y="69"/>
                    </a:lnTo>
                    <a:lnTo>
                      <a:pt x="11" y="67"/>
                    </a:lnTo>
                    <a:lnTo>
                      <a:pt x="13" y="64"/>
                    </a:lnTo>
                    <a:lnTo>
                      <a:pt x="15" y="62"/>
                    </a:lnTo>
                    <a:lnTo>
                      <a:pt x="18" y="60"/>
                    </a:lnTo>
                    <a:lnTo>
                      <a:pt x="23" y="50"/>
                    </a:lnTo>
                    <a:lnTo>
                      <a:pt x="23" y="42"/>
                    </a:lnTo>
                    <a:lnTo>
                      <a:pt x="19" y="34"/>
                    </a:lnTo>
                    <a:lnTo>
                      <a:pt x="18" y="33"/>
                    </a:lnTo>
                    <a:lnTo>
                      <a:pt x="16" y="30"/>
                    </a:lnTo>
                    <a:lnTo>
                      <a:pt x="16" y="28"/>
                    </a:lnTo>
                    <a:lnTo>
                      <a:pt x="18" y="25"/>
                    </a:lnTo>
                    <a:lnTo>
                      <a:pt x="11" y="21"/>
                    </a:lnTo>
                    <a:lnTo>
                      <a:pt x="6" y="15"/>
                    </a:lnTo>
                    <a:lnTo>
                      <a:pt x="3" y="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1209"/>
              <p:cNvSpPr>
                <a:spLocks/>
              </p:cNvSpPr>
              <p:nvPr/>
            </p:nvSpPr>
            <p:spPr bwMode="auto">
              <a:xfrm>
                <a:off x="8982082" y="4565511"/>
                <a:ext cx="16580" cy="3523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2"/>
                  </a:cxn>
                  <a:cxn ang="0">
                    <a:pos x="8" y="2"/>
                  </a:cxn>
                  <a:cxn ang="0">
                    <a:pos x="8" y="7"/>
                  </a:cxn>
                  <a:cxn ang="0">
                    <a:pos x="6" y="8"/>
                  </a:cxn>
                  <a:cxn ang="0">
                    <a:pos x="5" y="8"/>
                  </a:cxn>
                  <a:cxn ang="0">
                    <a:pos x="5" y="15"/>
                  </a:cxn>
                  <a:cxn ang="0">
                    <a:pos x="4" y="17"/>
                  </a:cxn>
                  <a:cxn ang="0">
                    <a:pos x="3" y="17"/>
                  </a:cxn>
                  <a:cxn ang="0">
                    <a:pos x="0" y="15"/>
                  </a:cxn>
                  <a:cxn ang="0">
                    <a:pos x="0" y="11"/>
                  </a:cxn>
                  <a:cxn ang="0">
                    <a:pos x="3" y="10"/>
                  </a:cxn>
                  <a:cxn ang="0">
                    <a:pos x="4" y="8"/>
                  </a:cxn>
                  <a:cxn ang="0">
                    <a:pos x="4" y="2"/>
                  </a:cxn>
                  <a:cxn ang="0">
                    <a:pos x="6" y="0"/>
                  </a:cxn>
                </a:cxnLst>
                <a:rect l="0" t="0" r="r" b="b"/>
                <a:pathLst>
                  <a:path w="8" h="17">
                    <a:moveTo>
                      <a:pt x="6" y="0"/>
                    </a:moveTo>
                    <a:lnTo>
                      <a:pt x="6" y="2"/>
                    </a:lnTo>
                    <a:lnTo>
                      <a:pt x="8" y="2"/>
                    </a:lnTo>
                    <a:lnTo>
                      <a:pt x="8" y="7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15"/>
                    </a:lnTo>
                    <a:lnTo>
                      <a:pt x="4" y="17"/>
                    </a:lnTo>
                    <a:lnTo>
                      <a:pt x="3" y="17"/>
                    </a:lnTo>
                    <a:lnTo>
                      <a:pt x="0" y="15"/>
                    </a:lnTo>
                    <a:lnTo>
                      <a:pt x="0" y="11"/>
                    </a:lnTo>
                    <a:lnTo>
                      <a:pt x="3" y="10"/>
                    </a:lnTo>
                    <a:lnTo>
                      <a:pt x="4" y="8"/>
                    </a:lnTo>
                    <a:lnTo>
                      <a:pt x="4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1210"/>
              <p:cNvSpPr>
                <a:spLocks noEditPoints="1"/>
              </p:cNvSpPr>
              <p:nvPr/>
            </p:nvSpPr>
            <p:spPr bwMode="auto">
              <a:xfrm>
                <a:off x="9330267" y="4530279"/>
                <a:ext cx="93265" cy="55959"/>
              </a:xfrm>
              <a:custGeom>
                <a:avLst/>
                <a:gdLst/>
                <a:ahLst/>
                <a:cxnLst>
                  <a:cxn ang="0">
                    <a:pos x="12" y="24"/>
                  </a:cxn>
                  <a:cxn ang="0">
                    <a:pos x="13" y="25"/>
                  </a:cxn>
                  <a:cxn ang="0">
                    <a:pos x="12" y="24"/>
                  </a:cxn>
                  <a:cxn ang="0">
                    <a:pos x="40" y="0"/>
                  </a:cxn>
                  <a:cxn ang="0">
                    <a:pos x="43" y="0"/>
                  </a:cxn>
                  <a:cxn ang="0">
                    <a:pos x="45" y="3"/>
                  </a:cxn>
                  <a:cxn ang="0">
                    <a:pos x="45" y="9"/>
                  </a:cxn>
                  <a:cxn ang="0">
                    <a:pos x="44" y="12"/>
                  </a:cxn>
                  <a:cxn ang="0">
                    <a:pos x="43" y="13"/>
                  </a:cxn>
                  <a:cxn ang="0">
                    <a:pos x="40" y="14"/>
                  </a:cxn>
                  <a:cxn ang="0">
                    <a:pos x="39" y="15"/>
                  </a:cxn>
                  <a:cxn ang="0">
                    <a:pos x="38" y="18"/>
                  </a:cxn>
                  <a:cxn ang="0">
                    <a:pos x="38" y="20"/>
                  </a:cxn>
                  <a:cxn ang="0">
                    <a:pos x="25" y="25"/>
                  </a:cxn>
                  <a:cxn ang="0">
                    <a:pos x="18" y="27"/>
                  </a:cxn>
                  <a:cxn ang="0">
                    <a:pos x="17" y="27"/>
                  </a:cxn>
                  <a:cxn ang="0">
                    <a:pos x="13" y="25"/>
                  </a:cxn>
                  <a:cxn ang="0">
                    <a:pos x="13" y="24"/>
                  </a:cxn>
                  <a:cxn ang="0">
                    <a:pos x="12" y="24"/>
                  </a:cxn>
                  <a:cxn ang="0">
                    <a:pos x="12" y="23"/>
                  </a:cxn>
                  <a:cxn ang="0">
                    <a:pos x="9" y="22"/>
                  </a:cxn>
                  <a:cxn ang="0">
                    <a:pos x="8" y="22"/>
                  </a:cxn>
                  <a:cxn ang="0">
                    <a:pos x="5" y="20"/>
                  </a:cxn>
                  <a:cxn ang="0">
                    <a:pos x="3" y="20"/>
                  </a:cxn>
                  <a:cxn ang="0">
                    <a:pos x="2" y="19"/>
                  </a:cxn>
                  <a:cxn ang="0">
                    <a:pos x="0" y="17"/>
                  </a:cxn>
                  <a:cxn ang="0">
                    <a:pos x="15" y="17"/>
                  </a:cxn>
                  <a:cxn ang="0">
                    <a:pos x="18" y="15"/>
                  </a:cxn>
                  <a:cxn ang="0">
                    <a:pos x="22" y="14"/>
                  </a:cxn>
                  <a:cxn ang="0">
                    <a:pos x="25" y="14"/>
                  </a:cxn>
                  <a:cxn ang="0">
                    <a:pos x="28" y="13"/>
                  </a:cxn>
                  <a:cxn ang="0">
                    <a:pos x="30" y="13"/>
                  </a:cxn>
                  <a:cxn ang="0">
                    <a:pos x="35" y="10"/>
                  </a:cxn>
                  <a:cxn ang="0">
                    <a:pos x="37" y="8"/>
                  </a:cxn>
                  <a:cxn ang="0">
                    <a:pos x="38" y="7"/>
                  </a:cxn>
                  <a:cxn ang="0">
                    <a:pos x="38" y="4"/>
                  </a:cxn>
                  <a:cxn ang="0">
                    <a:pos x="39" y="2"/>
                  </a:cxn>
                  <a:cxn ang="0">
                    <a:pos x="40" y="0"/>
                  </a:cxn>
                </a:cxnLst>
                <a:rect l="0" t="0" r="r" b="b"/>
                <a:pathLst>
                  <a:path w="45" h="27">
                    <a:moveTo>
                      <a:pt x="12" y="24"/>
                    </a:moveTo>
                    <a:lnTo>
                      <a:pt x="13" y="25"/>
                    </a:lnTo>
                    <a:lnTo>
                      <a:pt x="12" y="24"/>
                    </a:lnTo>
                    <a:close/>
                    <a:moveTo>
                      <a:pt x="40" y="0"/>
                    </a:moveTo>
                    <a:lnTo>
                      <a:pt x="43" y="0"/>
                    </a:lnTo>
                    <a:lnTo>
                      <a:pt x="45" y="3"/>
                    </a:lnTo>
                    <a:lnTo>
                      <a:pt x="45" y="9"/>
                    </a:lnTo>
                    <a:lnTo>
                      <a:pt x="44" y="12"/>
                    </a:lnTo>
                    <a:lnTo>
                      <a:pt x="43" y="13"/>
                    </a:lnTo>
                    <a:lnTo>
                      <a:pt x="40" y="14"/>
                    </a:lnTo>
                    <a:lnTo>
                      <a:pt x="39" y="15"/>
                    </a:lnTo>
                    <a:lnTo>
                      <a:pt x="38" y="18"/>
                    </a:lnTo>
                    <a:lnTo>
                      <a:pt x="38" y="20"/>
                    </a:lnTo>
                    <a:lnTo>
                      <a:pt x="25" y="25"/>
                    </a:lnTo>
                    <a:lnTo>
                      <a:pt x="18" y="27"/>
                    </a:lnTo>
                    <a:lnTo>
                      <a:pt x="17" y="27"/>
                    </a:lnTo>
                    <a:lnTo>
                      <a:pt x="13" y="25"/>
                    </a:lnTo>
                    <a:lnTo>
                      <a:pt x="13" y="24"/>
                    </a:lnTo>
                    <a:lnTo>
                      <a:pt x="12" y="24"/>
                    </a:lnTo>
                    <a:lnTo>
                      <a:pt x="12" y="23"/>
                    </a:lnTo>
                    <a:lnTo>
                      <a:pt x="9" y="22"/>
                    </a:lnTo>
                    <a:lnTo>
                      <a:pt x="8" y="22"/>
                    </a:lnTo>
                    <a:lnTo>
                      <a:pt x="5" y="20"/>
                    </a:lnTo>
                    <a:lnTo>
                      <a:pt x="3" y="20"/>
                    </a:lnTo>
                    <a:lnTo>
                      <a:pt x="2" y="19"/>
                    </a:lnTo>
                    <a:lnTo>
                      <a:pt x="0" y="17"/>
                    </a:lnTo>
                    <a:lnTo>
                      <a:pt x="15" y="17"/>
                    </a:lnTo>
                    <a:lnTo>
                      <a:pt x="18" y="15"/>
                    </a:lnTo>
                    <a:lnTo>
                      <a:pt x="22" y="14"/>
                    </a:lnTo>
                    <a:lnTo>
                      <a:pt x="25" y="14"/>
                    </a:lnTo>
                    <a:lnTo>
                      <a:pt x="28" y="13"/>
                    </a:lnTo>
                    <a:lnTo>
                      <a:pt x="30" y="13"/>
                    </a:lnTo>
                    <a:lnTo>
                      <a:pt x="35" y="10"/>
                    </a:lnTo>
                    <a:lnTo>
                      <a:pt x="37" y="8"/>
                    </a:lnTo>
                    <a:lnTo>
                      <a:pt x="38" y="7"/>
                    </a:lnTo>
                    <a:lnTo>
                      <a:pt x="38" y="4"/>
                    </a:lnTo>
                    <a:lnTo>
                      <a:pt x="39" y="2"/>
                    </a:lnTo>
                    <a:lnTo>
                      <a:pt x="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1211"/>
              <p:cNvSpPr>
                <a:spLocks/>
              </p:cNvSpPr>
              <p:nvPr/>
            </p:nvSpPr>
            <p:spPr bwMode="auto">
              <a:xfrm>
                <a:off x="8901252" y="4437014"/>
                <a:ext cx="489118" cy="252849"/>
              </a:xfrm>
              <a:custGeom>
                <a:avLst/>
                <a:gdLst/>
                <a:ahLst/>
                <a:cxnLst>
                  <a:cxn ang="0">
                    <a:pos x="29" y="3"/>
                  </a:cxn>
                  <a:cxn ang="0">
                    <a:pos x="40" y="24"/>
                  </a:cxn>
                  <a:cxn ang="0">
                    <a:pos x="47" y="26"/>
                  </a:cxn>
                  <a:cxn ang="0">
                    <a:pos x="56" y="35"/>
                  </a:cxn>
                  <a:cxn ang="0">
                    <a:pos x="61" y="31"/>
                  </a:cxn>
                  <a:cxn ang="0">
                    <a:pos x="67" y="25"/>
                  </a:cxn>
                  <a:cxn ang="0">
                    <a:pos x="74" y="21"/>
                  </a:cxn>
                  <a:cxn ang="0">
                    <a:pos x="86" y="13"/>
                  </a:cxn>
                  <a:cxn ang="0">
                    <a:pos x="91" y="15"/>
                  </a:cxn>
                  <a:cxn ang="0">
                    <a:pos x="98" y="21"/>
                  </a:cxn>
                  <a:cxn ang="0">
                    <a:pos x="113" y="24"/>
                  </a:cxn>
                  <a:cxn ang="0">
                    <a:pos x="119" y="26"/>
                  </a:cxn>
                  <a:cxn ang="0">
                    <a:pos x="148" y="35"/>
                  </a:cxn>
                  <a:cxn ang="0">
                    <a:pos x="160" y="41"/>
                  </a:cxn>
                  <a:cxn ang="0">
                    <a:pos x="163" y="45"/>
                  </a:cxn>
                  <a:cxn ang="0">
                    <a:pos x="178" y="55"/>
                  </a:cxn>
                  <a:cxn ang="0">
                    <a:pos x="190" y="67"/>
                  </a:cxn>
                  <a:cxn ang="0">
                    <a:pos x="200" y="73"/>
                  </a:cxn>
                  <a:cxn ang="0">
                    <a:pos x="192" y="77"/>
                  </a:cxn>
                  <a:cxn ang="0">
                    <a:pos x="197" y="86"/>
                  </a:cxn>
                  <a:cxn ang="0">
                    <a:pos x="202" y="91"/>
                  </a:cxn>
                  <a:cxn ang="0">
                    <a:pos x="209" y="101"/>
                  </a:cxn>
                  <a:cxn ang="0">
                    <a:pos x="216" y="104"/>
                  </a:cxn>
                  <a:cxn ang="0">
                    <a:pos x="220" y="109"/>
                  </a:cxn>
                  <a:cxn ang="0">
                    <a:pos x="227" y="113"/>
                  </a:cxn>
                  <a:cxn ang="0">
                    <a:pos x="236" y="116"/>
                  </a:cxn>
                  <a:cxn ang="0">
                    <a:pos x="227" y="122"/>
                  </a:cxn>
                  <a:cxn ang="0">
                    <a:pos x="210" y="117"/>
                  </a:cxn>
                  <a:cxn ang="0">
                    <a:pos x="196" y="109"/>
                  </a:cxn>
                  <a:cxn ang="0">
                    <a:pos x="194" y="106"/>
                  </a:cxn>
                  <a:cxn ang="0">
                    <a:pos x="178" y="91"/>
                  </a:cxn>
                  <a:cxn ang="0">
                    <a:pos x="158" y="84"/>
                  </a:cxn>
                  <a:cxn ang="0">
                    <a:pos x="152" y="89"/>
                  </a:cxn>
                  <a:cxn ang="0">
                    <a:pos x="147" y="94"/>
                  </a:cxn>
                  <a:cxn ang="0">
                    <a:pos x="145" y="103"/>
                  </a:cxn>
                  <a:cxn ang="0">
                    <a:pos x="122" y="102"/>
                  </a:cxn>
                  <a:cxn ang="0">
                    <a:pos x="102" y="92"/>
                  </a:cxn>
                  <a:cxn ang="0">
                    <a:pos x="87" y="94"/>
                  </a:cxn>
                  <a:cxn ang="0">
                    <a:pos x="87" y="87"/>
                  </a:cxn>
                  <a:cxn ang="0">
                    <a:pos x="93" y="84"/>
                  </a:cxn>
                  <a:cxn ang="0">
                    <a:pos x="91" y="75"/>
                  </a:cxn>
                  <a:cxn ang="0">
                    <a:pos x="84" y="60"/>
                  </a:cxn>
                  <a:cxn ang="0">
                    <a:pos x="74" y="55"/>
                  </a:cxn>
                  <a:cxn ang="0">
                    <a:pos x="49" y="50"/>
                  </a:cxn>
                  <a:cxn ang="0">
                    <a:pos x="43" y="47"/>
                  </a:cxn>
                  <a:cxn ang="0">
                    <a:pos x="34" y="41"/>
                  </a:cxn>
                  <a:cxn ang="0">
                    <a:pos x="29" y="45"/>
                  </a:cxn>
                  <a:cxn ang="0">
                    <a:pos x="24" y="39"/>
                  </a:cxn>
                  <a:cxn ang="0">
                    <a:pos x="22" y="34"/>
                  </a:cxn>
                  <a:cxn ang="0">
                    <a:pos x="15" y="31"/>
                  </a:cxn>
                  <a:cxn ang="0">
                    <a:pos x="27" y="26"/>
                  </a:cxn>
                  <a:cxn ang="0">
                    <a:pos x="33" y="23"/>
                  </a:cxn>
                  <a:cxn ang="0">
                    <a:pos x="19" y="25"/>
                  </a:cxn>
                  <a:cxn ang="0">
                    <a:pos x="14" y="23"/>
                  </a:cxn>
                  <a:cxn ang="0">
                    <a:pos x="4" y="15"/>
                  </a:cxn>
                  <a:cxn ang="0">
                    <a:pos x="0" y="11"/>
                  </a:cxn>
                  <a:cxn ang="0">
                    <a:pos x="13" y="4"/>
                  </a:cxn>
                </a:cxnLst>
                <a:rect l="0" t="0" r="r" b="b"/>
                <a:pathLst>
                  <a:path w="236" h="122">
                    <a:moveTo>
                      <a:pt x="18" y="0"/>
                    </a:moveTo>
                    <a:lnTo>
                      <a:pt x="22" y="0"/>
                    </a:lnTo>
                    <a:lnTo>
                      <a:pt x="29" y="3"/>
                    </a:lnTo>
                    <a:lnTo>
                      <a:pt x="37" y="8"/>
                    </a:lnTo>
                    <a:lnTo>
                      <a:pt x="40" y="9"/>
                    </a:lnTo>
                    <a:lnTo>
                      <a:pt x="40" y="24"/>
                    </a:lnTo>
                    <a:lnTo>
                      <a:pt x="42" y="25"/>
                    </a:lnTo>
                    <a:lnTo>
                      <a:pt x="44" y="26"/>
                    </a:lnTo>
                    <a:lnTo>
                      <a:pt x="47" y="26"/>
                    </a:lnTo>
                    <a:lnTo>
                      <a:pt x="47" y="28"/>
                    </a:lnTo>
                    <a:lnTo>
                      <a:pt x="54" y="35"/>
                    </a:lnTo>
                    <a:lnTo>
                      <a:pt x="56" y="35"/>
                    </a:lnTo>
                    <a:lnTo>
                      <a:pt x="57" y="34"/>
                    </a:lnTo>
                    <a:lnTo>
                      <a:pt x="59" y="33"/>
                    </a:lnTo>
                    <a:lnTo>
                      <a:pt x="61" y="31"/>
                    </a:lnTo>
                    <a:lnTo>
                      <a:pt x="62" y="29"/>
                    </a:lnTo>
                    <a:lnTo>
                      <a:pt x="62" y="28"/>
                    </a:lnTo>
                    <a:lnTo>
                      <a:pt x="67" y="25"/>
                    </a:lnTo>
                    <a:lnTo>
                      <a:pt x="68" y="24"/>
                    </a:lnTo>
                    <a:lnTo>
                      <a:pt x="72" y="23"/>
                    </a:lnTo>
                    <a:lnTo>
                      <a:pt x="74" y="21"/>
                    </a:lnTo>
                    <a:lnTo>
                      <a:pt x="79" y="16"/>
                    </a:lnTo>
                    <a:lnTo>
                      <a:pt x="83" y="14"/>
                    </a:lnTo>
                    <a:lnTo>
                      <a:pt x="86" y="13"/>
                    </a:lnTo>
                    <a:lnTo>
                      <a:pt x="86" y="14"/>
                    </a:lnTo>
                    <a:lnTo>
                      <a:pt x="88" y="15"/>
                    </a:lnTo>
                    <a:lnTo>
                      <a:pt x="91" y="15"/>
                    </a:lnTo>
                    <a:lnTo>
                      <a:pt x="94" y="16"/>
                    </a:lnTo>
                    <a:lnTo>
                      <a:pt x="97" y="19"/>
                    </a:lnTo>
                    <a:lnTo>
                      <a:pt x="98" y="21"/>
                    </a:lnTo>
                    <a:lnTo>
                      <a:pt x="101" y="23"/>
                    </a:lnTo>
                    <a:lnTo>
                      <a:pt x="112" y="23"/>
                    </a:lnTo>
                    <a:lnTo>
                      <a:pt x="113" y="24"/>
                    </a:lnTo>
                    <a:lnTo>
                      <a:pt x="116" y="25"/>
                    </a:lnTo>
                    <a:lnTo>
                      <a:pt x="117" y="25"/>
                    </a:lnTo>
                    <a:lnTo>
                      <a:pt x="119" y="26"/>
                    </a:lnTo>
                    <a:lnTo>
                      <a:pt x="127" y="31"/>
                    </a:lnTo>
                    <a:lnTo>
                      <a:pt x="138" y="34"/>
                    </a:lnTo>
                    <a:lnTo>
                      <a:pt x="148" y="35"/>
                    </a:lnTo>
                    <a:lnTo>
                      <a:pt x="151" y="36"/>
                    </a:lnTo>
                    <a:lnTo>
                      <a:pt x="152" y="38"/>
                    </a:lnTo>
                    <a:lnTo>
                      <a:pt x="160" y="41"/>
                    </a:lnTo>
                    <a:lnTo>
                      <a:pt x="160" y="43"/>
                    </a:lnTo>
                    <a:lnTo>
                      <a:pt x="162" y="44"/>
                    </a:lnTo>
                    <a:lnTo>
                      <a:pt x="163" y="45"/>
                    </a:lnTo>
                    <a:lnTo>
                      <a:pt x="165" y="45"/>
                    </a:lnTo>
                    <a:lnTo>
                      <a:pt x="172" y="49"/>
                    </a:lnTo>
                    <a:lnTo>
                      <a:pt x="178" y="55"/>
                    </a:lnTo>
                    <a:lnTo>
                      <a:pt x="182" y="60"/>
                    </a:lnTo>
                    <a:lnTo>
                      <a:pt x="187" y="65"/>
                    </a:lnTo>
                    <a:lnTo>
                      <a:pt x="190" y="67"/>
                    </a:lnTo>
                    <a:lnTo>
                      <a:pt x="197" y="67"/>
                    </a:lnTo>
                    <a:lnTo>
                      <a:pt x="200" y="69"/>
                    </a:lnTo>
                    <a:lnTo>
                      <a:pt x="200" y="73"/>
                    </a:lnTo>
                    <a:lnTo>
                      <a:pt x="197" y="75"/>
                    </a:lnTo>
                    <a:lnTo>
                      <a:pt x="194" y="75"/>
                    </a:lnTo>
                    <a:lnTo>
                      <a:pt x="192" y="77"/>
                    </a:lnTo>
                    <a:lnTo>
                      <a:pt x="192" y="79"/>
                    </a:lnTo>
                    <a:lnTo>
                      <a:pt x="196" y="83"/>
                    </a:lnTo>
                    <a:lnTo>
                      <a:pt x="197" y="86"/>
                    </a:lnTo>
                    <a:lnTo>
                      <a:pt x="200" y="87"/>
                    </a:lnTo>
                    <a:lnTo>
                      <a:pt x="200" y="88"/>
                    </a:lnTo>
                    <a:lnTo>
                      <a:pt x="202" y="91"/>
                    </a:lnTo>
                    <a:lnTo>
                      <a:pt x="204" y="94"/>
                    </a:lnTo>
                    <a:lnTo>
                      <a:pt x="205" y="97"/>
                    </a:lnTo>
                    <a:lnTo>
                      <a:pt x="209" y="101"/>
                    </a:lnTo>
                    <a:lnTo>
                      <a:pt x="210" y="103"/>
                    </a:lnTo>
                    <a:lnTo>
                      <a:pt x="214" y="104"/>
                    </a:lnTo>
                    <a:lnTo>
                      <a:pt x="216" y="104"/>
                    </a:lnTo>
                    <a:lnTo>
                      <a:pt x="219" y="107"/>
                    </a:lnTo>
                    <a:lnTo>
                      <a:pt x="219" y="108"/>
                    </a:lnTo>
                    <a:lnTo>
                      <a:pt x="220" y="109"/>
                    </a:lnTo>
                    <a:lnTo>
                      <a:pt x="224" y="109"/>
                    </a:lnTo>
                    <a:lnTo>
                      <a:pt x="226" y="111"/>
                    </a:lnTo>
                    <a:lnTo>
                      <a:pt x="227" y="113"/>
                    </a:lnTo>
                    <a:lnTo>
                      <a:pt x="227" y="114"/>
                    </a:lnTo>
                    <a:lnTo>
                      <a:pt x="229" y="116"/>
                    </a:lnTo>
                    <a:lnTo>
                      <a:pt x="236" y="116"/>
                    </a:lnTo>
                    <a:lnTo>
                      <a:pt x="234" y="117"/>
                    </a:lnTo>
                    <a:lnTo>
                      <a:pt x="231" y="122"/>
                    </a:lnTo>
                    <a:lnTo>
                      <a:pt x="227" y="122"/>
                    </a:lnTo>
                    <a:lnTo>
                      <a:pt x="225" y="121"/>
                    </a:lnTo>
                    <a:lnTo>
                      <a:pt x="221" y="117"/>
                    </a:lnTo>
                    <a:lnTo>
                      <a:pt x="210" y="117"/>
                    </a:lnTo>
                    <a:lnTo>
                      <a:pt x="202" y="114"/>
                    </a:lnTo>
                    <a:lnTo>
                      <a:pt x="199" y="112"/>
                    </a:lnTo>
                    <a:lnTo>
                      <a:pt x="196" y="109"/>
                    </a:lnTo>
                    <a:lnTo>
                      <a:pt x="195" y="107"/>
                    </a:lnTo>
                    <a:lnTo>
                      <a:pt x="195" y="106"/>
                    </a:lnTo>
                    <a:lnTo>
                      <a:pt x="194" y="106"/>
                    </a:lnTo>
                    <a:lnTo>
                      <a:pt x="191" y="104"/>
                    </a:lnTo>
                    <a:lnTo>
                      <a:pt x="185" y="98"/>
                    </a:lnTo>
                    <a:lnTo>
                      <a:pt x="178" y="91"/>
                    </a:lnTo>
                    <a:lnTo>
                      <a:pt x="171" y="87"/>
                    </a:lnTo>
                    <a:lnTo>
                      <a:pt x="162" y="84"/>
                    </a:lnTo>
                    <a:lnTo>
                      <a:pt x="158" y="84"/>
                    </a:lnTo>
                    <a:lnTo>
                      <a:pt x="155" y="86"/>
                    </a:lnTo>
                    <a:lnTo>
                      <a:pt x="153" y="88"/>
                    </a:lnTo>
                    <a:lnTo>
                      <a:pt x="152" y="89"/>
                    </a:lnTo>
                    <a:lnTo>
                      <a:pt x="151" y="92"/>
                    </a:lnTo>
                    <a:lnTo>
                      <a:pt x="148" y="93"/>
                    </a:lnTo>
                    <a:lnTo>
                      <a:pt x="147" y="94"/>
                    </a:lnTo>
                    <a:lnTo>
                      <a:pt x="147" y="99"/>
                    </a:lnTo>
                    <a:lnTo>
                      <a:pt x="146" y="101"/>
                    </a:lnTo>
                    <a:lnTo>
                      <a:pt x="145" y="103"/>
                    </a:lnTo>
                    <a:lnTo>
                      <a:pt x="145" y="104"/>
                    </a:lnTo>
                    <a:lnTo>
                      <a:pt x="130" y="104"/>
                    </a:lnTo>
                    <a:lnTo>
                      <a:pt x="122" y="102"/>
                    </a:lnTo>
                    <a:lnTo>
                      <a:pt x="112" y="94"/>
                    </a:lnTo>
                    <a:lnTo>
                      <a:pt x="104" y="92"/>
                    </a:lnTo>
                    <a:lnTo>
                      <a:pt x="102" y="92"/>
                    </a:lnTo>
                    <a:lnTo>
                      <a:pt x="99" y="93"/>
                    </a:lnTo>
                    <a:lnTo>
                      <a:pt x="99" y="94"/>
                    </a:lnTo>
                    <a:lnTo>
                      <a:pt x="87" y="94"/>
                    </a:lnTo>
                    <a:lnTo>
                      <a:pt x="84" y="92"/>
                    </a:lnTo>
                    <a:lnTo>
                      <a:pt x="84" y="88"/>
                    </a:lnTo>
                    <a:lnTo>
                      <a:pt x="87" y="87"/>
                    </a:lnTo>
                    <a:lnTo>
                      <a:pt x="88" y="86"/>
                    </a:lnTo>
                    <a:lnTo>
                      <a:pt x="91" y="84"/>
                    </a:lnTo>
                    <a:lnTo>
                      <a:pt x="93" y="84"/>
                    </a:lnTo>
                    <a:lnTo>
                      <a:pt x="94" y="83"/>
                    </a:lnTo>
                    <a:lnTo>
                      <a:pt x="92" y="79"/>
                    </a:lnTo>
                    <a:lnTo>
                      <a:pt x="91" y="75"/>
                    </a:lnTo>
                    <a:lnTo>
                      <a:pt x="89" y="73"/>
                    </a:lnTo>
                    <a:lnTo>
                      <a:pt x="89" y="65"/>
                    </a:lnTo>
                    <a:lnTo>
                      <a:pt x="84" y="60"/>
                    </a:lnTo>
                    <a:lnTo>
                      <a:pt x="81" y="58"/>
                    </a:lnTo>
                    <a:lnTo>
                      <a:pt x="78" y="57"/>
                    </a:lnTo>
                    <a:lnTo>
                      <a:pt x="74" y="55"/>
                    </a:lnTo>
                    <a:lnTo>
                      <a:pt x="72" y="54"/>
                    </a:lnTo>
                    <a:lnTo>
                      <a:pt x="62" y="52"/>
                    </a:lnTo>
                    <a:lnTo>
                      <a:pt x="49" y="50"/>
                    </a:lnTo>
                    <a:lnTo>
                      <a:pt x="47" y="50"/>
                    </a:lnTo>
                    <a:lnTo>
                      <a:pt x="45" y="48"/>
                    </a:lnTo>
                    <a:lnTo>
                      <a:pt x="43" y="47"/>
                    </a:lnTo>
                    <a:lnTo>
                      <a:pt x="42" y="44"/>
                    </a:lnTo>
                    <a:lnTo>
                      <a:pt x="37" y="41"/>
                    </a:lnTo>
                    <a:lnTo>
                      <a:pt x="34" y="41"/>
                    </a:lnTo>
                    <a:lnTo>
                      <a:pt x="34" y="38"/>
                    </a:lnTo>
                    <a:lnTo>
                      <a:pt x="32" y="43"/>
                    </a:lnTo>
                    <a:lnTo>
                      <a:pt x="29" y="45"/>
                    </a:lnTo>
                    <a:lnTo>
                      <a:pt x="25" y="45"/>
                    </a:lnTo>
                    <a:lnTo>
                      <a:pt x="24" y="44"/>
                    </a:lnTo>
                    <a:lnTo>
                      <a:pt x="24" y="39"/>
                    </a:lnTo>
                    <a:lnTo>
                      <a:pt x="23" y="38"/>
                    </a:lnTo>
                    <a:lnTo>
                      <a:pt x="23" y="35"/>
                    </a:lnTo>
                    <a:lnTo>
                      <a:pt x="22" y="34"/>
                    </a:lnTo>
                    <a:lnTo>
                      <a:pt x="19" y="33"/>
                    </a:lnTo>
                    <a:lnTo>
                      <a:pt x="18" y="31"/>
                    </a:lnTo>
                    <a:lnTo>
                      <a:pt x="15" y="31"/>
                    </a:lnTo>
                    <a:lnTo>
                      <a:pt x="15" y="30"/>
                    </a:lnTo>
                    <a:lnTo>
                      <a:pt x="20" y="28"/>
                    </a:lnTo>
                    <a:lnTo>
                      <a:pt x="27" y="26"/>
                    </a:lnTo>
                    <a:lnTo>
                      <a:pt x="32" y="25"/>
                    </a:lnTo>
                    <a:lnTo>
                      <a:pt x="35" y="23"/>
                    </a:lnTo>
                    <a:lnTo>
                      <a:pt x="33" y="23"/>
                    </a:lnTo>
                    <a:lnTo>
                      <a:pt x="28" y="24"/>
                    </a:lnTo>
                    <a:lnTo>
                      <a:pt x="22" y="25"/>
                    </a:lnTo>
                    <a:lnTo>
                      <a:pt x="19" y="25"/>
                    </a:lnTo>
                    <a:lnTo>
                      <a:pt x="18" y="24"/>
                    </a:lnTo>
                    <a:lnTo>
                      <a:pt x="15" y="24"/>
                    </a:lnTo>
                    <a:lnTo>
                      <a:pt x="14" y="23"/>
                    </a:lnTo>
                    <a:lnTo>
                      <a:pt x="12" y="18"/>
                    </a:lnTo>
                    <a:lnTo>
                      <a:pt x="7" y="15"/>
                    </a:lnTo>
                    <a:lnTo>
                      <a:pt x="4" y="15"/>
                    </a:lnTo>
                    <a:lnTo>
                      <a:pt x="3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3" y="4"/>
                    </a:lnTo>
                    <a:lnTo>
                      <a:pt x="15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1212"/>
              <p:cNvSpPr>
                <a:spLocks/>
              </p:cNvSpPr>
              <p:nvPr/>
            </p:nvSpPr>
            <p:spPr bwMode="auto">
              <a:xfrm>
                <a:off x="9398660" y="4490900"/>
                <a:ext cx="49741" cy="497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2" y="9"/>
                  </a:cxn>
                  <a:cxn ang="0">
                    <a:pos x="15" y="13"/>
                  </a:cxn>
                  <a:cxn ang="0">
                    <a:pos x="20" y="15"/>
                  </a:cxn>
                  <a:cxn ang="0">
                    <a:pos x="21" y="17"/>
                  </a:cxn>
                  <a:cxn ang="0">
                    <a:pos x="24" y="18"/>
                  </a:cxn>
                  <a:cxn ang="0">
                    <a:pos x="24" y="24"/>
                  </a:cxn>
                  <a:cxn ang="0">
                    <a:pos x="21" y="24"/>
                  </a:cxn>
                  <a:cxn ang="0">
                    <a:pos x="19" y="23"/>
                  </a:cxn>
                  <a:cxn ang="0">
                    <a:pos x="18" y="22"/>
                  </a:cxn>
                  <a:cxn ang="0">
                    <a:pos x="16" y="19"/>
                  </a:cxn>
                  <a:cxn ang="0">
                    <a:pos x="16" y="15"/>
                  </a:cxn>
                  <a:cxn ang="0">
                    <a:pos x="14" y="14"/>
                  </a:cxn>
                  <a:cxn ang="0">
                    <a:pos x="12" y="13"/>
                  </a:cxn>
                  <a:cxn ang="0">
                    <a:pos x="10" y="8"/>
                  </a:cxn>
                  <a:cxn ang="0">
                    <a:pos x="7" y="5"/>
                  </a:cxn>
                  <a:cxn ang="0">
                    <a:pos x="5" y="4"/>
                  </a:cxn>
                  <a:cxn ang="0">
                    <a:pos x="2" y="4"/>
                  </a:cxn>
                  <a:cxn ang="0">
                    <a:pos x="1" y="3"/>
                  </a:cxn>
                  <a:cxn ang="0">
                    <a:pos x="0" y="0"/>
                  </a:cxn>
                </a:cxnLst>
                <a:rect l="0" t="0" r="r" b="b"/>
                <a:pathLst>
                  <a:path w="24" h="24">
                    <a:moveTo>
                      <a:pt x="0" y="0"/>
                    </a:moveTo>
                    <a:lnTo>
                      <a:pt x="5" y="3"/>
                    </a:lnTo>
                    <a:lnTo>
                      <a:pt x="9" y="5"/>
                    </a:lnTo>
                    <a:lnTo>
                      <a:pt x="12" y="9"/>
                    </a:lnTo>
                    <a:lnTo>
                      <a:pt x="15" y="13"/>
                    </a:lnTo>
                    <a:lnTo>
                      <a:pt x="20" y="15"/>
                    </a:lnTo>
                    <a:lnTo>
                      <a:pt x="21" y="17"/>
                    </a:lnTo>
                    <a:lnTo>
                      <a:pt x="24" y="18"/>
                    </a:lnTo>
                    <a:lnTo>
                      <a:pt x="24" y="24"/>
                    </a:lnTo>
                    <a:lnTo>
                      <a:pt x="21" y="24"/>
                    </a:lnTo>
                    <a:lnTo>
                      <a:pt x="19" y="23"/>
                    </a:lnTo>
                    <a:lnTo>
                      <a:pt x="18" y="22"/>
                    </a:lnTo>
                    <a:lnTo>
                      <a:pt x="16" y="19"/>
                    </a:lnTo>
                    <a:lnTo>
                      <a:pt x="16" y="15"/>
                    </a:lnTo>
                    <a:lnTo>
                      <a:pt x="14" y="14"/>
                    </a:lnTo>
                    <a:lnTo>
                      <a:pt x="12" y="13"/>
                    </a:lnTo>
                    <a:lnTo>
                      <a:pt x="10" y="8"/>
                    </a:lnTo>
                    <a:lnTo>
                      <a:pt x="7" y="5"/>
                    </a:lnTo>
                    <a:lnTo>
                      <a:pt x="5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1213"/>
              <p:cNvSpPr>
                <a:spLocks/>
              </p:cNvSpPr>
              <p:nvPr/>
            </p:nvSpPr>
            <p:spPr bwMode="auto">
              <a:xfrm>
                <a:off x="9483635" y="4561366"/>
                <a:ext cx="24870" cy="3108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2"/>
                  </a:cxn>
                  <a:cxn ang="0">
                    <a:pos x="4" y="3"/>
                  </a:cxn>
                  <a:cxn ang="0">
                    <a:pos x="5" y="5"/>
                  </a:cxn>
                  <a:cxn ang="0">
                    <a:pos x="8" y="7"/>
                  </a:cxn>
                  <a:cxn ang="0">
                    <a:pos x="12" y="10"/>
                  </a:cxn>
                  <a:cxn ang="0">
                    <a:pos x="12" y="13"/>
                  </a:cxn>
                  <a:cxn ang="0">
                    <a:pos x="9" y="15"/>
                  </a:cxn>
                  <a:cxn ang="0">
                    <a:pos x="7" y="13"/>
                  </a:cxn>
                  <a:cxn ang="0">
                    <a:pos x="7" y="9"/>
                  </a:cxn>
                  <a:cxn ang="0">
                    <a:pos x="4" y="9"/>
                  </a:cxn>
                  <a:cxn ang="0">
                    <a:pos x="3" y="7"/>
                  </a:cxn>
                  <a:cxn ang="0">
                    <a:pos x="2" y="5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2" h="15">
                    <a:moveTo>
                      <a:pt x="0" y="0"/>
                    </a:moveTo>
                    <a:lnTo>
                      <a:pt x="2" y="2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8" y="7"/>
                    </a:lnTo>
                    <a:lnTo>
                      <a:pt x="12" y="10"/>
                    </a:lnTo>
                    <a:lnTo>
                      <a:pt x="12" y="13"/>
                    </a:lnTo>
                    <a:lnTo>
                      <a:pt x="9" y="15"/>
                    </a:lnTo>
                    <a:lnTo>
                      <a:pt x="7" y="13"/>
                    </a:lnTo>
                    <a:lnTo>
                      <a:pt x="7" y="9"/>
                    </a:lnTo>
                    <a:lnTo>
                      <a:pt x="4" y="9"/>
                    </a:lnTo>
                    <a:lnTo>
                      <a:pt x="3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1214"/>
              <p:cNvSpPr>
                <a:spLocks/>
              </p:cNvSpPr>
              <p:nvPr/>
            </p:nvSpPr>
            <p:spPr bwMode="auto">
              <a:xfrm>
                <a:off x="9647364" y="4673283"/>
                <a:ext cx="14508" cy="1865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2"/>
                  </a:cxn>
                  <a:cxn ang="0">
                    <a:pos x="7" y="5"/>
                  </a:cxn>
                  <a:cxn ang="0">
                    <a:pos x="7" y="9"/>
                  </a:cxn>
                  <a:cxn ang="0">
                    <a:pos x="4" y="8"/>
                  </a:cxn>
                  <a:cxn ang="0">
                    <a:pos x="3" y="7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0" t="0" r="r" b="b"/>
                <a:pathLst>
                  <a:path w="7" h="9">
                    <a:moveTo>
                      <a:pt x="0" y="0"/>
                    </a:moveTo>
                    <a:lnTo>
                      <a:pt x="3" y="2"/>
                    </a:lnTo>
                    <a:lnTo>
                      <a:pt x="7" y="5"/>
                    </a:lnTo>
                    <a:lnTo>
                      <a:pt x="7" y="9"/>
                    </a:lnTo>
                    <a:lnTo>
                      <a:pt x="4" y="8"/>
                    </a:lnTo>
                    <a:lnTo>
                      <a:pt x="3" y="7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1215"/>
              <p:cNvSpPr>
                <a:spLocks/>
              </p:cNvSpPr>
              <p:nvPr/>
            </p:nvSpPr>
            <p:spPr bwMode="auto">
              <a:xfrm>
                <a:off x="9612132" y="4660848"/>
                <a:ext cx="24870" cy="1243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7" y="1"/>
                  </a:cxn>
                  <a:cxn ang="0">
                    <a:pos x="12" y="6"/>
                  </a:cxn>
                  <a:cxn ang="0">
                    <a:pos x="9" y="6"/>
                  </a:cxn>
                  <a:cxn ang="0">
                    <a:pos x="5" y="5"/>
                  </a:cxn>
                  <a:cxn ang="0">
                    <a:pos x="2" y="4"/>
                  </a:cxn>
                  <a:cxn ang="0">
                    <a:pos x="1" y="3"/>
                  </a:cxn>
                  <a:cxn ang="0">
                    <a:pos x="0" y="0"/>
                  </a:cxn>
                </a:cxnLst>
                <a:rect l="0" t="0" r="r" b="b"/>
                <a:pathLst>
                  <a:path w="12" h="6">
                    <a:moveTo>
                      <a:pt x="0" y="0"/>
                    </a:moveTo>
                    <a:lnTo>
                      <a:pt x="4" y="0"/>
                    </a:lnTo>
                    <a:lnTo>
                      <a:pt x="7" y="1"/>
                    </a:lnTo>
                    <a:lnTo>
                      <a:pt x="12" y="6"/>
                    </a:lnTo>
                    <a:lnTo>
                      <a:pt x="9" y="6"/>
                    </a:lnTo>
                    <a:lnTo>
                      <a:pt x="5" y="5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1216"/>
              <p:cNvSpPr>
                <a:spLocks/>
              </p:cNvSpPr>
              <p:nvPr/>
            </p:nvSpPr>
            <p:spPr bwMode="auto">
              <a:xfrm>
                <a:off x="9614204" y="4629761"/>
                <a:ext cx="26944" cy="269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5"/>
                  </a:cxn>
                  <a:cxn ang="0">
                    <a:pos x="13" y="13"/>
                  </a:cxn>
                  <a:cxn ang="0">
                    <a:pos x="8" y="10"/>
                  </a:cxn>
                  <a:cxn ang="0">
                    <a:pos x="5" y="8"/>
                  </a:cxn>
                  <a:cxn ang="0">
                    <a:pos x="3" y="4"/>
                  </a:cxn>
                  <a:cxn ang="0">
                    <a:pos x="1" y="1"/>
                  </a:cxn>
                  <a:cxn ang="0">
                    <a:pos x="0" y="0"/>
                  </a:cxn>
                </a:cxnLst>
                <a:rect l="0" t="0" r="r" b="b"/>
                <a:pathLst>
                  <a:path w="13" h="13">
                    <a:moveTo>
                      <a:pt x="0" y="0"/>
                    </a:moveTo>
                    <a:lnTo>
                      <a:pt x="8" y="5"/>
                    </a:lnTo>
                    <a:lnTo>
                      <a:pt x="13" y="13"/>
                    </a:lnTo>
                    <a:lnTo>
                      <a:pt x="8" y="10"/>
                    </a:lnTo>
                    <a:lnTo>
                      <a:pt x="5" y="8"/>
                    </a:lnTo>
                    <a:lnTo>
                      <a:pt x="3" y="4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1217"/>
              <p:cNvSpPr>
                <a:spLocks/>
              </p:cNvSpPr>
              <p:nvPr/>
            </p:nvSpPr>
            <p:spPr bwMode="auto">
              <a:xfrm>
                <a:off x="9564463" y="4609035"/>
                <a:ext cx="31089" cy="1865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3" y="5"/>
                  </a:cxn>
                  <a:cxn ang="0">
                    <a:pos x="15" y="8"/>
                  </a:cxn>
                  <a:cxn ang="0">
                    <a:pos x="15" y="9"/>
                  </a:cxn>
                  <a:cxn ang="0">
                    <a:pos x="10" y="9"/>
                  </a:cxn>
                  <a:cxn ang="0">
                    <a:pos x="7" y="8"/>
                  </a:cxn>
                  <a:cxn ang="0">
                    <a:pos x="4" y="5"/>
                  </a:cxn>
                  <a:cxn ang="0">
                    <a:pos x="1" y="4"/>
                  </a:cxn>
                  <a:cxn ang="0">
                    <a:pos x="0" y="1"/>
                  </a:cxn>
                  <a:cxn ang="0">
                    <a:pos x="1" y="0"/>
                  </a:cxn>
                </a:cxnLst>
                <a:rect l="0" t="0" r="r" b="b"/>
                <a:pathLst>
                  <a:path w="15" h="9">
                    <a:moveTo>
                      <a:pt x="1" y="0"/>
                    </a:moveTo>
                    <a:lnTo>
                      <a:pt x="4" y="1"/>
                    </a:lnTo>
                    <a:lnTo>
                      <a:pt x="8" y="3"/>
                    </a:lnTo>
                    <a:lnTo>
                      <a:pt x="13" y="5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0" y="9"/>
                    </a:lnTo>
                    <a:lnTo>
                      <a:pt x="7" y="8"/>
                    </a:lnTo>
                    <a:lnTo>
                      <a:pt x="4" y="5"/>
                    </a:lnTo>
                    <a:lnTo>
                      <a:pt x="1" y="4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1218"/>
              <p:cNvSpPr>
                <a:spLocks/>
              </p:cNvSpPr>
              <p:nvPr/>
            </p:nvSpPr>
            <p:spPr bwMode="auto">
              <a:xfrm>
                <a:off x="9525085" y="4590382"/>
                <a:ext cx="20725" cy="82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10" y="4"/>
                  </a:cxn>
                  <a:cxn ang="0">
                    <a:pos x="7" y="4"/>
                  </a:cxn>
                  <a:cxn ang="0">
                    <a:pos x="0" y="0"/>
                  </a:cxn>
                </a:cxnLst>
                <a:rect l="0" t="0" r="r" b="b"/>
                <a:pathLst>
                  <a:path w="10" h="4">
                    <a:moveTo>
                      <a:pt x="0" y="0"/>
                    </a:moveTo>
                    <a:lnTo>
                      <a:pt x="3" y="0"/>
                    </a:lnTo>
                    <a:lnTo>
                      <a:pt x="10" y="4"/>
                    </a:lnTo>
                    <a:lnTo>
                      <a:pt x="7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1219"/>
              <p:cNvSpPr>
                <a:spLocks noEditPoints="1"/>
              </p:cNvSpPr>
              <p:nvPr/>
            </p:nvSpPr>
            <p:spPr bwMode="auto">
              <a:xfrm>
                <a:off x="9525085" y="4588310"/>
                <a:ext cx="6218" cy="207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3" y="1"/>
                  </a:cxn>
                  <a:cxn ang="0">
                    <a:pos x="2" y="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2" y="1"/>
                  </a:cxn>
                  <a:cxn ang="0">
                    <a:pos x="0" y="0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1"/>
                    </a:lnTo>
                    <a:lnTo>
                      <a:pt x="2" y="1"/>
                    </a:lnTo>
                    <a:close/>
                    <a:moveTo>
                      <a:pt x="0" y="0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1308"/>
              <p:cNvSpPr>
                <a:spLocks/>
              </p:cNvSpPr>
              <p:nvPr/>
            </p:nvSpPr>
            <p:spPr bwMode="auto">
              <a:xfrm>
                <a:off x="8834931" y="4501264"/>
                <a:ext cx="70466" cy="2072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9" y="2"/>
                  </a:cxn>
                  <a:cxn ang="0">
                    <a:pos x="29" y="3"/>
                  </a:cxn>
                  <a:cxn ang="0">
                    <a:pos x="30" y="5"/>
                  </a:cxn>
                  <a:cxn ang="0">
                    <a:pos x="32" y="5"/>
                  </a:cxn>
                  <a:cxn ang="0">
                    <a:pos x="34" y="8"/>
                  </a:cxn>
                  <a:cxn ang="0">
                    <a:pos x="34" y="10"/>
                  </a:cxn>
                  <a:cxn ang="0">
                    <a:pos x="27" y="10"/>
                  </a:cxn>
                  <a:cxn ang="0">
                    <a:pos x="25" y="9"/>
                  </a:cxn>
                  <a:cxn ang="0">
                    <a:pos x="22" y="7"/>
                  </a:cxn>
                  <a:cxn ang="0">
                    <a:pos x="20" y="5"/>
                  </a:cxn>
                  <a:cxn ang="0">
                    <a:pos x="2" y="5"/>
                  </a:cxn>
                  <a:cxn ang="0">
                    <a:pos x="1" y="4"/>
                  </a:cxn>
                  <a:cxn ang="0">
                    <a:pos x="0" y="4"/>
                  </a:cxn>
                  <a:cxn ang="0">
                    <a:pos x="0" y="3"/>
                  </a:cxn>
                  <a:cxn ang="0">
                    <a:pos x="1" y="2"/>
                  </a:cxn>
                  <a:cxn ang="0">
                    <a:pos x="2" y="2"/>
                  </a:cxn>
                  <a:cxn ang="0">
                    <a:pos x="2" y="0"/>
                  </a:cxn>
                </a:cxnLst>
                <a:rect l="0" t="0" r="r" b="b"/>
                <a:pathLst>
                  <a:path w="34" h="10">
                    <a:moveTo>
                      <a:pt x="2" y="0"/>
                    </a:moveTo>
                    <a:lnTo>
                      <a:pt x="21" y="0"/>
                    </a:lnTo>
                    <a:lnTo>
                      <a:pt x="21" y="2"/>
                    </a:lnTo>
                    <a:lnTo>
                      <a:pt x="29" y="2"/>
                    </a:lnTo>
                    <a:lnTo>
                      <a:pt x="29" y="3"/>
                    </a:lnTo>
                    <a:lnTo>
                      <a:pt x="30" y="5"/>
                    </a:lnTo>
                    <a:lnTo>
                      <a:pt x="32" y="5"/>
                    </a:lnTo>
                    <a:lnTo>
                      <a:pt x="34" y="8"/>
                    </a:lnTo>
                    <a:lnTo>
                      <a:pt x="34" y="10"/>
                    </a:lnTo>
                    <a:lnTo>
                      <a:pt x="27" y="10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20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1314"/>
              <p:cNvSpPr>
                <a:spLocks/>
              </p:cNvSpPr>
              <p:nvPr/>
            </p:nvSpPr>
            <p:spPr bwMode="auto">
              <a:xfrm>
                <a:off x="8743740" y="4130279"/>
                <a:ext cx="33161" cy="58031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6" y="1"/>
                  </a:cxn>
                  <a:cxn ang="0">
                    <a:pos x="9" y="1"/>
                  </a:cxn>
                  <a:cxn ang="0">
                    <a:pos x="11" y="2"/>
                  </a:cxn>
                  <a:cxn ang="0">
                    <a:pos x="11" y="5"/>
                  </a:cxn>
                  <a:cxn ang="0">
                    <a:pos x="14" y="5"/>
                  </a:cxn>
                  <a:cxn ang="0">
                    <a:pos x="14" y="11"/>
                  </a:cxn>
                  <a:cxn ang="0">
                    <a:pos x="15" y="13"/>
                  </a:cxn>
                  <a:cxn ang="0">
                    <a:pos x="16" y="15"/>
                  </a:cxn>
                  <a:cxn ang="0">
                    <a:pos x="16" y="17"/>
                  </a:cxn>
                  <a:cxn ang="0">
                    <a:pos x="15" y="18"/>
                  </a:cxn>
                  <a:cxn ang="0">
                    <a:pos x="10" y="18"/>
                  </a:cxn>
                  <a:cxn ang="0">
                    <a:pos x="10" y="21"/>
                  </a:cxn>
                  <a:cxn ang="0">
                    <a:pos x="12" y="26"/>
                  </a:cxn>
                  <a:cxn ang="0">
                    <a:pos x="12" y="28"/>
                  </a:cxn>
                  <a:cxn ang="0">
                    <a:pos x="11" y="28"/>
                  </a:cxn>
                  <a:cxn ang="0">
                    <a:pos x="10" y="27"/>
                  </a:cxn>
                  <a:cxn ang="0">
                    <a:pos x="9" y="27"/>
                  </a:cxn>
                  <a:cxn ang="0">
                    <a:pos x="7" y="26"/>
                  </a:cxn>
                  <a:cxn ang="0">
                    <a:pos x="7" y="21"/>
                  </a:cxn>
                  <a:cxn ang="0">
                    <a:pos x="6" y="21"/>
                  </a:cxn>
                  <a:cxn ang="0">
                    <a:pos x="2" y="17"/>
                  </a:cxn>
                  <a:cxn ang="0">
                    <a:pos x="2" y="13"/>
                  </a:cxn>
                  <a:cxn ang="0">
                    <a:pos x="7" y="13"/>
                  </a:cxn>
                  <a:cxn ang="0">
                    <a:pos x="9" y="12"/>
                  </a:cxn>
                  <a:cxn ang="0">
                    <a:pos x="6" y="7"/>
                  </a:cxn>
                  <a:cxn ang="0">
                    <a:pos x="4" y="5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4" y="0"/>
                  </a:cxn>
                </a:cxnLst>
                <a:rect l="0" t="0" r="r" b="b"/>
                <a:pathLst>
                  <a:path w="16" h="28">
                    <a:moveTo>
                      <a:pt x="4" y="0"/>
                    </a:moveTo>
                    <a:lnTo>
                      <a:pt x="6" y="1"/>
                    </a:lnTo>
                    <a:lnTo>
                      <a:pt x="9" y="1"/>
                    </a:lnTo>
                    <a:lnTo>
                      <a:pt x="11" y="2"/>
                    </a:lnTo>
                    <a:lnTo>
                      <a:pt x="11" y="5"/>
                    </a:lnTo>
                    <a:lnTo>
                      <a:pt x="14" y="5"/>
                    </a:lnTo>
                    <a:lnTo>
                      <a:pt x="14" y="11"/>
                    </a:lnTo>
                    <a:lnTo>
                      <a:pt x="15" y="13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5" y="18"/>
                    </a:lnTo>
                    <a:lnTo>
                      <a:pt x="10" y="18"/>
                    </a:lnTo>
                    <a:lnTo>
                      <a:pt x="10" y="21"/>
                    </a:lnTo>
                    <a:lnTo>
                      <a:pt x="12" y="26"/>
                    </a:lnTo>
                    <a:lnTo>
                      <a:pt x="12" y="28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27"/>
                    </a:lnTo>
                    <a:lnTo>
                      <a:pt x="7" y="26"/>
                    </a:lnTo>
                    <a:lnTo>
                      <a:pt x="7" y="21"/>
                    </a:lnTo>
                    <a:lnTo>
                      <a:pt x="6" y="21"/>
                    </a:lnTo>
                    <a:lnTo>
                      <a:pt x="2" y="17"/>
                    </a:lnTo>
                    <a:lnTo>
                      <a:pt x="2" y="13"/>
                    </a:lnTo>
                    <a:lnTo>
                      <a:pt x="7" y="13"/>
                    </a:lnTo>
                    <a:lnTo>
                      <a:pt x="9" y="12"/>
                    </a:lnTo>
                    <a:lnTo>
                      <a:pt x="6" y="7"/>
                    </a:lnTo>
                    <a:lnTo>
                      <a:pt x="4" y="5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1318"/>
              <p:cNvSpPr>
                <a:spLocks/>
              </p:cNvSpPr>
              <p:nvPr/>
            </p:nvSpPr>
            <p:spPr bwMode="auto">
              <a:xfrm>
                <a:off x="8737523" y="4188310"/>
                <a:ext cx="18653" cy="16580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7" y="2"/>
                  </a:cxn>
                  <a:cxn ang="0">
                    <a:pos x="8" y="2"/>
                  </a:cxn>
                  <a:cxn ang="0">
                    <a:pos x="9" y="0"/>
                  </a:cxn>
                  <a:cxn ang="0">
                    <a:pos x="9" y="3"/>
                  </a:cxn>
                  <a:cxn ang="0">
                    <a:pos x="8" y="6"/>
                  </a:cxn>
                  <a:cxn ang="0">
                    <a:pos x="3" y="8"/>
                  </a:cxn>
                  <a:cxn ang="0">
                    <a:pos x="2" y="7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4" y="0"/>
                  </a:cxn>
                </a:cxnLst>
                <a:rect l="0" t="0" r="r" b="b"/>
                <a:pathLst>
                  <a:path w="9" h="8">
                    <a:moveTo>
                      <a:pt x="4" y="0"/>
                    </a:moveTo>
                    <a:lnTo>
                      <a:pt x="7" y="2"/>
                    </a:lnTo>
                    <a:lnTo>
                      <a:pt x="8" y="2"/>
                    </a:lnTo>
                    <a:lnTo>
                      <a:pt x="9" y="0"/>
                    </a:lnTo>
                    <a:lnTo>
                      <a:pt x="9" y="3"/>
                    </a:lnTo>
                    <a:lnTo>
                      <a:pt x="8" y="6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4" name="Group 1114"/>
            <p:cNvGrpSpPr/>
            <p:nvPr/>
          </p:nvGrpSpPr>
          <p:grpSpPr>
            <a:xfrm>
              <a:off x="4510234" y="2228876"/>
              <a:ext cx="2955778" cy="2177942"/>
              <a:chOff x="6389342" y="1817332"/>
              <a:chExt cx="3937813" cy="290154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35" name="Freeform 1297"/>
              <p:cNvSpPr>
                <a:spLocks/>
              </p:cNvSpPr>
              <p:nvPr/>
            </p:nvSpPr>
            <p:spPr bwMode="auto">
              <a:xfrm>
                <a:off x="7676385" y="4196600"/>
                <a:ext cx="47669" cy="95337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10" y="7"/>
                  </a:cxn>
                  <a:cxn ang="0">
                    <a:pos x="17" y="13"/>
                  </a:cxn>
                  <a:cxn ang="0">
                    <a:pos x="22" y="19"/>
                  </a:cxn>
                  <a:cxn ang="0">
                    <a:pos x="23" y="28"/>
                  </a:cxn>
                  <a:cxn ang="0">
                    <a:pos x="23" y="32"/>
                  </a:cxn>
                  <a:cxn ang="0">
                    <a:pos x="22" y="35"/>
                  </a:cxn>
                  <a:cxn ang="0">
                    <a:pos x="17" y="43"/>
                  </a:cxn>
                  <a:cxn ang="0">
                    <a:pos x="14" y="44"/>
                  </a:cxn>
                  <a:cxn ang="0">
                    <a:pos x="10" y="46"/>
                  </a:cxn>
                  <a:cxn ang="0">
                    <a:pos x="7" y="44"/>
                  </a:cxn>
                  <a:cxn ang="0">
                    <a:pos x="4" y="43"/>
                  </a:cxn>
                  <a:cxn ang="0">
                    <a:pos x="2" y="41"/>
                  </a:cxn>
                  <a:cxn ang="0">
                    <a:pos x="0" y="37"/>
                  </a:cxn>
                  <a:cxn ang="0">
                    <a:pos x="0" y="34"/>
                  </a:cxn>
                  <a:cxn ang="0">
                    <a:pos x="2" y="23"/>
                  </a:cxn>
                  <a:cxn ang="0">
                    <a:pos x="4" y="12"/>
                  </a:cxn>
                  <a:cxn ang="0">
                    <a:pos x="5" y="0"/>
                  </a:cxn>
                </a:cxnLst>
                <a:rect l="0" t="0" r="r" b="b"/>
                <a:pathLst>
                  <a:path w="23" h="46">
                    <a:moveTo>
                      <a:pt x="5" y="0"/>
                    </a:moveTo>
                    <a:lnTo>
                      <a:pt x="10" y="7"/>
                    </a:lnTo>
                    <a:lnTo>
                      <a:pt x="17" y="13"/>
                    </a:lnTo>
                    <a:lnTo>
                      <a:pt x="22" y="19"/>
                    </a:lnTo>
                    <a:lnTo>
                      <a:pt x="23" y="28"/>
                    </a:lnTo>
                    <a:lnTo>
                      <a:pt x="23" y="32"/>
                    </a:lnTo>
                    <a:lnTo>
                      <a:pt x="22" y="35"/>
                    </a:lnTo>
                    <a:lnTo>
                      <a:pt x="17" y="43"/>
                    </a:lnTo>
                    <a:lnTo>
                      <a:pt x="14" y="44"/>
                    </a:lnTo>
                    <a:lnTo>
                      <a:pt x="10" y="46"/>
                    </a:lnTo>
                    <a:lnTo>
                      <a:pt x="7" y="44"/>
                    </a:lnTo>
                    <a:lnTo>
                      <a:pt x="4" y="43"/>
                    </a:lnTo>
                    <a:lnTo>
                      <a:pt x="2" y="41"/>
                    </a:lnTo>
                    <a:lnTo>
                      <a:pt x="0" y="37"/>
                    </a:lnTo>
                    <a:lnTo>
                      <a:pt x="0" y="34"/>
                    </a:lnTo>
                    <a:lnTo>
                      <a:pt x="2" y="23"/>
                    </a:lnTo>
                    <a:lnTo>
                      <a:pt x="4" y="1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1298"/>
              <p:cNvSpPr>
                <a:spLocks/>
              </p:cNvSpPr>
              <p:nvPr/>
            </p:nvSpPr>
            <p:spPr bwMode="auto">
              <a:xfrm>
                <a:off x="8051513" y="4296082"/>
                <a:ext cx="254922" cy="27564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9" y="3"/>
                  </a:cxn>
                  <a:cxn ang="0">
                    <a:pos x="24" y="4"/>
                  </a:cxn>
                  <a:cxn ang="0">
                    <a:pos x="34" y="11"/>
                  </a:cxn>
                  <a:cxn ang="0">
                    <a:pos x="40" y="20"/>
                  </a:cxn>
                  <a:cxn ang="0">
                    <a:pos x="41" y="21"/>
                  </a:cxn>
                  <a:cxn ang="0">
                    <a:pos x="46" y="23"/>
                  </a:cxn>
                  <a:cxn ang="0">
                    <a:pos x="54" y="29"/>
                  </a:cxn>
                  <a:cxn ang="0">
                    <a:pos x="64" y="39"/>
                  </a:cxn>
                  <a:cxn ang="0">
                    <a:pos x="80" y="49"/>
                  </a:cxn>
                  <a:cxn ang="0">
                    <a:pos x="85" y="50"/>
                  </a:cxn>
                  <a:cxn ang="0">
                    <a:pos x="93" y="57"/>
                  </a:cxn>
                  <a:cxn ang="0">
                    <a:pos x="92" y="60"/>
                  </a:cxn>
                  <a:cxn ang="0">
                    <a:pos x="95" y="62"/>
                  </a:cxn>
                  <a:cxn ang="0">
                    <a:pos x="99" y="65"/>
                  </a:cxn>
                  <a:cxn ang="0">
                    <a:pos x="98" y="72"/>
                  </a:cxn>
                  <a:cxn ang="0">
                    <a:pos x="105" y="76"/>
                  </a:cxn>
                  <a:cxn ang="0">
                    <a:pos x="107" y="83"/>
                  </a:cxn>
                  <a:cxn ang="0">
                    <a:pos x="110" y="87"/>
                  </a:cxn>
                  <a:cxn ang="0">
                    <a:pos x="114" y="91"/>
                  </a:cxn>
                  <a:cxn ang="0">
                    <a:pos x="120" y="94"/>
                  </a:cxn>
                  <a:cxn ang="0">
                    <a:pos x="123" y="98"/>
                  </a:cxn>
                  <a:cxn ang="0">
                    <a:pos x="120" y="117"/>
                  </a:cxn>
                  <a:cxn ang="0">
                    <a:pos x="118" y="131"/>
                  </a:cxn>
                  <a:cxn ang="0">
                    <a:pos x="114" y="133"/>
                  </a:cxn>
                  <a:cxn ang="0">
                    <a:pos x="107" y="131"/>
                  </a:cxn>
                  <a:cxn ang="0">
                    <a:pos x="102" y="125"/>
                  </a:cxn>
                  <a:cxn ang="0">
                    <a:pos x="100" y="122"/>
                  </a:cxn>
                  <a:cxn ang="0">
                    <a:pos x="70" y="96"/>
                  </a:cxn>
                  <a:cxn ang="0">
                    <a:pos x="62" y="79"/>
                  </a:cxn>
                  <a:cxn ang="0">
                    <a:pos x="55" y="69"/>
                  </a:cxn>
                  <a:cxn ang="0">
                    <a:pos x="54" y="65"/>
                  </a:cxn>
                  <a:cxn ang="0">
                    <a:pos x="48" y="64"/>
                  </a:cxn>
                  <a:cxn ang="0">
                    <a:pos x="44" y="58"/>
                  </a:cxn>
                  <a:cxn ang="0">
                    <a:pos x="41" y="49"/>
                  </a:cxn>
                  <a:cxn ang="0">
                    <a:pos x="38" y="43"/>
                  </a:cxn>
                  <a:cxn ang="0">
                    <a:pos x="26" y="35"/>
                  </a:cxn>
                  <a:cxn ang="0">
                    <a:pos x="24" y="29"/>
                  </a:cxn>
                  <a:cxn ang="0">
                    <a:pos x="20" y="23"/>
                  </a:cxn>
                  <a:cxn ang="0">
                    <a:pos x="16" y="20"/>
                  </a:cxn>
                  <a:cxn ang="0">
                    <a:pos x="9" y="19"/>
                  </a:cxn>
                  <a:cxn ang="0">
                    <a:pos x="3" y="9"/>
                  </a:cxn>
                  <a:cxn ang="0">
                    <a:pos x="0" y="0"/>
                  </a:cxn>
                </a:cxnLst>
                <a:rect l="0" t="0" r="r" b="b"/>
                <a:pathLst>
                  <a:path w="123" h="133">
                    <a:moveTo>
                      <a:pt x="0" y="0"/>
                    </a:moveTo>
                    <a:lnTo>
                      <a:pt x="5" y="0"/>
                    </a:lnTo>
                    <a:lnTo>
                      <a:pt x="6" y="1"/>
                    </a:lnTo>
                    <a:lnTo>
                      <a:pt x="9" y="3"/>
                    </a:lnTo>
                    <a:lnTo>
                      <a:pt x="10" y="4"/>
                    </a:lnTo>
                    <a:lnTo>
                      <a:pt x="24" y="4"/>
                    </a:lnTo>
                    <a:lnTo>
                      <a:pt x="29" y="6"/>
                    </a:lnTo>
                    <a:lnTo>
                      <a:pt x="34" y="11"/>
                    </a:lnTo>
                    <a:lnTo>
                      <a:pt x="39" y="19"/>
                    </a:lnTo>
                    <a:lnTo>
                      <a:pt x="40" y="20"/>
                    </a:lnTo>
                    <a:lnTo>
                      <a:pt x="41" y="20"/>
                    </a:lnTo>
                    <a:lnTo>
                      <a:pt x="41" y="21"/>
                    </a:lnTo>
                    <a:lnTo>
                      <a:pt x="43" y="21"/>
                    </a:lnTo>
                    <a:lnTo>
                      <a:pt x="46" y="23"/>
                    </a:lnTo>
                    <a:lnTo>
                      <a:pt x="50" y="25"/>
                    </a:lnTo>
                    <a:lnTo>
                      <a:pt x="54" y="29"/>
                    </a:lnTo>
                    <a:lnTo>
                      <a:pt x="56" y="33"/>
                    </a:lnTo>
                    <a:lnTo>
                      <a:pt x="64" y="39"/>
                    </a:lnTo>
                    <a:lnTo>
                      <a:pt x="70" y="45"/>
                    </a:lnTo>
                    <a:lnTo>
                      <a:pt x="80" y="49"/>
                    </a:lnTo>
                    <a:lnTo>
                      <a:pt x="83" y="50"/>
                    </a:lnTo>
                    <a:lnTo>
                      <a:pt x="85" y="50"/>
                    </a:lnTo>
                    <a:lnTo>
                      <a:pt x="89" y="53"/>
                    </a:lnTo>
                    <a:lnTo>
                      <a:pt x="93" y="57"/>
                    </a:lnTo>
                    <a:lnTo>
                      <a:pt x="93" y="59"/>
                    </a:lnTo>
                    <a:lnTo>
                      <a:pt x="92" y="60"/>
                    </a:lnTo>
                    <a:lnTo>
                      <a:pt x="92" y="62"/>
                    </a:lnTo>
                    <a:lnTo>
                      <a:pt x="95" y="62"/>
                    </a:lnTo>
                    <a:lnTo>
                      <a:pt x="98" y="63"/>
                    </a:lnTo>
                    <a:lnTo>
                      <a:pt x="99" y="65"/>
                    </a:lnTo>
                    <a:lnTo>
                      <a:pt x="98" y="69"/>
                    </a:lnTo>
                    <a:lnTo>
                      <a:pt x="98" y="72"/>
                    </a:lnTo>
                    <a:lnTo>
                      <a:pt x="102" y="76"/>
                    </a:lnTo>
                    <a:lnTo>
                      <a:pt x="105" y="76"/>
                    </a:lnTo>
                    <a:lnTo>
                      <a:pt x="105" y="79"/>
                    </a:lnTo>
                    <a:lnTo>
                      <a:pt x="107" y="83"/>
                    </a:lnTo>
                    <a:lnTo>
                      <a:pt x="108" y="86"/>
                    </a:lnTo>
                    <a:lnTo>
                      <a:pt x="110" y="87"/>
                    </a:lnTo>
                    <a:lnTo>
                      <a:pt x="112" y="89"/>
                    </a:lnTo>
                    <a:lnTo>
                      <a:pt x="114" y="91"/>
                    </a:lnTo>
                    <a:lnTo>
                      <a:pt x="115" y="92"/>
                    </a:lnTo>
                    <a:lnTo>
                      <a:pt x="120" y="94"/>
                    </a:lnTo>
                    <a:lnTo>
                      <a:pt x="122" y="96"/>
                    </a:lnTo>
                    <a:lnTo>
                      <a:pt x="123" y="98"/>
                    </a:lnTo>
                    <a:lnTo>
                      <a:pt x="123" y="116"/>
                    </a:lnTo>
                    <a:lnTo>
                      <a:pt x="120" y="117"/>
                    </a:lnTo>
                    <a:lnTo>
                      <a:pt x="120" y="130"/>
                    </a:lnTo>
                    <a:lnTo>
                      <a:pt x="118" y="131"/>
                    </a:lnTo>
                    <a:lnTo>
                      <a:pt x="117" y="132"/>
                    </a:lnTo>
                    <a:lnTo>
                      <a:pt x="114" y="133"/>
                    </a:lnTo>
                    <a:lnTo>
                      <a:pt x="108" y="133"/>
                    </a:lnTo>
                    <a:lnTo>
                      <a:pt x="107" y="131"/>
                    </a:lnTo>
                    <a:lnTo>
                      <a:pt x="103" y="127"/>
                    </a:lnTo>
                    <a:lnTo>
                      <a:pt x="102" y="125"/>
                    </a:lnTo>
                    <a:lnTo>
                      <a:pt x="100" y="123"/>
                    </a:lnTo>
                    <a:lnTo>
                      <a:pt x="100" y="122"/>
                    </a:lnTo>
                    <a:lnTo>
                      <a:pt x="78" y="104"/>
                    </a:lnTo>
                    <a:lnTo>
                      <a:pt x="70" y="96"/>
                    </a:lnTo>
                    <a:lnTo>
                      <a:pt x="67" y="88"/>
                    </a:lnTo>
                    <a:lnTo>
                      <a:pt x="62" y="79"/>
                    </a:lnTo>
                    <a:lnTo>
                      <a:pt x="58" y="72"/>
                    </a:lnTo>
                    <a:lnTo>
                      <a:pt x="55" y="69"/>
                    </a:lnTo>
                    <a:lnTo>
                      <a:pt x="54" y="69"/>
                    </a:lnTo>
                    <a:lnTo>
                      <a:pt x="54" y="65"/>
                    </a:lnTo>
                    <a:lnTo>
                      <a:pt x="53" y="64"/>
                    </a:lnTo>
                    <a:lnTo>
                      <a:pt x="48" y="64"/>
                    </a:lnTo>
                    <a:lnTo>
                      <a:pt x="45" y="62"/>
                    </a:lnTo>
                    <a:lnTo>
                      <a:pt x="44" y="58"/>
                    </a:lnTo>
                    <a:lnTo>
                      <a:pt x="44" y="54"/>
                    </a:lnTo>
                    <a:lnTo>
                      <a:pt x="41" y="49"/>
                    </a:lnTo>
                    <a:lnTo>
                      <a:pt x="40" y="45"/>
                    </a:lnTo>
                    <a:lnTo>
                      <a:pt x="38" y="43"/>
                    </a:lnTo>
                    <a:lnTo>
                      <a:pt x="28" y="38"/>
                    </a:lnTo>
                    <a:lnTo>
                      <a:pt x="26" y="35"/>
                    </a:lnTo>
                    <a:lnTo>
                      <a:pt x="25" y="32"/>
                    </a:lnTo>
                    <a:lnTo>
                      <a:pt x="24" y="29"/>
                    </a:lnTo>
                    <a:lnTo>
                      <a:pt x="21" y="26"/>
                    </a:lnTo>
                    <a:lnTo>
                      <a:pt x="20" y="23"/>
                    </a:lnTo>
                    <a:lnTo>
                      <a:pt x="19" y="21"/>
                    </a:lnTo>
                    <a:lnTo>
                      <a:pt x="16" y="20"/>
                    </a:lnTo>
                    <a:lnTo>
                      <a:pt x="11" y="20"/>
                    </a:lnTo>
                    <a:lnTo>
                      <a:pt x="9" y="19"/>
                    </a:lnTo>
                    <a:lnTo>
                      <a:pt x="8" y="16"/>
                    </a:lnTo>
                    <a:lnTo>
                      <a:pt x="3" y="9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1299"/>
              <p:cNvSpPr>
                <a:spLocks/>
              </p:cNvSpPr>
              <p:nvPr/>
            </p:nvSpPr>
            <p:spPr bwMode="auto">
              <a:xfrm>
                <a:off x="8378974" y="4262922"/>
                <a:ext cx="244559" cy="267357"/>
              </a:xfrm>
              <a:custGeom>
                <a:avLst/>
                <a:gdLst/>
                <a:ahLst/>
                <a:cxnLst>
                  <a:cxn ang="0">
                    <a:pos x="97" y="0"/>
                  </a:cxn>
                  <a:cxn ang="0">
                    <a:pos x="100" y="2"/>
                  </a:cxn>
                  <a:cxn ang="0">
                    <a:pos x="108" y="16"/>
                  </a:cxn>
                  <a:cxn ang="0">
                    <a:pos x="113" y="17"/>
                  </a:cxn>
                  <a:cxn ang="0">
                    <a:pos x="118" y="19"/>
                  </a:cxn>
                  <a:cxn ang="0">
                    <a:pos x="117" y="24"/>
                  </a:cxn>
                  <a:cxn ang="0">
                    <a:pos x="109" y="25"/>
                  </a:cxn>
                  <a:cxn ang="0">
                    <a:pos x="111" y="29"/>
                  </a:cxn>
                  <a:cxn ang="0">
                    <a:pos x="107" y="30"/>
                  </a:cxn>
                  <a:cxn ang="0">
                    <a:pos x="100" y="34"/>
                  </a:cxn>
                  <a:cxn ang="0">
                    <a:pos x="100" y="36"/>
                  </a:cxn>
                  <a:cxn ang="0">
                    <a:pos x="98" y="40"/>
                  </a:cxn>
                  <a:cxn ang="0">
                    <a:pos x="104" y="55"/>
                  </a:cxn>
                  <a:cxn ang="0">
                    <a:pos x="116" y="66"/>
                  </a:cxn>
                  <a:cxn ang="0">
                    <a:pos x="103" y="71"/>
                  </a:cxn>
                  <a:cxn ang="0">
                    <a:pos x="99" y="81"/>
                  </a:cxn>
                  <a:cxn ang="0">
                    <a:pos x="95" y="90"/>
                  </a:cxn>
                  <a:cxn ang="0">
                    <a:pos x="93" y="95"/>
                  </a:cxn>
                  <a:cxn ang="0">
                    <a:pos x="87" y="105"/>
                  </a:cxn>
                  <a:cxn ang="0">
                    <a:pos x="89" y="112"/>
                  </a:cxn>
                  <a:cxn ang="0">
                    <a:pos x="85" y="118"/>
                  </a:cxn>
                  <a:cxn ang="0">
                    <a:pos x="84" y="123"/>
                  </a:cxn>
                  <a:cxn ang="0">
                    <a:pos x="77" y="128"/>
                  </a:cxn>
                  <a:cxn ang="0">
                    <a:pos x="69" y="129"/>
                  </a:cxn>
                  <a:cxn ang="0">
                    <a:pos x="65" y="125"/>
                  </a:cxn>
                  <a:cxn ang="0">
                    <a:pos x="62" y="123"/>
                  </a:cxn>
                  <a:cxn ang="0">
                    <a:pos x="55" y="119"/>
                  </a:cxn>
                  <a:cxn ang="0">
                    <a:pos x="45" y="118"/>
                  </a:cxn>
                  <a:cxn ang="0">
                    <a:pos x="42" y="122"/>
                  </a:cxn>
                  <a:cxn ang="0">
                    <a:pos x="34" y="120"/>
                  </a:cxn>
                  <a:cxn ang="0">
                    <a:pos x="30" y="114"/>
                  </a:cxn>
                  <a:cxn ang="0">
                    <a:pos x="25" y="115"/>
                  </a:cxn>
                  <a:cxn ang="0">
                    <a:pos x="15" y="110"/>
                  </a:cxn>
                  <a:cxn ang="0">
                    <a:pos x="14" y="99"/>
                  </a:cxn>
                  <a:cxn ang="0">
                    <a:pos x="11" y="90"/>
                  </a:cxn>
                  <a:cxn ang="0">
                    <a:pos x="6" y="89"/>
                  </a:cxn>
                  <a:cxn ang="0">
                    <a:pos x="1" y="79"/>
                  </a:cxn>
                  <a:cxn ang="0">
                    <a:pos x="0" y="73"/>
                  </a:cxn>
                  <a:cxn ang="0">
                    <a:pos x="3" y="68"/>
                  </a:cxn>
                  <a:cxn ang="0">
                    <a:pos x="21" y="66"/>
                  </a:cxn>
                  <a:cxn ang="0">
                    <a:pos x="28" y="56"/>
                  </a:cxn>
                  <a:cxn ang="0">
                    <a:pos x="30" y="53"/>
                  </a:cxn>
                  <a:cxn ang="0">
                    <a:pos x="34" y="48"/>
                  </a:cxn>
                  <a:cxn ang="0">
                    <a:pos x="43" y="46"/>
                  </a:cxn>
                  <a:cxn ang="0">
                    <a:pos x="50" y="39"/>
                  </a:cxn>
                  <a:cxn ang="0">
                    <a:pos x="52" y="36"/>
                  </a:cxn>
                  <a:cxn ang="0">
                    <a:pos x="58" y="31"/>
                  </a:cxn>
                  <a:cxn ang="0">
                    <a:pos x="59" y="30"/>
                  </a:cxn>
                  <a:cxn ang="0">
                    <a:pos x="62" y="26"/>
                  </a:cxn>
                  <a:cxn ang="0">
                    <a:pos x="72" y="24"/>
                  </a:cxn>
                  <a:cxn ang="0">
                    <a:pos x="75" y="21"/>
                  </a:cxn>
                  <a:cxn ang="0">
                    <a:pos x="89" y="2"/>
                  </a:cxn>
                </a:cxnLst>
                <a:rect l="0" t="0" r="r" b="b"/>
                <a:pathLst>
                  <a:path w="118" h="129">
                    <a:moveTo>
                      <a:pt x="94" y="0"/>
                    </a:moveTo>
                    <a:lnTo>
                      <a:pt x="97" y="0"/>
                    </a:lnTo>
                    <a:lnTo>
                      <a:pt x="99" y="1"/>
                    </a:lnTo>
                    <a:lnTo>
                      <a:pt x="100" y="2"/>
                    </a:lnTo>
                    <a:lnTo>
                      <a:pt x="100" y="12"/>
                    </a:lnTo>
                    <a:lnTo>
                      <a:pt x="108" y="16"/>
                    </a:lnTo>
                    <a:lnTo>
                      <a:pt x="111" y="16"/>
                    </a:lnTo>
                    <a:lnTo>
                      <a:pt x="113" y="17"/>
                    </a:lnTo>
                    <a:lnTo>
                      <a:pt x="116" y="17"/>
                    </a:lnTo>
                    <a:lnTo>
                      <a:pt x="118" y="19"/>
                    </a:lnTo>
                    <a:lnTo>
                      <a:pt x="118" y="22"/>
                    </a:lnTo>
                    <a:lnTo>
                      <a:pt x="117" y="24"/>
                    </a:lnTo>
                    <a:lnTo>
                      <a:pt x="111" y="24"/>
                    </a:lnTo>
                    <a:lnTo>
                      <a:pt x="109" y="25"/>
                    </a:lnTo>
                    <a:lnTo>
                      <a:pt x="109" y="29"/>
                    </a:lnTo>
                    <a:lnTo>
                      <a:pt x="111" y="29"/>
                    </a:lnTo>
                    <a:lnTo>
                      <a:pt x="109" y="30"/>
                    </a:lnTo>
                    <a:lnTo>
                      <a:pt x="107" y="30"/>
                    </a:lnTo>
                    <a:lnTo>
                      <a:pt x="102" y="32"/>
                    </a:lnTo>
                    <a:lnTo>
                      <a:pt x="100" y="34"/>
                    </a:lnTo>
                    <a:lnTo>
                      <a:pt x="99" y="34"/>
                    </a:lnTo>
                    <a:lnTo>
                      <a:pt x="100" y="36"/>
                    </a:lnTo>
                    <a:lnTo>
                      <a:pt x="100" y="37"/>
                    </a:lnTo>
                    <a:lnTo>
                      <a:pt x="98" y="40"/>
                    </a:lnTo>
                    <a:lnTo>
                      <a:pt x="99" y="46"/>
                    </a:lnTo>
                    <a:lnTo>
                      <a:pt x="104" y="55"/>
                    </a:lnTo>
                    <a:lnTo>
                      <a:pt x="109" y="63"/>
                    </a:lnTo>
                    <a:lnTo>
                      <a:pt x="116" y="66"/>
                    </a:lnTo>
                    <a:lnTo>
                      <a:pt x="113" y="71"/>
                    </a:lnTo>
                    <a:lnTo>
                      <a:pt x="103" y="71"/>
                    </a:lnTo>
                    <a:lnTo>
                      <a:pt x="100" y="76"/>
                    </a:lnTo>
                    <a:lnTo>
                      <a:pt x="99" y="81"/>
                    </a:lnTo>
                    <a:lnTo>
                      <a:pt x="98" y="85"/>
                    </a:lnTo>
                    <a:lnTo>
                      <a:pt x="95" y="90"/>
                    </a:lnTo>
                    <a:lnTo>
                      <a:pt x="95" y="94"/>
                    </a:lnTo>
                    <a:lnTo>
                      <a:pt x="93" y="95"/>
                    </a:lnTo>
                    <a:lnTo>
                      <a:pt x="87" y="102"/>
                    </a:lnTo>
                    <a:lnTo>
                      <a:pt x="87" y="105"/>
                    </a:lnTo>
                    <a:lnTo>
                      <a:pt x="89" y="108"/>
                    </a:lnTo>
                    <a:lnTo>
                      <a:pt x="89" y="112"/>
                    </a:lnTo>
                    <a:lnTo>
                      <a:pt x="88" y="114"/>
                    </a:lnTo>
                    <a:lnTo>
                      <a:pt x="85" y="118"/>
                    </a:lnTo>
                    <a:lnTo>
                      <a:pt x="84" y="120"/>
                    </a:lnTo>
                    <a:lnTo>
                      <a:pt x="84" y="123"/>
                    </a:lnTo>
                    <a:lnTo>
                      <a:pt x="80" y="124"/>
                    </a:lnTo>
                    <a:lnTo>
                      <a:pt x="77" y="128"/>
                    </a:lnTo>
                    <a:lnTo>
                      <a:pt x="74" y="129"/>
                    </a:lnTo>
                    <a:lnTo>
                      <a:pt x="69" y="129"/>
                    </a:lnTo>
                    <a:lnTo>
                      <a:pt x="67" y="128"/>
                    </a:lnTo>
                    <a:lnTo>
                      <a:pt x="65" y="125"/>
                    </a:lnTo>
                    <a:lnTo>
                      <a:pt x="65" y="124"/>
                    </a:lnTo>
                    <a:lnTo>
                      <a:pt x="62" y="123"/>
                    </a:lnTo>
                    <a:lnTo>
                      <a:pt x="59" y="122"/>
                    </a:lnTo>
                    <a:lnTo>
                      <a:pt x="55" y="119"/>
                    </a:lnTo>
                    <a:lnTo>
                      <a:pt x="52" y="118"/>
                    </a:lnTo>
                    <a:lnTo>
                      <a:pt x="45" y="118"/>
                    </a:lnTo>
                    <a:lnTo>
                      <a:pt x="44" y="120"/>
                    </a:lnTo>
                    <a:lnTo>
                      <a:pt x="42" y="122"/>
                    </a:lnTo>
                    <a:lnTo>
                      <a:pt x="37" y="122"/>
                    </a:lnTo>
                    <a:lnTo>
                      <a:pt x="34" y="120"/>
                    </a:lnTo>
                    <a:lnTo>
                      <a:pt x="34" y="114"/>
                    </a:lnTo>
                    <a:lnTo>
                      <a:pt x="30" y="114"/>
                    </a:lnTo>
                    <a:lnTo>
                      <a:pt x="28" y="115"/>
                    </a:lnTo>
                    <a:lnTo>
                      <a:pt x="25" y="115"/>
                    </a:lnTo>
                    <a:lnTo>
                      <a:pt x="19" y="114"/>
                    </a:lnTo>
                    <a:lnTo>
                      <a:pt x="15" y="110"/>
                    </a:lnTo>
                    <a:lnTo>
                      <a:pt x="14" y="105"/>
                    </a:lnTo>
                    <a:lnTo>
                      <a:pt x="14" y="99"/>
                    </a:lnTo>
                    <a:lnTo>
                      <a:pt x="11" y="94"/>
                    </a:lnTo>
                    <a:lnTo>
                      <a:pt x="11" y="90"/>
                    </a:lnTo>
                    <a:lnTo>
                      <a:pt x="10" y="89"/>
                    </a:lnTo>
                    <a:lnTo>
                      <a:pt x="6" y="89"/>
                    </a:lnTo>
                    <a:lnTo>
                      <a:pt x="4" y="87"/>
                    </a:lnTo>
                    <a:lnTo>
                      <a:pt x="1" y="79"/>
                    </a:lnTo>
                    <a:lnTo>
                      <a:pt x="1" y="76"/>
                    </a:lnTo>
                    <a:lnTo>
                      <a:pt x="0" y="73"/>
                    </a:lnTo>
                    <a:lnTo>
                      <a:pt x="0" y="69"/>
                    </a:lnTo>
                    <a:lnTo>
                      <a:pt x="3" y="68"/>
                    </a:lnTo>
                    <a:lnTo>
                      <a:pt x="19" y="68"/>
                    </a:lnTo>
                    <a:lnTo>
                      <a:pt x="21" y="66"/>
                    </a:lnTo>
                    <a:lnTo>
                      <a:pt x="24" y="64"/>
                    </a:lnTo>
                    <a:lnTo>
                      <a:pt x="28" y="56"/>
                    </a:lnTo>
                    <a:lnTo>
                      <a:pt x="28" y="54"/>
                    </a:lnTo>
                    <a:lnTo>
                      <a:pt x="30" y="53"/>
                    </a:lnTo>
                    <a:lnTo>
                      <a:pt x="31" y="50"/>
                    </a:lnTo>
                    <a:lnTo>
                      <a:pt x="34" y="48"/>
                    </a:lnTo>
                    <a:lnTo>
                      <a:pt x="37" y="46"/>
                    </a:lnTo>
                    <a:lnTo>
                      <a:pt x="43" y="46"/>
                    </a:lnTo>
                    <a:lnTo>
                      <a:pt x="48" y="44"/>
                    </a:lnTo>
                    <a:lnTo>
                      <a:pt x="50" y="39"/>
                    </a:lnTo>
                    <a:lnTo>
                      <a:pt x="52" y="37"/>
                    </a:lnTo>
                    <a:lnTo>
                      <a:pt x="52" y="36"/>
                    </a:lnTo>
                    <a:lnTo>
                      <a:pt x="57" y="31"/>
                    </a:lnTo>
                    <a:lnTo>
                      <a:pt x="58" y="31"/>
                    </a:lnTo>
                    <a:lnTo>
                      <a:pt x="58" y="30"/>
                    </a:lnTo>
                    <a:lnTo>
                      <a:pt x="59" y="30"/>
                    </a:lnTo>
                    <a:lnTo>
                      <a:pt x="60" y="29"/>
                    </a:lnTo>
                    <a:lnTo>
                      <a:pt x="62" y="26"/>
                    </a:lnTo>
                    <a:lnTo>
                      <a:pt x="67" y="24"/>
                    </a:lnTo>
                    <a:lnTo>
                      <a:pt x="72" y="24"/>
                    </a:lnTo>
                    <a:lnTo>
                      <a:pt x="74" y="22"/>
                    </a:lnTo>
                    <a:lnTo>
                      <a:pt x="75" y="21"/>
                    </a:lnTo>
                    <a:lnTo>
                      <a:pt x="79" y="15"/>
                    </a:lnTo>
                    <a:lnTo>
                      <a:pt x="89" y="2"/>
                    </a:lnTo>
                    <a:lnTo>
                      <a:pt x="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1300"/>
              <p:cNvSpPr>
                <a:spLocks/>
              </p:cNvSpPr>
              <p:nvPr/>
            </p:nvSpPr>
            <p:spPr bwMode="auto">
              <a:xfrm>
                <a:off x="8615242" y="4389347"/>
                <a:ext cx="151296" cy="180311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72" y="4"/>
                  </a:cxn>
                  <a:cxn ang="0">
                    <a:pos x="67" y="14"/>
                  </a:cxn>
                  <a:cxn ang="0">
                    <a:pos x="55" y="17"/>
                  </a:cxn>
                  <a:cxn ang="0">
                    <a:pos x="49" y="14"/>
                  </a:cxn>
                  <a:cxn ang="0">
                    <a:pos x="38" y="15"/>
                  </a:cxn>
                  <a:cxn ang="0">
                    <a:pos x="19" y="17"/>
                  </a:cxn>
                  <a:cxn ang="0">
                    <a:pos x="17" y="19"/>
                  </a:cxn>
                  <a:cxn ang="0">
                    <a:pos x="19" y="33"/>
                  </a:cxn>
                  <a:cxn ang="0">
                    <a:pos x="27" y="36"/>
                  </a:cxn>
                  <a:cxn ang="0">
                    <a:pos x="30" y="33"/>
                  </a:cxn>
                  <a:cxn ang="0">
                    <a:pos x="49" y="27"/>
                  </a:cxn>
                  <a:cxn ang="0">
                    <a:pos x="53" y="29"/>
                  </a:cxn>
                  <a:cxn ang="0">
                    <a:pos x="43" y="37"/>
                  </a:cxn>
                  <a:cxn ang="0">
                    <a:pos x="32" y="42"/>
                  </a:cxn>
                  <a:cxn ang="0">
                    <a:pos x="33" y="46"/>
                  </a:cxn>
                  <a:cxn ang="0">
                    <a:pos x="37" y="52"/>
                  </a:cxn>
                  <a:cxn ang="0">
                    <a:pos x="40" y="57"/>
                  </a:cxn>
                  <a:cxn ang="0">
                    <a:pos x="39" y="61"/>
                  </a:cxn>
                  <a:cxn ang="0">
                    <a:pos x="40" y="64"/>
                  </a:cxn>
                  <a:cxn ang="0">
                    <a:pos x="44" y="68"/>
                  </a:cxn>
                  <a:cxn ang="0">
                    <a:pos x="45" y="70"/>
                  </a:cxn>
                  <a:cxn ang="0">
                    <a:pos x="42" y="72"/>
                  </a:cxn>
                  <a:cxn ang="0">
                    <a:pos x="38" y="75"/>
                  </a:cxn>
                  <a:cxn ang="0">
                    <a:pos x="37" y="77"/>
                  </a:cxn>
                  <a:cxn ang="0">
                    <a:pos x="32" y="73"/>
                  </a:cxn>
                  <a:cxn ang="0">
                    <a:pos x="27" y="66"/>
                  </a:cxn>
                  <a:cxn ang="0">
                    <a:pos x="27" y="52"/>
                  </a:cxn>
                  <a:cxn ang="0">
                    <a:pos x="19" y="53"/>
                  </a:cxn>
                  <a:cxn ang="0">
                    <a:pos x="17" y="57"/>
                  </a:cxn>
                  <a:cxn ang="0">
                    <a:pos x="20" y="67"/>
                  </a:cxn>
                  <a:cxn ang="0">
                    <a:pos x="19" y="78"/>
                  </a:cxn>
                  <a:cxn ang="0">
                    <a:pos x="18" y="85"/>
                  </a:cxn>
                  <a:cxn ang="0">
                    <a:pos x="14" y="87"/>
                  </a:cxn>
                  <a:cxn ang="0">
                    <a:pos x="10" y="85"/>
                  </a:cxn>
                  <a:cxn ang="0">
                    <a:pos x="8" y="81"/>
                  </a:cxn>
                  <a:cxn ang="0">
                    <a:pos x="4" y="62"/>
                  </a:cxn>
                  <a:cxn ang="0">
                    <a:pos x="0" y="59"/>
                  </a:cxn>
                  <a:cxn ang="0">
                    <a:pos x="2" y="49"/>
                  </a:cxn>
                  <a:cxn ang="0">
                    <a:pos x="7" y="34"/>
                  </a:cxn>
                  <a:cxn ang="0">
                    <a:pos x="10" y="28"/>
                  </a:cxn>
                  <a:cxn ang="0">
                    <a:pos x="14" y="13"/>
                  </a:cxn>
                  <a:cxn ang="0">
                    <a:pos x="27" y="5"/>
                  </a:cxn>
                  <a:cxn ang="0">
                    <a:pos x="58" y="10"/>
                  </a:cxn>
                  <a:cxn ang="0">
                    <a:pos x="71" y="0"/>
                  </a:cxn>
                </a:cxnLst>
                <a:rect l="0" t="0" r="r" b="b"/>
                <a:pathLst>
                  <a:path w="73" h="87">
                    <a:moveTo>
                      <a:pt x="71" y="0"/>
                    </a:moveTo>
                    <a:lnTo>
                      <a:pt x="73" y="0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69" y="12"/>
                    </a:lnTo>
                    <a:lnTo>
                      <a:pt x="67" y="14"/>
                    </a:lnTo>
                    <a:lnTo>
                      <a:pt x="59" y="17"/>
                    </a:lnTo>
                    <a:lnTo>
                      <a:pt x="55" y="17"/>
                    </a:lnTo>
                    <a:lnTo>
                      <a:pt x="53" y="15"/>
                    </a:lnTo>
                    <a:lnTo>
                      <a:pt x="49" y="14"/>
                    </a:lnTo>
                    <a:lnTo>
                      <a:pt x="42" y="14"/>
                    </a:lnTo>
                    <a:lnTo>
                      <a:pt x="38" y="15"/>
                    </a:lnTo>
                    <a:lnTo>
                      <a:pt x="22" y="15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7" y="19"/>
                    </a:lnTo>
                    <a:lnTo>
                      <a:pt x="17" y="26"/>
                    </a:lnTo>
                    <a:lnTo>
                      <a:pt x="19" y="33"/>
                    </a:lnTo>
                    <a:lnTo>
                      <a:pt x="24" y="36"/>
                    </a:lnTo>
                    <a:lnTo>
                      <a:pt x="27" y="36"/>
                    </a:lnTo>
                    <a:lnTo>
                      <a:pt x="28" y="34"/>
                    </a:lnTo>
                    <a:lnTo>
                      <a:pt x="30" y="33"/>
                    </a:lnTo>
                    <a:lnTo>
                      <a:pt x="43" y="28"/>
                    </a:lnTo>
                    <a:lnTo>
                      <a:pt x="49" y="27"/>
                    </a:lnTo>
                    <a:lnTo>
                      <a:pt x="53" y="27"/>
                    </a:lnTo>
                    <a:lnTo>
                      <a:pt x="53" y="29"/>
                    </a:lnTo>
                    <a:lnTo>
                      <a:pt x="47" y="33"/>
                    </a:lnTo>
                    <a:lnTo>
                      <a:pt x="43" y="37"/>
                    </a:lnTo>
                    <a:lnTo>
                      <a:pt x="38" y="41"/>
                    </a:lnTo>
                    <a:lnTo>
                      <a:pt x="32" y="42"/>
                    </a:lnTo>
                    <a:lnTo>
                      <a:pt x="32" y="43"/>
                    </a:lnTo>
                    <a:lnTo>
                      <a:pt x="33" y="46"/>
                    </a:lnTo>
                    <a:lnTo>
                      <a:pt x="35" y="48"/>
                    </a:lnTo>
                    <a:lnTo>
                      <a:pt x="37" y="52"/>
                    </a:lnTo>
                    <a:lnTo>
                      <a:pt x="39" y="54"/>
                    </a:lnTo>
                    <a:lnTo>
                      <a:pt x="40" y="57"/>
                    </a:lnTo>
                    <a:lnTo>
                      <a:pt x="42" y="58"/>
                    </a:lnTo>
                    <a:lnTo>
                      <a:pt x="39" y="61"/>
                    </a:lnTo>
                    <a:lnTo>
                      <a:pt x="39" y="62"/>
                    </a:lnTo>
                    <a:lnTo>
                      <a:pt x="40" y="64"/>
                    </a:lnTo>
                    <a:lnTo>
                      <a:pt x="43" y="66"/>
                    </a:lnTo>
                    <a:lnTo>
                      <a:pt x="44" y="68"/>
                    </a:lnTo>
                    <a:lnTo>
                      <a:pt x="45" y="68"/>
                    </a:lnTo>
                    <a:lnTo>
                      <a:pt x="45" y="70"/>
                    </a:lnTo>
                    <a:lnTo>
                      <a:pt x="44" y="71"/>
                    </a:lnTo>
                    <a:lnTo>
                      <a:pt x="42" y="72"/>
                    </a:lnTo>
                    <a:lnTo>
                      <a:pt x="40" y="73"/>
                    </a:lnTo>
                    <a:lnTo>
                      <a:pt x="38" y="75"/>
                    </a:lnTo>
                    <a:lnTo>
                      <a:pt x="37" y="76"/>
                    </a:lnTo>
                    <a:lnTo>
                      <a:pt x="37" y="77"/>
                    </a:lnTo>
                    <a:lnTo>
                      <a:pt x="32" y="77"/>
                    </a:lnTo>
                    <a:lnTo>
                      <a:pt x="32" y="73"/>
                    </a:lnTo>
                    <a:lnTo>
                      <a:pt x="29" y="68"/>
                    </a:lnTo>
                    <a:lnTo>
                      <a:pt x="27" y="66"/>
                    </a:lnTo>
                    <a:lnTo>
                      <a:pt x="24" y="61"/>
                    </a:lnTo>
                    <a:lnTo>
                      <a:pt x="27" y="52"/>
                    </a:lnTo>
                    <a:lnTo>
                      <a:pt x="20" y="52"/>
                    </a:lnTo>
                    <a:lnTo>
                      <a:pt x="19" y="53"/>
                    </a:lnTo>
                    <a:lnTo>
                      <a:pt x="18" y="56"/>
                    </a:lnTo>
                    <a:lnTo>
                      <a:pt x="17" y="57"/>
                    </a:lnTo>
                    <a:lnTo>
                      <a:pt x="17" y="59"/>
                    </a:lnTo>
                    <a:lnTo>
                      <a:pt x="20" y="67"/>
                    </a:lnTo>
                    <a:lnTo>
                      <a:pt x="20" y="75"/>
                    </a:lnTo>
                    <a:lnTo>
                      <a:pt x="19" y="78"/>
                    </a:lnTo>
                    <a:lnTo>
                      <a:pt x="19" y="81"/>
                    </a:lnTo>
                    <a:lnTo>
                      <a:pt x="18" y="85"/>
                    </a:lnTo>
                    <a:lnTo>
                      <a:pt x="17" y="86"/>
                    </a:lnTo>
                    <a:lnTo>
                      <a:pt x="14" y="87"/>
                    </a:lnTo>
                    <a:lnTo>
                      <a:pt x="12" y="87"/>
                    </a:lnTo>
                    <a:lnTo>
                      <a:pt x="10" y="85"/>
                    </a:lnTo>
                    <a:lnTo>
                      <a:pt x="9" y="83"/>
                    </a:lnTo>
                    <a:lnTo>
                      <a:pt x="8" y="81"/>
                    </a:lnTo>
                    <a:lnTo>
                      <a:pt x="8" y="62"/>
                    </a:lnTo>
                    <a:lnTo>
                      <a:pt x="4" y="62"/>
                    </a:lnTo>
                    <a:lnTo>
                      <a:pt x="3" y="61"/>
                    </a:lnTo>
                    <a:lnTo>
                      <a:pt x="0" y="59"/>
                    </a:lnTo>
                    <a:lnTo>
                      <a:pt x="0" y="57"/>
                    </a:lnTo>
                    <a:lnTo>
                      <a:pt x="2" y="49"/>
                    </a:lnTo>
                    <a:lnTo>
                      <a:pt x="4" y="43"/>
                    </a:lnTo>
                    <a:lnTo>
                      <a:pt x="7" y="34"/>
                    </a:lnTo>
                    <a:lnTo>
                      <a:pt x="8" y="33"/>
                    </a:lnTo>
                    <a:lnTo>
                      <a:pt x="10" y="28"/>
                    </a:lnTo>
                    <a:lnTo>
                      <a:pt x="12" y="20"/>
                    </a:lnTo>
                    <a:lnTo>
                      <a:pt x="14" y="13"/>
                    </a:lnTo>
                    <a:lnTo>
                      <a:pt x="19" y="8"/>
                    </a:lnTo>
                    <a:lnTo>
                      <a:pt x="27" y="5"/>
                    </a:lnTo>
                    <a:lnTo>
                      <a:pt x="54" y="10"/>
                    </a:lnTo>
                    <a:lnTo>
                      <a:pt x="58" y="10"/>
                    </a:lnTo>
                    <a:lnTo>
                      <a:pt x="63" y="5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1301"/>
              <p:cNvSpPr>
                <a:spLocks/>
              </p:cNvSpPr>
              <p:nvPr/>
            </p:nvSpPr>
            <p:spPr bwMode="auto">
              <a:xfrm>
                <a:off x="8296072" y="4571730"/>
                <a:ext cx="244559" cy="70466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20" y="0"/>
                  </a:cxn>
                  <a:cxn ang="0">
                    <a:pos x="29" y="3"/>
                  </a:cxn>
                  <a:cxn ang="0">
                    <a:pos x="35" y="7"/>
                  </a:cxn>
                  <a:cxn ang="0">
                    <a:pos x="43" y="10"/>
                  </a:cxn>
                  <a:cxn ang="0">
                    <a:pos x="51" y="13"/>
                  </a:cxn>
                  <a:cxn ang="0">
                    <a:pos x="56" y="10"/>
                  </a:cxn>
                  <a:cxn ang="0">
                    <a:pos x="58" y="9"/>
                  </a:cxn>
                  <a:cxn ang="0">
                    <a:pos x="63" y="7"/>
                  </a:cxn>
                  <a:cxn ang="0">
                    <a:pos x="66" y="7"/>
                  </a:cxn>
                  <a:cxn ang="0">
                    <a:pos x="70" y="9"/>
                  </a:cxn>
                  <a:cxn ang="0">
                    <a:pos x="75" y="12"/>
                  </a:cxn>
                  <a:cxn ang="0">
                    <a:pos x="78" y="14"/>
                  </a:cxn>
                  <a:cxn ang="0">
                    <a:pos x="82" y="14"/>
                  </a:cxn>
                  <a:cxn ang="0">
                    <a:pos x="94" y="13"/>
                  </a:cxn>
                  <a:cxn ang="0">
                    <a:pos x="97" y="13"/>
                  </a:cxn>
                  <a:cxn ang="0">
                    <a:pos x="95" y="14"/>
                  </a:cxn>
                  <a:cxn ang="0">
                    <a:pos x="94" y="14"/>
                  </a:cxn>
                  <a:cxn ang="0">
                    <a:pos x="92" y="15"/>
                  </a:cxn>
                  <a:cxn ang="0">
                    <a:pos x="82" y="15"/>
                  </a:cxn>
                  <a:cxn ang="0">
                    <a:pos x="89" y="21"/>
                  </a:cxn>
                  <a:cxn ang="0">
                    <a:pos x="100" y="21"/>
                  </a:cxn>
                  <a:cxn ang="0">
                    <a:pos x="102" y="23"/>
                  </a:cxn>
                  <a:cxn ang="0">
                    <a:pos x="102" y="24"/>
                  </a:cxn>
                  <a:cxn ang="0">
                    <a:pos x="104" y="26"/>
                  </a:cxn>
                  <a:cxn ang="0">
                    <a:pos x="112" y="26"/>
                  </a:cxn>
                  <a:cxn ang="0">
                    <a:pos x="114" y="27"/>
                  </a:cxn>
                  <a:cxn ang="0">
                    <a:pos x="115" y="28"/>
                  </a:cxn>
                  <a:cxn ang="0">
                    <a:pos x="117" y="28"/>
                  </a:cxn>
                  <a:cxn ang="0">
                    <a:pos x="118" y="29"/>
                  </a:cxn>
                  <a:cxn ang="0">
                    <a:pos x="118" y="31"/>
                  </a:cxn>
                  <a:cxn ang="0">
                    <a:pos x="117" y="32"/>
                  </a:cxn>
                  <a:cxn ang="0">
                    <a:pos x="115" y="34"/>
                  </a:cxn>
                  <a:cxn ang="0">
                    <a:pos x="113" y="34"/>
                  </a:cxn>
                  <a:cxn ang="0">
                    <a:pos x="110" y="33"/>
                  </a:cxn>
                  <a:cxn ang="0">
                    <a:pos x="108" y="31"/>
                  </a:cxn>
                  <a:cxn ang="0">
                    <a:pos x="105" y="31"/>
                  </a:cxn>
                  <a:cxn ang="0">
                    <a:pos x="105" y="34"/>
                  </a:cxn>
                  <a:cxn ang="0">
                    <a:pos x="84" y="31"/>
                  </a:cxn>
                  <a:cxn ang="0">
                    <a:pos x="63" y="29"/>
                  </a:cxn>
                  <a:cxn ang="0">
                    <a:pos x="58" y="27"/>
                  </a:cxn>
                  <a:cxn ang="0">
                    <a:pos x="55" y="24"/>
                  </a:cxn>
                  <a:cxn ang="0">
                    <a:pos x="53" y="23"/>
                  </a:cxn>
                  <a:cxn ang="0">
                    <a:pos x="41" y="23"/>
                  </a:cxn>
                  <a:cxn ang="0">
                    <a:pos x="30" y="21"/>
                  </a:cxn>
                  <a:cxn ang="0">
                    <a:pos x="16" y="21"/>
                  </a:cxn>
                  <a:cxn ang="0">
                    <a:pos x="14" y="19"/>
                  </a:cxn>
                  <a:cxn ang="0">
                    <a:pos x="11" y="17"/>
                  </a:cxn>
                  <a:cxn ang="0">
                    <a:pos x="9" y="13"/>
                  </a:cxn>
                  <a:cxn ang="0">
                    <a:pos x="6" y="12"/>
                  </a:cxn>
                  <a:cxn ang="0">
                    <a:pos x="4" y="9"/>
                  </a:cxn>
                  <a:cxn ang="0">
                    <a:pos x="0" y="9"/>
                  </a:cxn>
                  <a:cxn ang="0">
                    <a:pos x="0" y="8"/>
                  </a:cxn>
                  <a:cxn ang="0">
                    <a:pos x="2" y="7"/>
                  </a:cxn>
                  <a:cxn ang="0">
                    <a:pos x="6" y="3"/>
                  </a:cxn>
                  <a:cxn ang="0">
                    <a:pos x="9" y="2"/>
                  </a:cxn>
                  <a:cxn ang="0">
                    <a:pos x="10" y="2"/>
                  </a:cxn>
                  <a:cxn ang="0">
                    <a:pos x="13" y="3"/>
                  </a:cxn>
                  <a:cxn ang="0">
                    <a:pos x="15" y="3"/>
                  </a:cxn>
                  <a:cxn ang="0">
                    <a:pos x="18" y="2"/>
                  </a:cxn>
                  <a:cxn ang="0">
                    <a:pos x="19" y="0"/>
                  </a:cxn>
                </a:cxnLst>
                <a:rect l="0" t="0" r="r" b="b"/>
                <a:pathLst>
                  <a:path w="118" h="34">
                    <a:moveTo>
                      <a:pt x="19" y="0"/>
                    </a:moveTo>
                    <a:lnTo>
                      <a:pt x="20" y="0"/>
                    </a:lnTo>
                    <a:lnTo>
                      <a:pt x="29" y="3"/>
                    </a:lnTo>
                    <a:lnTo>
                      <a:pt x="35" y="7"/>
                    </a:lnTo>
                    <a:lnTo>
                      <a:pt x="43" y="10"/>
                    </a:lnTo>
                    <a:lnTo>
                      <a:pt x="51" y="13"/>
                    </a:lnTo>
                    <a:lnTo>
                      <a:pt x="56" y="10"/>
                    </a:lnTo>
                    <a:lnTo>
                      <a:pt x="58" y="9"/>
                    </a:lnTo>
                    <a:lnTo>
                      <a:pt x="63" y="7"/>
                    </a:lnTo>
                    <a:lnTo>
                      <a:pt x="66" y="7"/>
                    </a:lnTo>
                    <a:lnTo>
                      <a:pt x="70" y="9"/>
                    </a:lnTo>
                    <a:lnTo>
                      <a:pt x="75" y="12"/>
                    </a:lnTo>
                    <a:lnTo>
                      <a:pt x="78" y="14"/>
                    </a:lnTo>
                    <a:lnTo>
                      <a:pt x="82" y="14"/>
                    </a:lnTo>
                    <a:lnTo>
                      <a:pt x="94" y="13"/>
                    </a:lnTo>
                    <a:lnTo>
                      <a:pt x="97" y="13"/>
                    </a:lnTo>
                    <a:lnTo>
                      <a:pt x="95" y="14"/>
                    </a:lnTo>
                    <a:lnTo>
                      <a:pt x="94" y="14"/>
                    </a:lnTo>
                    <a:lnTo>
                      <a:pt x="92" y="15"/>
                    </a:lnTo>
                    <a:lnTo>
                      <a:pt x="82" y="15"/>
                    </a:lnTo>
                    <a:lnTo>
                      <a:pt x="89" y="21"/>
                    </a:lnTo>
                    <a:lnTo>
                      <a:pt x="100" y="21"/>
                    </a:lnTo>
                    <a:lnTo>
                      <a:pt x="102" y="23"/>
                    </a:lnTo>
                    <a:lnTo>
                      <a:pt x="102" y="24"/>
                    </a:lnTo>
                    <a:lnTo>
                      <a:pt x="104" y="26"/>
                    </a:lnTo>
                    <a:lnTo>
                      <a:pt x="112" y="26"/>
                    </a:lnTo>
                    <a:lnTo>
                      <a:pt x="114" y="27"/>
                    </a:lnTo>
                    <a:lnTo>
                      <a:pt x="115" y="28"/>
                    </a:lnTo>
                    <a:lnTo>
                      <a:pt x="117" y="28"/>
                    </a:lnTo>
                    <a:lnTo>
                      <a:pt x="118" y="29"/>
                    </a:lnTo>
                    <a:lnTo>
                      <a:pt x="118" y="31"/>
                    </a:lnTo>
                    <a:lnTo>
                      <a:pt x="117" y="32"/>
                    </a:lnTo>
                    <a:lnTo>
                      <a:pt x="115" y="34"/>
                    </a:lnTo>
                    <a:lnTo>
                      <a:pt x="113" y="34"/>
                    </a:lnTo>
                    <a:lnTo>
                      <a:pt x="110" y="33"/>
                    </a:lnTo>
                    <a:lnTo>
                      <a:pt x="108" y="31"/>
                    </a:lnTo>
                    <a:lnTo>
                      <a:pt x="105" y="31"/>
                    </a:lnTo>
                    <a:lnTo>
                      <a:pt x="105" y="34"/>
                    </a:lnTo>
                    <a:lnTo>
                      <a:pt x="84" y="31"/>
                    </a:lnTo>
                    <a:lnTo>
                      <a:pt x="63" y="29"/>
                    </a:lnTo>
                    <a:lnTo>
                      <a:pt x="58" y="27"/>
                    </a:lnTo>
                    <a:lnTo>
                      <a:pt x="55" y="24"/>
                    </a:lnTo>
                    <a:lnTo>
                      <a:pt x="53" y="23"/>
                    </a:lnTo>
                    <a:lnTo>
                      <a:pt x="41" y="23"/>
                    </a:lnTo>
                    <a:lnTo>
                      <a:pt x="30" y="21"/>
                    </a:lnTo>
                    <a:lnTo>
                      <a:pt x="16" y="21"/>
                    </a:lnTo>
                    <a:lnTo>
                      <a:pt x="14" y="19"/>
                    </a:lnTo>
                    <a:lnTo>
                      <a:pt x="11" y="17"/>
                    </a:lnTo>
                    <a:lnTo>
                      <a:pt x="9" y="13"/>
                    </a:lnTo>
                    <a:lnTo>
                      <a:pt x="6" y="12"/>
                    </a:lnTo>
                    <a:lnTo>
                      <a:pt x="4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2" y="7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8" y="2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1302"/>
              <p:cNvSpPr>
                <a:spLocks/>
              </p:cNvSpPr>
              <p:nvPr/>
            </p:nvSpPr>
            <p:spPr bwMode="auto">
              <a:xfrm>
                <a:off x="8642186" y="4629761"/>
                <a:ext cx="74611" cy="16580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34" y="3"/>
                  </a:cxn>
                  <a:cxn ang="0">
                    <a:pos x="30" y="5"/>
                  </a:cxn>
                  <a:cxn ang="0">
                    <a:pos x="27" y="6"/>
                  </a:cxn>
                  <a:cxn ang="0">
                    <a:pos x="24" y="8"/>
                  </a:cxn>
                  <a:cxn ang="0">
                    <a:pos x="1" y="8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2" y="1"/>
                  </a:cxn>
                  <a:cxn ang="0">
                    <a:pos x="11" y="1"/>
                  </a:cxn>
                  <a:cxn ang="0">
                    <a:pos x="15" y="3"/>
                  </a:cxn>
                  <a:cxn ang="0">
                    <a:pos x="17" y="3"/>
                  </a:cxn>
                  <a:cxn ang="0">
                    <a:pos x="20" y="4"/>
                  </a:cxn>
                  <a:cxn ang="0">
                    <a:pos x="27" y="4"/>
                  </a:cxn>
                  <a:cxn ang="0">
                    <a:pos x="31" y="3"/>
                  </a:cxn>
                  <a:cxn ang="0">
                    <a:pos x="36" y="0"/>
                  </a:cxn>
                </a:cxnLst>
                <a:rect l="0" t="0" r="r" b="b"/>
                <a:pathLst>
                  <a:path w="36" h="8">
                    <a:moveTo>
                      <a:pt x="36" y="0"/>
                    </a:moveTo>
                    <a:lnTo>
                      <a:pt x="34" y="3"/>
                    </a:lnTo>
                    <a:lnTo>
                      <a:pt x="30" y="5"/>
                    </a:lnTo>
                    <a:lnTo>
                      <a:pt x="27" y="6"/>
                    </a:lnTo>
                    <a:lnTo>
                      <a:pt x="24" y="8"/>
                    </a:lnTo>
                    <a:lnTo>
                      <a:pt x="1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11" y="1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20" y="4"/>
                    </a:lnTo>
                    <a:lnTo>
                      <a:pt x="27" y="4"/>
                    </a:lnTo>
                    <a:lnTo>
                      <a:pt x="31" y="3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1303"/>
              <p:cNvSpPr>
                <a:spLocks/>
              </p:cNvSpPr>
              <p:nvPr/>
            </p:nvSpPr>
            <p:spPr bwMode="auto">
              <a:xfrm>
                <a:off x="8569647" y="4631832"/>
                <a:ext cx="51814" cy="1865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5" y="0"/>
                  </a:cxn>
                  <a:cxn ang="0">
                    <a:pos x="25" y="7"/>
                  </a:cxn>
                  <a:cxn ang="0">
                    <a:pos x="21" y="7"/>
                  </a:cxn>
                  <a:cxn ang="0">
                    <a:pos x="17" y="5"/>
                  </a:cxn>
                  <a:cxn ang="0">
                    <a:pos x="15" y="7"/>
                  </a:cxn>
                  <a:cxn ang="0">
                    <a:pos x="14" y="8"/>
                  </a:cxn>
                  <a:cxn ang="0">
                    <a:pos x="11" y="9"/>
                  </a:cxn>
                  <a:cxn ang="0">
                    <a:pos x="6" y="9"/>
                  </a:cxn>
                  <a:cxn ang="0">
                    <a:pos x="2" y="8"/>
                  </a:cxn>
                  <a:cxn ang="0">
                    <a:pos x="1" y="8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1" y="3"/>
                  </a:cxn>
                  <a:cxn ang="0">
                    <a:pos x="12" y="3"/>
                  </a:cxn>
                  <a:cxn ang="0">
                    <a:pos x="15" y="4"/>
                  </a:cxn>
                  <a:cxn ang="0">
                    <a:pos x="15" y="0"/>
                  </a:cxn>
                </a:cxnLst>
                <a:rect l="0" t="0" r="r" b="b"/>
                <a:pathLst>
                  <a:path w="25" h="9">
                    <a:moveTo>
                      <a:pt x="15" y="0"/>
                    </a:moveTo>
                    <a:lnTo>
                      <a:pt x="25" y="0"/>
                    </a:lnTo>
                    <a:lnTo>
                      <a:pt x="25" y="7"/>
                    </a:lnTo>
                    <a:lnTo>
                      <a:pt x="21" y="7"/>
                    </a:lnTo>
                    <a:lnTo>
                      <a:pt x="17" y="5"/>
                    </a:lnTo>
                    <a:lnTo>
                      <a:pt x="15" y="7"/>
                    </a:lnTo>
                    <a:lnTo>
                      <a:pt x="14" y="8"/>
                    </a:lnTo>
                    <a:lnTo>
                      <a:pt x="11" y="9"/>
                    </a:lnTo>
                    <a:lnTo>
                      <a:pt x="6" y="9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2" y="3"/>
                    </a:lnTo>
                    <a:lnTo>
                      <a:pt x="15" y="4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1304"/>
              <p:cNvSpPr>
                <a:spLocks/>
              </p:cNvSpPr>
              <p:nvPr/>
            </p:nvSpPr>
            <p:spPr bwMode="auto">
              <a:xfrm>
                <a:off x="8623533" y="4656703"/>
                <a:ext cx="37306" cy="2487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3" y="0"/>
                  </a:cxn>
                  <a:cxn ang="0">
                    <a:pos x="13" y="2"/>
                  </a:cxn>
                  <a:cxn ang="0">
                    <a:pos x="18" y="7"/>
                  </a:cxn>
                  <a:cxn ang="0">
                    <a:pos x="18" y="10"/>
                  </a:cxn>
                  <a:cxn ang="0">
                    <a:pos x="15" y="12"/>
                  </a:cxn>
                  <a:cxn ang="0">
                    <a:pos x="13" y="12"/>
                  </a:cxn>
                  <a:cxn ang="0">
                    <a:pos x="11" y="10"/>
                  </a:cxn>
                  <a:cxn ang="0">
                    <a:pos x="11" y="7"/>
                  </a:cxn>
                  <a:cxn ang="0">
                    <a:pos x="4" y="7"/>
                  </a:cxn>
                  <a:cxn ang="0">
                    <a:pos x="1" y="6"/>
                  </a:cxn>
                  <a:cxn ang="0">
                    <a:pos x="0" y="5"/>
                  </a:cxn>
                  <a:cxn ang="0">
                    <a:pos x="0" y="1"/>
                  </a:cxn>
                  <a:cxn ang="0">
                    <a:pos x="3" y="0"/>
                  </a:cxn>
                </a:cxnLst>
                <a:rect l="0" t="0" r="r" b="b"/>
                <a:pathLst>
                  <a:path w="18" h="12">
                    <a:moveTo>
                      <a:pt x="3" y="0"/>
                    </a:moveTo>
                    <a:lnTo>
                      <a:pt x="13" y="0"/>
                    </a:lnTo>
                    <a:lnTo>
                      <a:pt x="13" y="2"/>
                    </a:lnTo>
                    <a:lnTo>
                      <a:pt x="18" y="7"/>
                    </a:lnTo>
                    <a:lnTo>
                      <a:pt x="18" y="10"/>
                    </a:lnTo>
                    <a:lnTo>
                      <a:pt x="15" y="12"/>
                    </a:lnTo>
                    <a:lnTo>
                      <a:pt x="13" y="12"/>
                    </a:lnTo>
                    <a:lnTo>
                      <a:pt x="11" y="10"/>
                    </a:lnTo>
                    <a:lnTo>
                      <a:pt x="11" y="7"/>
                    </a:lnTo>
                    <a:lnTo>
                      <a:pt x="4" y="7"/>
                    </a:lnTo>
                    <a:lnTo>
                      <a:pt x="1" y="6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1305"/>
              <p:cNvSpPr>
                <a:spLocks/>
              </p:cNvSpPr>
              <p:nvPr/>
            </p:nvSpPr>
            <p:spPr bwMode="auto">
              <a:xfrm>
                <a:off x="8550995" y="4631832"/>
                <a:ext cx="14508" cy="1450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0"/>
                  </a:cxn>
                  <a:cxn ang="0">
                    <a:pos x="5" y="2"/>
                  </a:cxn>
                  <a:cxn ang="0">
                    <a:pos x="6" y="3"/>
                  </a:cxn>
                  <a:cxn ang="0">
                    <a:pos x="7" y="3"/>
                  </a:cxn>
                  <a:cxn ang="0">
                    <a:pos x="6" y="5"/>
                  </a:cxn>
                  <a:cxn ang="0">
                    <a:pos x="5" y="7"/>
                  </a:cxn>
                  <a:cxn ang="0">
                    <a:pos x="2" y="7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7" h="7">
                    <a:moveTo>
                      <a:pt x="0" y="0"/>
                    </a:moveTo>
                    <a:lnTo>
                      <a:pt x="5" y="0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1306"/>
              <p:cNvSpPr>
                <a:spLocks/>
              </p:cNvSpPr>
              <p:nvPr/>
            </p:nvSpPr>
            <p:spPr bwMode="auto">
              <a:xfrm>
                <a:off x="8729232" y="4638051"/>
                <a:ext cx="87046" cy="45596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7" y="0"/>
                  </a:cxn>
                  <a:cxn ang="0">
                    <a:pos x="42" y="1"/>
                  </a:cxn>
                  <a:cxn ang="0">
                    <a:pos x="36" y="6"/>
                  </a:cxn>
                  <a:cxn ang="0">
                    <a:pos x="26" y="9"/>
                  </a:cxn>
                  <a:cxn ang="0">
                    <a:pos x="18" y="10"/>
                  </a:cxn>
                  <a:cxn ang="0">
                    <a:pos x="17" y="10"/>
                  </a:cxn>
                  <a:cxn ang="0">
                    <a:pos x="17" y="15"/>
                  </a:cxn>
                  <a:cxn ang="0">
                    <a:pos x="14" y="17"/>
                  </a:cxn>
                  <a:cxn ang="0">
                    <a:pos x="11" y="20"/>
                  </a:cxn>
                  <a:cxn ang="0">
                    <a:pos x="3" y="22"/>
                  </a:cxn>
                  <a:cxn ang="0">
                    <a:pos x="0" y="20"/>
                  </a:cxn>
                  <a:cxn ang="0">
                    <a:pos x="0" y="15"/>
                  </a:cxn>
                  <a:cxn ang="0">
                    <a:pos x="4" y="11"/>
                  </a:cxn>
                  <a:cxn ang="0">
                    <a:pos x="9" y="9"/>
                  </a:cxn>
                  <a:cxn ang="0">
                    <a:pos x="12" y="9"/>
                  </a:cxn>
                  <a:cxn ang="0">
                    <a:pos x="14" y="7"/>
                  </a:cxn>
                  <a:cxn ang="0">
                    <a:pos x="16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9" y="0"/>
                  </a:cxn>
                </a:cxnLst>
                <a:rect l="0" t="0" r="r" b="b"/>
                <a:pathLst>
                  <a:path w="42" h="22">
                    <a:moveTo>
                      <a:pt x="29" y="0"/>
                    </a:moveTo>
                    <a:lnTo>
                      <a:pt x="37" y="0"/>
                    </a:lnTo>
                    <a:lnTo>
                      <a:pt x="42" y="1"/>
                    </a:lnTo>
                    <a:lnTo>
                      <a:pt x="36" y="6"/>
                    </a:lnTo>
                    <a:lnTo>
                      <a:pt x="26" y="9"/>
                    </a:lnTo>
                    <a:lnTo>
                      <a:pt x="18" y="10"/>
                    </a:lnTo>
                    <a:lnTo>
                      <a:pt x="17" y="10"/>
                    </a:lnTo>
                    <a:lnTo>
                      <a:pt x="17" y="15"/>
                    </a:lnTo>
                    <a:lnTo>
                      <a:pt x="14" y="17"/>
                    </a:lnTo>
                    <a:lnTo>
                      <a:pt x="11" y="20"/>
                    </a:lnTo>
                    <a:lnTo>
                      <a:pt x="3" y="22"/>
                    </a:lnTo>
                    <a:lnTo>
                      <a:pt x="0" y="20"/>
                    </a:lnTo>
                    <a:lnTo>
                      <a:pt x="0" y="15"/>
                    </a:lnTo>
                    <a:lnTo>
                      <a:pt x="4" y="11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6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1307"/>
              <p:cNvSpPr>
                <a:spLocks/>
              </p:cNvSpPr>
              <p:nvPr/>
            </p:nvSpPr>
            <p:spPr bwMode="auto">
              <a:xfrm>
                <a:off x="8789335" y="4505409"/>
                <a:ext cx="24870" cy="2072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5" y="0"/>
                  </a:cxn>
                  <a:cxn ang="0">
                    <a:pos x="7" y="1"/>
                  </a:cxn>
                  <a:cxn ang="0">
                    <a:pos x="12" y="3"/>
                  </a:cxn>
                  <a:cxn ang="0">
                    <a:pos x="12" y="6"/>
                  </a:cxn>
                  <a:cxn ang="0">
                    <a:pos x="10" y="7"/>
                  </a:cxn>
                  <a:cxn ang="0">
                    <a:pos x="9" y="10"/>
                  </a:cxn>
                  <a:cxn ang="0">
                    <a:pos x="8" y="10"/>
                  </a:cxn>
                  <a:cxn ang="0">
                    <a:pos x="3" y="7"/>
                  </a:cxn>
                  <a:cxn ang="0">
                    <a:pos x="0" y="2"/>
                  </a:cxn>
                  <a:cxn ang="0">
                    <a:pos x="0" y="1"/>
                  </a:cxn>
                  <a:cxn ang="0">
                    <a:pos x="3" y="0"/>
                  </a:cxn>
                </a:cxnLst>
                <a:rect l="0" t="0" r="r" b="b"/>
                <a:pathLst>
                  <a:path w="12" h="10">
                    <a:moveTo>
                      <a:pt x="3" y="0"/>
                    </a:moveTo>
                    <a:lnTo>
                      <a:pt x="5" y="0"/>
                    </a:lnTo>
                    <a:lnTo>
                      <a:pt x="7" y="1"/>
                    </a:lnTo>
                    <a:lnTo>
                      <a:pt x="12" y="3"/>
                    </a:lnTo>
                    <a:lnTo>
                      <a:pt x="12" y="6"/>
                    </a:lnTo>
                    <a:lnTo>
                      <a:pt x="10" y="7"/>
                    </a:lnTo>
                    <a:lnTo>
                      <a:pt x="9" y="10"/>
                    </a:lnTo>
                    <a:lnTo>
                      <a:pt x="8" y="10"/>
                    </a:lnTo>
                    <a:lnTo>
                      <a:pt x="3" y="7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1309"/>
              <p:cNvSpPr>
                <a:spLocks/>
              </p:cNvSpPr>
              <p:nvPr/>
            </p:nvSpPr>
            <p:spPr bwMode="auto">
              <a:xfrm>
                <a:off x="8824569" y="4374838"/>
                <a:ext cx="26944" cy="68394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6" y="7"/>
                  </a:cxn>
                  <a:cxn ang="0">
                    <a:pos x="10" y="10"/>
                  </a:cxn>
                  <a:cxn ang="0">
                    <a:pos x="13" y="11"/>
                  </a:cxn>
                  <a:cxn ang="0">
                    <a:pos x="13" y="12"/>
                  </a:cxn>
                  <a:cxn ang="0">
                    <a:pos x="12" y="14"/>
                  </a:cxn>
                  <a:cxn ang="0">
                    <a:pos x="10" y="15"/>
                  </a:cxn>
                  <a:cxn ang="0">
                    <a:pos x="10" y="17"/>
                  </a:cxn>
                  <a:cxn ang="0">
                    <a:pos x="12" y="20"/>
                  </a:cxn>
                  <a:cxn ang="0">
                    <a:pos x="12" y="22"/>
                  </a:cxn>
                  <a:cxn ang="0">
                    <a:pos x="11" y="22"/>
                  </a:cxn>
                  <a:cxn ang="0">
                    <a:pos x="8" y="24"/>
                  </a:cxn>
                  <a:cxn ang="0">
                    <a:pos x="3" y="24"/>
                  </a:cxn>
                  <a:cxn ang="0">
                    <a:pos x="3" y="26"/>
                  </a:cxn>
                  <a:cxn ang="0">
                    <a:pos x="5" y="29"/>
                  </a:cxn>
                  <a:cxn ang="0">
                    <a:pos x="8" y="33"/>
                  </a:cxn>
                  <a:cxn ang="0">
                    <a:pos x="6" y="33"/>
                  </a:cxn>
                  <a:cxn ang="0">
                    <a:pos x="5" y="30"/>
                  </a:cxn>
                  <a:cxn ang="0">
                    <a:pos x="3" y="29"/>
                  </a:cxn>
                  <a:cxn ang="0">
                    <a:pos x="2" y="26"/>
                  </a:cxn>
                  <a:cxn ang="0">
                    <a:pos x="2" y="16"/>
                  </a:cxn>
                  <a:cxn ang="0">
                    <a:pos x="1" y="15"/>
                  </a:cxn>
                  <a:cxn ang="0">
                    <a:pos x="0" y="12"/>
                  </a:cxn>
                  <a:cxn ang="0">
                    <a:pos x="0" y="4"/>
                  </a:cxn>
                  <a:cxn ang="0">
                    <a:pos x="3" y="0"/>
                  </a:cxn>
                </a:cxnLst>
                <a:rect l="0" t="0" r="r" b="b"/>
                <a:pathLst>
                  <a:path w="13" h="33">
                    <a:moveTo>
                      <a:pt x="3" y="0"/>
                    </a:moveTo>
                    <a:lnTo>
                      <a:pt x="6" y="7"/>
                    </a:lnTo>
                    <a:lnTo>
                      <a:pt x="10" y="10"/>
                    </a:lnTo>
                    <a:lnTo>
                      <a:pt x="13" y="11"/>
                    </a:lnTo>
                    <a:lnTo>
                      <a:pt x="13" y="12"/>
                    </a:lnTo>
                    <a:lnTo>
                      <a:pt x="12" y="14"/>
                    </a:lnTo>
                    <a:lnTo>
                      <a:pt x="10" y="15"/>
                    </a:lnTo>
                    <a:lnTo>
                      <a:pt x="10" y="17"/>
                    </a:lnTo>
                    <a:lnTo>
                      <a:pt x="12" y="20"/>
                    </a:lnTo>
                    <a:lnTo>
                      <a:pt x="12" y="22"/>
                    </a:lnTo>
                    <a:lnTo>
                      <a:pt x="11" y="22"/>
                    </a:lnTo>
                    <a:lnTo>
                      <a:pt x="8" y="24"/>
                    </a:lnTo>
                    <a:lnTo>
                      <a:pt x="3" y="24"/>
                    </a:lnTo>
                    <a:lnTo>
                      <a:pt x="3" y="26"/>
                    </a:lnTo>
                    <a:lnTo>
                      <a:pt x="5" y="29"/>
                    </a:lnTo>
                    <a:lnTo>
                      <a:pt x="8" y="33"/>
                    </a:lnTo>
                    <a:lnTo>
                      <a:pt x="6" y="33"/>
                    </a:lnTo>
                    <a:lnTo>
                      <a:pt x="5" y="30"/>
                    </a:lnTo>
                    <a:lnTo>
                      <a:pt x="3" y="29"/>
                    </a:lnTo>
                    <a:lnTo>
                      <a:pt x="2" y="26"/>
                    </a:lnTo>
                    <a:lnTo>
                      <a:pt x="2" y="16"/>
                    </a:lnTo>
                    <a:lnTo>
                      <a:pt x="1" y="15"/>
                    </a:lnTo>
                    <a:lnTo>
                      <a:pt x="0" y="12"/>
                    </a:lnTo>
                    <a:lnTo>
                      <a:pt x="0" y="4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1310"/>
              <p:cNvSpPr>
                <a:spLocks/>
              </p:cNvSpPr>
              <p:nvPr/>
            </p:nvSpPr>
            <p:spPr bwMode="auto">
              <a:xfrm>
                <a:off x="8884672" y="4706444"/>
                <a:ext cx="33161" cy="1243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8" y="6"/>
                  </a:cxn>
                  <a:cxn ang="0">
                    <a:pos x="5" y="5"/>
                  </a:cxn>
                  <a:cxn ang="0">
                    <a:pos x="0" y="2"/>
                  </a:cxn>
                  <a:cxn ang="0">
                    <a:pos x="5" y="1"/>
                  </a:cxn>
                  <a:cxn ang="0">
                    <a:pos x="8" y="1"/>
                  </a:cxn>
                  <a:cxn ang="0">
                    <a:pos x="12" y="0"/>
                  </a:cxn>
                </a:cxnLst>
                <a:rect l="0" t="0" r="r" b="b"/>
                <a:pathLst>
                  <a:path w="16" h="6">
                    <a:moveTo>
                      <a:pt x="12" y="0"/>
                    </a:moveTo>
                    <a:lnTo>
                      <a:pt x="16" y="0"/>
                    </a:lnTo>
                    <a:lnTo>
                      <a:pt x="16" y="6"/>
                    </a:lnTo>
                    <a:lnTo>
                      <a:pt x="8" y="6"/>
                    </a:lnTo>
                    <a:lnTo>
                      <a:pt x="5" y="5"/>
                    </a:lnTo>
                    <a:lnTo>
                      <a:pt x="0" y="2"/>
                    </a:lnTo>
                    <a:lnTo>
                      <a:pt x="5" y="1"/>
                    </a:lnTo>
                    <a:lnTo>
                      <a:pt x="8" y="1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1311"/>
              <p:cNvSpPr>
                <a:spLocks/>
              </p:cNvSpPr>
              <p:nvPr/>
            </p:nvSpPr>
            <p:spPr bwMode="auto">
              <a:xfrm>
                <a:off x="8698144" y="4194529"/>
                <a:ext cx="107772" cy="101555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6" y="8"/>
                  </a:cxn>
                  <a:cxn ang="0">
                    <a:pos x="51" y="25"/>
                  </a:cxn>
                  <a:cxn ang="0">
                    <a:pos x="52" y="33"/>
                  </a:cxn>
                  <a:cxn ang="0">
                    <a:pos x="49" y="36"/>
                  </a:cxn>
                  <a:cxn ang="0">
                    <a:pos x="48" y="42"/>
                  </a:cxn>
                  <a:cxn ang="0">
                    <a:pos x="43" y="35"/>
                  </a:cxn>
                  <a:cxn ang="0">
                    <a:pos x="42" y="33"/>
                  </a:cxn>
                  <a:cxn ang="0">
                    <a:pos x="39" y="33"/>
                  </a:cxn>
                  <a:cxn ang="0">
                    <a:pos x="38" y="35"/>
                  </a:cxn>
                  <a:cxn ang="0">
                    <a:pos x="42" y="42"/>
                  </a:cxn>
                  <a:cxn ang="0">
                    <a:pos x="41" y="48"/>
                  </a:cxn>
                  <a:cxn ang="0">
                    <a:pos x="38" y="49"/>
                  </a:cxn>
                  <a:cxn ang="0">
                    <a:pos x="36" y="45"/>
                  </a:cxn>
                  <a:cxn ang="0">
                    <a:pos x="32" y="47"/>
                  </a:cxn>
                  <a:cxn ang="0">
                    <a:pos x="24" y="42"/>
                  </a:cxn>
                  <a:cxn ang="0">
                    <a:pos x="23" y="31"/>
                  </a:cxn>
                  <a:cxn ang="0">
                    <a:pos x="24" y="28"/>
                  </a:cxn>
                  <a:cxn ang="0">
                    <a:pos x="18" y="25"/>
                  </a:cxn>
                  <a:cxn ang="0">
                    <a:pos x="17" y="29"/>
                  </a:cxn>
                  <a:cxn ang="0">
                    <a:pos x="14" y="29"/>
                  </a:cxn>
                  <a:cxn ang="0">
                    <a:pos x="10" y="28"/>
                  </a:cxn>
                  <a:cxn ang="0">
                    <a:pos x="7" y="30"/>
                  </a:cxn>
                  <a:cxn ang="0">
                    <a:pos x="5" y="35"/>
                  </a:cxn>
                  <a:cxn ang="0">
                    <a:pos x="3" y="40"/>
                  </a:cxn>
                  <a:cxn ang="0">
                    <a:pos x="2" y="35"/>
                  </a:cxn>
                  <a:cxn ang="0">
                    <a:pos x="3" y="33"/>
                  </a:cxn>
                  <a:cxn ang="0">
                    <a:pos x="2" y="30"/>
                  </a:cxn>
                  <a:cxn ang="0">
                    <a:pos x="2" y="26"/>
                  </a:cxn>
                  <a:cxn ang="0">
                    <a:pos x="3" y="23"/>
                  </a:cxn>
                  <a:cxn ang="0">
                    <a:pos x="5" y="20"/>
                  </a:cxn>
                  <a:cxn ang="0">
                    <a:pos x="9" y="18"/>
                  </a:cxn>
                  <a:cxn ang="0">
                    <a:pos x="12" y="14"/>
                  </a:cxn>
                  <a:cxn ang="0">
                    <a:pos x="18" y="13"/>
                  </a:cxn>
                  <a:cxn ang="0">
                    <a:pos x="21" y="16"/>
                  </a:cxn>
                  <a:cxn ang="0">
                    <a:pos x="26" y="18"/>
                  </a:cxn>
                  <a:cxn ang="0">
                    <a:pos x="27" y="14"/>
                  </a:cxn>
                  <a:cxn ang="0">
                    <a:pos x="28" y="11"/>
                  </a:cxn>
                  <a:cxn ang="0">
                    <a:pos x="32" y="10"/>
                  </a:cxn>
                  <a:cxn ang="0">
                    <a:pos x="36" y="9"/>
                  </a:cxn>
                  <a:cxn ang="0">
                    <a:pos x="37" y="4"/>
                  </a:cxn>
                  <a:cxn ang="0">
                    <a:pos x="38" y="0"/>
                  </a:cxn>
                </a:cxnLst>
                <a:rect l="0" t="0" r="r" b="b"/>
                <a:pathLst>
                  <a:path w="52" h="49">
                    <a:moveTo>
                      <a:pt x="38" y="0"/>
                    </a:moveTo>
                    <a:lnTo>
                      <a:pt x="41" y="0"/>
                    </a:lnTo>
                    <a:lnTo>
                      <a:pt x="43" y="3"/>
                    </a:lnTo>
                    <a:lnTo>
                      <a:pt x="46" y="8"/>
                    </a:lnTo>
                    <a:lnTo>
                      <a:pt x="49" y="16"/>
                    </a:lnTo>
                    <a:lnTo>
                      <a:pt x="51" y="25"/>
                    </a:lnTo>
                    <a:lnTo>
                      <a:pt x="52" y="30"/>
                    </a:lnTo>
                    <a:lnTo>
                      <a:pt x="52" y="33"/>
                    </a:lnTo>
                    <a:lnTo>
                      <a:pt x="51" y="34"/>
                    </a:lnTo>
                    <a:lnTo>
                      <a:pt x="49" y="36"/>
                    </a:lnTo>
                    <a:lnTo>
                      <a:pt x="48" y="38"/>
                    </a:lnTo>
                    <a:lnTo>
                      <a:pt x="48" y="42"/>
                    </a:lnTo>
                    <a:lnTo>
                      <a:pt x="44" y="38"/>
                    </a:lnTo>
                    <a:lnTo>
                      <a:pt x="43" y="35"/>
                    </a:lnTo>
                    <a:lnTo>
                      <a:pt x="43" y="33"/>
                    </a:lnTo>
                    <a:lnTo>
                      <a:pt x="42" y="33"/>
                    </a:lnTo>
                    <a:lnTo>
                      <a:pt x="41" y="31"/>
                    </a:lnTo>
                    <a:lnTo>
                      <a:pt x="39" y="33"/>
                    </a:lnTo>
                    <a:lnTo>
                      <a:pt x="39" y="34"/>
                    </a:lnTo>
                    <a:lnTo>
                      <a:pt x="38" y="35"/>
                    </a:lnTo>
                    <a:lnTo>
                      <a:pt x="38" y="38"/>
                    </a:lnTo>
                    <a:lnTo>
                      <a:pt x="42" y="42"/>
                    </a:lnTo>
                    <a:lnTo>
                      <a:pt x="42" y="45"/>
                    </a:lnTo>
                    <a:lnTo>
                      <a:pt x="41" y="48"/>
                    </a:lnTo>
                    <a:lnTo>
                      <a:pt x="39" y="49"/>
                    </a:lnTo>
                    <a:lnTo>
                      <a:pt x="38" y="49"/>
                    </a:lnTo>
                    <a:lnTo>
                      <a:pt x="36" y="47"/>
                    </a:lnTo>
                    <a:lnTo>
                      <a:pt x="36" y="45"/>
                    </a:lnTo>
                    <a:lnTo>
                      <a:pt x="34" y="47"/>
                    </a:lnTo>
                    <a:lnTo>
                      <a:pt x="32" y="47"/>
                    </a:lnTo>
                    <a:lnTo>
                      <a:pt x="27" y="44"/>
                    </a:lnTo>
                    <a:lnTo>
                      <a:pt x="24" y="42"/>
                    </a:lnTo>
                    <a:lnTo>
                      <a:pt x="23" y="38"/>
                    </a:lnTo>
                    <a:lnTo>
                      <a:pt x="23" y="31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3" y="25"/>
                    </a:lnTo>
                    <a:lnTo>
                      <a:pt x="18" y="25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4" y="26"/>
                    </a:lnTo>
                    <a:lnTo>
                      <a:pt x="14" y="29"/>
                    </a:lnTo>
                    <a:lnTo>
                      <a:pt x="12" y="29"/>
                    </a:lnTo>
                    <a:lnTo>
                      <a:pt x="10" y="28"/>
                    </a:lnTo>
                    <a:lnTo>
                      <a:pt x="9" y="25"/>
                    </a:lnTo>
                    <a:lnTo>
                      <a:pt x="7" y="30"/>
                    </a:lnTo>
                    <a:lnTo>
                      <a:pt x="7" y="33"/>
                    </a:lnTo>
                    <a:lnTo>
                      <a:pt x="5" y="35"/>
                    </a:lnTo>
                    <a:lnTo>
                      <a:pt x="5" y="38"/>
                    </a:lnTo>
                    <a:lnTo>
                      <a:pt x="3" y="40"/>
                    </a:lnTo>
                    <a:lnTo>
                      <a:pt x="2" y="40"/>
                    </a:lnTo>
                    <a:lnTo>
                      <a:pt x="2" y="35"/>
                    </a:lnTo>
                    <a:lnTo>
                      <a:pt x="3" y="34"/>
                    </a:lnTo>
                    <a:lnTo>
                      <a:pt x="3" y="33"/>
                    </a:lnTo>
                    <a:lnTo>
                      <a:pt x="2" y="31"/>
                    </a:lnTo>
                    <a:lnTo>
                      <a:pt x="2" y="30"/>
                    </a:lnTo>
                    <a:lnTo>
                      <a:pt x="0" y="29"/>
                    </a:lnTo>
                    <a:lnTo>
                      <a:pt x="2" y="26"/>
                    </a:lnTo>
                    <a:lnTo>
                      <a:pt x="2" y="25"/>
                    </a:lnTo>
                    <a:lnTo>
                      <a:pt x="3" y="23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8" y="19"/>
                    </a:lnTo>
                    <a:lnTo>
                      <a:pt x="9" y="18"/>
                    </a:lnTo>
                    <a:lnTo>
                      <a:pt x="10" y="15"/>
                    </a:lnTo>
                    <a:lnTo>
                      <a:pt x="12" y="14"/>
                    </a:lnTo>
                    <a:lnTo>
                      <a:pt x="14" y="13"/>
                    </a:lnTo>
                    <a:lnTo>
                      <a:pt x="18" y="13"/>
                    </a:lnTo>
                    <a:lnTo>
                      <a:pt x="19" y="14"/>
                    </a:lnTo>
                    <a:lnTo>
                      <a:pt x="21" y="16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6" y="15"/>
                    </a:lnTo>
                    <a:lnTo>
                      <a:pt x="27" y="14"/>
                    </a:lnTo>
                    <a:lnTo>
                      <a:pt x="28" y="14"/>
                    </a:lnTo>
                    <a:lnTo>
                      <a:pt x="28" y="11"/>
                    </a:lnTo>
                    <a:lnTo>
                      <a:pt x="31" y="10"/>
                    </a:lnTo>
                    <a:lnTo>
                      <a:pt x="32" y="10"/>
                    </a:lnTo>
                    <a:lnTo>
                      <a:pt x="34" y="9"/>
                    </a:lnTo>
                    <a:lnTo>
                      <a:pt x="36" y="9"/>
                    </a:lnTo>
                    <a:lnTo>
                      <a:pt x="37" y="8"/>
                    </a:lnTo>
                    <a:lnTo>
                      <a:pt x="37" y="4"/>
                    </a:lnTo>
                    <a:lnTo>
                      <a:pt x="38" y="3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1312"/>
              <p:cNvSpPr>
                <a:spLocks/>
              </p:cNvSpPr>
              <p:nvPr/>
            </p:nvSpPr>
            <p:spPr bwMode="auto">
              <a:xfrm>
                <a:off x="8594517" y="4165513"/>
                <a:ext cx="55959" cy="58031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4" y="3"/>
                  </a:cxn>
                  <a:cxn ang="0">
                    <a:pos x="25" y="4"/>
                  </a:cxn>
                  <a:cxn ang="0">
                    <a:pos x="25" y="5"/>
                  </a:cxn>
                  <a:cxn ang="0">
                    <a:pos x="27" y="6"/>
                  </a:cxn>
                  <a:cxn ang="0">
                    <a:pos x="24" y="9"/>
                  </a:cxn>
                  <a:cxn ang="0">
                    <a:pos x="23" y="9"/>
                  </a:cxn>
                  <a:cxn ang="0">
                    <a:pos x="23" y="10"/>
                  </a:cxn>
                  <a:cxn ang="0">
                    <a:pos x="20" y="11"/>
                  </a:cxn>
                  <a:cxn ang="0">
                    <a:pos x="19" y="13"/>
                  </a:cxn>
                  <a:cxn ang="0">
                    <a:pos x="17" y="13"/>
                  </a:cxn>
                  <a:cxn ang="0">
                    <a:pos x="15" y="17"/>
                  </a:cxn>
                  <a:cxn ang="0">
                    <a:pos x="10" y="24"/>
                  </a:cxn>
                  <a:cxn ang="0">
                    <a:pos x="7" y="27"/>
                  </a:cxn>
                  <a:cxn ang="0">
                    <a:pos x="4" y="28"/>
                  </a:cxn>
                  <a:cxn ang="0">
                    <a:pos x="0" y="28"/>
                  </a:cxn>
                  <a:cxn ang="0">
                    <a:pos x="5" y="20"/>
                  </a:cxn>
                  <a:cxn ang="0">
                    <a:pos x="18" y="10"/>
                  </a:cxn>
                  <a:cxn ang="0">
                    <a:pos x="22" y="5"/>
                  </a:cxn>
                  <a:cxn ang="0">
                    <a:pos x="23" y="4"/>
                  </a:cxn>
                  <a:cxn ang="0">
                    <a:pos x="23" y="1"/>
                  </a:cxn>
                  <a:cxn ang="0">
                    <a:pos x="24" y="0"/>
                  </a:cxn>
                </a:cxnLst>
                <a:rect l="0" t="0" r="r" b="b"/>
                <a:pathLst>
                  <a:path w="27" h="28">
                    <a:moveTo>
                      <a:pt x="24" y="0"/>
                    </a:moveTo>
                    <a:lnTo>
                      <a:pt x="24" y="3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7" y="6"/>
                    </a:lnTo>
                    <a:lnTo>
                      <a:pt x="24" y="9"/>
                    </a:lnTo>
                    <a:lnTo>
                      <a:pt x="23" y="9"/>
                    </a:lnTo>
                    <a:lnTo>
                      <a:pt x="23" y="10"/>
                    </a:lnTo>
                    <a:lnTo>
                      <a:pt x="20" y="11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5" y="17"/>
                    </a:lnTo>
                    <a:lnTo>
                      <a:pt x="10" y="24"/>
                    </a:lnTo>
                    <a:lnTo>
                      <a:pt x="7" y="27"/>
                    </a:lnTo>
                    <a:lnTo>
                      <a:pt x="4" y="28"/>
                    </a:lnTo>
                    <a:lnTo>
                      <a:pt x="0" y="28"/>
                    </a:lnTo>
                    <a:lnTo>
                      <a:pt x="5" y="20"/>
                    </a:lnTo>
                    <a:lnTo>
                      <a:pt x="18" y="10"/>
                    </a:lnTo>
                    <a:lnTo>
                      <a:pt x="22" y="5"/>
                    </a:lnTo>
                    <a:lnTo>
                      <a:pt x="23" y="4"/>
                    </a:lnTo>
                    <a:lnTo>
                      <a:pt x="23" y="1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1313"/>
              <p:cNvSpPr>
                <a:spLocks/>
              </p:cNvSpPr>
              <p:nvPr/>
            </p:nvSpPr>
            <p:spPr bwMode="auto">
              <a:xfrm>
                <a:off x="8640113" y="3981057"/>
                <a:ext cx="101555" cy="149222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4"/>
                  </a:cxn>
                  <a:cxn ang="0">
                    <a:pos x="15" y="6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2" y="15"/>
                  </a:cxn>
                  <a:cxn ang="0">
                    <a:pos x="23" y="28"/>
                  </a:cxn>
                  <a:cxn ang="0">
                    <a:pos x="18" y="34"/>
                  </a:cxn>
                  <a:cxn ang="0">
                    <a:pos x="17" y="43"/>
                  </a:cxn>
                  <a:cxn ang="0">
                    <a:pos x="21" y="50"/>
                  </a:cxn>
                  <a:cxn ang="0">
                    <a:pos x="26" y="55"/>
                  </a:cxn>
                  <a:cxn ang="0">
                    <a:pos x="28" y="51"/>
                  </a:cxn>
                  <a:cxn ang="0">
                    <a:pos x="33" y="54"/>
                  </a:cxn>
                  <a:cxn ang="0">
                    <a:pos x="36" y="59"/>
                  </a:cxn>
                  <a:cxn ang="0">
                    <a:pos x="40" y="58"/>
                  </a:cxn>
                  <a:cxn ang="0">
                    <a:pos x="42" y="56"/>
                  </a:cxn>
                  <a:cxn ang="0">
                    <a:pos x="43" y="58"/>
                  </a:cxn>
                  <a:cxn ang="0">
                    <a:pos x="42" y="60"/>
                  </a:cxn>
                  <a:cxn ang="0">
                    <a:pos x="41" y="63"/>
                  </a:cxn>
                  <a:cxn ang="0">
                    <a:pos x="43" y="62"/>
                  </a:cxn>
                  <a:cxn ang="0">
                    <a:pos x="45" y="65"/>
                  </a:cxn>
                  <a:cxn ang="0">
                    <a:pos x="49" y="67"/>
                  </a:cxn>
                  <a:cxn ang="0">
                    <a:pos x="47" y="72"/>
                  </a:cxn>
                  <a:cxn ang="0">
                    <a:pos x="45" y="68"/>
                  </a:cxn>
                  <a:cxn ang="0">
                    <a:pos x="36" y="62"/>
                  </a:cxn>
                  <a:cxn ang="0">
                    <a:pos x="31" y="59"/>
                  </a:cxn>
                  <a:cxn ang="0">
                    <a:pos x="32" y="64"/>
                  </a:cxn>
                  <a:cxn ang="0">
                    <a:pos x="28" y="62"/>
                  </a:cxn>
                  <a:cxn ang="0">
                    <a:pos x="20" y="56"/>
                  </a:cxn>
                  <a:cxn ang="0">
                    <a:pos x="13" y="58"/>
                  </a:cxn>
                  <a:cxn ang="0">
                    <a:pos x="11" y="54"/>
                  </a:cxn>
                  <a:cxn ang="0">
                    <a:pos x="11" y="51"/>
                  </a:cxn>
                  <a:cxn ang="0">
                    <a:pos x="12" y="49"/>
                  </a:cxn>
                  <a:cxn ang="0">
                    <a:pos x="10" y="45"/>
                  </a:cxn>
                  <a:cxn ang="0">
                    <a:pos x="6" y="48"/>
                  </a:cxn>
                  <a:cxn ang="0">
                    <a:pos x="2" y="45"/>
                  </a:cxn>
                  <a:cxn ang="0">
                    <a:pos x="0" y="41"/>
                  </a:cxn>
                  <a:cxn ang="0">
                    <a:pos x="1" y="29"/>
                  </a:cxn>
                  <a:cxn ang="0">
                    <a:pos x="5" y="19"/>
                  </a:cxn>
                  <a:cxn ang="0">
                    <a:pos x="3" y="11"/>
                  </a:cxn>
                  <a:cxn ang="0">
                    <a:pos x="2" y="5"/>
                  </a:cxn>
                  <a:cxn ang="0">
                    <a:pos x="6" y="0"/>
                  </a:cxn>
                </a:cxnLst>
                <a:rect l="0" t="0" r="r" b="b"/>
                <a:pathLst>
                  <a:path w="49" h="72">
                    <a:moveTo>
                      <a:pt x="6" y="0"/>
                    </a:moveTo>
                    <a:lnTo>
                      <a:pt x="8" y="0"/>
                    </a:lnTo>
                    <a:lnTo>
                      <a:pt x="10" y="1"/>
                    </a:lnTo>
                    <a:lnTo>
                      <a:pt x="10" y="4"/>
                    </a:lnTo>
                    <a:lnTo>
                      <a:pt x="12" y="6"/>
                    </a:lnTo>
                    <a:lnTo>
                      <a:pt x="15" y="6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20" y="7"/>
                    </a:lnTo>
                    <a:lnTo>
                      <a:pt x="20" y="11"/>
                    </a:lnTo>
                    <a:lnTo>
                      <a:pt x="22" y="15"/>
                    </a:lnTo>
                    <a:lnTo>
                      <a:pt x="23" y="19"/>
                    </a:lnTo>
                    <a:lnTo>
                      <a:pt x="23" y="28"/>
                    </a:lnTo>
                    <a:lnTo>
                      <a:pt x="22" y="30"/>
                    </a:lnTo>
                    <a:lnTo>
                      <a:pt x="18" y="34"/>
                    </a:lnTo>
                    <a:lnTo>
                      <a:pt x="17" y="36"/>
                    </a:lnTo>
                    <a:lnTo>
                      <a:pt x="17" y="43"/>
                    </a:lnTo>
                    <a:lnTo>
                      <a:pt x="20" y="46"/>
                    </a:lnTo>
                    <a:lnTo>
                      <a:pt x="21" y="50"/>
                    </a:lnTo>
                    <a:lnTo>
                      <a:pt x="23" y="54"/>
                    </a:lnTo>
                    <a:lnTo>
                      <a:pt x="26" y="55"/>
                    </a:lnTo>
                    <a:lnTo>
                      <a:pt x="26" y="54"/>
                    </a:lnTo>
                    <a:lnTo>
                      <a:pt x="28" y="51"/>
                    </a:lnTo>
                    <a:lnTo>
                      <a:pt x="32" y="51"/>
                    </a:lnTo>
                    <a:lnTo>
                      <a:pt x="33" y="54"/>
                    </a:lnTo>
                    <a:lnTo>
                      <a:pt x="36" y="56"/>
                    </a:lnTo>
                    <a:lnTo>
                      <a:pt x="36" y="59"/>
                    </a:lnTo>
                    <a:lnTo>
                      <a:pt x="38" y="59"/>
                    </a:lnTo>
                    <a:lnTo>
                      <a:pt x="40" y="58"/>
                    </a:lnTo>
                    <a:lnTo>
                      <a:pt x="40" y="56"/>
                    </a:lnTo>
                    <a:lnTo>
                      <a:pt x="42" y="56"/>
                    </a:lnTo>
                    <a:lnTo>
                      <a:pt x="42" y="58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2" y="60"/>
                    </a:lnTo>
                    <a:lnTo>
                      <a:pt x="41" y="60"/>
                    </a:lnTo>
                    <a:lnTo>
                      <a:pt x="41" y="63"/>
                    </a:lnTo>
                    <a:lnTo>
                      <a:pt x="42" y="63"/>
                    </a:lnTo>
                    <a:lnTo>
                      <a:pt x="43" y="62"/>
                    </a:lnTo>
                    <a:lnTo>
                      <a:pt x="43" y="64"/>
                    </a:lnTo>
                    <a:lnTo>
                      <a:pt x="45" y="65"/>
                    </a:lnTo>
                    <a:lnTo>
                      <a:pt x="47" y="67"/>
                    </a:lnTo>
                    <a:lnTo>
                      <a:pt x="49" y="67"/>
                    </a:lnTo>
                    <a:lnTo>
                      <a:pt x="49" y="70"/>
                    </a:lnTo>
                    <a:lnTo>
                      <a:pt x="47" y="72"/>
                    </a:lnTo>
                    <a:lnTo>
                      <a:pt x="45" y="69"/>
                    </a:lnTo>
                    <a:lnTo>
                      <a:pt x="45" y="68"/>
                    </a:lnTo>
                    <a:lnTo>
                      <a:pt x="40" y="63"/>
                    </a:lnTo>
                    <a:lnTo>
                      <a:pt x="36" y="62"/>
                    </a:lnTo>
                    <a:lnTo>
                      <a:pt x="32" y="58"/>
                    </a:lnTo>
                    <a:lnTo>
                      <a:pt x="31" y="59"/>
                    </a:lnTo>
                    <a:lnTo>
                      <a:pt x="31" y="63"/>
                    </a:lnTo>
                    <a:lnTo>
                      <a:pt x="32" y="64"/>
                    </a:lnTo>
                    <a:lnTo>
                      <a:pt x="30" y="64"/>
                    </a:lnTo>
                    <a:lnTo>
                      <a:pt x="28" y="62"/>
                    </a:lnTo>
                    <a:lnTo>
                      <a:pt x="23" y="56"/>
                    </a:lnTo>
                    <a:lnTo>
                      <a:pt x="20" y="56"/>
                    </a:lnTo>
                    <a:lnTo>
                      <a:pt x="17" y="58"/>
                    </a:lnTo>
                    <a:lnTo>
                      <a:pt x="13" y="58"/>
                    </a:lnTo>
                    <a:lnTo>
                      <a:pt x="12" y="56"/>
                    </a:lnTo>
                    <a:lnTo>
                      <a:pt x="11" y="54"/>
                    </a:lnTo>
                    <a:lnTo>
                      <a:pt x="10" y="53"/>
                    </a:lnTo>
                    <a:lnTo>
                      <a:pt x="11" y="51"/>
                    </a:lnTo>
                    <a:lnTo>
                      <a:pt x="11" y="50"/>
                    </a:lnTo>
                    <a:lnTo>
                      <a:pt x="12" y="49"/>
                    </a:lnTo>
                    <a:lnTo>
                      <a:pt x="12" y="46"/>
                    </a:lnTo>
                    <a:lnTo>
                      <a:pt x="10" y="45"/>
                    </a:lnTo>
                    <a:lnTo>
                      <a:pt x="7" y="48"/>
                    </a:lnTo>
                    <a:lnTo>
                      <a:pt x="6" y="48"/>
                    </a:lnTo>
                    <a:lnTo>
                      <a:pt x="3" y="46"/>
                    </a:lnTo>
                    <a:lnTo>
                      <a:pt x="2" y="45"/>
                    </a:lnTo>
                    <a:lnTo>
                      <a:pt x="1" y="43"/>
                    </a:lnTo>
                    <a:lnTo>
                      <a:pt x="0" y="41"/>
                    </a:lnTo>
                    <a:lnTo>
                      <a:pt x="0" y="31"/>
                    </a:lnTo>
                    <a:lnTo>
                      <a:pt x="1" y="29"/>
                    </a:lnTo>
                    <a:lnTo>
                      <a:pt x="2" y="29"/>
                    </a:lnTo>
                    <a:lnTo>
                      <a:pt x="5" y="19"/>
                    </a:lnTo>
                    <a:lnTo>
                      <a:pt x="3" y="15"/>
                    </a:lnTo>
                    <a:lnTo>
                      <a:pt x="3" y="11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3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1315"/>
              <p:cNvSpPr>
                <a:spLocks/>
              </p:cNvSpPr>
              <p:nvPr/>
            </p:nvSpPr>
            <p:spPr bwMode="auto">
              <a:xfrm>
                <a:off x="8693999" y="4144788"/>
                <a:ext cx="29015" cy="3730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4" y="1"/>
                  </a:cxn>
                  <a:cxn ang="0">
                    <a:pos x="6" y="3"/>
                  </a:cxn>
                  <a:cxn ang="0">
                    <a:pos x="9" y="3"/>
                  </a:cxn>
                  <a:cxn ang="0">
                    <a:pos x="11" y="4"/>
                  </a:cxn>
                  <a:cxn ang="0">
                    <a:pos x="14" y="6"/>
                  </a:cxn>
                  <a:cxn ang="0">
                    <a:pos x="12" y="10"/>
                  </a:cxn>
                  <a:cxn ang="0">
                    <a:pos x="7" y="15"/>
                  </a:cxn>
                  <a:cxn ang="0">
                    <a:pos x="4" y="16"/>
                  </a:cxn>
                  <a:cxn ang="0">
                    <a:pos x="1" y="18"/>
                  </a:cxn>
                  <a:cxn ang="0">
                    <a:pos x="1" y="9"/>
                  </a:cxn>
                  <a:cxn ang="0">
                    <a:pos x="0" y="5"/>
                  </a:cxn>
                  <a:cxn ang="0">
                    <a:pos x="0" y="3"/>
                  </a:cxn>
                  <a:cxn ang="0">
                    <a:pos x="2" y="0"/>
                  </a:cxn>
                </a:cxnLst>
                <a:rect l="0" t="0" r="r" b="b"/>
                <a:pathLst>
                  <a:path w="14" h="18">
                    <a:moveTo>
                      <a:pt x="2" y="0"/>
                    </a:moveTo>
                    <a:lnTo>
                      <a:pt x="4" y="1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1" y="4"/>
                    </a:lnTo>
                    <a:lnTo>
                      <a:pt x="14" y="6"/>
                    </a:lnTo>
                    <a:lnTo>
                      <a:pt x="12" y="10"/>
                    </a:lnTo>
                    <a:lnTo>
                      <a:pt x="7" y="15"/>
                    </a:lnTo>
                    <a:lnTo>
                      <a:pt x="4" y="16"/>
                    </a:lnTo>
                    <a:lnTo>
                      <a:pt x="1" y="18"/>
                    </a:lnTo>
                    <a:lnTo>
                      <a:pt x="1" y="9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1316"/>
              <p:cNvSpPr>
                <a:spLocks/>
              </p:cNvSpPr>
              <p:nvPr/>
            </p:nvSpPr>
            <p:spPr bwMode="auto">
              <a:xfrm>
                <a:off x="8708507" y="4167585"/>
                <a:ext cx="26944" cy="47669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0"/>
                  </a:cxn>
                  <a:cxn ang="0">
                    <a:pos x="12" y="2"/>
                  </a:cxn>
                  <a:cxn ang="0">
                    <a:pos x="13" y="4"/>
                  </a:cxn>
                  <a:cxn ang="0">
                    <a:pos x="13" y="8"/>
                  </a:cxn>
                  <a:cxn ang="0">
                    <a:pos x="12" y="10"/>
                  </a:cxn>
                  <a:cxn ang="0">
                    <a:pos x="9" y="13"/>
                  </a:cxn>
                  <a:cxn ang="0">
                    <a:pos x="9" y="18"/>
                  </a:cxn>
                  <a:cxn ang="0">
                    <a:pos x="10" y="19"/>
                  </a:cxn>
                  <a:cxn ang="0">
                    <a:pos x="10" y="22"/>
                  </a:cxn>
                  <a:cxn ang="0">
                    <a:pos x="9" y="23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0" y="14"/>
                  </a:cxn>
                  <a:cxn ang="0">
                    <a:pos x="0" y="12"/>
                  </a:cxn>
                  <a:cxn ang="0">
                    <a:pos x="4" y="12"/>
                  </a:cxn>
                  <a:cxn ang="0">
                    <a:pos x="4" y="8"/>
                  </a:cxn>
                  <a:cxn ang="0">
                    <a:pos x="5" y="4"/>
                  </a:cxn>
                  <a:cxn ang="0">
                    <a:pos x="7" y="2"/>
                  </a:cxn>
                  <a:cxn ang="0">
                    <a:pos x="8" y="0"/>
                  </a:cxn>
                </a:cxnLst>
                <a:rect l="0" t="0" r="r" b="b"/>
                <a:pathLst>
                  <a:path w="13" h="23">
                    <a:moveTo>
                      <a:pt x="8" y="0"/>
                    </a:moveTo>
                    <a:lnTo>
                      <a:pt x="10" y="0"/>
                    </a:lnTo>
                    <a:lnTo>
                      <a:pt x="12" y="2"/>
                    </a:lnTo>
                    <a:lnTo>
                      <a:pt x="13" y="4"/>
                    </a:lnTo>
                    <a:lnTo>
                      <a:pt x="13" y="8"/>
                    </a:lnTo>
                    <a:lnTo>
                      <a:pt x="12" y="10"/>
                    </a:lnTo>
                    <a:lnTo>
                      <a:pt x="9" y="13"/>
                    </a:lnTo>
                    <a:lnTo>
                      <a:pt x="9" y="18"/>
                    </a:lnTo>
                    <a:lnTo>
                      <a:pt x="10" y="19"/>
                    </a:lnTo>
                    <a:lnTo>
                      <a:pt x="10" y="22"/>
                    </a:lnTo>
                    <a:lnTo>
                      <a:pt x="9" y="23"/>
                    </a:lnTo>
                    <a:lnTo>
                      <a:pt x="8" y="23"/>
                    </a:lnTo>
                    <a:lnTo>
                      <a:pt x="2" y="17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4" y="12"/>
                    </a:lnTo>
                    <a:lnTo>
                      <a:pt x="4" y="8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1317"/>
              <p:cNvSpPr>
                <a:spLocks noEditPoints="1"/>
              </p:cNvSpPr>
              <p:nvPr/>
            </p:nvSpPr>
            <p:spPr bwMode="auto">
              <a:xfrm>
                <a:off x="8733378" y="4171730"/>
                <a:ext cx="12435" cy="29015"/>
              </a:xfrm>
              <a:custGeom>
                <a:avLst/>
                <a:gdLst/>
                <a:ahLst/>
                <a:cxnLst>
                  <a:cxn ang="0">
                    <a:pos x="1" y="10"/>
                  </a:cxn>
                  <a:cxn ang="0">
                    <a:pos x="1" y="1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0"/>
                  </a:cxn>
                  <a:cxn ang="0">
                    <a:pos x="6" y="0"/>
                  </a:cxn>
                  <a:cxn ang="0">
                    <a:pos x="6" y="3"/>
                  </a:cxn>
                  <a:cxn ang="0">
                    <a:pos x="5" y="6"/>
                  </a:cxn>
                  <a:cxn ang="0">
                    <a:pos x="2" y="7"/>
                  </a:cxn>
                  <a:cxn ang="0">
                    <a:pos x="2" y="3"/>
                  </a:cxn>
                  <a:cxn ang="0">
                    <a:pos x="4" y="0"/>
                  </a:cxn>
                </a:cxnLst>
                <a:rect l="0" t="0" r="r" b="b"/>
                <a:pathLst>
                  <a:path w="6" h="14">
                    <a:moveTo>
                      <a:pt x="1" y="10"/>
                    </a:moveTo>
                    <a:lnTo>
                      <a:pt x="1" y="14"/>
                    </a:lnTo>
                    <a:lnTo>
                      <a:pt x="0" y="14"/>
                    </a:lnTo>
                    <a:lnTo>
                      <a:pt x="1" y="10"/>
                    </a:lnTo>
                    <a:close/>
                    <a:moveTo>
                      <a:pt x="4" y="0"/>
                    </a:moveTo>
                    <a:lnTo>
                      <a:pt x="6" y="0"/>
                    </a:lnTo>
                    <a:lnTo>
                      <a:pt x="6" y="3"/>
                    </a:lnTo>
                    <a:lnTo>
                      <a:pt x="5" y="6"/>
                    </a:lnTo>
                    <a:lnTo>
                      <a:pt x="2" y="7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1319"/>
              <p:cNvSpPr>
                <a:spLocks/>
              </p:cNvSpPr>
              <p:nvPr/>
            </p:nvSpPr>
            <p:spPr bwMode="auto">
              <a:xfrm>
                <a:off x="8718869" y="4130279"/>
                <a:ext cx="22799" cy="207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5" y="2"/>
                  </a:cxn>
                  <a:cxn ang="0">
                    <a:pos x="7" y="3"/>
                  </a:cxn>
                  <a:cxn ang="0">
                    <a:pos x="9" y="5"/>
                  </a:cxn>
                  <a:cxn ang="0">
                    <a:pos x="11" y="6"/>
                  </a:cxn>
                  <a:cxn ang="0">
                    <a:pos x="11" y="10"/>
                  </a:cxn>
                  <a:cxn ang="0">
                    <a:pos x="9" y="10"/>
                  </a:cxn>
                  <a:cxn ang="0">
                    <a:pos x="5" y="6"/>
                  </a:cxn>
                  <a:cxn ang="0">
                    <a:pos x="5" y="5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11" h="10">
                    <a:moveTo>
                      <a:pt x="0" y="0"/>
                    </a:moveTo>
                    <a:lnTo>
                      <a:pt x="4" y="0"/>
                    </a:lnTo>
                    <a:lnTo>
                      <a:pt x="5" y="2"/>
                    </a:lnTo>
                    <a:lnTo>
                      <a:pt x="7" y="3"/>
                    </a:lnTo>
                    <a:lnTo>
                      <a:pt x="9" y="5"/>
                    </a:lnTo>
                    <a:lnTo>
                      <a:pt x="11" y="6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1320"/>
              <p:cNvSpPr>
                <a:spLocks/>
              </p:cNvSpPr>
              <p:nvPr/>
            </p:nvSpPr>
            <p:spPr bwMode="auto">
              <a:xfrm>
                <a:off x="8656693" y="4105409"/>
                <a:ext cx="26944" cy="290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7" y="2"/>
                  </a:cxn>
                  <a:cxn ang="0">
                    <a:pos x="8" y="3"/>
                  </a:cxn>
                  <a:cxn ang="0">
                    <a:pos x="10" y="4"/>
                  </a:cxn>
                  <a:cxn ang="0">
                    <a:pos x="12" y="5"/>
                  </a:cxn>
                  <a:cxn ang="0">
                    <a:pos x="13" y="8"/>
                  </a:cxn>
                  <a:cxn ang="0">
                    <a:pos x="13" y="12"/>
                  </a:cxn>
                  <a:cxn ang="0">
                    <a:pos x="12" y="14"/>
                  </a:cxn>
                  <a:cxn ang="0">
                    <a:pos x="9" y="14"/>
                  </a:cxn>
                  <a:cxn ang="0">
                    <a:pos x="8" y="12"/>
                  </a:cxn>
                  <a:cxn ang="0">
                    <a:pos x="4" y="8"/>
                  </a:cxn>
                  <a:cxn ang="0">
                    <a:pos x="3" y="4"/>
                  </a:cxn>
                  <a:cxn ang="0">
                    <a:pos x="2" y="3"/>
                  </a:cxn>
                  <a:cxn ang="0">
                    <a:pos x="0" y="0"/>
                  </a:cxn>
                </a:cxnLst>
                <a:rect l="0" t="0" r="r" b="b"/>
                <a:pathLst>
                  <a:path w="13" h="14">
                    <a:moveTo>
                      <a:pt x="0" y="0"/>
                    </a:moveTo>
                    <a:lnTo>
                      <a:pt x="4" y="0"/>
                    </a:lnTo>
                    <a:lnTo>
                      <a:pt x="7" y="2"/>
                    </a:lnTo>
                    <a:lnTo>
                      <a:pt x="8" y="3"/>
                    </a:lnTo>
                    <a:lnTo>
                      <a:pt x="10" y="4"/>
                    </a:lnTo>
                    <a:lnTo>
                      <a:pt x="12" y="5"/>
                    </a:lnTo>
                    <a:lnTo>
                      <a:pt x="13" y="8"/>
                    </a:lnTo>
                    <a:lnTo>
                      <a:pt x="13" y="12"/>
                    </a:lnTo>
                    <a:lnTo>
                      <a:pt x="12" y="14"/>
                    </a:lnTo>
                    <a:lnTo>
                      <a:pt x="9" y="14"/>
                    </a:lnTo>
                    <a:lnTo>
                      <a:pt x="8" y="12"/>
                    </a:lnTo>
                    <a:lnTo>
                      <a:pt x="4" y="8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1321"/>
              <p:cNvSpPr>
                <a:spLocks/>
              </p:cNvSpPr>
              <p:nvPr/>
            </p:nvSpPr>
            <p:spPr bwMode="auto">
              <a:xfrm>
                <a:off x="8685709" y="4111627"/>
                <a:ext cx="8290" cy="207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4" y="1"/>
                  </a:cxn>
                  <a:cxn ang="0">
                    <a:pos x="1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4" y="0"/>
                    </a:lnTo>
                    <a:lnTo>
                      <a:pt x="4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1322"/>
              <p:cNvSpPr>
                <a:spLocks/>
              </p:cNvSpPr>
              <p:nvPr/>
            </p:nvSpPr>
            <p:spPr bwMode="auto">
              <a:xfrm>
                <a:off x="8646331" y="3806964"/>
                <a:ext cx="39379" cy="7253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8" y="2"/>
                  </a:cxn>
                  <a:cxn ang="0">
                    <a:pos x="19" y="8"/>
                  </a:cxn>
                  <a:cxn ang="0">
                    <a:pos x="18" y="17"/>
                  </a:cxn>
                  <a:cxn ang="0">
                    <a:pos x="14" y="26"/>
                  </a:cxn>
                  <a:cxn ang="0">
                    <a:pos x="10" y="32"/>
                  </a:cxn>
                  <a:cxn ang="0">
                    <a:pos x="5" y="35"/>
                  </a:cxn>
                  <a:cxn ang="0">
                    <a:pos x="3" y="35"/>
                  </a:cxn>
                  <a:cxn ang="0">
                    <a:pos x="2" y="34"/>
                  </a:cxn>
                  <a:cxn ang="0">
                    <a:pos x="0" y="31"/>
                  </a:cxn>
                  <a:cxn ang="0">
                    <a:pos x="0" y="23"/>
                  </a:cxn>
                  <a:cxn ang="0">
                    <a:pos x="2" y="17"/>
                  </a:cxn>
                  <a:cxn ang="0">
                    <a:pos x="5" y="8"/>
                  </a:cxn>
                  <a:cxn ang="0">
                    <a:pos x="9" y="2"/>
                  </a:cxn>
                  <a:cxn ang="0">
                    <a:pos x="14" y="0"/>
                  </a:cxn>
                </a:cxnLst>
                <a:rect l="0" t="0" r="r" b="b"/>
                <a:pathLst>
                  <a:path w="19" h="35">
                    <a:moveTo>
                      <a:pt x="14" y="0"/>
                    </a:moveTo>
                    <a:lnTo>
                      <a:pt x="18" y="2"/>
                    </a:lnTo>
                    <a:lnTo>
                      <a:pt x="19" y="8"/>
                    </a:lnTo>
                    <a:lnTo>
                      <a:pt x="18" y="17"/>
                    </a:lnTo>
                    <a:lnTo>
                      <a:pt x="14" y="26"/>
                    </a:lnTo>
                    <a:lnTo>
                      <a:pt x="10" y="32"/>
                    </a:lnTo>
                    <a:lnTo>
                      <a:pt x="5" y="35"/>
                    </a:lnTo>
                    <a:lnTo>
                      <a:pt x="3" y="35"/>
                    </a:lnTo>
                    <a:lnTo>
                      <a:pt x="2" y="34"/>
                    </a:lnTo>
                    <a:lnTo>
                      <a:pt x="0" y="31"/>
                    </a:lnTo>
                    <a:lnTo>
                      <a:pt x="0" y="23"/>
                    </a:lnTo>
                    <a:lnTo>
                      <a:pt x="2" y="17"/>
                    </a:lnTo>
                    <a:lnTo>
                      <a:pt x="5" y="8"/>
                    </a:lnTo>
                    <a:lnTo>
                      <a:pt x="9" y="2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1323"/>
              <p:cNvSpPr>
                <a:spLocks/>
              </p:cNvSpPr>
              <p:nvPr/>
            </p:nvSpPr>
            <p:spPr bwMode="auto">
              <a:xfrm>
                <a:off x="8368612" y="3935461"/>
                <a:ext cx="58031" cy="53886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24" y="2"/>
                  </a:cxn>
                  <a:cxn ang="0">
                    <a:pos x="26" y="3"/>
                  </a:cxn>
                  <a:cxn ang="0">
                    <a:pos x="28" y="4"/>
                  </a:cxn>
                  <a:cxn ang="0">
                    <a:pos x="28" y="7"/>
                  </a:cxn>
                  <a:cxn ang="0">
                    <a:pos x="26" y="9"/>
                  </a:cxn>
                  <a:cxn ang="0">
                    <a:pos x="25" y="13"/>
                  </a:cxn>
                  <a:cxn ang="0">
                    <a:pos x="20" y="21"/>
                  </a:cxn>
                  <a:cxn ang="0">
                    <a:pos x="16" y="23"/>
                  </a:cxn>
                  <a:cxn ang="0">
                    <a:pos x="13" y="24"/>
                  </a:cxn>
                  <a:cxn ang="0">
                    <a:pos x="10" y="26"/>
                  </a:cxn>
                  <a:cxn ang="0">
                    <a:pos x="6" y="26"/>
                  </a:cxn>
                  <a:cxn ang="0">
                    <a:pos x="4" y="24"/>
                  </a:cxn>
                  <a:cxn ang="0">
                    <a:pos x="1" y="19"/>
                  </a:cxn>
                  <a:cxn ang="0">
                    <a:pos x="1" y="16"/>
                  </a:cxn>
                  <a:cxn ang="0">
                    <a:pos x="0" y="13"/>
                  </a:cxn>
                  <a:cxn ang="0">
                    <a:pos x="0" y="11"/>
                  </a:cxn>
                  <a:cxn ang="0">
                    <a:pos x="1" y="11"/>
                  </a:cxn>
                  <a:cxn ang="0">
                    <a:pos x="5" y="9"/>
                  </a:cxn>
                  <a:cxn ang="0">
                    <a:pos x="18" y="2"/>
                  </a:cxn>
                  <a:cxn ang="0">
                    <a:pos x="23" y="0"/>
                  </a:cxn>
                </a:cxnLst>
                <a:rect l="0" t="0" r="r" b="b"/>
                <a:pathLst>
                  <a:path w="28" h="26">
                    <a:moveTo>
                      <a:pt x="23" y="0"/>
                    </a:moveTo>
                    <a:lnTo>
                      <a:pt x="24" y="2"/>
                    </a:lnTo>
                    <a:lnTo>
                      <a:pt x="26" y="3"/>
                    </a:lnTo>
                    <a:lnTo>
                      <a:pt x="28" y="4"/>
                    </a:lnTo>
                    <a:lnTo>
                      <a:pt x="28" y="7"/>
                    </a:lnTo>
                    <a:lnTo>
                      <a:pt x="26" y="9"/>
                    </a:lnTo>
                    <a:lnTo>
                      <a:pt x="25" y="13"/>
                    </a:lnTo>
                    <a:lnTo>
                      <a:pt x="20" y="21"/>
                    </a:lnTo>
                    <a:lnTo>
                      <a:pt x="16" y="23"/>
                    </a:lnTo>
                    <a:lnTo>
                      <a:pt x="13" y="24"/>
                    </a:lnTo>
                    <a:lnTo>
                      <a:pt x="10" y="26"/>
                    </a:lnTo>
                    <a:lnTo>
                      <a:pt x="6" y="26"/>
                    </a:lnTo>
                    <a:lnTo>
                      <a:pt x="4" y="24"/>
                    </a:lnTo>
                    <a:lnTo>
                      <a:pt x="1" y="19"/>
                    </a:lnTo>
                    <a:lnTo>
                      <a:pt x="1" y="16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5" y="9"/>
                    </a:lnTo>
                    <a:lnTo>
                      <a:pt x="18" y="2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1324"/>
              <p:cNvSpPr>
                <a:spLocks/>
              </p:cNvSpPr>
              <p:nvPr/>
            </p:nvSpPr>
            <p:spPr bwMode="auto">
              <a:xfrm>
                <a:off x="8289855" y="4466030"/>
                <a:ext cx="39379" cy="3523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9" y="0"/>
                  </a:cxn>
                  <a:cxn ang="0">
                    <a:pos x="10" y="4"/>
                  </a:cxn>
                  <a:cxn ang="0">
                    <a:pos x="10" y="6"/>
                  </a:cxn>
                  <a:cxn ang="0">
                    <a:pos x="13" y="9"/>
                  </a:cxn>
                  <a:cxn ang="0">
                    <a:pos x="14" y="11"/>
                  </a:cxn>
                  <a:cxn ang="0">
                    <a:pos x="17" y="14"/>
                  </a:cxn>
                  <a:cxn ang="0">
                    <a:pos x="19" y="14"/>
                  </a:cxn>
                  <a:cxn ang="0">
                    <a:pos x="19" y="17"/>
                  </a:cxn>
                  <a:cxn ang="0">
                    <a:pos x="16" y="17"/>
                  </a:cxn>
                  <a:cxn ang="0">
                    <a:pos x="13" y="15"/>
                  </a:cxn>
                  <a:cxn ang="0">
                    <a:pos x="10" y="15"/>
                  </a:cxn>
                  <a:cxn ang="0">
                    <a:pos x="10" y="12"/>
                  </a:cxn>
                  <a:cxn ang="0">
                    <a:pos x="5" y="7"/>
                  </a:cxn>
                  <a:cxn ang="0">
                    <a:pos x="2" y="7"/>
                  </a:cxn>
                  <a:cxn ang="0">
                    <a:pos x="0" y="6"/>
                  </a:cxn>
                  <a:cxn ang="0">
                    <a:pos x="0" y="5"/>
                  </a:cxn>
                  <a:cxn ang="0">
                    <a:pos x="2" y="4"/>
                  </a:cxn>
                  <a:cxn ang="0">
                    <a:pos x="3" y="1"/>
                  </a:cxn>
                  <a:cxn ang="0">
                    <a:pos x="7" y="0"/>
                  </a:cxn>
                </a:cxnLst>
                <a:rect l="0" t="0" r="r" b="b"/>
                <a:pathLst>
                  <a:path w="19" h="17">
                    <a:moveTo>
                      <a:pt x="7" y="0"/>
                    </a:moveTo>
                    <a:lnTo>
                      <a:pt x="9" y="0"/>
                    </a:lnTo>
                    <a:lnTo>
                      <a:pt x="10" y="4"/>
                    </a:lnTo>
                    <a:lnTo>
                      <a:pt x="10" y="6"/>
                    </a:lnTo>
                    <a:lnTo>
                      <a:pt x="13" y="9"/>
                    </a:lnTo>
                    <a:lnTo>
                      <a:pt x="14" y="11"/>
                    </a:lnTo>
                    <a:lnTo>
                      <a:pt x="17" y="14"/>
                    </a:lnTo>
                    <a:lnTo>
                      <a:pt x="19" y="14"/>
                    </a:lnTo>
                    <a:lnTo>
                      <a:pt x="19" y="17"/>
                    </a:lnTo>
                    <a:lnTo>
                      <a:pt x="16" y="17"/>
                    </a:lnTo>
                    <a:lnTo>
                      <a:pt x="13" y="15"/>
                    </a:lnTo>
                    <a:lnTo>
                      <a:pt x="10" y="15"/>
                    </a:lnTo>
                    <a:lnTo>
                      <a:pt x="10" y="12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3" y="1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1325"/>
              <p:cNvSpPr>
                <a:spLocks/>
              </p:cNvSpPr>
              <p:nvPr/>
            </p:nvSpPr>
            <p:spPr bwMode="auto">
              <a:xfrm>
                <a:off x="8349958" y="4490900"/>
                <a:ext cx="16580" cy="165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5" y="2"/>
                  </a:cxn>
                  <a:cxn ang="0">
                    <a:pos x="7" y="2"/>
                  </a:cxn>
                  <a:cxn ang="0">
                    <a:pos x="8" y="3"/>
                  </a:cxn>
                  <a:cxn ang="0">
                    <a:pos x="8" y="4"/>
                  </a:cxn>
                  <a:cxn ang="0">
                    <a:pos x="7" y="7"/>
                  </a:cxn>
                  <a:cxn ang="0">
                    <a:pos x="5" y="8"/>
                  </a:cxn>
                  <a:cxn ang="0">
                    <a:pos x="3" y="8"/>
                  </a:cxn>
                  <a:cxn ang="0">
                    <a:pos x="2" y="7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lnTo>
                      <a:pt x="4" y="0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8" y="3"/>
                    </a:lnTo>
                    <a:lnTo>
                      <a:pt x="8" y="4"/>
                    </a:lnTo>
                    <a:lnTo>
                      <a:pt x="7" y="7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1326"/>
              <p:cNvSpPr>
                <a:spLocks/>
              </p:cNvSpPr>
              <p:nvPr/>
            </p:nvSpPr>
            <p:spPr bwMode="auto">
              <a:xfrm>
                <a:off x="8136488" y="4455668"/>
                <a:ext cx="16580" cy="227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4" y="5"/>
                  </a:cxn>
                  <a:cxn ang="0">
                    <a:pos x="7" y="6"/>
                  </a:cxn>
                  <a:cxn ang="0">
                    <a:pos x="8" y="9"/>
                  </a:cxn>
                  <a:cxn ang="0">
                    <a:pos x="8" y="11"/>
                  </a:cxn>
                  <a:cxn ang="0">
                    <a:pos x="7" y="10"/>
                  </a:cxn>
                  <a:cxn ang="0">
                    <a:pos x="4" y="9"/>
                  </a:cxn>
                  <a:cxn ang="0">
                    <a:pos x="3" y="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8" h="11">
                    <a:moveTo>
                      <a:pt x="0" y="0"/>
                    </a:moveTo>
                    <a:lnTo>
                      <a:pt x="3" y="0"/>
                    </a:lnTo>
                    <a:lnTo>
                      <a:pt x="3" y="2"/>
                    </a:lnTo>
                    <a:lnTo>
                      <a:pt x="4" y="5"/>
                    </a:lnTo>
                    <a:lnTo>
                      <a:pt x="7" y="6"/>
                    </a:lnTo>
                    <a:lnTo>
                      <a:pt x="8" y="9"/>
                    </a:lnTo>
                    <a:lnTo>
                      <a:pt x="8" y="11"/>
                    </a:lnTo>
                    <a:lnTo>
                      <a:pt x="7" y="10"/>
                    </a:lnTo>
                    <a:lnTo>
                      <a:pt x="4" y="9"/>
                    </a:lnTo>
                    <a:lnTo>
                      <a:pt x="3" y="6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1327"/>
              <p:cNvSpPr>
                <a:spLocks/>
              </p:cNvSpPr>
              <p:nvPr/>
            </p:nvSpPr>
            <p:spPr bwMode="auto">
              <a:xfrm>
                <a:off x="8105399" y="4403854"/>
                <a:ext cx="18653" cy="2072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5" y="2"/>
                  </a:cxn>
                  <a:cxn ang="0">
                    <a:pos x="7" y="5"/>
                  </a:cxn>
                  <a:cxn ang="0">
                    <a:pos x="8" y="6"/>
                  </a:cxn>
                  <a:cxn ang="0">
                    <a:pos x="9" y="8"/>
                  </a:cxn>
                  <a:cxn ang="0">
                    <a:pos x="9" y="10"/>
                  </a:cxn>
                  <a:cxn ang="0">
                    <a:pos x="8" y="10"/>
                  </a:cxn>
                  <a:cxn ang="0">
                    <a:pos x="3" y="5"/>
                  </a:cxn>
                  <a:cxn ang="0">
                    <a:pos x="2" y="2"/>
                  </a:cxn>
                  <a:cxn ang="0">
                    <a:pos x="0" y="1"/>
                  </a:cxn>
                  <a:cxn ang="0">
                    <a:pos x="3" y="0"/>
                  </a:cxn>
                </a:cxnLst>
                <a:rect l="0" t="0" r="r" b="b"/>
                <a:pathLst>
                  <a:path w="9" h="10">
                    <a:moveTo>
                      <a:pt x="3" y="0"/>
                    </a:moveTo>
                    <a:lnTo>
                      <a:pt x="5" y="2"/>
                    </a:lnTo>
                    <a:lnTo>
                      <a:pt x="7" y="5"/>
                    </a:lnTo>
                    <a:lnTo>
                      <a:pt x="8" y="6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8" y="10"/>
                    </a:lnTo>
                    <a:lnTo>
                      <a:pt x="3" y="5"/>
                    </a:lnTo>
                    <a:lnTo>
                      <a:pt x="2" y="2"/>
                    </a:lnTo>
                    <a:lnTo>
                      <a:pt x="0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1328"/>
              <p:cNvSpPr>
                <a:spLocks/>
              </p:cNvSpPr>
              <p:nvPr/>
            </p:nvSpPr>
            <p:spPr bwMode="auto">
              <a:xfrm>
                <a:off x="8876382" y="3578986"/>
                <a:ext cx="55959" cy="7253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15" y="0"/>
                  </a:cxn>
                  <a:cxn ang="0">
                    <a:pos x="17" y="1"/>
                  </a:cxn>
                  <a:cxn ang="0">
                    <a:pos x="20" y="4"/>
                  </a:cxn>
                  <a:cxn ang="0">
                    <a:pos x="24" y="4"/>
                  </a:cxn>
                  <a:cxn ang="0">
                    <a:pos x="24" y="8"/>
                  </a:cxn>
                  <a:cxn ang="0">
                    <a:pos x="27" y="10"/>
                  </a:cxn>
                  <a:cxn ang="0">
                    <a:pos x="27" y="15"/>
                  </a:cxn>
                  <a:cxn ang="0">
                    <a:pos x="24" y="15"/>
                  </a:cxn>
                  <a:cxn ang="0">
                    <a:pos x="21" y="24"/>
                  </a:cxn>
                  <a:cxn ang="0">
                    <a:pos x="19" y="32"/>
                  </a:cxn>
                  <a:cxn ang="0">
                    <a:pos x="14" y="35"/>
                  </a:cxn>
                  <a:cxn ang="0">
                    <a:pos x="12" y="35"/>
                  </a:cxn>
                  <a:cxn ang="0">
                    <a:pos x="12" y="34"/>
                  </a:cxn>
                  <a:cxn ang="0">
                    <a:pos x="7" y="32"/>
                  </a:cxn>
                  <a:cxn ang="0">
                    <a:pos x="6" y="29"/>
                  </a:cxn>
                  <a:cxn ang="0">
                    <a:pos x="6" y="27"/>
                  </a:cxn>
                  <a:cxn ang="0">
                    <a:pos x="7" y="25"/>
                  </a:cxn>
                  <a:cxn ang="0">
                    <a:pos x="9" y="23"/>
                  </a:cxn>
                  <a:cxn ang="0">
                    <a:pos x="11" y="20"/>
                  </a:cxn>
                  <a:cxn ang="0">
                    <a:pos x="12" y="15"/>
                  </a:cxn>
                  <a:cxn ang="0">
                    <a:pos x="10" y="13"/>
                  </a:cxn>
                  <a:cxn ang="0">
                    <a:pos x="10" y="11"/>
                  </a:cxn>
                  <a:cxn ang="0">
                    <a:pos x="9" y="10"/>
                  </a:cxn>
                  <a:cxn ang="0">
                    <a:pos x="9" y="13"/>
                  </a:cxn>
                  <a:cxn ang="0">
                    <a:pos x="7" y="13"/>
                  </a:cxn>
                  <a:cxn ang="0">
                    <a:pos x="5" y="15"/>
                  </a:cxn>
                  <a:cxn ang="0">
                    <a:pos x="2" y="15"/>
                  </a:cxn>
                  <a:cxn ang="0">
                    <a:pos x="1" y="14"/>
                  </a:cxn>
                  <a:cxn ang="0">
                    <a:pos x="0" y="11"/>
                  </a:cxn>
                  <a:cxn ang="0">
                    <a:pos x="0" y="10"/>
                  </a:cxn>
                  <a:cxn ang="0">
                    <a:pos x="5" y="5"/>
                  </a:cxn>
                  <a:cxn ang="0">
                    <a:pos x="7" y="4"/>
                  </a:cxn>
                  <a:cxn ang="0">
                    <a:pos x="11" y="0"/>
                  </a:cxn>
                </a:cxnLst>
                <a:rect l="0" t="0" r="r" b="b"/>
                <a:pathLst>
                  <a:path w="27" h="35">
                    <a:moveTo>
                      <a:pt x="11" y="0"/>
                    </a:moveTo>
                    <a:lnTo>
                      <a:pt x="15" y="0"/>
                    </a:lnTo>
                    <a:lnTo>
                      <a:pt x="17" y="1"/>
                    </a:lnTo>
                    <a:lnTo>
                      <a:pt x="20" y="4"/>
                    </a:lnTo>
                    <a:lnTo>
                      <a:pt x="24" y="4"/>
                    </a:lnTo>
                    <a:lnTo>
                      <a:pt x="24" y="8"/>
                    </a:lnTo>
                    <a:lnTo>
                      <a:pt x="27" y="10"/>
                    </a:lnTo>
                    <a:lnTo>
                      <a:pt x="27" y="15"/>
                    </a:lnTo>
                    <a:lnTo>
                      <a:pt x="24" y="15"/>
                    </a:lnTo>
                    <a:lnTo>
                      <a:pt x="21" y="24"/>
                    </a:lnTo>
                    <a:lnTo>
                      <a:pt x="19" y="32"/>
                    </a:lnTo>
                    <a:lnTo>
                      <a:pt x="14" y="35"/>
                    </a:lnTo>
                    <a:lnTo>
                      <a:pt x="12" y="35"/>
                    </a:lnTo>
                    <a:lnTo>
                      <a:pt x="12" y="34"/>
                    </a:lnTo>
                    <a:lnTo>
                      <a:pt x="7" y="32"/>
                    </a:lnTo>
                    <a:lnTo>
                      <a:pt x="6" y="29"/>
                    </a:lnTo>
                    <a:lnTo>
                      <a:pt x="6" y="27"/>
                    </a:lnTo>
                    <a:lnTo>
                      <a:pt x="7" y="25"/>
                    </a:lnTo>
                    <a:lnTo>
                      <a:pt x="9" y="23"/>
                    </a:lnTo>
                    <a:lnTo>
                      <a:pt x="11" y="20"/>
                    </a:lnTo>
                    <a:lnTo>
                      <a:pt x="12" y="15"/>
                    </a:lnTo>
                    <a:lnTo>
                      <a:pt x="10" y="13"/>
                    </a:lnTo>
                    <a:lnTo>
                      <a:pt x="10" y="11"/>
                    </a:lnTo>
                    <a:lnTo>
                      <a:pt x="9" y="10"/>
                    </a:lnTo>
                    <a:lnTo>
                      <a:pt x="9" y="13"/>
                    </a:lnTo>
                    <a:lnTo>
                      <a:pt x="7" y="13"/>
                    </a:lnTo>
                    <a:lnTo>
                      <a:pt x="5" y="15"/>
                    </a:lnTo>
                    <a:lnTo>
                      <a:pt x="2" y="15"/>
                    </a:lnTo>
                    <a:lnTo>
                      <a:pt x="1" y="14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5" y="5"/>
                    </a:lnTo>
                    <a:lnTo>
                      <a:pt x="7" y="4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1329"/>
              <p:cNvSpPr>
                <a:spLocks/>
              </p:cNvSpPr>
              <p:nvPr/>
            </p:nvSpPr>
            <p:spPr bwMode="auto">
              <a:xfrm>
                <a:off x="8940631" y="3564478"/>
                <a:ext cx="58031" cy="43524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5" y="0"/>
                  </a:cxn>
                  <a:cxn ang="0">
                    <a:pos x="26" y="1"/>
                  </a:cxn>
                  <a:cxn ang="0">
                    <a:pos x="28" y="3"/>
                  </a:cxn>
                  <a:cxn ang="0">
                    <a:pos x="28" y="7"/>
                  </a:cxn>
                  <a:cxn ang="0">
                    <a:pos x="25" y="12"/>
                  </a:cxn>
                  <a:cxn ang="0">
                    <a:pos x="24" y="13"/>
                  </a:cxn>
                  <a:cxn ang="0">
                    <a:pos x="20" y="13"/>
                  </a:cxn>
                  <a:cxn ang="0">
                    <a:pos x="18" y="11"/>
                  </a:cxn>
                  <a:cxn ang="0">
                    <a:pos x="16" y="11"/>
                  </a:cxn>
                  <a:cxn ang="0">
                    <a:pos x="14" y="13"/>
                  </a:cxn>
                  <a:cxn ang="0">
                    <a:pos x="11" y="18"/>
                  </a:cxn>
                  <a:cxn ang="0">
                    <a:pos x="6" y="21"/>
                  </a:cxn>
                  <a:cxn ang="0">
                    <a:pos x="4" y="18"/>
                  </a:cxn>
                  <a:cxn ang="0">
                    <a:pos x="4" y="15"/>
                  </a:cxn>
                  <a:cxn ang="0">
                    <a:pos x="1" y="13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3" y="8"/>
                  </a:cxn>
                  <a:cxn ang="0">
                    <a:pos x="5" y="7"/>
                  </a:cxn>
                  <a:cxn ang="0">
                    <a:pos x="9" y="3"/>
                  </a:cxn>
                  <a:cxn ang="0">
                    <a:pos x="14" y="3"/>
                  </a:cxn>
                  <a:cxn ang="0">
                    <a:pos x="16" y="2"/>
                  </a:cxn>
                  <a:cxn ang="0">
                    <a:pos x="18" y="1"/>
                  </a:cxn>
                  <a:cxn ang="0">
                    <a:pos x="20" y="0"/>
                  </a:cxn>
                </a:cxnLst>
                <a:rect l="0" t="0" r="r" b="b"/>
                <a:pathLst>
                  <a:path w="28" h="21">
                    <a:moveTo>
                      <a:pt x="20" y="0"/>
                    </a:moveTo>
                    <a:lnTo>
                      <a:pt x="25" y="0"/>
                    </a:lnTo>
                    <a:lnTo>
                      <a:pt x="26" y="1"/>
                    </a:lnTo>
                    <a:lnTo>
                      <a:pt x="28" y="3"/>
                    </a:lnTo>
                    <a:lnTo>
                      <a:pt x="28" y="7"/>
                    </a:lnTo>
                    <a:lnTo>
                      <a:pt x="25" y="12"/>
                    </a:lnTo>
                    <a:lnTo>
                      <a:pt x="24" y="13"/>
                    </a:lnTo>
                    <a:lnTo>
                      <a:pt x="20" y="13"/>
                    </a:lnTo>
                    <a:lnTo>
                      <a:pt x="18" y="11"/>
                    </a:lnTo>
                    <a:lnTo>
                      <a:pt x="16" y="11"/>
                    </a:lnTo>
                    <a:lnTo>
                      <a:pt x="14" y="13"/>
                    </a:lnTo>
                    <a:lnTo>
                      <a:pt x="11" y="18"/>
                    </a:lnTo>
                    <a:lnTo>
                      <a:pt x="6" y="21"/>
                    </a:lnTo>
                    <a:lnTo>
                      <a:pt x="4" y="18"/>
                    </a:lnTo>
                    <a:lnTo>
                      <a:pt x="4" y="15"/>
                    </a:lnTo>
                    <a:lnTo>
                      <a:pt x="1" y="13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8"/>
                    </a:lnTo>
                    <a:lnTo>
                      <a:pt x="5" y="7"/>
                    </a:lnTo>
                    <a:lnTo>
                      <a:pt x="9" y="3"/>
                    </a:lnTo>
                    <a:lnTo>
                      <a:pt x="14" y="3"/>
                    </a:lnTo>
                    <a:lnTo>
                      <a:pt x="16" y="2"/>
                    </a:lnTo>
                    <a:lnTo>
                      <a:pt x="18" y="1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1330"/>
              <p:cNvSpPr>
                <a:spLocks noEditPoints="1"/>
              </p:cNvSpPr>
              <p:nvPr/>
            </p:nvSpPr>
            <p:spPr bwMode="auto">
              <a:xfrm>
                <a:off x="8907470" y="3367587"/>
                <a:ext cx="269429" cy="221762"/>
              </a:xfrm>
              <a:custGeom>
                <a:avLst/>
                <a:gdLst/>
                <a:ahLst/>
                <a:cxnLst>
                  <a:cxn ang="0">
                    <a:pos x="73" y="57"/>
                  </a:cxn>
                  <a:cxn ang="0">
                    <a:pos x="73" y="56"/>
                  </a:cxn>
                  <a:cxn ang="0">
                    <a:pos x="120" y="0"/>
                  </a:cxn>
                  <a:cxn ang="0">
                    <a:pos x="123" y="2"/>
                  </a:cxn>
                  <a:cxn ang="0">
                    <a:pos x="124" y="7"/>
                  </a:cxn>
                  <a:cxn ang="0">
                    <a:pos x="125" y="14"/>
                  </a:cxn>
                  <a:cxn ang="0">
                    <a:pos x="130" y="25"/>
                  </a:cxn>
                  <a:cxn ang="0">
                    <a:pos x="129" y="30"/>
                  </a:cxn>
                  <a:cxn ang="0">
                    <a:pos x="124" y="41"/>
                  </a:cxn>
                  <a:cxn ang="0">
                    <a:pos x="119" y="42"/>
                  </a:cxn>
                  <a:cxn ang="0">
                    <a:pos x="118" y="62"/>
                  </a:cxn>
                  <a:cxn ang="0">
                    <a:pos x="113" y="68"/>
                  </a:cxn>
                  <a:cxn ang="0">
                    <a:pos x="114" y="75"/>
                  </a:cxn>
                  <a:cxn ang="0">
                    <a:pos x="115" y="78"/>
                  </a:cxn>
                  <a:cxn ang="0">
                    <a:pos x="110" y="82"/>
                  </a:cxn>
                  <a:cxn ang="0">
                    <a:pos x="105" y="81"/>
                  </a:cxn>
                  <a:cxn ang="0">
                    <a:pos x="99" y="85"/>
                  </a:cxn>
                  <a:cxn ang="0">
                    <a:pos x="95" y="90"/>
                  </a:cxn>
                  <a:cxn ang="0">
                    <a:pos x="93" y="88"/>
                  </a:cxn>
                  <a:cxn ang="0">
                    <a:pos x="86" y="90"/>
                  </a:cxn>
                  <a:cxn ang="0">
                    <a:pos x="83" y="93"/>
                  </a:cxn>
                  <a:cxn ang="0">
                    <a:pos x="75" y="92"/>
                  </a:cxn>
                  <a:cxn ang="0">
                    <a:pos x="73" y="88"/>
                  </a:cxn>
                  <a:cxn ang="0">
                    <a:pos x="69" y="86"/>
                  </a:cxn>
                  <a:cxn ang="0">
                    <a:pos x="66" y="91"/>
                  </a:cxn>
                  <a:cxn ang="0">
                    <a:pos x="69" y="95"/>
                  </a:cxn>
                  <a:cxn ang="0">
                    <a:pos x="66" y="96"/>
                  </a:cxn>
                  <a:cxn ang="0">
                    <a:pos x="63" y="98"/>
                  </a:cxn>
                  <a:cxn ang="0">
                    <a:pos x="58" y="105"/>
                  </a:cxn>
                  <a:cxn ang="0">
                    <a:pos x="54" y="105"/>
                  </a:cxn>
                  <a:cxn ang="0">
                    <a:pos x="51" y="102"/>
                  </a:cxn>
                  <a:cxn ang="0">
                    <a:pos x="53" y="96"/>
                  </a:cxn>
                  <a:cxn ang="0">
                    <a:pos x="49" y="91"/>
                  </a:cxn>
                  <a:cxn ang="0">
                    <a:pos x="39" y="88"/>
                  </a:cxn>
                  <a:cxn ang="0">
                    <a:pos x="37" y="92"/>
                  </a:cxn>
                  <a:cxn ang="0">
                    <a:pos x="30" y="93"/>
                  </a:cxn>
                  <a:cxn ang="0">
                    <a:pos x="17" y="97"/>
                  </a:cxn>
                  <a:cxn ang="0">
                    <a:pos x="0" y="98"/>
                  </a:cxn>
                  <a:cxn ang="0">
                    <a:pos x="4" y="96"/>
                  </a:cxn>
                  <a:cxn ang="0">
                    <a:pos x="11" y="90"/>
                  </a:cxn>
                  <a:cxn ang="0">
                    <a:pos x="27" y="78"/>
                  </a:cxn>
                  <a:cxn ang="0">
                    <a:pos x="59" y="76"/>
                  </a:cxn>
                  <a:cxn ang="0">
                    <a:pos x="66" y="66"/>
                  </a:cxn>
                  <a:cxn ang="0">
                    <a:pos x="69" y="62"/>
                  </a:cxn>
                  <a:cxn ang="0">
                    <a:pos x="71" y="58"/>
                  </a:cxn>
                  <a:cxn ang="0">
                    <a:pos x="73" y="62"/>
                  </a:cxn>
                  <a:cxn ang="0">
                    <a:pos x="79" y="61"/>
                  </a:cxn>
                  <a:cxn ang="0">
                    <a:pos x="85" y="57"/>
                  </a:cxn>
                  <a:cxn ang="0">
                    <a:pos x="100" y="43"/>
                  </a:cxn>
                  <a:cxn ang="0">
                    <a:pos x="108" y="23"/>
                  </a:cxn>
                  <a:cxn ang="0">
                    <a:pos x="106" y="20"/>
                  </a:cxn>
                  <a:cxn ang="0">
                    <a:pos x="105" y="15"/>
                  </a:cxn>
                  <a:cxn ang="0">
                    <a:pos x="109" y="8"/>
                  </a:cxn>
                  <a:cxn ang="0">
                    <a:pos x="115" y="4"/>
                  </a:cxn>
                  <a:cxn ang="0">
                    <a:pos x="116" y="7"/>
                  </a:cxn>
                  <a:cxn ang="0">
                    <a:pos x="120" y="5"/>
                  </a:cxn>
                  <a:cxn ang="0">
                    <a:pos x="118" y="4"/>
                  </a:cxn>
                </a:cxnLst>
                <a:rect l="0" t="0" r="r" b="b"/>
                <a:pathLst>
                  <a:path w="130" h="107">
                    <a:moveTo>
                      <a:pt x="73" y="56"/>
                    </a:moveTo>
                    <a:lnTo>
                      <a:pt x="73" y="57"/>
                    </a:lnTo>
                    <a:lnTo>
                      <a:pt x="71" y="58"/>
                    </a:lnTo>
                    <a:lnTo>
                      <a:pt x="73" y="56"/>
                    </a:lnTo>
                    <a:close/>
                    <a:moveTo>
                      <a:pt x="118" y="0"/>
                    </a:moveTo>
                    <a:lnTo>
                      <a:pt x="120" y="0"/>
                    </a:lnTo>
                    <a:lnTo>
                      <a:pt x="122" y="2"/>
                    </a:lnTo>
                    <a:lnTo>
                      <a:pt x="123" y="2"/>
                    </a:lnTo>
                    <a:lnTo>
                      <a:pt x="123" y="3"/>
                    </a:lnTo>
                    <a:lnTo>
                      <a:pt x="124" y="7"/>
                    </a:lnTo>
                    <a:lnTo>
                      <a:pt x="124" y="10"/>
                    </a:lnTo>
                    <a:lnTo>
                      <a:pt x="125" y="14"/>
                    </a:lnTo>
                    <a:lnTo>
                      <a:pt x="129" y="22"/>
                    </a:lnTo>
                    <a:lnTo>
                      <a:pt x="130" y="25"/>
                    </a:lnTo>
                    <a:lnTo>
                      <a:pt x="130" y="28"/>
                    </a:lnTo>
                    <a:lnTo>
                      <a:pt x="129" y="30"/>
                    </a:lnTo>
                    <a:lnTo>
                      <a:pt x="124" y="36"/>
                    </a:lnTo>
                    <a:lnTo>
                      <a:pt x="124" y="41"/>
                    </a:lnTo>
                    <a:lnTo>
                      <a:pt x="120" y="41"/>
                    </a:lnTo>
                    <a:lnTo>
                      <a:pt x="119" y="42"/>
                    </a:lnTo>
                    <a:lnTo>
                      <a:pt x="118" y="44"/>
                    </a:lnTo>
                    <a:lnTo>
                      <a:pt x="118" y="62"/>
                    </a:lnTo>
                    <a:lnTo>
                      <a:pt x="114" y="66"/>
                    </a:lnTo>
                    <a:lnTo>
                      <a:pt x="113" y="68"/>
                    </a:lnTo>
                    <a:lnTo>
                      <a:pt x="113" y="73"/>
                    </a:lnTo>
                    <a:lnTo>
                      <a:pt x="114" y="75"/>
                    </a:lnTo>
                    <a:lnTo>
                      <a:pt x="114" y="77"/>
                    </a:lnTo>
                    <a:lnTo>
                      <a:pt x="115" y="78"/>
                    </a:lnTo>
                    <a:lnTo>
                      <a:pt x="113" y="81"/>
                    </a:lnTo>
                    <a:lnTo>
                      <a:pt x="110" y="82"/>
                    </a:lnTo>
                    <a:lnTo>
                      <a:pt x="105" y="87"/>
                    </a:lnTo>
                    <a:lnTo>
                      <a:pt x="105" y="81"/>
                    </a:lnTo>
                    <a:lnTo>
                      <a:pt x="101" y="82"/>
                    </a:lnTo>
                    <a:lnTo>
                      <a:pt x="99" y="85"/>
                    </a:lnTo>
                    <a:lnTo>
                      <a:pt x="96" y="86"/>
                    </a:lnTo>
                    <a:lnTo>
                      <a:pt x="95" y="90"/>
                    </a:lnTo>
                    <a:lnTo>
                      <a:pt x="94" y="90"/>
                    </a:lnTo>
                    <a:lnTo>
                      <a:pt x="93" y="88"/>
                    </a:lnTo>
                    <a:lnTo>
                      <a:pt x="89" y="88"/>
                    </a:lnTo>
                    <a:lnTo>
                      <a:pt x="86" y="90"/>
                    </a:lnTo>
                    <a:lnTo>
                      <a:pt x="85" y="92"/>
                    </a:lnTo>
                    <a:lnTo>
                      <a:pt x="83" y="93"/>
                    </a:lnTo>
                    <a:lnTo>
                      <a:pt x="78" y="93"/>
                    </a:lnTo>
                    <a:lnTo>
                      <a:pt x="75" y="92"/>
                    </a:lnTo>
                    <a:lnTo>
                      <a:pt x="74" y="91"/>
                    </a:lnTo>
                    <a:lnTo>
                      <a:pt x="73" y="88"/>
                    </a:lnTo>
                    <a:lnTo>
                      <a:pt x="70" y="86"/>
                    </a:lnTo>
                    <a:lnTo>
                      <a:pt x="69" y="86"/>
                    </a:lnTo>
                    <a:lnTo>
                      <a:pt x="66" y="88"/>
                    </a:lnTo>
                    <a:lnTo>
                      <a:pt x="66" y="91"/>
                    </a:lnTo>
                    <a:lnTo>
                      <a:pt x="68" y="92"/>
                    </a:lnTo>
                    <a:lnTo>
                      <a:pt x="69" y="95"/>
                    </a:lnTo>
                    <a:lnTo>
                      <a:pt x="70" y="96"/>
                    </a:lnTo>
                    <a:lnTo>
                      <a:pt x="66" y="96"/>
                    </a:lnTo>
                    <a:lnTo>
                      <a:pt x="65" y="97"/>
                    </a:lnTo>
                    <a:lnTo>
                      <a:pt x="63" y="98"/>
                    </a:lnTo>
                    <a:lnTo>
                      <a:pt x="60" y="101"/>
                    </a:lnTo>
                    <a:lnTo>
                      <a:pt x="58" y="105"/>
                    </a:lnTo>
                    <a:lnTo>
                      <a:pt x="56" y="107"/>
                    </a:lnTo>
                    <a:lnTo>
                      <a:pt x="54" y="105"/>
                    </a:lnTo>
                    <a:lnTo>
                      <a:pt x="53" y="102"/>
                    </a:lnTo>
                    <a:lnTo>
                      <a:pt x="51" y="102"/>
                    </a:lnTo>
                    <a:lnTo>
                      <a:pt x="51" y="100"/>
                    </a:lnTo>
                    <a:lnTo>
                      <a:pt x="53" y="96"/>
                    </a:lnTo>
                    <a:lnTo>
                      <a:pt x="53" y="92"/>
                    </a:lnTo>
                    <a:lnTo>
                      <a:pt x="49" y="91"/>
                    </a:lnTo>
                    <a:lnTo>
                      <a:pt x="44" y="88"/>
                    </a:lnTo>
                    <a:lnTo>
                      <a:pt x="39" y="88"/>
                    </a:lnTo>
                    <a:lnTo>
                      <a:pt x="37" y="90"/>
                    </a:lnTo>
                    <a:lnTo>
                      <a:pt x="37" y="92"/>
                    </a:lnTo>
                    <a:lnTo>
                      <a:pt x="31" y="92"/>
                    </a:lnTo>
                    <a:lnTo>
                      <a:pt x="30" y="93"/>
                    </a:lnTo>
                    <a:lnTo>
                      <a:pt x="27" y="93"/>
                    </a:lnTo>
                    <a:lnTo>
                      <a:pt x="17" y="97"/>
                    </a:lnTo>
                    <a:lnTo>
                      <a:pt x="6" y="98"/>
                    </a:lnTo>
                    <a:lnTo>
                      <a:pt x="0" y="98"/>
                    </a:lnTo>
                    <a:lnTo>
                      <a:pt x="0" y="96"/>
                    </a:lnTo>
                    <a:lnTo>
                      <a:pt x="4" y="96"/>
                    </a:lnTo>
                    <a:lnTo>
                      <a:pt x="5" y="95"/>
                    </a:lnTo>
                    <a:lnTo>
                      <a:pt x="11" y="90"/>
                    </a:lnTo>
                    <a:lnTo>
                      <a:pt x="21" y="80"/>
                    </a:lnTo>
                    <a:lnTo>
                      <a:pt x="27" y="78"/>
                    </a:lnTo>
                    <a:lnTo>
                      <a:pt x="54" y="78"/>
                    </a:lnTo>
                    <a:lnTo>
                      <a:pt x="59" y="76"/>
                    </a:lnTo>
                    <a:lnTo>
                      <a:pt x="61" y="71"/>
                    </a:lnTo>
                    <a:lnTo>
                      <a:pt x="66" y="66"/>
                    </a:lnTo>
                    <a:lnTo>
                      <a:pt x="68" y="63"/>
                    </a:lnTo>
                    <a:lnTo>
                      <a:pt x="69" y="62"/>
                    </a:lnTo>
                    <a:lnTo>
                      <a:pt x="70" y="59"/>
                    </a:lnTo>
                    <a:lnTo>
                      <a:pt x="71" y="58"/>
                    </a:lnTo>
                    <a:lnTo>
                      <a:pt x="71" y="61"/>
                    </a:lnTo>
                    <a:lnTo>
                      <a:pt x="73" y="62"/>
                    </a:lnTo>
                    <a:lnTo>
                      <a:pt x="76" y="62"/>
                    </a:lnTo>
                    <a:lnTo>
                      <a:pt x="79" y="61"/>
                    </a:lnTo>
                    <a:lnTo>
                      <a:pt x="80" y="59"/>
                    </a:lnTo>
                    <a:lnTo>
                      <a:pt x="85" y="57"/>
                    </a:lnTo>
                    <a:lnTo>
                      <a:pt x="93" y="52"/>
                    </a:lnTo>
                    <a:lnTo>
                      <a:pt x="100" y="43"/>
                    </a:lnTo>
                    <a:lnTo>
                      <a:pt x="105" y="33"/>
                    </a:lnTo>
                    <a:lnTo>
                      <a:pt x="108" y="23"/>
                    </a:lnTo>
                    <a:lnTo>
                      <a:pt x="108" y="22"/>
                    </a:lnTo>
                    <a:lnTo>
                      <a:pt x="106" y="20"/>
                    </a:lnTo>
                    <a:lnTo>
                      <a:pt x="105" y="20"/>
                    </a:lnTo>
                    <a:lnTo>
                      <a:pt x="105" y="15"/>
                    </a:lnTo>
                    <a:lnTo>
                      <a:pt x="108" y="12"/>
                    </a:lnTo>
                    <a:lnTo>
                      <a:pt x="109" y="8"/>
                    </a:lnTo>
                    <a:lnTo>
                      <a:pt x="113" y="5"/>
                    </a:lnTo>
                    <a:lnTo>
                      <a:pt x="115" y="4"/>
                    </a:lnTo>
                    <a:lnTo>
                      <a:pt x="116" y="5"/>
                    </a:lnTo>
                    <a:lnTo>
                      <a:pt x="116" y="7"/>
                    </a:lnTo>
                    <a:lnTo>
                      <a:pt x="119" y="7"/>
                    </a:lnTo>
                    <a:lnTo>
                      <a:pt x="120" y="5"/>
                    </a:lnTo>
                    <a:lnTo>
                      <a:pt x="119" y="4"/>
                    </a:lnTo>
                    <a:lnTo>
                      <a:pt x="118" y="4"/>
                    </a:lnTo>
                    <a:lnTo>
                      <a:pt x="1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331"/>
              <p:cNvSpPr>
                <a:spLocks/>
              </p:cNvSpPr>
              <p:nvPr/>
            </p:nvSpPr>
            <p:spPr bwMode="auto">
              <a:xfrm>
                <a:off x="9125086" y="3247380"/>
                <a:ext cx="138860" cy="118135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30" y="7"/>
                  </a:cxn>
                  <a:cxn ang="0">
                    <a:pos x="38" y="13"/>
                  </a:cxn>
                  <a:cxn ang="0">
                    <a:pos x="45" y="18"/>
                  </a:cxn>
                  <a:cxn ang="0">
                    <a:pos x="55" y="21"/>
                  </a:cxn>
                  <a:cxn ang="0">
                    <a:pos x="58" y="21"/>
                  </a:cxn>
                  <a:cxn ang="0">
                    <a:pos x="60" y="19"/>
                  </a:cxn>
                  <a:cxn ang="0">
                    <a:pos x="62" y="19"/>
                  </a:cxn>
                  <a:cxn ang="0">
                    <a:pos x="64" y="21"/>
                  </a:cxn>
                  <a:cxn ang="0">
                    <a:pos x="63" y="22"/>
                  </a:cxn>
                  <a:cxn ang="0">
                    <a:pos x="62" y="24"/>
                  </a:cxn>
                  <a:cxn ang="0">
                    <a:pos x="64" y="29"/>
                  </a:cxn>
                  <a:cxn ang="0">
                    <a:pos x="67" y="31"/>
                  </a:cxn>
                  <a:cxn ang="0">
                    <a:pos x="63" y="33"/>
                  </a:cxn>
                  <a:cxn ang="0">
                    <a:pos x="59" y="34"/>
                  </a:cxn>
                  <a:cxn ang="0">
                    <a:pos x="54" y="34"/>
                  </a:cxn>
                  <a:cxn ang="0">
                    <a:pos x="47" y="37"/>
                  </a:cxn>
                  <a:cxn ang="0">
                    <a:pos x="42" y="42"/>
                  </a:cxn>
                  <a:cxn ang="0">
                    <a:pos x="40" y="46"/>
                  </a:cxn>
                  <a:cxn ang="0">
                    <a:pos x="39" y="48"/>
                  </a:cxn>
                  <a:cxn ang="0">
                    <a:pos x="34" y="46"/>
                  </a:cxn>
                  <a:cxn ang="0">
                    <a:pos x="30" y="43"/>
                  </a:cxn>
                  <a:cxn ang="0">
                    <a:pos x="27" y="42"/>
                  </a:cxn>
                  <a:cxn ang="0">
                    <a:pos x="22" y="38"/>
                  </a:cxn>
                  <a:cxn ang="0">
                    <a:pos x="20" y="39"/>
                  </a:cxn>
                  <a:cxn ang="0">
                    <a:pos x="19" y="42"/>
                  </a:cxn>
                  <a:cxn ang="0">
                    <a:pos x="14" y="42"/>
                  </a:cxn>
                  <a:cxn ang="0">
                    <a:pos x="11" y="41"/>
                  </a:cxn>
                  <a:cxn ang="0">
                    <a:pos x="8" y="41"/>
                  </a:cxn>
                  <a:cxn ang="0">
                    <a:pos x="6" y="42"/>
                  </a:cxn>
                  <a:cxn ang="0">
                    <a:pos x="6" y="47"/>
                  </a:cxn>
                  <a:cxn ang="0">
                    <a:pos x="8" y="48"/>
                  </a:cxn>
                  <a:cxn ang="0">
                    <a:pos x="10" y="49"/>
                  </a:cxn>
                  <a:cxn ang="0">
                    <a:pos x="11" y="49"/>
                  </a:cxn>
                  <a:cxn ang="0">
                    <a:pos x="13" y="51"/>
                  </a:cxn>
                  <a:cxn ang="0">
                    <a:pos x="14" y="51"/>
                  </a:cxn>
                  <a:cxn ang="0">
                    <a:pos x="11" y="53"/>
                  </a:cxn>
                  <a:cxn ang="0">
                    <a:pos x="9" y="53"/>
                  </a:cxn>
                  <a:cxn ang="0">
                    <a:pos x="6" y="55"/>
                  </a:cxn>
                  <a:cxn ang="0">
                    <a:pos x="4" y="57"/>
                  </a:cxn>
                  <a:cxn ang="0">
                    <a:pos x="1" y="57"/>
                  </a:cxn>
                  <a:cxn ang="0">
                    <a:pos x="1" y="44"/>
                  </a:cxn>
                  <a:cxn ang="0">
                    <a:pos x="0" y="43"/>
                  </a:cxn>
                  <a:cxn ang="0">
                    <a:pos x="3" y="38"/>
                  </a:cxn>
                  <a:cxn ang="0">
                    <a:pos x="8" y="33"/>
                  </a:cxn>
                  <a:cxn ang="0">
                    <a:pos x="8" y="31"/>
                  </a:cxn>
                  <a:cxn ang="0">
                    <a:pos x="13" y="31"/>
                  </a:cxn>
                  <a:cxn ang="0">
                    <a:pos x="18" y="28"/>
                  </a:cxn>
                  <a:cxn ang="0">
                    <a:pos x="23" y="16"/>
                  </a:cxn>
                  <a:cxn ang="0">
                    <a:pos x="23" y="8"/>
                  </a:cxn>
                  <a:cxn ang="0">
                    <a:pos x="22" y="7"/>
                  </a:cxn>
                  <a:cxn ang="0">
                    <a:pos x="22" y="3"/>
                  </a:cxn>
                  <a:cxn ang="0">
                    <a:pos x="24" y="0"/>
                  </a:cxn>
                </a:cxnLst>
                <a:rect l="0" t="0" r="r" b="b"/>
                <a:pathLst>
                  <a:path w="67" h="57">
                    <a:moveTo>
                      <a:pt x="24" y="0"/>
                    </a:moveTo>
                    <a:lnTo>
                      <a:pt x="30" y="7"/>
                    </a:lnTo>
                    <a:lnTo>
                      <a:pt x="38" y="13"/>
                    </a:lnTo>
                    <a:lnTo>
                      <a:pt x="45" y="18"/>
                    </a:lnTo>
                    <a:lnTo>
                      <a:pt x="55" y="21"/>
                    </a:lnTo>
                    <a:lnTo>
                      <a:pt x="58" y="21"/>
                    </a:lnTo>
                    <a:lnTo>
                      <a:pt x="60" y="19"/>
                    </a:lnTo>
                    <a:lnTo>
                      <a:pt x="62" y="19"/>
                    </a:lnTo>
                    <a:lnTo>
                      <a:pt x="64" y="21"/>
                    </a:lnTo>
                    <a:lnTo>
                      <a:pt x="63" y="22"/>
                    </a:lnTo>
                    <a:lnTo>
                      <a:pt x="62" y="24"/>
                    </a:lnTo>
                    <a:lnTo>
                      <a:pt x="64" y="29"/>
                    </a:lnTo>
                    <a:lnTo>
                      <a:pt x="67" y="31"/>
                    </a:lnTo>
                    <a:lnTo>
                      <a:pt x="63" y="33"/>
                    </a:lnTo>
                    <a:lnTo>
                      <a:pt x="59" y="34"/>
                    </a:lnTo>
                    <a:lnTo>
                      <a:pt x="54" y="34"/>
                    </a:lnTo>
                    <a:lnTo>
                      <a:pt x="47" y="37"/>
                    </a:lnTo>
                    <a:lnTo>
                      <a:pt x="42" y="42"/>
                    </a:lnTo>
                    <a:lnTo>
                      <a:pt x="40" y="46"/>
                    </a:lnTo>
                    <a:lnTo>
                      <a:pt x="39" y="48"/>
                    </a:lnTo>
                    <a:lnTo>
                      <a:pt x="34" y="46"/>
                    </a:lnTo>
                    <a:lnTo>
                      <a:pt x="30" y="43"/>
                    </a:lnTo>
                    <a:lnTo>
                      <a:pt x="27" y="42"/>
                    </a:lnTo>
                    <a:lnTo>
                      <a:pt x="22" y="38"/>
                    </a:lnTo>
                    <a:lnTo>
                      <a:pt x="20" y="39"/>
                    </a:lnTo>
                    <a:lnTo>
                      <a:pt x="19" y="42"/>
                    </a:lnTo>
                    <a:lnTo>
                      <a:pt x="14" y="42"/>
                    </a:lnTo>
                    <a:lnTo>
                      <a:pt x="11" y="41"/>
                    </a:lnTo>
                    <a:lnTo>
                      <a:pt x="8" y="41"/>
                    </a:lnTo>
                    <a:lnTo>
                      <a:pt x="6" y="42"/>
                    </a:lnTo>
                    <a:lnTo>
                      <a:pt x="6" y="47"/>
                    </a:lnTo>
                    <a:lnTo>
                      <a:pt x="8" y="48"/>
                    </a:lnTo>
                    <a:lnTo>
                      <a:pt x="10" y="49"/>
                    </a:lnTo>
                    <a:lnTo>
                      <a:pt x="11" y="49"/>
                    </a:lnTo>
                    <a:lnTo>
                      <a:pt x="13" y="51"/>
                    </a:lnTo>
                    <a:lnTo>
                      <a:pt x="14" y="51"/>
                    </a:lnTo>
                    <a:lnTo>
                      <a:pt x="11" y="53"/>
                    </a:lnTo>
                    <a:lnTo>
                      <a:pt x="9" y="53"/>
                    </a:lnTo>
                    <a:lnTo>
                      <a:pt x="6" y="55"/>
                    </a:lnTo>
                    <a:lnTo>
                      <a:pt x="4" y="57"/>
                    </a:lnTo>
                    <a:lnTo>
                      <a:pt x="1" y="57"/>
                    </a:lnTo>
                    <a:lnTo>
                      <a:pt x="1" y="44"/>
                    </a:lnTo>
                    <a:lnTo>
                      <a:pt x="0" y="43"/>
                    </a:lnTo>
                    <a:lnTo>
                      <a:pt x="3" y="38"/>
                    </a:lnTo>
                    <a:lnTo>
                      <a:pt x="8" y="33"/>
                    </a:lnTo>
                    <a:lnTo>
                      <a:pt x="8" y="31"/>
                    </a:lnTo>
                    <a:lnTo>
                      <a:pt x="13" y="31"/>
                    </a:lnTo>
                    <a:lnTo>
                      <a:pt x="18" y="28"/>
                    </a:lnTo>
                    <a:lnTo>
                      <a:pt x="23" y="16"/>
                    </a:lnTo>
                    <a:lnTo>
                      <a:pt x="23" y="8"/>
                    </a:lnTo>
                    <a:lnTo>
                      <a:pt x="22" y="7"/>
                    </a:lnTo>
                    <a:lnTo>
                      <a:pt x="22" y="3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332"/>
              <p:cNvSpPr>
                <a:spLocks/>
              </p:cNvSpPr>
              <p:nvPr/>
            </p:nvSpPr>
            <p:spPr bwMode="auto">
              <a:xfrm>
                <a:off x="9259801" y="3276396"/>
                <a:ext cx="20725" cy="20725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0" y="2"/>
                  </a:cxn>
                  <a:cxn ang="0">
                    <a:pos x="9" y="3"/>
                  </a:cxn>
                  <a:cxn ang="0">
                    <a:pos x="8" y="5"/>
                  </a:cxn>
                  <a:cxn ang="0">
                    <a:pos x="5" y="8"/>
                  </a:cxn>
                  <a:cxn ang="0">
                    <a:pos x="0" y="10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7" y="2"/>
                  </a:cxn>
                  <a:cxn ang="0">
                    <a:pos x="9" y="0"/>
                  </a:cxn>
                </a:cxnLst>
                <a:rect l="0" t="0" r="r" b="b"/>
                <a:pathLst>
                  <a:path w="10" h="10">
                    <a:moveTo>
                      <a:pt x="9" y="0"/>
                    </a:moveTo>
                    <a:lnTo>
                      <a:pt x="10" y="2"/>
                    </a:lnTo>
                    <a:lnTo>
                      <a:pt x="9" y="3"/>
                    </a:lnTo>
                    <a:lnTo>
                      <a:pt x="8" y="5"/>
                    </a:lnTo>
                    <a:lnTo>
                      <a:pt x="5" y="8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7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1333"/>
              <p:cNvSpPr>
                <a:spLocks/>
              </p:cNvSpPr>
              <p:nvPr/>
            </p:nvSpPr>
            <p:spPr bwMode="auto">
              <a:xfrm>
                <a:off x="9307469" y="3245308"/>
                <a:ext cx="31089" cy="2279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5" y="0"/>
                  </a:cxn>
                  <a:cxn ang="0">
                    <a:pos x="15" y="4"/>
                  </a:cxn>
                  <a:cxn ang="0">
                    <a:pos x="11" y="4"/>
                  </a:cxn>
                  <a:cxn ang="0">
                    <a:pos x="6" y="6"/>
                  </a:cxn>
                  <a:cxn ang="0">
                    <a:pos x="5" y="9"/>
                  </a:cxn>
                  <a:cxn ang="0">
                    <a:pos x="3" y="11"/>
                  </a:cxn>
                  <a:cxn ang="0">
                    <a:pos x="0" y="11"/>
                  </a:cxn>
                  <a:cxn ang="0">
                    <a:pos x="0" y="8"/>
                  </a:cxn>
                  <a:cxn ang="0">
                    <a:pos x="1" y="6"/>
                  </a:cxn>
                  <a:cxn ang="0">
                    <a:pos x="3" y="4"/>
                  </a:cxn>
                  <a:cxn ang="0">
                    <a:pos x="4" y="3"/>
                  </a:cxn>
                  <a:cxn ang="0">
                    <a:pos x="9" y="0"/>
                  </a:cxn>
                </a:cxnLst>
                <a:rect l="0" t="0" r="r" b="b"/>
                <a:pathLst>
                  <a:path w="15" h="11">
                    <a:moveTo>
                      <a:pt x="9" y="0"/>
                    </a:moveTo>
                    <a:lnTo>
                      <a:pt x="15" y="0"/>
                    </a:lnTo>
                    <a:lnTo>
                      <a:pt x="15" y="4"/>
                    </a:lnTo>
                    <a:lnTo>
                      <a:pt x="11" y="4"/>
                    </a:lnTo>
                    <a:lnTo>
                      <a:pt x="6" y="6"/>
                    </a:lnTo>
                    <a:lnTo>
                      <a:pt x="5" y="9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1334"/>
              <p:cNvSpPr>
                <a:spLocks/>
              </p:cNvSpPr>
              <p:nvPr/>
            </p:nvSpPr>
            <p:spPr bwMode="auto">
              <a:xfrm>
                <a:off x="9361354" y="3222510"/>
                <a:ext cx="18653" cy="1450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9" y="0"/>
                  </a:cxn>
                  <a:cxn ang="0">
                    <a:pos x="7" y="5"/>
                  </a:cxn>
                  <a:cxn ang="0">
                    <a:pos x="2" y="7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2" y="5"/>
                  </a:cxn>
                  <a:cxn ang="0">
                    <a:pos x="2" y="2"/>
                  </a:cxn>
                  <a:cxn ang="0">
                    <a:pos x="3" y="1"/>
                  </a:cxn>
                  <a:cxn ang="0">
                    <a:pos x="5" y="0"/>
                  </a:cxn>
                </a:cxnLst>
                <a:rect l="0" t="0" r="r" b="b"/>
                <a:pathLst>
                  <a:path w="9" h="7">
                    <a:moveTo>
                      <a:pt x="5" y="0"/>
                    </a:moveTo>
                    <a:lnTo>
                      <a:pt x="9" y="0"/>
                    </a:lnTo>
                    <a:lnTo>
                      <a:pt x="7" y="5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335"/>
              <p:cNvSpPr>
                <a:spLocks/>
              </p:cNvSpPr>
              <p:nvPr/>
            </p:nvSpPr>
            <p:spPr bwMode="auto">
              <a:xfrm>
                <a:off x="9166536" y="2963444"/>
                <a:ext cx="70466" cy="267357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4" y="0"/>
                  </a:cxn>
                  <a:cxn ang="0">
                    <a:pos x="14" y="7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9" y="19"/>
                  </a:cxn>
                  <a:cxn ang="0">
                    <a:pos x="19" y="32"/>
                  </a:cxn>
                  <a:cxn ang="0">
                    <a:pos x="20" y="34"/>
                  </a:cxn>
                  <a:cxn ang="0">
                    <a:pos x="20" y="51"/>
                  </a:cxn>
                  <a:cxn ang="0">
                    <a:pos x="23" y="56"/>
                  </a:cxn>
                  <a:cxn ang="0">
                    <a:pos x="29" y="70"/>
                  </a:cxn>
                  <a:cxn ang="0">
                    <a:pos x="34" y="83"/>
                  </a:cxn>
                  <a:cxn ang="0">
                    <a:pos x="32" y="82"/>
                  </a:cxn>
                  <a:cxn ang="0">
                    <a:pos x="30" y="80"/>
                  </a:cxn>
                  <a:cxn ang="0">
                    <a:pos x="28" y="78"/>
                  </a:cxn>
                  <a:cxn ang="0">
                    <a:pos x="25" y="78"/>
                  </a:cxn>
                  <a:cxn ang="0">
                    <a:pos x="19" y="81"/>
                  </a:cxn>
                  <a:cxn ang="0">
                    <a:pos x="15" y="86"/>
                  </a:cxn>
                  <a:cxn ang="0">
                    <a:pos x="13" y="93"/>
                  </a:cxn>
                  <a:cxn ang="0">
                    <a:pos x="13" y="102"/>
                  </a:cxn>
                  <a:cxn ang="0">
                    <a:pos x="15" y="110"/>
                  </a:cxn>
                  <a:cxn ang="0">
                    <a:pos x="20" y="116"/>
                  </a:cxn>
                  <a:cxn ang="0">
                    <a:pos x="24" y="122"/>
                  </a:cxn>
                  <a:cxn ang="0">
                    <a:pos x="24" y="124"/>
                  </a:cxn>
                  <a:cxn ang="0">
                    <a:pos x="23" y="124"/>
                  </a:cxn>
                  <a:cxn ang="0">
                    <a:pos x="20" y="121"/>
                  </a:cxn>
                  <a:cxn ang="0">
                    <a:pos x="19" y="119"/>
                  </a:cxn>
                  <a:cxn ang="0">
                    <a:pos x="14" y="119"/>
                  </a:cxn>
                  <a:cxn ang="0">
                    <a:pos x="10" y="122"/>
                  </a:cxn>
                  <a:cxn ang="0">
                    <a:pos x="10" y="125"/>
                  </a:cxn>
                  <a:cxn ang="0">
                    <a:pos x="7" y="129"/>
                  </a:cxn>
                  <a:cxn ang="0">
                    <a:pos x="5" y="129"/>
                  </a:cxn>
                  <a:cxn ang="0">
                    <a:pos x="5" y="111"/>
                  </a:cxn>
                  <a:cxn ang="0">
                    <a:pos x="7" y="106"/>
                  </a:cxn>
                  <a:cxn ang="0">
                    <a:pos x="7" y="92"/>
                  </a:cxn>
                  <a:cxn ang="0">
                    <a:pos x="5" y="90"/>
                  </a:cxn>
                  <a:cxn ang="0">
                    <a:pos x="5" y="82"/>
                  </a:cxn>
                  <a:cxn ang="0">
                    <a:pos x="7" y="80"/>
                  </a:cxn>
                  <a:cxn ang="0">
                    <a:pos x="7" y="49"/>
                  </a:cxn>
                  <a:cxn ang="0">
                    <a:pos x="5" y="46"/>
                  </a:cxn>
                  <a:cxn ang="0">
                    <a:pos x="0" y="36"/>
                  </a:cxn>
                  <a:cxn ang="0">
                    <a:pos x="2" y="27"/>
                  </a:cxn>
                  <a:cxn ang="0">
                    <a:pos x="4" y="18"/>
                  </a:cxn>
                  <a:cxn ang="0">
                    <a:pos x="9" y="14"/>
                  </a:cxn>
                  <a:cxn ang="0">
                    <a:pos x="9" y="13"/>
                  </a:cxn>
                  <a:cxn ang="0">
                    <a:pos x="10" y="12"/>
                  </a:cxn>
                  <a:cxn ang="0">
                    <a:pos x="10" y="0"/>
                  </a:cxn>
                </a:cxnLst>
                <a:rect l="0" t="0" r="r" b="b"/>
                <a:pathLst>
                  <a:path w="34" h="129">
                    <a:moveTo>
                      <a:pt x="10" y="0"/>
                    </a:moveTo>
                    <a:lnTo>
                      <a:pt x="14" y="0"/>
                    </a:lnTo>
                    <a:lnTo>
                      <a:pt x="14" y="7"/>
                    </a:lnTo>
                    <a:lnTo>
                      <a:pt x="15" y="12"/>
                    </a:lnTo>
                    <a:lnTo>
                      <a:pt x="18" y="15"/>
                    </a:lnTo>
                    <a:lnTo>
                      <a:pt x="19" y="19"/>
                    </a:lnTo>
                    <a:lnTo>
                      <a:pt x="19" y="32"/>
                    </a:lnTo>
                    <a:lnTo>
                      <a:pt x="20" y="34"/>
                    </a:lnTo>
                    <a:lnTo>
                      <a:pt x="20" y="51"/>
                    </a:lnTo>
                    <a:lnTo>
                      <a:pt x="23" y="56"/>
                    </a:lnTo>
                    <a:lnTo>
                      <a:pt x="29" y="70"/>
                    </a:lnTo>
                    <a:lnTo>
                      <a:pt x="34" y="83"/>
                    </a:lnTo>
                    <a:lnTo>
                      <a:pt x="32" y="82"/>
                    </a:lnTo>
                    <a:lnTo>
                      <a:pt x="30" y="80"/>
                    </a:lnTo>
                    <a:lnTo>
                      <a:pt x="28" y="78"/>
                    </a:lnTo>
                    <a:lnTo>
                      <a:pt x="25" y="78"/>
                    </a:lnTo>
                    <a:lnTo>
                      <a:pt x="19" y="81"/>
                    </a:lnTo>
                    <a:lnTo>
                      <a:pt x="15" y="86"/>
                    </a:lnTo>
                    <a:lnTo>
                      <a:pt x="13" y="93"/>
                    </a:lnTo>
                    <a:lnTo>
                      <a:pt x="13" y="102"/>
                    </a:lnTo>
                    <a:lnTo>
                      <a:pt x="15" y="110"/>
                    </a:lnTo>
                    <a:lnTo>
                      <a:pt x="20" y="116"/>
                    </a:lnTo>
                    <a:lnTo>
                      <a:pt x="24" y="122"/>
                    </a:lnTo>
                    <a:lnTo>
                      <a:pt x="24" y="124"/>
                    </a:lnTo>
                    <a:lnTo>
                      <a:pt x="23" y="124"/>
                    </a:lnTo>
                    <a:lnTo>
                      <a:pt x="20" y="121"/>
                    </a:lnTo>
                    <a:lnTo>
                      <a:pt x="19" y="119"/>
                    </a:lnTo>
                    <a:lnTo>
                      <a:pt x="14" y="119"/>
                    </a:lnTo>
                    <a:lnTo>
                      <a:pt x="10" y="122"/>
                    </a:lnTo>
                    <a:lnTo>
                      <a:pt x="10" y="125"/>
                    </a:lnTo>
                    <a:lnTo>
                      <a:pt x="7" y="129"/>
                    </a:lnTo>
                    <a:lnTo>
                      <a:pt x="5" y="129"/>
                    </a:lnTo>
                    <a:lnTo>
                      <a:pt x="5" y="111"/>
                    </a:lnTo>
                    <a:lnTo>
                      <a:pt x="7" y="106"/>
                    </a:lnTo>
                    <a:lnTo>
                      <a:pt x="7" y="92"/>
                    </a:lnTo>
                    <a:lnTo>
                      <a:pt x="5" y="90"/>
                    </a:lnTo>
                    <a:lnTo>
                      <a:pt x="5" y="82"/>
                    </a:lnTo>
                    <a:lnTo>
                      <a:pt x="7" y="80"/>
                    </a:lnTo>
                    <a:lnTo>
                      <a:pt x="7" y="49"/>
                    </a:lnTo>
                    <a:lnTo>
                      <a:pt x="5" y="46"/>
                    </a:lnTo>
                    <a:lnTo>
                      <a:pt x="0" y="36"/>
                    </a:lnTo>
                    <a:lnTo>
                      <a:pt x="2" y="27"/>
                    </a:lnTo>
                    <a:lnTo>
                      <a:pt x="4" y="18"/>
                    </a:lnTo>
                    <a:lnTo>
                      <a:pt x="9" y="14"/>
                    </a:lnTo>
                    <a:lnTo>
                      <a:pt x="9" y="13"/>
                    </a:lnTo>
                    <a:lnTo>
                      <a:pt x="10" y="12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1336"/>
              <p:cNvSpPr>
                <a:spLocks/>
              </p:cNvSpPr>
              <p:nvPr/>
            </p:nvSpPr>
            <p:spPr bwMode="auto">
              <a:xfrm>
                <a:off x="10051509" y="2302305"/>
                <a:ext cx="84975" cy="35234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5" y="1"/>
                  </a:cxn>
                  <a:cxn ang="0">
                    <a:pos x="32" y="2"/>
                  </a:cxn>
                  <a:cxn ang="0">
                    <a:pos x="39" y="6"/>
                  </a:cxn>
                  <a:cxn ang="0">
                    <a:pos x="41" y="10"/>
                  </a:cxn>
                  <a:cxn ang="0">
                    <a:pos x="37" y="12"/>
                  </a:cxn>
                  <a:cxn ang="0">
                    <a:pos x="30" y="15"/>
                  </a:cxn>
                  <a:cxn ang="0">
                    <a:pos x="10" y="17"/>
                  </a:cxn>
                  <a:cxn ang="0">
                    <a:pos x="4" y="17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4" y="7"/>
                  </a:cxn>
                  <a:cxn ang="0">
                    <a:pos x="11" y="2"/>
                  </a:cxn>
                  <a:cxn ang="0">
                    <a:pos x="20" y="0"/>
                  </a:cxn>
                </a:cxnLst>
                <a:rect l="0" t="0" r="r" b="b"/>
                <a:pathLst>
                  <a:path w="41" h="17">
                    <a:moveTo>
                      <a:pt x="20" y="0"/>
                    </a:moveTo>
                    <a:lnTo>
                      <a:pt x="25" y="1"/>
                    </a:lnTo>
                    <a:lnTo>
                      <a:pt x="32" y="2"/>
                    </a:lnTo>
                    <a:lnTo>
                      <a:pt x="39" y="6"/>
                    </a:lnTo>
                    <a:lnTo>
                      <a:pt x="41" y="10"/>
                    </a:lnTo>
                    <a:lnTo>
                      <a:pt x="37" y="12"/>
                    </a:lnTo>
                    <a:lnTo>
                      <a:pt x="30" y="15"/>
                    </a:lnTo>
                    <a:lnTo>
                      <a:pt x="10" y="17"/>
                    </a:lnTo>
                    <a:lnTo>
                      <a:pt x="4" y="17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4" y="7"/>
                    </a:lnTo>
                    <a:lnTo>
                      <a:pt x="11" y="2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1337"/>
              <p:cNvSpPr>
                <a:spLocks/>
              </p:cNvSpPr>
              <p:nvPr/>
            </p:nvSpPr>
            <p:spPr bwMode="auto">
              <a:xfrm>
                <a:off x="9796586" y="2372771"/>
                <a:ext cx="33161" cy="1865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0"/>
                  </a:cxn>
                  <a:cxn ang="0">
                    <a:pos x="14" y="1"/>
                  </a:cxn>
                  <a:cxn ang="0">
                    <a:pos x="16" y="4"/>
                  </a:cxn>
                  <a:cxn ang="0">
                    <a:pos x="16" y="6"/>
                  </a:cxn>
                  <a:cxn ang="0">
                    <a:pos x="14" y="9"/>
                  </a:cxn>
                  <a:cxn ang="0">
                    <a:pos x="12" y="9"/>
                  </a:cxn>
                  <a:cxn ang="0">
                    <a:pos x="5" y="6"/>
                  </a:cxn>
                  <a:cxn ang="0">
                    <a:pos x="2" y="4"/>
                  </a:cxn>
                  <a:cxn ang="0">
                    <a:pos x="0" y="0"/>
                  </a:cxn>
                </a:cxnLst>
                <a:rect l="0" t="0" r="r" b="b"/>
                <a:pathLst>
                  <a:path w="16" h="9">
                    <a:moveTo>
                      <a:pt x="0" y="0"/>
                    </a:moveTo>
                    <a:lnTo>
                      <a:pt x="14" y="0"/>
                    </a:lnTo>
                    <a:lnTo>
                      <a:pt x="14" y="1"/>
                    </a:lnTo>
                    <a:lnTo>
                      <a:pt x="16" y="4"/>
                    </a:lnTo>
                    <a:lnTo>
                      <a:pt x="16" y="6"/>
                    </a:lnTo>
                    <a:lnTo>
                      <a:pt x="14" y="9"/>
                    </a:lnTo>
                    <a:lnTo>
                      <a:pt x="12" y="9"/>
                    </a:lnTo>
                    <a:lnTo>
                      <a:pt x="5" y="6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338"/>
              <p:cNvSpPr>
                <a:spLocks/>
              </p:cNvSpPr>
              <p:nvPr/>
            </p:nvSpPr>
            <p:spPr bwMode="auto">
              <a:xfrm>
                <a:off x="9013169" y="2103342"/>
                <a:ext cx="14508" cy="1865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7" y="3"/>
                  </a:cxn>
                  <a:cxn ang="0">
                    <a:pos x="7" y="8"/>
                  </a:cxn>
                  <a:cxn ang="0">
                    <a:pos x="5" y="9"/>
                  </a:cxn>
                  <a:cxn ang="0">
                    <a:pos x="2" y="9"/>
                  </a:cxn>
                  <a:cxn ang="0">
                    <a:pos x="0" y="8"/>
                  </a:cxn>
                  <a:cxn ang="0">
                    <a:pos x="0" y="7"/>
                  </a:cxn>
                  <a:cxn ang="0">
                    <a:pos x="2" y="3"/>
                  </a:cxn>
                  <a:cxn ang="0">
                    <a:pos x="3" y="0"/>
                  </a:cxn>
                </a:cxnLst>
                <a:rect l="0" t="0" r="r" b="b"/>
                <a:pathLst>
                  <a:path w="7" h="9">
                    <a:moveTo>
                      <a:pt x="3" y="0"/>
                    </a:moveTo>
                    <a:lnTo>
                      <a:pt x="7" y="3"/>
                    </a:lnTo>
                    <a:lnTo>
                      <a:pt x="7" y="8"/>
                    </a:lnTo>
                    <a:lnTo>
                      <a:pt x="5" y="9"/>
                    </a:lnTo>
                    <a:lnTo>
                      <a:pt x="2" y="9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1339"/>
              <p:cNvSpPr>
                <a:spLocks/>
              </p:cNvSpPr>
              <p:nvPr/>
            </p:nvSpPr>
            <p:spPr bwMode="auto">
              <a:xfrm>
                <a:off x="8447368" y="2163446"/>
                <a:ext cx="35234" cy="2487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11" y="0"/>
                  </a:cxn>
                  <a:cxn ang="0">
                    <a:pos x="16" y="3"/>
                  </a:cxn>
                  <a:cxn ang="0">
                    <a:pos x="17" y="4"/>
                  </a:cxn>
                  <a:cxn ang="0">
                    <a:pos x="17" y="9"/>
                  </a:cxn>
                  <a:cxn ang="0">
                    <a:pos x="12" y="12"/>
                  </a:cxn>
                  <a:cxn ang="0">
                    <a:pos x="5" y="12"/>
                  </a:cxn>
                  <a:cxn ang="0">
                    <a:pos x="2" y="10"/>
                  </a:cxn>
                  <a:cxn ang="0">
                    <a:pos x="1" y="9"/>
                  </a:cxn>
                  <a:cxn ang="0">
                    <a:pos x="0" y="6"/>
                  </a:cxn>
                  <a:cxn ang="0">
                    <a:pos x="2" y="1"/>
                  </a:cxn>
                  <a:cxn ang="0">
                    <a:pos x="6" y="0"/>
                  </a:cxn>
                </a:cxnLst>
                <a:rect l="0" t="0" r="r" b="b"/>
                <a:pathLst>
                  <a:path w="17" h="12">
                    <a:moveTo>
                      <a:pt x="6" y="0"/>
                    </a:moveTo>
                    <a:lnTo>
                      <a:pt x="11" y="0"/>
                    </a:lnTo>
                    <a:lnTo>
                      <a:pt x="16" y="3"/>
                    </a:lnTo>
                    <a:lnTo>
                      <a:pt x="17" y="4"/>
                    </a:lnTo>
                    <a:lnTo>
                      <a:pt x="17" y="9"/>
                    </a:lnTo>
                    <a:lnTo>
                      <a:pt x="12" y="12"/>
                    </a:lnTo>
                    <a:lnTo>
                      <a:pt x="5" y="12"/>
                    </a:lnTo>
                    <a:lnTo>
                      <a:pt x="2" y="10"/>
                    </a:lnTo>
                    <a:lnTo>
                      <a:pt x="1" y="9"/>
                    </a:lnTo>
                    <a:lnTo>
                      <a:pt x="0" y="6"/>
                    </a:lnTo>
                    <a:lnTo>
                      <a:pt x="2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340"/>
              <p:cNvSpPr>
                <a:spLocks/>
              </p:cNvSpPr>
              <p:nvPr/>
            </p:nvSpPr>
            <p:spPr bwMode="auto">
              <a:xfrm>
                <a:off x="8146850" y="1918887"/>
                <a:ext cx="147151" cy="82901"/>
              </a:xfrm>
              <a:custGeom>
                <a:avLst/>
                <a:gdLst/>
                <a:ahLst/>
                <a:cxnLst>
                  <a:cxn ang="0">
                    <a:pos x="38" y="0"/>
                  </a:cxn>
                  <a:cxn ang="0">
                    <a:pos x="43" y="0"/>
                  </a:cxn>
                  <a:cxn ang="0">
                    <a:pos x="43" y="7"/>
                  </a:cxn>
                  <a:cxn ang="0">
                    <a:pos x="42" y="10"/>
                  </a:cxn>
                  <a:cxn ang="0">
                    <a:pos x="43" y="9"/>
                  </a:cxn>
                  <a:cxn ang="0">
                    <a:pos x="46" y="7"/>
                  </a:cxn>
                  <a:cxn ang="0">
                    <a:pos x="47" y="5"/>
                  </a:cxn>
                  <a:cxn ang="0">
                    <a:pos x="49" y="5"/>
                  </a:cxn>
                  <a:cxn ang="0">
                    <a:pos x="54" y="6"/>
                  </a:cxn>
                  <a:cxn ang="0">
                    <a:pos x="62" y="11"/>
                  </a:cxn>
                  <a:cxn ang="0">
                    <a:pos x="68" y="16"/>
                  </a:cxn>
                  <a:cxn ang="0">
                    <a:pos x="71" y="21"/>
                  </a:cxn>
                  <a:cxn ang="0">
                    <a:pos x="68" y="26"/>
                  </a:cxn>
                  <a:cxn ang="0">
                    <a:pos x="63" y="30"/>
                  </a:cxn>
                  <a:cxn ang="0">
                    <a:pos x="56" y="31"/>
                  </a:cxn>
                  <a:cxn ang="0">
                    <a:pos x="39" y="31"/>
                  </a:cxn>
                  <a:cxn ang="0">
                    <a:pos x="36" y="33"/>
                  </a:cxn>
                  <a:cxn ang="0">
                    <a:pos x="33" y="33"/>
                  </a:cxn>
                  <a:cxn ang="0">
                    <a:pos x="31" y="34"/>
                  </a:cxn>
                  <a:cxn ang="0">
                    <a:pos x="28" y="34"/>
                  </a:cxn>
                  <a:cxn ang="0">
                    <a:pos x="7" y="40"/>
                  </a:cxn>
                  <a:cxn ang="0">
                    <a:pos x="4" y="40"/>
                  </a:cxn>
                  <a:cxn ang="0">
                    <a:pos x="2" y="39"/>
                  </a:cxn>
                  <a:cxn ang="0">
                    <a:pos x="0" y="36"/>
                  </a:cxn>
                  <a:cxn ang="0">
                    <a:pos x="0" y="31"/>
                  </a:cxn>
                  <a:cxn ang="0">
                    <a:pos x="2" y="29"/>
                  </a:cxn>
                  <a:cxn ang="0">
                    <a:pos x="3" y="28"/>
                  </a:cxn>
                  <a:cxn ang="0">
                    <a:pos x="5" y="28"/>
                  </a:cxn>
                  <a:cxn ang="0">
                    <a:pos x="8" y="25"/>
                  </a:cxn>
                  <a:cxn ang="0">
                    <a:pos x="23" y="6"/>
                  </a:cxn>
                  <a:cxn ang="0">
                    <a:pos x="29" y="1"/>
                  </a:cxn>
                  <a:cxn ang="0">
                    <a:pos x="38" y="0"/>
                  </a:cxn>
                </a:cxnLst>
                <a:rect l="0" t="0" r="r" b="b"/>
                <a:pathLst>
                  <a:path w="71" h="40">
                    <a:moveTo>
                      <a:pt x="38" y="0"/>
                    </a:moveTo>
                    <a:lnTo>
                      <a:pt x="43" y="0"/>
                    </a:lnTo>
                    <a:lnTo>
                      <a:pt x="43" y="7"/>
                    </a:lnTo>
                    <a:lnTo>
                      <a:pt x="42" y="10"/>
                    </a:lnTo>
                    <a:lnTo>
                      <a:pt x="43" y="9"/>
                    </a:lnTo>
                    <a:lnTo>
                      <a:pt x="46" y="7"/>
                    </a:lnTo>
                    <a:lnTo>
                      <a:pt x="47" y="5"/>
                    </a:lnTo>
                    <a:lnTo>
                      <a:pt x="49" y="5"/>
                    </a:lnTo>
                    <a:lnTo>
                      <a:pt x="54" y="6"/>
                    </a:lnTo>
                    <a:lnTo>
                      <a:pt x="62" y="11"/>
                    </a:lnTo>
                    <a:lnTo>
                      <a:pt x="68" y="16"/>
                    </a:lnTo>
                    <a:lnTo>
                      <a:pt x="71" y="21"/>
                    </a:lnTo>
                    <a:lnTo>
                      <a:pt x="68" y="26"/>
                    </a:lnTo>
                    <a:lnTo>
                      <a:pt x="63" y="30"/>
                    </a:lnTo>
                    <a:lnTo>
                      <a:pt x="56" y="31"/>
                    </a:lnTo>
                    <a:lnTo>
                      <a:pt x="39" y="31"/>
                    </a:lnTo>
                    <a:lnTo>
                      <a:pt x="36" y="33"/>
                    </a:lnTo>
                    <a:lnTo>
                      <a:pt x="33" y="33"/>
                    </a:lnTo>
                    <a:lnTo>
                      <a:pt x="31" y="34"/>
                    </a:lnTo>
                    <a:lnTo>
                      <a:pt x="28" y="34"/>
                    </a:lnTo>
                    <a:lnTo>
                      <a:pt x="7" y="40"/>
                    </a:lnTo>
                    <a:lnTo>
                      <a:pt x="4" y="40"/>
                    </a:lnTo>
                    <a:lnTo>
                      <a:pt x="2" y="39"/>
                    </a:lnTo>
                    <a:lnTo>
                      <a:pt x="0" y="36"/>
                    </a:lnTo>
                    <a:lnTo>
                      <a:pt x="0" y="31"/>
                    </a:lnTo>
                    <a:lnTo>
                      <a:pt x="2" y="29"/>
                    </a:lnTo>
                    <a:lnTo>
                      <a:pt x="3" y="28"/>
                    </a:lnTo>
                    <a:lnTo>
                      <a:pt x="5" y="28"/>
                    </a:lnTo>
                    <a:lnTo>
                      <a:pt x="8" y="25"/>
                    </a:lnTo>
                    <a:lnTo>
                      <a:pt x="23" y="6"/>
                    </a:lnTo>
                    <a:lnTo>
                      <a:pt x="29" y="1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341"/>
              <p:cNvSpPr>
                <a:spLocks/>
              </p:cNvSpPr>
              <p:nvPr/>
            </p:nvSpPr>
            <p:spPr bwMode="auto">
              <a:xfrm>
                <a:off x="7945815" y="1879508"/>
                <a:ext cx="55959" cy="2901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12" y="0"/>
                  </a:cxn>
                  <a:cxn ang="0">
                    <a:pos x="13" y="1"/>
                  </a:cxn>
                  <a:cxn ang="0">
                    <a:pos x="17" y="3"/>
                  </a:cxn>
                  <a:cxn ang="0">
                    <a:pos x="22" y="5"/>
                  </a:cxn>
                  <a:cxn ang="0">
                    <a:pos x="25" y="5"/>
                  </a:cxn>
                  <a:cxn ang="0">
                    <a:pos x="27" y="6"/>
                  </a:cxn>
                  <a:cxn ang="0">
                    <a:pos x="25" y="10"/>
                  </a:cxn>
                  <a:cxn ang="0">
                    <a:pos x="18" y="13"/>
                  </a:cxn>
                  <a:cxn ang="0">
                    <a:pos x="12" y="14"/>
                  </a:cxn>
                  <a:cxn ang="0">
                    <a:pos x="7" y="14"/>
                  </a:cxn>
                  <a:cxn ang="0">
                    <a:pos x="6" y="13"/>
                  </a:cxn>
                  <a:cxn ang="0">
                    <a:pos x="3" y="11"/>
                  </a:cxn>
                  <a:cxn ang="0">
                    <a:pos x="2" y="9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2" y="1"/>
                  </a:cxn>
                  <a:cxn ang="0">
                    <a:pos x="5" y="0"/>
                  </a:cxn>
                </a:cxnLst>
                <a:rect l="0" t="0" r="r" b="b"/>
                <a:pathLst>
                  <a:path w="27" h="14">
                    <a:moveTo>
                      <a:pt x="5" y="0"/>
                    </a:moveTo>
                    <a:lnTo>
                      <a:pt x="12" y="0"/>
                    </a:lnTo>
                    <a:lnTo>
                      <a:pt x="13" y="1"/>
                    </a:lnTo>
                    <a:lnTo>
                      <a:pt x="17" y="3"/>
                    </a:lnTo>
                    <a:lnTo>
                      <a:pt x="22" y="5"/>
                    </a:lnTo>
                    <a:lnTo>
                      <a:pt x="25" y="5"/>
                    </a:lnTo>
                    <a:lnTo>
                      <a:pt x="27" y="6"/>
                    </a:lnTo>
                    <a:lnTo>
                      <a:pt x="25" y="10"/>
                    </a:lnTo>
                    <a:lnTo>
                      <a:pt x="18" y="13"/>
                    </a:lnTo>
                    <a:lnTo>
                      <a:pt x="12" y="14"/>
                    </a:lnTo>
                    <a:lnTo>
                      <a:pt x="7" y="14"/>
                    </a:lnTo>
                    <a:lnTo>
                      <a:pt x="6" y="13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2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1342"/>
              <p:cNvSpPr>
                <a:spLocks/>
              </p:cNvSpPr>
              <p:nvPr/>
            </p:nvSpPr>
            <p:spPr bwMode="auto">
              <a:xfrm>
                <a:off x="7962395" y="1817332"/>
                <a:ext cx="201036" cy="140932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51" y="1"/>
                  </a:cxn>
                  <a:cxn ang="0">
                    <a:pos x="57" y="5"/>
                  </a:cxn>
                  <a:cxn ang="0">
                    <a:pos x="63" y="10"/>
                  </a:cxn>
                  <a:cxn ang="0">
                    <a:pos x="68" y="15"/>
                  </a:cxn>
                  <a:cxn ang="0">
                    <a:pos x="66" y="15"/>
                  </a:cxn>
                  <a:cxn ang="0">
                    <a:pos x="64" y="16"/>
                  </a:cxn>
                  <a:cxn ang="0">
                    <a:pos x="63" y="16"/>
                  </a:cxn>
                  <a:cxn ang="0">
                    <a:pos x="63" y="24"/>
                  </a:cxn>
                  <a:cxn ang="0">
                    <a:pos x="62" y="26"/>
                  </a:cxn>
                  <a:cxn ang="0">
                    <a:pos x="61" y="28"/>
                  </a:cxn>
                  <a:cxn ang="0">
                    <a:pos x="57" y="30"/>
                  </a:cxn>
                  <a:cxn ang="0">
                    <a:pos x="54" y="31"/>
                  </a:cxn>
                  <a:cxn ang="0">
                    <a:pos x="67" y="31"/>
                  </a:cxn>
                  <a:cxn ang="0">
                    <a:pos x="69" y="33"/>
                  </a:cxn>
                  <a:cxn ang="0">
                    <a:pos x="72" y="35"/>
                  </a:cxn>
                  <a:cxn ang="0">
                    <a:pos x="88" y="35"/>
                  </a:cxn>
                  <a:cxn ang="0">
                    <a:pos x="91" y="36"/>
                  </a:cxn>
                  <a:cxn ang="0">
                    <a:pos x="94" y="40"/>
                  </a:cxn>
                  <a:cxn ang="0">
                    <a:pos x="97" y="44"/>
                  </a:cxn>
                  <a:cxn ang="0">
                    <a:pos x="94" y="45"/>
                  </a:cxn>
                  <a:cxn ang="0">
                    <a:pos x="94" y="51"/>
                  </a:cxn>
                  <a:cxn ang="0">
                    <a:pos x="93" y="54"/>
                  </a:cxn>
                  <a:cxn ang="0">
                    <a:pos x="92" y="55"/>
                  </a:cxn>
                  <a:cxn ang="0">
                    <a:pos x="89" y="55"/>
                  </a:cxn>
                  <a:cxn ang="0">
                    <a:pos x="87" y="56"/>
                  </a:cxn>
                  <a:cxn ang="0">
                    <a:pos x="86" y="56"/>
                  </a:cxn>
                  <a:cxn ang="0">
                    <a:pos x="88" y="58"/>
                  </a:cxn>
                  <a:cxn ang="0">
                    <a:pos x="89" y="59"/>
                  </a:cxn>
                  <a:cxn ang="0">
                    <a:pos x="92" y="60"/>
                  </a:cxn>
                  <a:cxn ang="0">
                    <a:pos x="92" y="62"/>
                  </a:cxn>
                  <a:cxn ang="0">
                    <a:pos x="89" y="67"/>
                  </a:cxn>
                  <a:cxn ang="0">
                    <a:pos x="87" y="68"/>
                  </a:cxn>
                  <a:cxn ang="0">
                    <a:pos x="84" y="68"/>
                  </a:cxn>
                  <a:cxn ang="0">
                    <a:pos x="67" y="65"/>
                  </a:cxn>
                  <a:cxn ang="0">
                    <a:pos x="53" y="63"/>
                  </a:cxn>
                  <a:cxn ang="0">
                    <a:pos x="38" y="60"/>
                  </a:cxn>
                  <a:cxn ang="0">
                    <a:pos x="33" y="59"/>
                  </a:cxn>
                  <a:cxn ang="0">
                    <a:pos x="28" y="54"/>
                  </a:cxn>
                  <a:cxn ang="0">
                    <a:pos x="22" y="49"/>
                  </a:cxn>
                  <a:cxn ang="0">
                    <a:pos x="17" y="45"/>
                  </a:cxn>
                  <a:cxn ang="0">
                    <a:pos x="28" y="41"/>
                  </a:cxn>
                  <a:cxn ang="0">
                    <a:pos x="37" y="36"/>
                  </a:cxn>
                  <a:cxn ang="0">
                    <a:pos x="47" y="33"/>
                  </a:cxn>
                  <a:cxn ang="0">
                    <a:pos x="41" y="33"/>
                  </a:cxn>
                  <a:cxn ang="0">
                    <a:pos x="37" y="31"/>
                  </a:cxn>
                  <a:cxn ang="0">
                    <a:pos x="30" y="31"/>
                  </a:cxn>
                  <a:cxn ang="0">
                    <a:pos x="15" y="29"/>
                  </a:cxn>
                  <a:cxn ang="0">
                    <a:pos x="0" y="24"/>
                  </a:cxn>
                  <a:cxn ang="0">
                    <a:pos x="18" y="14"/>
                  </a:cxn>
                  <a:cxn ang="0">
                    <a:pos x="25" y="7"/>
                  </a:cxn>
                  <a:cxn ang="0">
                    <a:pos x="33" y="2"/>
                  </a:cxn>
                  <a:cxn ang="0">
                    <a:pos x="43" y="0"/>
                  </a:cxn>
                </a:cxnLst>
                <a:rect l="0" t="0" r="r" b="b"/>
                <a:pathLst>
                  <a:path w="97" h="68">
                    <a:moveTo>
                      <a:pt x="43" y="0"/>
                    </a:moveTo>
                    <a:lnTo>
                      <a:pt x="51" y="1"/>
                    </a:lnTo>
                    <a:lnTo>
                      <a:pt x="57" y="5"/>
                    </a:lnTo>
                    <a:lnTo>
                      <a:pt x="63" y="10"/>
                    </a:lnTo>
                    <a:lnTo>
                      <a:pt x="68" y="15"/>
                    </a:lnTo>
                    <a:lnTo>
                      <a:pt x="66" y="15"/>
                    </a:lnTo>
                    <a:lnTo>
                      <a:pt x="64" y="16"/>
                    </a:lnTo>
                    <a:lnTo>
                      <a:pt x="63" y="16"/>
                    </a:lnTo>
                    <a:lnTo>
                      <a:pt x="63" y="24"/>
                    </a:lnTo>
                    <a:lnTo>
                      <a:pt x="62" y="26"/>
                    </a:lnTo>
                    <a:lnTo>
                      <a:pt x="61" y="28"/>
                    </a:lnTo>
                    <a:lnTo>
                      <a:pt x="57" y="30"/>
                    </a:lnTo>
                    <a:lnTo>
                      <a:pt x="54" y="31"/>
                    </a:lnTo>
                    <a:lnTo>
                      <a:pt x="67" y="31"/>
                    </a:lnTo>
                    <a:lnTo>
                      <a:pt x="69" y="33"/>
                    </a:lnTo>
                    <a:lnTo>
                      <a:pt x="72" y="35"/>
                    </a:lnTo>
                    <a:lnTo>
                      <a:pt x="88" y="35"/>
                    </a:lnTo>
                    <a:lnTo>
                      <a:pt x="91" y="36"/>
                    </a:lnTo>
                    <a:lnTo>
                      <a:pt x="94" y="40"/>
                    </a:lnTo>
                    <a:lnTo>
                      <a:pt x="97" y="44"/>
                    </a:lnTo>
                    <a:lnTo>
                      <a:pt x="94" y="45"/>
                    </a:lnTo>
                    <a:lnTo>
                      <a:pt x="94" y="51"/>
                    </a:lnTo>
                    <a:lnTo>
                      <a:pt x="93" y="54"/>
                    </a:lnTo>
                    <a:lnTo>
                      <a:pt x="92" y="55"/>
                    </a:lnTo>
                    <a:lnTo>
                      <a:pt x="89" y="55"/>
                    </a:lnTo>
                    <a:lnTo>
                      <a:pt x="87" y="56"/>
                    </a:lnTo>
                    <a:lnTo>
                      <a:pt x="86" y="56"/>
                    </a:lnTo>
                    <a:lnTo>
                      <a:pt x="88" y="58"/>
                    </a:lnTo>
                    <a:lnTo>
                      <a:pt x="89" y="59"/>
                    </a:lnTo>
                    <a:lnTo>
                      <a:pt x="92" y="60"/>
                    </a:lnTo>
                    <a:lnTo>
                      <a:pt x="92" y="62"/>
                    </a:lnTo>
                    <a:lnTo>
                      <a:pt x="89" y="67"/>
                    </a:lnTo>
                    <a:lnTo>
                      <a:pt x="87" y="68"/>
                    </a:lnTo>
                    <a:lnTo>
                      <a:pt x="84" y="68"/>
                    </a:lnTo>
                    <a:lnTo>
                      <a:pt x="67" y="65"/>
                    </a:lnTo>
                    <a:lnTo>
                      <a:pt x="53" y="63"/>
                    </a:lnTo>
                    <a:lnTo>
                      <a:pt x="38" y="60"/>
                    </a:lnTo>
                    <a:lnTo>
                      <a:pt x="33" y="59"/>
                    </a:lnTo>
                    <a:lnTo>
                      <a:pt x="28" y="54"/>
                    </a:lnTo>
                    <a:lnTo>
                      <a:pt x="22" y="49"/>
                    </a:lnTo>
                    <a:lnTo>
                      <a:pt x="17" y="45"/>
                    </a:lnTo>
                    <a:lnTo>
                      <a:pt x="28" y="41"/>
                    </a:lnTo>
                    <a:lnTo>
                      <a:pt x="37" y="36"/>
                    </a:lnTo>
                    <a:lnTo>
                      <a:pt x="47" y="33"/>
                    </a:lnTo>
                    <a:lnTo>
                      <a:pt x="41" y="33"/>
                    </a:lnTo>
                    <a:lnTo>
                      <a:pt x="37" y="31"/>
                    </a:lnTo>
                    <a:lnTo>
                      <a:pt x="30" y="31"/>
                    </a:lnTo>
                    <a:lnTo>
                      <a:pt x="15" y="29"/>
                    </a:lnTo>
                    <a:lnTo>
                      <a:pt x="0" y="24"/>
                    </a:lnTo>
                    <a:lnTo>
                      <a:pt x="18" y="14"/>
                    </a:lnTo>
                    <a:lnTo>
                      <a:pt x="25" y="7"/>
                    </a:lnTo>
                    <a:lnTo>
                      <a:pt x="33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1343"/>
              <p:cNvSpPr>
                <a:spLocks/>
              </p:cNvSpPr>
              <p:nvPr/>
            </p:nvSpPr>
            <p:spPr bwMode="auto">
              <a:xfrm>
                <a:off x="8049442" y="2039094"/>
                <a:ext cx="24870" cy="1865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12" y="0"/>
                  </a:cxn>
                  <a:cxn ang="0">
                    <a:pos x="12" y="4"/>
                  </a:cxn>
                  <a:cxn ang="0">
                    <a:pos x="11" y="6"/>
                  </a:cxn>
                  <a:cxn ang="0">
                    <a:pos x="9" y="9"/>
                  </a:cxn>
                  <a:cxn ang="0">
                    <a:pos x="4" y="9"/>
                  </a:cxn>
                  <a:cxn ang="0">
                    <a:pos x="0" y="5"/>
                  </a:cxn>
                  <a:cxn ang="0">
                    <a:pos x="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9">
                    <a:moveTo>
                      <a:pt x="6" y="0"/>
                    </a:moveTo>
                    <a:lnTo>
                      <a:pt x="12" y="0"/>
                    </a:lnTo>
                    <a:lnTo>
                      <a:pt x="12" y="4"/>
                    </a:lnTo>
                    <a:lnTo>
                      <a:pt x="11" y="6"/>
                    </a:lnTo>
                    <a:lnTo>
                      <a:pt x="9" y="9"/>
                    </a:lnTo>
                    <a:lnTo>
                      <a:pt x="4" y="9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344"/>
              <p:cNvSpPr>
                <a:spLocks/>
              </p:cNvSpPr>
              <p:nvPr/>
            </p:nvSpPr>
            <p:spPr bwMode="auto">
              <a:xfrm>
                <a:off x="7925090" y="1819405"/>
                <a:ext cx="33161" cy="82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6" y="4"/>
                  </a:cxn>
                  <a:cxn ang="0">
                    <a:pos x="3" y="4"/>
                  </a:cxn>
                  <a:cxn ang="0">
                    <a:pos x="1" y="3"/>
                  </a:cxn>
                  <a:cxn ang="0">
                    <a:pos x="0" y="0"/>
                  </a:cxn>
                </a:cxnLst>
                <a:rect l="0" t="0" r="r" b="b"/>
                <a:pathLst>
                  <a:path w="16" h="4">
                    <a:moveTo>
                      <a:pt x="0" y="0"/>
                    </a:moveTo>
                    <a:lnTo>
                      <a:pt x="15" y="0"/>
                    </a:lnTo>
                    <a:lnTo>
                      <a:pt x="16" y="4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1345"/>
              <p:cNvSpPr>
                <a:spLocks/>
              </p:cNvSpPr>
              <p:nvPr/>
            </p:nvSpPr>
            <p:spPr bwMode="auto">
              <a:xfrm>
                <a:off x="8323016" y="1983135"/>
                <a:ext cx="26944" cy="14508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3" y="0"/>
                  </a:cxn>
                  <a:cxn ang="0">
                    <a:pos x="12" y="3"/>
                  </a:cxn>
                  <a:cxn ang="0">
                    <a:pos x="10" y="5"/>
                  </a:cxn>
                  <a:cxn ang="0">
                    <a:pos x="7" y="7"/>
                  </a:cxn>
                  <a:cxn ang="0">
                    <a:pos x="5" y="7"/>
                  </a:cxn>
                  <a:cxn ang="0">
                    <a:pos x="2" y="5"/>
                  </a:cxn>
                  <a:cxn ang="0">
                    <a:pos x="1" y="4"/>
                  </a:cxn>
                  <a:cxn ang="0">
                    <a:pos x="1" y="3"/>
                  </a:cxn>
                  <a:cxn ang="0">
                    <a:pos x="0" y="2"/>
                  </a:cxn>
                  <a:cxn ang="0">
                    <a:pos x="3" y="0"/>
                  </a:cxn>
                </a:cxnLst>
                <a:rect l="0" t="0" r="r" b="b"/>
                <a:pathLst>
                  <a:path w="13" h="7">
                    <a:moveTo>
                      <a:pt x="3" y="0"/>
                    </a:moveTo>
                    <a:lnTo>
                      <a:pt x="13" y="0"/>
                    </a:lnTo>
                    <a:lnTo>
                      <a:pt x="12" y="3"/>
                    </a:lnTo>
                    <a:lnTo>
                      <a:pt x="10" y="5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347"/>
              <p:cNvSpPr>
                <a:spLocks/>
              </p:cNvSpPr>
              <p:nvPr/>
            </p:nvSpPr>
            <p:spPr bwMode="auto">
              <a:xfrm>
                <a:off x="9058765" y="2084690"/>
                <a:ext cx="184456" cy="70466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7" y="0"/>
                  </a:cxn>
                  <a:cxn ang="0">
                    <a:pos x="25" y="3"/>
                  </a:cxn>
                  <a:cxn ang="0">
                    <a:pos x="35" y="11"/>
                  </a:cxn>
                  <a:cxn ang="0">
                    <a:pos x="42" y="13"/>
                  </a:cxn>
                  <a:cxn ang="0">
                    <a:pos x="42" y="9"/>
                  </a:cxn>
                  <a:cxn ang="0">
                    <a:pos x="46" y="2"/>
                  </a:cxn>
                  <a:cxn ang="0">
                    <a:pos x="49" y="2"/>
                  </a:cxn>
                  <a:cxn ang="0">
                    <a:pos x="57" y="3"/>
                  </a:cxn>
                  <a:cxn ang="0">
                    <a:pos x="80" y="11"/>
                  </a:cxn>
                  <a:cxn ang="0">
                    <a:pos x="89" y="13"/>
                  </a:cxn>
                  <a:cxn ang="0">
                    <a:pos x="87" y="17"/>
                  </a:cxn>
                  <a:cxn ang="0">
                    <a:pos x="85" y="19"/>
                  </a:cxn>
                  <a:cxn ang="0">
                    <a:pos x="81" y="27"/>
                  </a:cxn>
                  <a:cxn ang="0">
                    <a:pos x="69" y="27"/>
                  </a:cxn>
                  <a:cxn ang="0">
                    <a:pos x="66" y="28"/>
                  </a:cxn>
                  <a:cxn ang="0">
                    <a:pos x="64" y="31"/>
                  </a:cxn>
                  <a:cxn ang="0">
                    <a:pos x="59" y="31"/>
                  </a:cxn>
                  <a:cxn ang="0">
                    <a:pos x="57" y="28"/>
                  </a:cxn>
                  <a:cxn ang="0">
                    <a:pos x="55" y="27"/>
                  </a:cxn>
                  <a:cxn ang="0">
                    <a:pos x="51" y="27"/>
                  </a:cxn>
                  <a:cxn ang="0">
                    <a:pos x="50" y="28"/>
                  </a:cxn>
                  <a:cxn ang="0">
                    <a:pos x="47" y="29"/>
                  </a:cxn>
                  <a:cxn ang="0">
                    <a:pos x="42" y="29"/>
                  </a:cxn>
                  <a:cxn ang="0">
                    <a:pos x="38" y="33"/>
                  </a:cxn>
                  <a:cxn ang="0">
                    <a:pos x="33" y="33"/>
                  </a:cxn>
                  <a:cxn ang="0">
                    <a:pos x="28" y="28"/>
                  </a:cxn>
                  <a:cxn ang="0">
                    <a:pos x="25" y="32"/>
                  </a:cxn>
                  <a:cxn ang="0">
                    <a:pos x="20" y="34"/>
                  </a:cxn>
                  <a:cxn ang="0">
                    <a:pos x="10" y="32"/>
                  </a:cxn>
                  <a:cxn ang="0">
                    <a:pos x="2" y="26"/>
                  </a:cxn>
                  <a:cxn ang="0">
                    <a:pos x="0" y="17"/>
                  </a:cxn>
                  <a:cxn ang="0">
                    <a:pos x="1" y="12"/>
                  </a:cxn>
                  <a:cxn ang="0">
                    <a:pos x="2" y="8"/>
                  </a:cxn>
                  <a:cxn ang="0">
                    <a:pos x="6" y="4"/>
                  </a:cxn>
                  <a:cxn ang="0">
                    <a:pos x="10" y="3"/>
                  </a:cxn>
                  <a:cxn ang="0">
                    <a:pos x="13" y="0"/>
                  </a:cxn>
                </a:cxnLst>
                <a:rect l="0" t="0" r="r" b="b"/>
                <a:pathLst>
                  <a:path w="89" h="34">
                    <a:moveTo>
                      <a:pt x="13" y="0"/>
                    </a:moveTo>
                    <a:lnTo>
                      <a:pt x="17" y="0"/>
                    </a:lnTo>
                    <a:lnTo>
                      <a:pt x="25" y="3"/>
                    </a:lnTo>
                    <a:lnTo>
                      <a:pt x="35" y="11"/>
                    </a:lnTo>
                    <a:lnTo>
                      <a:pt x="42" y="13"/>
                    </a:lnTo>
                    <a:lnTo>
                      <a:pt x="42" y="9"/>
                    </a:lnTo>
                    <a:lnTo>
                      <a:pt x="46" y="2"/>
                    </a:lnTo>
                    <a:lnTo>
                      <a:pt x="49" y="2"/>
                    </a:lnTo>
                    <a:lnTo>
                      <a:pt x="57" y="3"/>
                    </a:lnTo>
                    <a:lnTo>
                      <a:pt x="80" y="11"/>
                    </a:lnTo>
                    <a:lnTo>
                      <a:pt x="89" y="13"/>
                    </a:lnTo>
                    <a:lnTo>
                      <a:pt x="87" y="17"/>
                    </a:lnTo>
                    <a:lnTo>
                      <a:pt x="85" y="19"/>
                    </a:lnTo>
                    <a:lnTo>
                      <a:pt x="81" y="27"/>
                    </a:lnTo>
                    <a:lnTo>
                      <a:pt x="69" y="27"/>
                    </a:lnTo>
                    <a:lnTo>
                      <a:pt x="66" y="28"/>
                    </a:lnTo>
                    <a:lnTo>
                      <a:pt x="64" y="31"/>
                    </a:lnTo>
                    <a:lnTo>
                      <a:pt x="59" y="31"/>
                    </a:lnTo>
                    <a:lnTo>
                      <a:pt x="57" y="28"/>
                    </a:lnTo>
                    <a:lnTo>
                      <a:pt x="55" y="27"/>
                    </a:lnTo>
                    <a:lnTo>
                      <a:pt x="51" y="27"/>
                    </a:lnTo>
                    <a:lnTo>
                      <a:pt x="50" y="28"/>
                    </a:lnTo>
                    <a:lnTo>
                      <a:pt x="47" y="29"/>
                    </a:lnTo>
                    <a:lnTo>
                      <a:pt x="42" y="29"/>
                    </a:lnTo>
                    <a:lnTo>
                      <a:pt x="38" y="33"/>
                    </a:lnTo>
                    <a:lnTo>
                      <a:pt x="33" y="33"/>
                    </a:lnTo>
                    <a:lnTo>
                      <a:pt x="28" y="28"/>
                    </a:lnTo>
                    <a:lnTo>
                      <a:pt x="25" y="32"/>
                    </a:lnTo>
                    <a:lnTo>
                      <a:pt x="20" y="34"/>
                    </a:lnTo>
                    <a:lnTo>
                      <a:pt x="10" y="32"/>
                    </a:lnTo>
                    <a:lnTo>
                      <a:pt x="2" y="26"/>
                    </a:lnTo>
                    <a:lnTo>
                      <a:pt x="0" y="17"/>
                    </a:lnTo>
                    <a:lnTo>
                      <a:pt x="1" y="12"/>
                    </a:lnTo>
                    <a:lnTo>
                      <a:pt x="2" y="8"/>
                    </a:lnTo>
                    <a:lnTo>
                      <a:pt x="6" y="4"/>
                    </a:lnTo>
                    <a:lnTo>
                      <a:pt x="10" y="3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349"/>
              <p:cNvSpPr>
                <a:spLocks/>
              </p:cNvSpPr>
              <p:nvPr/>
            </p:nvSpPr>
            <p:spPr bwMode="auto">
              <a:xfrm>
                <a:off x="7042190" y="4132353"/>
                <a:ext cx="26944" cy="10363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3" y="0"/>
                  </a:cxn>
                  <a:cxn ang="0">
                    <a:pos x="8" y="5"/>
                  </a:cxn>
                  <a:cxn ang="0">
                    <a:pos x="4" y="5"/>
                  </a:cxn>
                  <a:cxn ang="0">
                    <a:pos x="1" y="4"/>
                  </a:cxn>
                  <a:cxn ang="0">
                    <a:pos x="0" y="1"/>
                  </a:cxn>
                  <a:cxn ang="0">
                    <a:pos x="7" y="0"/>
                  </a:cxn>
                </a:cxnLst>
                <a:rect l="0" t="0" r="r" b="b"/>
                <a:pathLst>
                  <a:path w="13" h="5">
                    <a:moveTo>
                      <a:pt x="7" y="0"/>
                    </a:moveTo>
                    <a:lnTo>
                      <a:pt x="13" y="0"/>
                    </a:lnTo>
                    <a:lnTo>
                      <a:pt x="8" y="5"/>
                    </a:lnTo>
                    <a:lnTo>
                      <a:pt x="4" y="5"/>
                    </a:lnTo>
                    <a:lnTo>
                      <a:pt x="1" y="4"/>
                    </a:lnTo>
                    <a:lnTo>
                      <a:pt x="0" y="1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1351"/>
              <p:cNvSpPr>
                <a:spLocks/>
              </p:cNvSpPr>
              <p:nvPr/>
            </p:nvSpPr>
            <p:spPr bwMode="auto">
              <a:xfrm>
                <a:off x="9131304" y="2194533"/>
                <a:ext cx="80829" cy="35234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6" y="2"/>
                  </a:cxn>
                  <a:cxn ang="0">
                    <a:pos x="30" y="3"/>
                  </a:cxn>
                  <a:cxn ang="0">
                    <a:pos x="35" y="7"/>
                  </a:cxn>
                  <a:cxn ang="0">
                    <a:pos x="37" y="12"/>
                  </a:cxn>
                  <a:cxn ang="0">
                    <a:pos x="39" y="17"/>
                  </a:cxn>
                  <a:cxn ang="0">
                    <a:pos x="26" y="17"/>
                  </a:cxn>
                  <a:cxn ang="0">
                    <a:pos x="19" y="13"/>
                  </a:cxn>
                  <a:cxn ang="0">
                    <a:pos x="10" y="12"/>
                  </a:cxn>
                  <a:cxn ang="0">
                    <a:pos x="2" y="10"/>
                  </a:cxn>
                  <a:cxn ang="0">
                    <a:pos x="0" y="12"/>
                  </a:cxn>
                  <a:cxn ang="0">
                    <a:pos x="5" y="5"/>
                  </a:cxn>
                  <a:cxn ang="0">
                    <a:pos x="11" y="2"/>
                  </a:cxn>
                  <a:cxn ang="0">
                    <a:pos x="20" y="0"/>
                  </a:cxn>
                </a:cxnLst>
                <a:rect l="0" t="0" r="r" b="b"/>
                <a:pathLst>
                  <a:path w="39" h="17">
                    <a:moveTo>
                      <a:pt x="20" y="0"/>
                    </a:moveTo>
                    <a:lnTo>
                      <a:pt x="26" y="2"/>
                    </a:lnTo>
                    <a:lnTo>
                      <a:pt x="30" y="3"/>
                    </a:lnTo>
                    <a:lnTo>
                      <a:pt x="35" y="7"/>
                    </a:lnTo>
                    <a:lnTo>
                      <a:pt x="37" y="12"/>
                    </a:lnTo>
                    <a:lnTo>
                      <a:pt x="39" y="17"/>
                    </a:lnTo>
                    <a:lnTo>
                      <a:pt x="26" y="17"/>
                    </a:lnTo>
                    <a:lnTo>
                      <a:pt x="19" y="13"/>
                    </a:lnTo>
                    <a:lnTo>
                      <a:pt x="10" y="12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5" y="5"/>
                    </a:lnTo>
                    <a:lnTo>
                      <a:pt x="11" y="2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352"/>
              <p:cNvSpPr>
                <a:spLocks/>
              </p:cNvSpPr>
              <p:nvPr/>
            </p:nvSpPr>
            <p:spPr bwMode="auto">
              <a:xfrm>
                <a:off x="9280526" y="2117850"/>
                <a:ext cx="109845" cy="3523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1"/>
                  </a:cxn>
                  <a:cxn ang="0">
                    <a:pos x="14" y="2"/>
                  </a:cxn>
                  <a:cxn ang="0">
                    <a:pos x="26" y="5"/>
                  </a:cxn>
                  <a:cxn ang="0">
                    <a:pos x="37" y="6"/>
                  </a:cxn>
                  <a:cxn ang="0">
                    <a:pos x="46" y="7"/>
                  </a:cxn>
                  <a:cxn ang="0">
                    <a:pos x="51" y="7"/>
                  </a:cxn>
                  <a:cxn ang="0">
                    <a:pos x="53" y="10"/>
                  </a:cxn>
                  <a:cxn ang="0">
                    <a:pos x="53" y="11"/>
                  </a:cxn>
                  <a:cxn ang="0">
                    <a:pos x="52" y="13"/>
                  </a:cxn>
                  <a:cxn ang="0">
                    <a:pos x="51" y="15"/>
                  </a:cxn>
                  <a:cxn ang="0">
                    <a:pos x="48" y="16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4" y="17"/>
                  </a:cxn>
                  <a:cxn ang="0">
                    <a:pos x="26" y="16"/>
                  </a:cxn>
                  <a:cxn ang="0">
                    <a:pos x="17" y="13"/>
                  </a:cxn>
                  <a:cxn ang="0">
                    <a:pos x="8" y="8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53" h="17">
                    <a:moveTo>
                      <a:pt x="0" y="0"/>
                    </a:moveTo>
                    <a:lnTo>
                      <a:pt x="6" y="1"/>
                    </a:lnTo>
                    <a:lnTo>
                      <a:pt x="14" y="2"/>
                    </a:lnTo>
                    <a:lnTo>
                      <a:pt x="26" y="5"/>
                    </a:lnTo>
                    <a:lnTo>
                      <a:pt x="37" y="6"/>
                    </a:lnTo>
                    <a:lnTo>
                      <a:pt x="46" y="7"/>
                    </a:lnTo>
                    <a:lnTo>
                      <a:pt x="51" y="7"/>
                    </a:lnTo>
                    <a:lnTo>
                      <a:pt x="53" y="10"/>
                    </a:lnTo>
                    <a:lnTo>
                      <a:pt x="53" y="11"/>
                    </a:lnTo>
                    <a:lnTo>
                      <a:pt x="52" y="13"/>
                    </a:lnTo>
                    <a:lnTo>
                      <a:pt x="51" y="15"/>
                    </a:lnTo>
                    <a:lnTo>
                      <a:pt x="48" y="16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4" y="17"/>
                    </a:lnTo>
                    <a:lnTo>
                      <a:pt x="26" y="16"/>
                    </a:lnTo>
                    <a:lnTo>
                      <a:pt x="17" y="13"/>
                    </a:lnTo>
                    <a:lnTo>
                      <a:pt x="8" y="8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353"/>
              <p:cNvSpPr>
                <a:spLocks/>
              </p:cNvSpPr>
              <p:nvPr/>
            </p:nvSpPr>
            <p:spPr bwMode="auto">
              <a:xfrm>
                <a:off x="9127159" y="2173808"/>
                <a:ext cx="24870" cy="2072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7" y="0"/>
                  </a:cxn>
                  <a:cxn ang="0">
                    <a:pos x="12" y="3"/>
                  </a:cxn>
                  <a:cxn ang="0">
                    <a:pos x="12" y="7"/>
                  </a:cxn>
                  <a:cxn ang="0">
                    <a:pos x="10" y="9"/>
                  </a:cxn>
                  <a:cxn ang="0">
                    <a:pos x="8" y="10"/>
                  </a:cxn>
                  <a:cxn ang="0">
                    <a:pos x="3" y="10"/>
                  </a:cxn>
                  <a:cxn ang="0">
                    <a:pos x="2" y="9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5" y="0"/>
                  </a:cxn>
                </a:cxnLst>
                <a:rect l="0" t="0" r="r" b="b"/>
                <a:pathLst>
                  <a:path w="12" h="10">
                    <a:moveTo>
                      <a:pt x="5" y="0"/>
                    </a:moveTo>
                    <a:lnTo>
                      <a:pt x="7" y="0"/>
                    </a:lnTo>
                    <a:lnTo>
                      <a:pt x="12" y="3"/>
                    </a:lnTo>
                    <a:lnTo>
                      <a:pt x="12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3" y="10"/>
                    </a:lnTo>
                    <a:lnTo>
                      <a:pt x="2" y="9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1358"/>
              <p:cNvSpPr>
                <a:spLocks/>
              </p:cNvSpPr>
              <p:nvPr/>
            </p:nvSpPr>
            <p:spPr bwMode="auto">
              <a:xfrm>
                <a:off x="6389342" y="2018369"/>
                <a:ext cx="3937813" cy="2379268"/>
              </a:xfrm>
              <a:custGeom>
                <a:avLst/>
                <a:gdLst/>
                <a:ahLst/>
                <a:cxnLst>
                  <a:cxn ang="0">
                    <a:pos x="944" y="103"/>
                  </a:cxn>
                  <a:cxn ang="0">
                    <a:pos x="1190" y="99"/>
                  </a:cxn>
                  <a:cxn ang="0">
                    <a:pos x="1318" y="137"/>
                  </a:cxn>
                  <a:cxn ang="0">
                    <a:pos x="1552" y="177"/>
                  </a:cxn>
                  <a:cxn ang="0">
                    <a:pos x="1861" y="229"/>
                  </a:cxn>
                  <a:cxn ang="0">
                    <a:pos x="1781" y="271"/>
                  </a:cxn>
                  <a:cxn ang="0">
                    <a:pos x="1645" y="362"/>
                  </a:cxn>
                  <a:cxn ang="0">
                    <a:pos x="1551" y="464"/>
                  </a:cxn>
                  <a:cxn ang="0">
                    <a:pos x="1576" y="352"/>
                  </a:cxn>
                  <a:cxn ang="0">
                    <a:pos x="1537" y="334"/>
                  </a:cxn>
                  <a:cxn ang="0">
                    <a:pos x="1286" y="430"/>
                  </a:cxn>
                  <a:cxn ang="0">
                    <a:pos x="1320" y="551"/>
                  </a:cxn>
                  <a:cxn ang="0">
                    <a:pos x="1178" y="673"/>
                  </a:cxn>
                  <a:cxn ang="0">
                    <a:pos x="1171" y="743"/>
                  </a:cxn>
                  <a:cxn ang="0">
                    <a:pos x="1163" y="703"/>
                  </a:cxn>
                  <a:cxn ang="0">
                    <a:pos x="1103" y="681"/>
                  </a:cxn>
                  <a:cxn ang="0">
                    <a:pos x="1063" y="693"/>
                  </a:cxn>
                  <a:cxn ang="0">
                    <a:pos x="1117" y="708"/>
                  </a:cxn>
                  <a:cxn ang="0">
                    <a:pos x="1094" y="758"/>
                  </a:cxn>
                  <a:cxn ang="0">
                    <a:pos x="1063" y="876"/>
                  </a:cxn>
                  <a:cxn ang="0">
                    <a:pos x="976" y="913"/>
                  </a:cxn>
                  <a:cxn ang="0">
                    <a:pos x="949" y="972"/>
                  </a:cxn>
                  <a:cxn ang="0">
                    <a:pos x="916" y="1064"/>
                  </a:cxn>
                  <a:cxn ang="0">
                    <a:pos x="881" y="1020"/>
                  </a:cxn>
                  <a:cxn ang="0">
                    <a:pos x="851" y="1054"/>
                  </a:cxn>
                  <a:cxn ang="0">
                    <a:pos x="905" y="1138"/>
                  </a:cxn>
                  <a:cxn ang="0">
                    <a:pos x="840" y="1064"/>
                  </a:cxn>
                  <a:cxn ang="0">
                    <a:pos x="827" y="970"/>
                  </a:cxn>
                  <a:cxn ang="0">
                    <a:pos x="791" y="953"/>
                  </a:cxn>
                  <a:cxn ang="0">
                    <a:pos x="714" y="905"/>
                  </a:cxn>
                  <a:cxn ang="0">
                    <a:pos x="626" y="981"/>
                  </a:cxn>
                  <a:cxn ang="0">
                    <a:pos x="599" y="1068"/>
                  </a:cxn>
                  <a:cxn ang="0">
                    <a:pos x="549" y="975"/>
                  </a:cxn>
                  <a:cxn ang="0">
                    <a:pos x="527" y="915"/>
                  </a:cxn>
                  <a:cxn ang="0">
                    <a:pos x="471" y="865"/>
                  </a:cxn>
                  <a:cxn ang="0">
                    <a:pos x="362" y="856"/>
                  </a:cxn>
                  <a:cxn ang="0">
                    <a:pos x="273" y="802"/>
                  </a:cxn>
                  <a:cxn ang="0">
                    <a:pos x="293" y="863"/>
                  </a:cxn>
                  <a:cxn ang="0">
                    <a:pos x="382" y="893"/>
                  </a:cxn>
                  <a:cxn ang="0">
                    <a:pos x="359" y="942"/>
                  </a:cxn>
                  <a:cxn ang="0">
                    <a:pos x="251" y="1006"/>
                  </a:cxn>
                  <a:cxn ang="0">
                    <a:pos x="189" y="963"/>
                  </a:cxn>
                  <a:cxn ang="0">
                    <a:pos x="127" y="865"/>
                  </a:cxn>
                  <a:cxn ang="0">
                    <a:pos x="111" y="751"/>
                  </a:cxn>
                  <a:cxn ang="0">
                    <a:pos x="74" y="724"/>
                  </a:cxn>
                  <a:cxn ang="0">
                    <a:pos x="13" y="704"/>
                  </a:cxn>
                  <a:cxn ang="0">
                    <a:pos x="35" y="658"/>
                  </a:cxn>
                  <a:cxn ang="0">
                    <a:pos x="181" y="649"/>
                  </a:cxn>
                  <a:cxn ang="0">
                    <a:pos x="251" y="675"/>
                  </a:cxn>
                  <a:cxn ang="0">
                    <a:pos x="315" y="715"/>
                  </a:cxn>
                  <a:cxn ang="0">
                    <a:pos x="322" y="646"/>
                  </a:cxn>
                  <a:cxn ang="0">
                    <a:pos x="329" y="595"/>
                  </a:cxn>
                  <a:cxn ang="0">
                    <a:pos x="353" y="583"/>
                  </a:cxn>
                  <a:cxn ang="0">
                    <a:pos x="392" y="588"/>
                  </a:cxn>
                  <a:cxn ang="0">
                    <a:pos x="367" y="548"/>
                  </a:cxn>
                  <a:cxn ang="0">
                    <a:pos x="362" y="493"/>
                  </a:cxn>
                  <a:cxn ang="0">
                    <a:pos x="370" y="386"/>
                  </a:cxn>
                  <a:cxn ang="0">
                    <a:pos x="391" y="297"/>
                  </a:cxn>
                  <a:cxn ang="0">
                    <a:pos x="429" y="195"/>
                  </a:cxn>
                  <a:cxn ang="0">
                    <a:pos x="473" y="143"/>
                  </a:cxn>
                  <a:cxn ang="0">
                    <a:pos x="559" y="206"/>
                  </a:cxn>
                  <a:cxn ang="0">
                    <a:pos x="593" y="124"/>
                  </a:cxn>
                  <a:cxn ang="0">
                    <a:pos x="746" y="46"/>
                  </a:cxn>
                </a:cxnLst>
                <a:rect l="0" t="0" r="r" b="b"/>
                <a:pathLst>
                  <a:path w="1900" h="1148">
                    <a:moveTo>
                      <a:pt x="906" y="0"/>
                    </a:moveTo>
                    <a:lnTo>
                      <a:pt x="917" y="1"/>
                    </a:lnTo>
                    <a:lnTo>
                      <a:pt x="926" y="6"/>
                    </a:lnTo>
                    <a:lnTo>
                      <a:pt x="933" y="14"/>
                    </a:lnTo>
                    <a:lnTo>
                      <a:pt x="936" y="22"/>
                    </a:lnTo>
                    <a:lnTo>
                      <a:pt x="979" y="22"/>
                    </a:lnTo>
                    <a:lnTo>
                      <a:pt x="1000" y="29"/>
                    </a:lnTo>
                    <a:lnTo>
                      <a:pt x="1013" y="35"/>
                    </a:lnTo>
                    <a:lnTo>
                      <a:pt x="1018" y="41"/>
                    </a:lnTo>
                    <a:lnTo>
                      <a:pt x="1018" y="49"/>
                    </a:lnTo>
                    <a:lnTo>
                      <a:pt x="1013" y="55"/>
                    </a:lnTo>
                    <a:lnTo>
                      <a:pt x="1005" y="61"/>
                    </a:lnTo>
                    <a:lnTo>
                      <a:pt x="994" y="68"/>
                    </a:lnTo>
                    <a:lnTo>
                      <a:pt x="981" y="74"/>
                    </a:lnTo>
                    <a:lnTo>
                      <a:pt x="959" y="87"/>
                    </a:lnTo>
                    <a:lnTo>
                      <a:pt x="950" y="90"/>
                    </a:lnTo>
                    <a:lnTo>
                      <a:pt x="945" y="95"/>
                    </a:lnTo>
                    <a:lnTo>
                      <a:pt x="945" y="97"/>
                    </a:lnTo>
                    <a:lnTo>
                      <a:pt x="944" y="98"/>
                    </a:lnTo>
                    <a:lnTo>
                      <a:pt x="944" y="103"/>
                    </a:lnTo>
                    <a:lnTo>
                      <a:pt x="945" y="104"/>
                    </a:lnTo>
                    <a:lnTo>
                      <a:pt x="949" y="104"/>
                    </a:lnTo>
                    <a:lnTo>
                      <a:pt x="961" y="98"/>
                    </a:lnTo>
                    <a:lnTo>
                      <a:pt x="973" y="90"/>
                    </a:lnTo>
                    <a:lnTo>
                      <a:pt x="986" y="79"/>
                    </a:lnTo>
                    <a:lnTo>
                      <a:pt x="994" y="85"/>
                    </a:lnTo>
                    <a:lnTo>
                      <a:pt x="1007" y="90"/>
                    </a:lnTo>
                    <a:lnTo>
                      <a:pt x="1039" y="98"/>
                    </a:lnTo>
                    <a:lnTo>
                      <a:pt x="1057" y="102"/>
                    </a:lnTo>
                    <a:lnTo>
                      <a:pt x="1071" y="104"/>
                    </a:lnTo>
                    <a:lnTo>
                      <a:pt x="1079" y="105"/>
                    </a:lnTo>
                    <a:lnTo>
                      <a:pt x="1123" y="105"/>
                    </a:lnTo>
                    <a:lnTo>
                      <a:pt x="1123" y="99"/>
                    </a:lnTo>
                    <a:lnTo>
                      <a:pt x="1128" y="92"/>
                    </a:lnTo>
                    <a:lnTo>
                      <a:pt x="1131" y="90"/>
                    </a:lnTo>
                    <a:lnTo>
                      <a:pt x="1135" y="89"/>
                    </a:lnTo>
                    <a:lnTo>
                      <a:pt x="1140" y="89"/>
                    </a:lnTo>
                    <a:lnTo>
                      <a:pt x="1163" y="92"/>
                    </a:lnTo>
                    <a:lnTo>
                      <a:pt x="1180" y="95"/>
                    </a:lnTo>
                    <a:lnTo>
                      <a:pt x="1190" y="99"/>
                    </a:lnTo>
                    <a:lnTo>
                      <a:pt x="1196" y="104"/>
                    </a:lnTo>
                    <a:lnTo>
                      <a:pt x="1197" y="108"/>
                    </a:lnTo>
                    <a:lnTo>
                      <a:pt x="1195" y="115"/>
                    </a:lnTo>
                    <a:lnTo>
                      <a:pt x="1191" y="119"/>
                    </a:lnTo>
                    <a:lnTo>
                      <a:pt x="1192" y="127"/>
                    </a:lnTo>
                    <a:lnTo>
                      <a:pt x="1195" y="136"/>
                    </a:lnTo>
                    <a:lnTo>
                      <a:pt x="1200" y="143"/>
                    </a:lnTo>
                    <a:lnTo>
                      <a:pt x="1206" y="149"/>
                    </a:lnTo>
                    <a:lnTo>
                      <a:pt x="1215" y="152"/>
                    </a:lnTo>
                    <a:lnTo>
                      <a:pt x="1220" y="149"/>
                    </a:lnTo>
                    <a:lnTo>
                      <a:pt x="1221" y="147"/>
                    </a:lnTo>
                    <a:lnTo>
                      <a:pt x="1222" y="143"/>
                    </a:lnTo>
                    <a:lnTo>
                      <a:pt x="1224" y="141"/>
                    </a:lnTo>
                    <a:lnTo>
                      <a:pt x="1225" y="137"/>
                    </a:lnTo>
                    <a:lnTo>
                      <a:pt x="1225" y="134"/>
                    </a:lnTo>
                    <a:lnTo>
                      <a:pt x="1234" y="136"/>
                    </a:lnTo>
                    <a:lnTo>
                      <a:pt x="1244" y="143"/>
                    </a:lnTo>
                    <a:lnTo>
                      <a:pt x="1251" y="144"/>
                    </a:lnTo>
                    <a:lnTo>
                      <a:pt x="1316" y="144"/>
                    </a:lnTo>
                    <a:lnTo>
                      <a:pt x="1318" y="137"/>
                    </a:lnTo>
                    <a:lnTo>
                      <a:pt x="1320" y="128"/>
                    </a:lnTo>
                    <a:lnTo>
                      <a:pt x="1325" y="122"/>
                    </a:lnTo>
                    <a:lnTo>
                      <a:pt x="1331" y="117"/>
                    </a:lnTo>
                    <a:lnTo>
                      <a:pt x="1342" y="113"/>
                    </a:lnTo>
                    <a:lnTo>
                      <a:pt x="1355" y="112"/>
                    </a:lnTo>
                    <a:lnTo>
                      <a:pt x="1385" y="114"/>
                    </a:lnTo>
                    <a:lnTo>
                      <a:pt x="1413" y="118"/>
                    </a:lnTo>
                    <a:lnTo>
                      <a:pt x="1438" y="126"/>
                    </a:lnTo>
                    <a:lnTo>
                      <a:pt x="1446" y="129"/>
                    </a:lnTo>
                    <a:lnTo>
                      <a:pt x="1451" y="134"/>
                    </a:lnTo>
                    <a:lnTo>
                      <a:pt x="1454" y="141"/>
                    </a:lnTo>
                    <a:lnTo>
                      <a:pt x="1459" y="146"/>
                    </a:lnTo>
                    <a:lnTo>
                      <a:pt x="1466" y="149"/>
                    </a:lnTo>
                    <a:lnTo>
                      <a:pt x="1476" y="151"/>
                    </a:lnTo>
                    <a:lnTo>
                      <a:pt x="1496" y="148"/>
                    </a:lnTo>
                    <a:lnTo>
                      <a:pt x="1506" y="148"/>
                    </a:lnTo>
                    <a:lnTo>
                      <a:pt x="1525" y="149"/>
                    </a:lnTo>
                    <a:lnTo>
                      <a:pt x="1537" y="154"/>
                    </a:lnTo>
                    <a:lnTo>
                      <a:pt x="1547" y="163"/>
                    </a:lnTo>
                    <a:lnTo>
                      <a:pt x="1552" y="177"/>
                    </a:lnTo>
                    <a:lnTo>
                      <a:pt x="1646" y="178"/>
                    </a:lnTo>
                    <a:lnTo>
                      <a:pt x="1650" y="180"/>
                    </a:lnTo>
                    <a:lnTo>
                      <a:pt x="1654" y="183"/>
                    </a:lnTo>
                    <a:lnTo>
                      <a:pt x="1659" y="187"/>
                    </a:lnTo>
                    <a:lnTo>
                      <a:pt x="1665" y="192"/>
                    </a:lnTo>
                    <a:lnTo>
                      <a:pt x="1669" y="195"/>
                    </a:lnTo>
                    <a:lnTo>
                      <a:pt x="1673" y="196"/>
                    </a:lnTo>
                    <a:lnTo>
                      <a:pt x="1675" y="195"/>
                    </a:lnTo>
                    <a:lnTo>
                      <a:pt x="1675" y="188"/>
                    </a:lnTo>
                    <a:lnTo>
                      <a:pt x="1673" y="178"/>
                    </a:lnTo>
                    <a:lnTo>
                      <a:pt x="1673" y="175"/>
                    </a:lnTo>
                    <a:lnTo>
                      <a:pt x="1678" y="172"/>
                    </a:lnTo>
                    <a:lnTo>
                      <a:pt x="1684" y="171"/>
                    </a:lnTo>
                    <a:lnTo>
                      <a:pt x="1693" y="171"/>
                    </a:lnTo>
                    <a:lnTo>
                      <a:pt x="1728" y="175"/>
                    </a:lnTo>
                    <a:lnTo>
                      <a:pt x="1759" y="183"/>
                    </a:lnTo>
                    <a:lnTo>
                      <a:pt x="1789" y="196"/>
                    </a:lnTo>
                    <a:lnTo>
                      <a:pt x="1815" y="210"/>
                    </a:lnTo>
                    <a:lnTo>
                      <a:pt x="1828" y="216"/>
                    </a:lnTo>
                    <a:lnTo>
                      <a:pt x="1861" y="229"/>
                    </a:lnTo>
                    <a:lnTo>
                      <a:pt x="1877" y="236"/>
                    </a:lnTo>
                    <a:lnTo>
                      <a:pt x="1890" y="245"/>
                    </a:lnTo>
                    <a:lnTo>
                      <a:pt x="1900" y="254"/>
                    </a:lnTo>
                    <a:lnTo>
                      <a:pt x="1882" y="259"/>
                    </a:lnTo>
                    <a:lnTo>
                      <a:pt x="1876" y="264"/>
                    </a:lnTo>
                    <a:lnTo>
                      <a:pt x="1872" y="270"/>
                    </a:lnTo>
                    <a:lnTo>
                      <a:pt x="1867" y="283"/>
                    </a:lnTo>
                    <a:lnTo>
                      <a:pt x="1862" y="285"/>
                    </a:lnTo>
                    <a:lnTo>
                      <a:pt x="1851" y="281"/>
                    </a:lnTo>
                    <a:lnTo>
                      <a:pt x="1838" y="273"/>
                    </a:lnTo>
                    <a:lnTo>
                      <a:pt x="1826" y="263"/>
                    </a:lnTo>
                    <a:lnTo>
                      <a:pt x="1812" y="254"/>
                    </a:lnTo>
                    <a:lnTo>
                      <a:pt x="1797" y="250"/>
                    </a:lnTo>
                    <a:lnTo>
                      <a:pt x="1794" y="250"/>
                    </a:lnTo>
                    <a:lnTo>
                      <a:pt x="1792" y="251"/>
                    </a:lnTo>
                    <a:lnTo>
                      <a:pt x="1792" y="254"/>
                    </a:lnTo>
                    <a:lnTo>
                      <a:pt x="1791" y="255"/>
                    </a:lnTo>
                    <a:lnTo>
                      <a:pt x="1791" y="264"/>
                    </a:lnTo>
                    <a:lnTo>
                      <a:pt x="1787" y="268"/>
                    </a:lnTo>
                    <a:lnTo>
                      <a:pt x="1781" y="271"/>
                    </a:lnTo>
                    <a:lnTo>
                      <a:pt x="1768" y="276"/>
                    </a:lnTo>
                    <a:lnTo>
                      <a:pt x="1763" y="281"/>
                    </a:lnTo>
                    <a:lnTo>
                      <a:pt x="1762" y="289"/>
                    </a:lnTo>
                    <a:lnTo>
                      <a:pt x="1763" y="292"/>
                    </a:lnTo>
                    <a:lnTo>
                      <a:pt x="1767" y="295"/>
                    </a:lnTo>
                    <a:lnTo>
                      <a:pt x="1772" y="299"/>
                    </a:lnTo>
                    <a:lnTo>
                      <a:pt x="1777" y="304"/>
                    </a:lnTo>
                    <a:lnTo>
                      <a:pt x="1779" y="308"/>
                    </a:lnTo>
                    <a:lnTo>
                      <a:pt x="1779" y="312"/>
                    </a:lnTo>
                    <a:lnTo>
                      <a:pt x="1776" y="315"/>
                    </a:lnTo>
                    <a:lnTo>
                      <a:pt x="1766" y="318"/>
                    </a:lnTo>
                    <a:lnTo>
                      <a:pt x="1749" y="319"/>
                    </a:lnTo>
                    <a:lnTo>
                      <a:pt x="1734" y="323"/>
                    </a:lnTo>
                    <a:lnTo>
                      <a:pt x="1719" y="332"/>
                    </a:lnTo>
                    <a:lnTo>
                      <a:pt x="1705" y="343"/>
                    </a:lnTo>
                    <a:lnTo>
                      <a:pt x="1690" y="354"/>
                    </a:lnTo>
                    <a:lnTo>
                      <a:pt x="1674" y="362"/>
                    </a:lnTo>
                    <a:lnTo>
                      <a:pt x="1656" y="366"/>
                    </a:lnTo>
                    <a:lnTo>
                      <a:pt x="1651" y="365"/>
                    </a:lnTo>
                    <a:lnTo>
                      <a:pt x="1645" y="362"/>
                    </a:lnTo>
                    <a:lnTo>
                      <a:pt x="1639" y="358"/>
                    </a:lnTo>
                    <a:lnTo>
                      <a:pt x="1630" y="356"/>
                    </a:lnTo>
                    <a:lnTo>
                      <a:pt x="1621" y="356"/>
                    </a:lnTo>
                    <a:lnTo>
                      <a:pt x="1613" y="358"/>
                    </a:lnTo>
                    <a:lnTo>
                      <a:pt x="1602" y="366"/>
                    </a:lnTo>
                    <a:lnTo>
                      <a:pt x="1592" y="378"/>
                    </a:lnTo>
                    <a:lnTo>
                      <a:pt x="1581" y="398"/>
                    </a:lnTo>
                    <a:lnTo>
                      <a:pt x="1580" y="402"/>
                    </a:lnTo>
                    <a:lnTo>
                      <a:pt x="1580" y="412"/>
                    </a:lnTo>
                    <a:lnTo>
                      <a:pt x="1581" y="415"/>
                    </a:lnTo>
                    <a:lnTo>
                      <a:pt x="1581" y="417"/>
                    </a:lnTo>
                    <a:lnTo>
                      <a:pt x="1579" y="422"/>
                    </a:lnTo>
                    <a:lnTo>
                      <a:pt x="1575" y="427"/>
                    </a:lnTo>
                    <a:lnTo>
                      <a:pt x="1570" y="434"/>
                    </a:lnTo>
                    <a:lnTo>
                      <a:pt x="1567" y="441"/>
                    </a:lnTo>
                    <a:lnTo>
                      <a:pt x="1565" y="446"/>
                    </a:lnTo>
                    <a:lnTo>
                      <a:pt x="1561" y="450"/>
                    </a:lnTo>
                    <a:lnTo>
                      <a:pt x="1556" y="454"/>
                    </a:lnTo>
                    <a:lnTo>
                      <a:pt x="1552" y="458"/>
                    </a:lnTo>
                    <a:lnTo>
                      <a:pt x="1551" y="464"/>
                    </a:lnTo>
                    <a:lnTo>
                      <a:pt x="1542" y="468"/>
                    </a:lnTo>
                    <a:lnTo>
                      <a:pt x="1535" y="475"/>
                    </a:lnTo>
                    <a:lnTo>
                      <a:pt x="1530" y="485"/>
                    </a:lnTo>
                    <a:lnTo>
                      <a:pt x="1520" y="503"/>
                    </a:lnTo>
                    <a:lnTo>
                      <a:pt x="1515" y="495"/>
                    </a:lnTo>
                    <a:lnTo>
                      <a:pt x="1511" y="484"/>
                    </a:lnTo>
                    <a:lnTo>
                      <a:pt x="1507" y="469"/>
                    </a:lnTo>
                    <a:lnTo>
                      <a:pt x="1505" y="454"/>
                    </a:lnTo>
                    <a:lnTo>
                      <a:pt x="1503" y="440"/>
                    </a:lnTo>
                    <a:lnTo>
                      <a:pt x="1503" y="430"/>
                    </a:lnTo>
                    <a:lnTo>
                      <a:pt x="1506" y="419"/>
                    </a:lnTo>
                    <a:lnTo>
                      <a:pt x="1512" y="409"/>
                    </a:lnTo>
                    <a:lnTo>
                      <a:pt x="1521" y="402"/>
                    </a:lnTo>
                    <a:lnTo>
                      <a:pt x="1528" y="397"/>
                    </a:lnTo>
                    <a:lnTo>
                      <a:pt x="1539" y="387"/>
                    </a:lnTo>
                    <a:lnTo>
                      <a:pt x="1549" y="375"/>
                    </a:lnTo>
                    <a:lnTo>
                      <a:pt x="1556" y="362"/>
                    </a:lnTo>
                    <a:lnTo>
                      <a:pt x="1562" y="357"/>
                    </a:lnTo>
                    <a:lnTo>
                      <a:pt x="1569" y="354"/>
                    </a:lnTo>
                    <a:lnTo>
                      <a:pt x="1576" y="352"/>
                    </a:lnTo>
                    <a:lnTo>
                      <a:pt x="1585" y="348"/>
                    </a:lnTo>
                    <a:lnTo>
                      <a:pt x="1596" y="341"/>
                    </a:lnTo>
                    <a:lnTo>
                      <a:pt x="1601" y="333"/>
                    </a:lnTo>
                    <a:lnTo>
                      <a:pt x="1602" y="328"/>
                    </a:lnTo>
                    <a:lnTo>
                      <a:pt x="1601" y="324"/>
                    </a:lnTo>
                    <a:lnTo>
                      <a:pt x="1594" y="319"/>
                    </a:lnTo>
                    <a:lnTo>
                      <a:pt x="1591" y="319"/>
                    </a:lnTo>
                    <a:lnTo>
                      <a:pt x="1580" y="333"/>
                    </a:lnTo>
                    <a:lnTo>
                      <a:pt x="1570" y="343"/>
                    </a:lnTo>
                    <a:lnTo>
                      <a:pt x="1564" y="348"/>
                    </a:lnTo>
                    <a:lnTo>
                      <a:pt x="1559" y="349"/>
                    </a:lnTo>
                    <a:lnTo>
                      <a:pt x="1555" y="349"/>
                    </a:lnTo>
                    <a:lnTo>
                      <a:pt x="1554" y="347"/>
                    </a:lnTo>
                    <a:lnTo>
                      <a:pt x="1552" y="343"/>
                    </a:lnTo>
                    <a:lnTo>
                      <a:pt x="1554" y="341"/>
                    </a:lnTo>
                    <a:lnTo>
                      <a:pt x="1555" y="337"/>
                    </a:lnTo>
                    <a:lnTo>
                      <a:pt x="1556" y="334"/>
                    </a:lnTo>
                    <a:lnTo>
                      <a:pt x="1547" y="333"/>
                    </a:lnTo>
                    <a:lnTo>
                      <a:pt x="1542" y="333"/>
                    </a:lnTo>
                    <a:lnTo>
                      <a:pt x="1537" y="334"/>
                    </a:lnTo>
                    <a:lnTo>
                      <a:pt x="1532" y="334"/>
                    </a:lnTo>
                    <a:lnTo>
                      <a:pt x="1517" y="336"/>
                    </a:lnTo>
                    <a:lnTo>
                      <a:pt x="1506" y="342"/>
                    </a:lnTo>
                    <a:lnTo>
                      <a:pt x="1497" y="351"/>
                    </a:lnTo>
                    <a:lnTo>
                      <a:pt x="1491" y="362"/>
                    </a:lnTo>
                    <a:lnTo>
                      <a:pt x="1486" y="377"/>
                    </a:lnTo>
                    <a:lnTo>
                      <a:pt x="1463" y="377"/>
                    </a:lnTo>
                    <a:lnTo>
                      <a:pt x="1456" y="376"/>
                    </a:lnTo>
                    <a:lnTo>
                      <a:pt x="1448" y="372"/>
                    </a:lnTo>
                    <a:lnTo>
                      <a:pt x="1439" y="370"/>
                    </a:lnTo>
                    <a:lnTo>
                      <a:pt x="1428" y="368"/>
                    </a:lnTo>
                    <a:lnTo>
                      <a:pt x="1417" y="368"/>
                    </a:lnTo>
                    <a:lnTo>
                      <a:pt x="1401" y="370"/>
                    </a:lnTo>
                    <a:lnTo>
                      <a:pt x="1382" y="372"/>
                    </a:lnTo>
                    <a:lnTo>
                      <a:pt x="1364" y="375"/>
                    </a:lnTo>
                    <a:lnTo>
                      <a:pt x="1352" y="377"/>
                    </a:lnTo>
                    <a:lnTo>
                      <a:pt x="1339" y="383"/>
                    </a:lnTo>
                    <a:lnTo>
                      <a:pt x="1326" y="392"/>
                    </a:lnTo>
                    <a:lnTo>
                      <a:pt x="1296" y="422"/>
                    </a:lnTo>
                    <a:lnTo>
                      <a:pt x="1286" y="430"/>
                    </a:lnTo>
                    <a:lnTo>
                      <a:pt x="1278" y="439"/>
                    </a:lnTo>
                    <a:lnTo>
                      <a:pt x="1274" y="448"/>
                    </a:lnTo>
                    <a:lnTo>
                      <a:pt x="1275" y="450"/>
                    </a:lnTo>
                    <a:lnTo>
                      <a:pt x="1278" y="456"/>
                    </a:lnTo>
                    <a:lnTo>
                      <a:pt x="1283" y="461"/>
                    </a:lnTo>
                    <a:lnTo>
                      <a:pt x="1290" y="465"/>
                    </a:lnTo>
                    <a:lnTo>
                      <a:pt x="1299" y="465"/>
                    </a:lnTo>
                    <a:lnTo>
                      <a:pt x="1310" y="460"/>
                    </a:lnTo>
                    <a:lnTo>
                      <a:pt x="1316" y="459"/>
                    </a:lnTo>
                    <a:lnTo>
                      <a:pt x="1323" y="464"/>
                    </a:lnTo>
                    <a:lnTo>
                      <a:pt x="1330" y="470"/>
                    </a:lnTo>
                    <a:lnTo>
                      <a:pt x="1334" y="479"/>
                    </a:lnTo>
                    <a:lnTo>
                      <a:pt x="1337" y="487"/>
                    </a:lnTo>
                    <a:lnTo>
                      <a:pt x="1334" y="499"/>
                    </a:lnTo>
                    <a:lnTo>
                      <a:pt x="1329" y="509"/>
                    </a:lnTo>
                    <a:lnTo>
                      <a:pt x="1326" y="517"/>
                    </a:lnTo>
                    <a:lnTo>
                      <a:pt x="1325" y="524"/>
                    </a:lnTo>
                    <a:lnTo>
                      <a:pt x="1326" y="532"/>
                    </a:lnTo>
                    <a:lnTo>
                      <a:pt x="1325" y="539"/>
                    </a:lnTo>
                    <a:lnTo>
                      <a:pt x="1320" y="551"/>
                    </a:lnTo>
                    <a:lnTo>
                      <a:pt x="1314" y="562"/>
                    </a:lnTo>
                    <a:lnTo>
                      <a:pt x="1306" y="570"/>
                    </a:lnTo>
                    <a:lnTo>
                      <a:pt x="1298" y="580"/>
                    </a:lnTo>
                    <a:lnTo>
                      <a:pt x="1289" y="593"/>
                    </a:lnTo>
                    <a:lnTo>
                      <a:pt x="1279" y="609"/>
                    </a:lnTo>
                    <a:lnTo>
                      <a:pt x="1268" y="621"/>
                    </a:lnTo>
                    <a:lnTo>
                      <a:pt x="1256" y="631"/>
                    </a:lnTo>
                    <a:lnTo>
                      <a:pt x="1245" y="635"/>
                    </a:lnTo>
                    <a:lnTo>
                      <a:pt x="1235" y="635"/>
                    </a:lnTo>
                    <a:lnTo>
                      <a:pt x="1226" y="632"/>
                    </a:lnTo>
                    <a:lnTo>
                      <a:pt x="1220" y="631"/>
                    </a:lnTo>
                    <a:lnTo>
                      <a:pt x="1217" y="631"/>
                    </a:lnTo>
                    <a:lnTo>
                      <a:pt x="1209" y="639"/>
                    </a:lnTo>
                    <a:lnTo>
                      <a:pt x="1204" y="646"/>
                    </a:lnTo>
                    <a:lnTo>
                      <a:pt x="1199" y="656"/>
                    </a:lnTo>
                    <a:lnTo>
                      <a:pt x="1193" y="661"/>
                    </a:lnTo>
                    <a:lnTo>
                      <a:pt x="1190" y="664"/>
                    </a:lnTo>
                    <a:lnTo>
                      <a:pt x="1185" y="669"/>
                    </a:lnTo>
                    <a:lnTo>
                      <a:pt x="1181" y="671"/>
                    </a:lnTo>
                    <a:lnTo>
                      <a:pt x="1178" y="673"/>
                    </a:lnTo>
                    <a:lnTo>
                      <a:pt x="1175" y="673"/>
                    </a:lnTo>
                    <a:lnTo>
                      <a:pt x="1175" y="676"/>
                    </a:lnTo>
                    <a:lnTo>
                      <a:pt x="1176" y="680"/>
                    </a:lnTo>
                    <a:lnTo>
                      <a:pt x="1177" y="683"/>
                    </a:lnTo>
                    <a:lnTo>
                      <a:pt x="1182" y="688"/>
                    </a:lnTo>
                    <a:lnTo>
                      <a:pt x="1190" y="697"/>
                    </a:lnTo>
                    <a:lnTo>
                      <a:pt x="1195" y="708"/>
                    </a:lnTo>
                    <a:lnTo>
                      <a:pt x="1197" y="722"/>
                    </a:lnTo>
                    <a:lnTo>
                      <a:pt x="1197" y="727"/>
                    </a:lnTo>
                    <a:lnTo>
                      <a:pt x="1196" y="731"/>
                    </a:lnTo>
                    <a:lnTo>
                      <a:pt x="1195" y="733"/>
                    </a:lnTo>
                    <a:lnTo>
                      <a:pt x="1192" y="736"/>
                    </a:lnTo>
                    <a:lnTo>
                      <a:pt x="1188" y="737"/>
                    </a:lnTo>
                    <a:lnTo>
                      <a:pt x="1187" y="737"/>
                    </a:lnTo>
                    <a:lnTo>
                      <a:pt x="1185" y="738"/>
                    </a:lnTo>
                    <a:lnTo>
                      <a:pt x="1181" y="738"/>
                    </a:lnTo>
                    <a:lnTo>
                      <a:pt x="1178" y="739"/>
                    </a:lnTo>
                    <a:lnTo>
                      <a:pt x="1176" y="742"/>
                    </a:lnTo>
                    <a:lnTo>
                      <a:pt x="1173" y="743"/>
                    </a:lnTo>
                    <a:lnTo>
                      <a:pt x="1171" y="743"/>
                    </a:lnTo>
                    <a:lnTo>
                      <a:pt x="1168" y="746"/>
                    </a:lnTo>
                    <a:lnTo>
                      <a:pt x="1162" y="746"/>
                    </a:lnTo>
                    <a:lnTo>
                      <a:pt x="1162" y="743"/>
                    </a:lnTo>
                    <a:lnTo>
                      <a:pt x="1165" y="741"/>
                    </a:lnTo>
                    <a:lnTo>
                      <a:pt x="1162" y="738"/>
                    </a:lnTo>
                    <a:lnTo>
                      <a:pt x="1162" y="734"/>
                    </a:lnTo>
                    <a:lnTo>
                      <a:pt x="1165" y="729"/>
                    </a:lnTo>
                    <a:lnTo>
                      <a:pt x="1166" y="728"/>
                    </a:lnTo>
                    <a:lnTo>
                      <a:pt x="1166" y="727"/>
                    </a:lnTo>
                    <a:lnTo>
                      <a:pt x="1165" y="724"/>
                    </a:lnTo>
                    <a:lnTo>
                      <a:pt x="1165" y="722"/>
                    </a:lnTo>
                    <a:lnTo>
                      <a:pt x="1163" y="719"/>
                    </a:lnTo>
                    <a:lnTo>
                      <a:pt x="1162" y="719"/>
                    </a:lnTo>
                    <a:lnTo>
                      <a:pt x="1160" y="717"/>
                    </a:lnTo>
                    <a:lnTo>
                      <a:pt x="1160" y="713"/>
                    </a:lnTo>
                    <a:lnTo>
                      <a:pt x="1162" y="713"/>
                    </a:lnTo>
                    <a:lnTo>
                      <a:pt x="1165" y="712"/>
                    </a:lnTo>
                    <a:lnTo>
                      <a:pt x="1166" y="709"/>
                    </a:lnTo>
                    <a:lnTo>
                      <a:pt x="1166" y="708"/>
                    </a:lnTo>
                    <a:lnTo>
                      <a:pt x="1163" y="703"/>
                    </a:lnTo>
                    <a:lnTo>
                      <a:pt x="1161" y="700"/>
                    </a:lnTo>
                    <a:lnTo>
                      <a:pt x="1157" y="699"/>
                    </a:lnTo>
                    <a:lnTo>
                      <a:pt x="1153" y="699"/>
                    </a:lnTo>
                    <a:lnTo>
                      <a:pt x="1151" y="702"/>
                    </a:lnTo>
                    <a:lnTo>
                      <a:pt x="1150" y="702"/>
                    </a:lnTo>
                    <a:lnTo>
                      <a:pt x="1147" y="699"/>
                    </a:lnTo>
                    <a:lnTo>
                      <a:pt x="1146" y="697"/>
                    </a:lnTo>
                    <a:lnTo>
                      <a:pt x="1146" y="692"/>
                    </a:lnTo>
                    <a:lnTo>
                      <a:pt x="1150" y="688"/>
                    </a:lnTo>
                    <a:lnTo>
                      <a:pt x="1150" y="676"/>
                    </a:lnTo>
                    <a:lnTo>
                      <a:pt x="1146" y="676"/>
                    </a:lnTo>
                    <a:lnTo>
                      <a:pt x="1143" y="675"/>
                    </a:lnTo>
                    <a:lnTo>
                      <a:pt x="1142" y="674"/>
                    </a:lnTo>
                    <a:lnTo>
                      <a:pt x="1140" y="673"/>
                    </a:lnTo>
                    <a:lnTo>
                      <a:pt x="1137" y="673"/>
                    </a:lnTo>
                    <a:lnTo>
                      <a:pt x="1127" y="675"/>
                    </a:lnTo>
                    <a:lnTo>
                      <a:pt x="1119" y="679"/>
                    </a:lnTo>
                    <a:lnTo>
                      <a:pt x="1111" y="683"/>
                    </a:lnTo>
                    <a:lnTo>
                      <a:pt x="1103" y="685"/>
                    </a:lnTo>
                    <a:lnTo>
                      <a:pt x="1103" y="681"/>
                    </a:lnTo>
                    <a:lnTo>
                      <a:pt x="1106" y="679"/>
                    </a:lnTo>
                    <a:lnTo>
                      <a:pt x="1108" y="674"/>
                    </a:lnTo>
                    <a:lnTo>
                      <a:pt x="1111" y="670"/>
                    </a:lnTo>
                    <a:lnTo>
                      <a:pt x="1111" y="668"/>
                    </a:lnTo>
                    <a:lnTo>
                      <a:pt x="1108" y="663"/>
                    </a:lnTo>
                    <a:lnTo>
                      <a:pt x="1103" y="660"/>
                    </a:lnTo>
                    <a:lnTo>
                      <a:pt x="1101" y="660"/>
                    </a:lnTo>
                    <a:lnTo>
                      <a:pt x="1097" y="664"/>
                    </a:lnTo>
                    <a:lnTo>
                      <a:pt x="1097" y="665"/>
                    </a:lnTo>
                    <a:lnTo>
                      <a:pt x="1093" y="670"/>
                    </a:lnTo>
                    <a:lnTo>
                      <a:pt x="1083" y="678"/>
                    </a:lnTo>
                    <a:lnTo>
                      <a:pt x="1079" y="680"/>
                    </a:lnTo>
                    <a:lnTo>
                      <a:pt x="1074" y="683"/>
                    </a:lnTo>
                    <a:lnTo>
                      <a:pt x="1071" y="683"/>
                    </a:lnTo>
                    <a:lnTo>
                      <a:pt x="1068" y="684"/>
                    </a:lnTo>
                    <a:lnTo>
                      <a:pt x="1066" y="684"/>
                    </a:lnTo>
                    <a:lnTo>
                      <a:pt x="1063" y="685"/>
                    </a:lnTo>
                    <a:lnTo>
                      <a:pt x="1062" y="688"/>
                    </a:lnTo>
                    <a:lnTo>
                      <a:pt x="1062" y="690"/>
                    </a:lnTo>
                    <a:lnTo>
                      <a:pt x="1063" y="693"/>
                    </a:lnTo>
                    <a:lnTo>
                      <a:pt x="1064" y="694"/>
                    </a:lnTo>
                    <a:lnTo>
                      <a:pt x="1069" y="697"/>
                    </a:lnTo>
                    <a:lnTo>
                      <a:pt x="1073" y="700"/>
                    </a:lnTo>
                    <a:lnTo>
                      <a:pt x="1074" y="703"/>
                    </a:lnTo>
                    <a:lnTo>
                      <a:pt x="1074" y="704"/>
                    </a:lnTo>
                    <a:lnTo>
                      <a:pt x="1076" y="707"/>
                    </a:lnTo>
                    <a:lnTo>
                      <a:pt x="1081" y="709"/>
                    </a:lnTo>
                    <a:lnTo>
                      <a:pt x="1089" y="709"/>
                    </a:lnTo>
                    <a:lnTo>
                      <a:pt x="1091" y="708"/>
                    </a:lnTo>
                    <a:lnTo>
                      <a:pt x="1091" y="707"/>
                    </a:lnTo>
                    <a:lnTo>
                      <a:pt x="1092" y="704"/>
                    </a:lnTo>
                    <a:lnTo>
                      <a:pt x="1093" y="703"/>
                    </a:lnTo>
                    <a:lnTo>
                      <a:pt x="1093" y="702"/>
                    </a:lnTo>
                    <a:lnTo>
                      <a:pt x="1094" y="700"/>
                    </a:lnTo>
                    <a:lnTo>
                      <a:pt x="1097" y="700"/>
                    </a:lnTo>
                    <a:lnTo>
                      <a:pt x="1099" y="702"/>
                    </a:lnTo>
                    <a:lnTo>
                      <a:pt x="1103" y="705"/>
                    </a:lnTo>
                    <a:lnTo>
                      <a:pt x="1106" y="707"/>
                    </a:lnTo>
                    <a:lnTo>
                      <a:pt x="1114" y="707"/>
                    </a:lnTo>
                    <a:lnTo>
                      <a:pt x="1117" y="708"/>
                    </a:lnTo>
                    <a:lnTo>
                      <a:pt x="1118" y="709"/>
                    </a:lnTo>
                    <a:lnTo>
                      <a:pt x="1111" y="714"/>
                    </a:lnTo>
                    <a:lnTo>
                      <a:pt x="1102" y="717"/>
                    </a:lnTo>
                    <a:lnTo>
                      <a:pt x="1094" y="722"/>
                    </a:lnTo>
                    <a:lnTo>
                      <a:pt x="1089" y="728"/>
                    </a:lnTo>
                    <a:lnTo>
                      <a:pt x="1088" y="731"/>
                    </a:lnTo>
                    <a:lnTo>
                      <a:pt x="1087" y="732"/>
                    </a:lnTo>
                    <a:lnTo>
                      <a:pt x="1084" y="733"/>
                    </a:lnTo>
                    <a:lnTo>
                      <a:pt x="1083" y="734"/>
                    </a:lnTo>
                    <a:lnTo>
                      <a:pt x="1081" y="736"/>
                    </a:lnTo>
                    <a:lnTo>
                      <a:pt x="1081" y="738"/>
                    </a:lnTo>
                    <a:lnTo>
                      <a:pt x="1082" y="742"/>
                    </a:lnTo>
                    <a:lnTo>
                      <a:pt x="1083" y="744"/>
                    </a:lnTo>
                    <a:lnTo>
                      <a:pt x="1087" y="747"/>
                    </a:lnTo>
                    <a:lnTo>
                      <a:pt x="1089" y="748"/>
                    </a:lnTo>
                    <a:lnTo>
                      <a:pt x="1092" y="748"/>
                    </a:lnTo>
                    <a:lnTo>
                      <a:pt x="1092" y="756"/>
                    </a:lnTo>
                    <a:lnTo>
                      <a:pt x="1093" y="756"/>
                    </a:lnTo>
                    <a:lnTo>
                      <a:pt x="1093" y="757"/>
                    </a:lnTo>
                    <a:lnTo>
                      <a:pt x="1094" y="758"/>
                    </a:lnTo>
                    <a:lnTo>
                      <a:pt x="1096" y="761"/>
                    </a:lnTo>
                    <a:lnTo>
                      <a:pt x="1096" y="763"/>
                    </a:lnTo>
                    <a:lnTo>
                      <a:pt x="1097" y="766"/>
                    </a:lnTo>
                    <a:lnTo>
                      <a:pt x="1102" y="773"/>
                    </a:lnTo>
                    <a:lnTo>
                      <a:pt x="1106" y="781"/>
                    </a:lnTo>
                    <a:lnTo>
                      <a:pt x="1108" y="790"/>
                    </a:lnTo>
                    <a:lnTo>
                      <a:pt x="1109" y="801"/>
                    </a:lnTo>
                    <a:lnTo>
                      <a:pt x="1108" y="810"/>
                    </a:lnTo>
                    <a:lnTo>
                      <a:pt x="1104" y="817"/>
                    </a:lnTo>
                    <a:lnTo>
                      <a:pt x="1103" y="825"/>
                    </a:lnTo>
                    <a:lnTo>
                      <a:pt x="1098" y="829"/>
                    </a:lnTo>
                    <a:lnTo>
                      <a:pt x="1092" y="835"/>
                    </a:lnTo>
                    <a:lnTo>
                      <a:pt x="1087" y="842"/>
                    </a:lnTo>
                    <a:lnTo>
                      <a:pt x="1083" y="848"/>
                    </a:lnTo>
                    <a:lnTo>
                      <a:pt x="1081" y="854"/>
                    </a:lnTo>
                    <a:lnTo>
                      <a:pt x="1077" y="861"/>
                    </a:lnTo>
                    <a:lnTo>
                      <a:pt x="1073" y="868"/>
                    </a:lnTo>
                    <a:lnTo>
                      <a:pt x="1067" y="870"/>
                    </a:lnTo>
                    <a:lnTo>
                      <a:pt x="1064" y="875"/>
                    </a:lnTo>
                    <a:lnTo>
                      <a:pt x="1063" y="876"/>
                    </a:lnTo>
                    <a:lnTo>
                      <a:pt x="1060" y="878"/>
                    </a:lnTo>
                    <a:lnTo>
                      <a:pt x="1054" y="881"/>
                    </a:lnTo>
                    <a:lnTo>
                      <a:pt x="1049" y="886"/>
                    </a:lnTo>
                    <a:lnTo>
                      <a:pt x="1043" y="892"/>
                    </a:lnTo>
                    <a:lnTo>
                      <a:pt x="1037" y="895"/>
                    </a:lnTo>
                    <a:lnTo>
                      <a:pt x="1027" y="897"/>
                    </a:lnTo>
                    <a:lnTo>
                      <a:pt x="1024" y="897"/>
                    </a:lnTo>
                    <a:lnTo>
                      <a:pt x="1022" y="895"/>
                    </a:lnTo>
                    <a:lnTo>
                      <a:pt x="1019" y="893"/>
                    </a:lnTo>
                    <a:lnTo>
                      <a:pt x="1015" y="893"/>
                    </a:lnTo>
                    <a:lnTo>
                      <a:pt x="1015" y="895"/>
                    </a:lnTo>
                    <a:lnTo>
                      <a:pt x="1013" y="898"/>
                    </a:lnTo>
                    <a:lnTo>
                      <a:pt x="1012" y="900"/>
                    </a:lnTo>
                    <a:lnTo>
                      <a:pt x="1005" y="904"/>
                    </a:lnTo>
                    <a:lnTo>
                      <a:pt x="999" y="905"/>
                    </a:lnTo>
                    <a:lnTo>
                      <a:pt x="991" y="908"/>
                    </a:lnTo>
                    <a:lnTo>
                      <a:pt x="989" y="909"/>
                    </a:lnTo>
                    <a:lnTo>
                      <a:pt x="985" y="909"/>
                    </a:lnTo>
                    <a:lnTo>
                      <a:pt x="981" y="910"/>
                    </a:lnTo>
                    <a:lnTo>
                      <a:pt x="976" y="913"/>
                    </a:lnTo>
                    <a:lnTo>
                      <a:pt x="975" y="915"/>
                    </a:lnTo>
                    <a:lnTo>
                      <a:pt x="975" y="919"/>
                    </a:lnTo>
                    <a:lnTo>
                      <a:pt x="974" y="920"/>
                    </a:lnTo>
                    <a:lnTo>
                      <a:pt x="974" y="922"/>
                    </a:lnTo>
                    <a:lnTo>
                      <a:pt x="971" y="922"/>
                    </a:lnTo>
                    <a:lnTo>
                      <a:pt x="969" y="919"/>
                    </a:lnTo>
                    <a:lnTo>
                      <a:pt x="969" y="912"/>
                    </a:lnTo>
                    <a:lnTo>
                      <a:pt x="961" y="909"/>
                    </a:lnTo>
                    <a:lnTo>
                      <a:pt x="958" y="909"/>
                    </a:lnTo>
                    <a:lnTo>
                      <a:pt x="950" y="907"/>
                    </a:lnTo>
                    <a:lnTo>
                      <a:pt x="944" y="913"/>
                    </a:lnTo>
                    <a:lnTo>
                      <a:pt x="936" y="919"/>
                    </a:lnTo>
                    <a:lnTo>
                      <a:pt x="929" y="924"/>
                    </a:lnTo>
                    <a:lnTo>
                      <a:pt x="924" y="932"/>
                    </a:lnTo>
                    <a:lnTo>
                      <a:pt x="921" y="941"/>
                    </a:lnTo>
                    <a:lnTo>
                      <a:pt x="921" y="942"/>
                    </a:lnTo>
                    <a:lnTo>
                      <a:pt x="925" y="946"/>
                    </a:lnTo>
                    <a:lnTo>
                      <a:pt x="934" y="956"/>
                    </a:lnTo>
                    <a:lnTo>
                      <a:pt x="940" y="964"/>
                    </a:lnTo>
                    <a:lnTo>
                      <a:pt x="949" y="972"/>
                    </a:lnTo>
                    <a:lnTo>
                      <a:pt x="958" y="982"/>
                    </a:lnTo>
                    <a:lnTo>
                      <a:pt x="963" y="996"/>
                    </a:lnTo>
                    <a:lnTo>
                      <a:pt x="965" y="1011"/>
                    </a:lnTo>
                    <a:lnTo>
                      <a:pt x="964" y="1019"/>
                    </a:lnTo>
                    <a:lnTo>
                      <a:pt x="961" y="1025"/>
                    </a:lnTo>
                    <a:lnTo>
                      <a:pt x="960" y="1031"/>
                    </a:lnTo>
                    <a:lnTo>
                      <a:pt x="950" y="1035"/>
                    </a:lnTo>
                    <a:lnTo>
                      <a:pt x="944" y="1039"/>
                    </a:lnTo>
                    <a:lnTo>
                      <a:pt x="935" y="1044"/>
                    </a:lnTo>
                    <a:lnTo>
                      <a:pt x="934" y="1045"/>
                    </a:lnTo>
                    <a:lnTo>
                      <a:pt x="933" y="1047"/>
                    </a:lnTo>
                    <a:lnTo>
                      <a:pt x="931" y="1049"/>
                    </a:lnTo>
                    <a:lnTo>
                      <a:pt x="930" y="1051"/>
                    </a:lnTo>
                    <a:lnTo>
                      <a:pt x="929" y="1053"/>
                    </a:lnTo>
                    <a:lnTo>
                      <a:pt x="925" y="1053"/>
                    </a:lnTo>
                    <a:lnTo>
                      <a:pt x="925" y="1056"/>
                    </a:lnTo>
                    <a:lnTo>
                      <a:pt x="922" y="1058"/>
                    </a:lnTo>
                    <a:lnTo>
                      <a:pt x="921" y="1060"/>
                    </a:lnTo>
                    <a:lnTo>
                      <a:pt x="917" y="1064"/>
                    </a:lnTo>
                    <a:lnTo>
                      <a:pt x="916" y="1064"/>
                    </a:lnTo>
                    <a:lnTo>
                      <a:pt x="914" y="1061"/>
                    </a:lnTo>
                    <a:lnTo>
                      <a:pt x="912" y="1059"/>
                    </a:lnTo>
                    <a:lnTo>
                      <a:pt x="912" y="1051"/>
                    </a:lnTo>
                    <a:lnTo>
                      <a:pt x="914" y="1050"/>
                    </a:lnTo>
                    <a:lnTo>
                      <a:pt x="912" y="1047"/>
                    </a:lnTo>
                    <a:lnTo>
                      <a:pt x="911" y="1044"/>
                    </a:lnTo>
                    <a:lnTo>
                      <a:pt x="905" y="1044"/>
                    </a:lnTo>
                    <a:lnTo>
                      <a:pt x="900" y="1041"/>
                    </a:lnTo>
                    <a:lnTo>
                      <a:pt x="897" y="1039"/>
                    </a:lnTo>
                    <a:lnTo>
                      <a:pt x="897" y="1036"/>
                    </a:lnTo>
                    <a:lnTo>
                      <a:pt x="895" y="1036"/>
                    </a:lnTo>
                    <a:lnTo>
                      <a:pt x="892" y="1035"/>
                    </a:lnTo>
                    <a:lnTo>
                      <a:pt x="891" y="1034"/>
                    </a:lnTo>
                    <a:lnTo>
                      <a:pt x="891" y="1032"/>
                    </a:lnTo>
                    <a:lnTo>
                      <a:pt x="890" y="1031"/>
                    </a:lnTo>
                    <a:lnTo>
                      <a:pt x="890" y="1029"/>
                    </a:lnTo>
                    <a:lnTo>
                      <a:pt x="889" y="1027"/>
                    </a:lnTo>
                    <a:lnTo>
                      <a:pt x="887" y="1025"/>
                    </a:lnTo>
                    <a:lnTo>
                      <a:pt x="884" y="1022"/>
                    </a:lnTo>
                    <a:lnTo>
                      <a:pt x="881" y="1020"/>
                    </a:lnTo>
                    <a:lnTo>
                      <a:pt x="870" y="1016"/>
                    </a:lnTo>
                    <a:lnTo>
                      <a:pt x="869" y="1015"/>
                    </a:lnTo>
                    <a:lnTo>
                      <a:pt x="869" y="1014"/>
                    </a:lnTo>
                    <a:lnTo>
                      <a:pt x="867" y="1012"/>
                    </a:lnTo>
                    <a:lnTo>
                      <a:pt x="867" y="1011"/>
                    </a:lnTo>
                    <a:lnTo>
                      <a:pt x="866" y="1009"/>
                    </a:lnTo>
                    <a:lnTo>
                      <a:pt x="864" y="1007"/>
                    </a:lnTo>
                    <a:lnTo>
                      <a:pt x="860" y="1006"/>
                    </a:lnTo>
                    <a:lnTo>
                      <a:pt x="856" y="1006"/>
                    </a:lnTo>
                    <a:lnTo>
                      <a:pt x="855" y="1007"/>
                    </a:lnTo>
                    <a:lnTo>
                      <a:pt x="855" y="1014"/>
                    </a:lnTo>
                    <a:lnTo>
                      <a:pt x="856" y="1015"/>
                    </a:lnTo>
                    <a:lnTo>
                      <a:pt x="856" y="1019"/>
                    </a:lnTo>
                    <a:lnTo>
                      <a:pt x="855" y="1026"/>
                    </a:lnTo>
                    <a:lnTo>
                      <a:pt x="851" y="1032"/>
                    </a:lnTo>
                    <a:lnTo>
                      <a:pt x="846" y="1037"/>
                    </a:lnTo>
                    <a:lnTo>
                      <a:pt x="845" y="1045"/>
                    </a:lnTo>
                    <a:lnTo>
                      <a:pt x="845" y="1049"/>
                    </a:lnTo>
                    <a:lnTo>
                      <a:pt x="846" y="1051"/>
                    </a:lnTo>
                    <a:lnTo>
                      <a:pt x="851" y="1054"/>
                    </a:lnTo>
                    <a:lnTo>
                      <a:pt x="852" y="1055"/>
                    </a:lnTo>
                    <a:lnTo>
                      <a:pt x="855" y="1056"/>
                    </a:lnTo>
                    <a:lnTo>
                      <a:pt x="858" y="1060"/>
                    </a:lnTo>
                    <a:lnTo>
                      <a:pt x="858" y="1064"/>
                    </a:lnTo>
                    <a:lnTo>
                      <a:pt x="857" y="1064"/>
                    </a:lnTo>
                    <a:lnTo>
                      <a:pt x="861" y="1075"/>
                    </a:lnTo>
                    <a:lnTo>
                      <a:pt x="862" y="1078"/>
                    </a:lnTo>
                    <a:lnTo>
                      <a:pt x="869" y="1083"/>
                    </a:lnTo>
                    <a:lnTo>
                      <a:pt x="876" y="1086"/>
                    </a:lnTo>
                    <a:lnTo>
                      <a:pt x="884" y="1092"/>
                    </a:lnTo>
                    <a:lnTo>
                      <a:pt x="891" y="1095"/>
                    </a:lnTo>
                    <a:lnTo>
                      <a:pt x="896" y="1103"/>
                    </a:lnTo>
                    <a:lnTo>
                      <a:pt x="897" y="1112"/>
                    </a:lnTo>
                    <a:lnTo>
                      <a:pt x="897" y="1115"/>
                    </a:lnTo>
                    <a:lnTo>
                      <a:pt x="896" y="1117"/>
                    </a:lnTo>
                    <a:lnTo>
                      <a:pt x="896" y="1123"/>
                    </a:lnTo>
                    <a:lnTo>
                      <a:pt x="897" y="1125"/>
                    </a:lnTo>
                    <a:lnTo>
                      <a:pt x="901" y="1129"/>
                    </a:lnTo>
                    <a:lnTo>
                      <a:pt x="904" y="1134"/>
                    </a:lnTo>
                    <a:lnTo>
                      <a:pt x="905" y="1138"/>
                    </a:lnTo>
                    <a:lnTo>
                      <a:pt x="905" y="1141"/>
                    </a:lnTo>
                    <a:lnTo>
                      <a:pt x="906" y="1142"/>
                    </a:lnTo>
                    <a:lnTo>
                      <a:pt x="907" y="1146"/>
                    </a:lnTo>
                    <a:lnTo>
                      <a:pt x="902" y="1146"/>
                    </a:lnTo>
                    <a:lnTo>
                      <a:pt x="901" y="1147"/>
                    </a:lnTo>
                    <a:lnTo>
                      <a:pt x="900" y="1147"/>
                    </a:lnTo>
                    <a:lnTo>
                      <a:pt x="899" y="1148"/>
                    </a:lnTo>
                    <a:lnTo>
                      <a:pt x="897" y="1148"/>
                    </a:lnTo>
                    <a:lnTo>
                      <a:pt x="894" y="1144"/>
                    </a:lnTo>
                    <a:lnTo>
                      <a:pt x="892" y="1144"/>
                    </a:lnTo>
                    <a:lnTo>
                      <a:pt x="880" y="1137"/>
                    </a:lnTo>
                    <a:lnTo>
                      <a:pt x="871" y="1127"/>
                    </a:lnTo>
                    <a:lnTo>
                      <a:pt x="864" y="1114"/>
                    </a:lnTo>
                    <a:lnTo>
                      <a:pt x="860" y="1099"/>
                    </a:lnTo>
                    <a:lnTo>
                      <a:pt x="855" y="1084"/>
                    </a:lnTo>
                    <a:lnTo>
                      <a:pt x="852" y="1079"/>
                    </a:lnTo>
                    <a:lnTo>
                      <a:pt x="850" y="1073"/>
                    </a:lnTo>
                    <a:lnTo>
                      <a:pt x="846" y="1066"/>
                    </a:lnTo>
                    <a:lnTo>
                      <a:pt x="842" y="1064"/>
                    </a:lnTo>
                    <a:lnTo>
                      <a:pt x="840" y="1064"/>
                    </a:lnTo>
                    <a:lnTo>
                      <a:pt x="840" y="1065"/>
                    </a:lnTo>
                    <a:lnTo>
                      <a:pt x="838" y="1065"/>
                    </a:lnTo>
                    <a:lnTo>
                      <a:pt x="837" y="1064"/>
                    </a:lnTo>
                    <a:lnTo>
                      <a:pt x="837" y="1061"/>
                    </a:lnTo>
                    <a:lnTo>
                      <a:pt x="840" y="1046"/>
                    </a:lnTo>
                    <a:lnTo>
                      <a:pt x="841" y="1046"/>
                    </a:lnTo>
                    <a:lnTo>
                      <a:pt x="840" y="1045"/>
                    </a:lnTo>
                    <a:lnTo>
                      <a:pt x="840" y="1040"/>
                    </a:lnTo>
                    <a:lnTo>
                      <a:pt x="841" y="1036"/>
                    </a:lnTo>
                    <a:lnTo>
                      <a:pt x="841" y="1031"/>
                    </a:lnTo>
                    <a:lnTo>
                      <a:pt x="840" y="1019"/>
                    </a:lnTo>
                    <a:lnTo>
                      <a:pt x="832" y="998"/>
                    </a:lnTo>
                    <a:lnTo>
                      <a:pt x="831" y="988"/>
                    </a:lnTo>
                    <a:lnTo>
                      <a:pt x="830" y="988"/>
                    </a:lnTo>
                    <a:lnTo>
                      <a:pt x="828" y="987"/>
                    </a:lnTo>
                    <a:lnTo>
                      <a:pt x="828" y="985"/>
                    </a:lnTo>
                    <a:lnTo>
                      <a:pt x="830" y="982"/>
                    </a:lnTo>
                    <a:lnTo>
                      <a:pt x="830" y="973"/>
                    </a:lnTo>
                    <a:lnTo>
                      <a:pt x="828" y="971"/>
                    </a:lnTo>
                    <a:lnTo>
                      <a:pt x="827" y="970"/>
                    </a:lnTo>
                    <a:lnTo>
                      <a:pt x="826" y="970"/>
                    </a:lnTo>
                    <a:lnTo>
                      <a:pt x="823" y="968"/>
                    </a:lnTo>
                    <a:lnTo>
                      <a:pt x="822" y="967"/>
                    </a:lnTo>
                    <a:lnTo>
                      <a:pt x="822" y="966"/>
                    </a:lnTo>
                    <a:lnTo>
                      <a:pt x="821" y="963"/>
                    </a:lnTo>
                    <a:lnTo>
                      <a:pt x="820" y="962"/>
                    </a:lnTo>
                    <a:lnTo>
                      <a:pt x="815" y="968"/>
                    </a:lnTo>
                    <a:lnTo>
                      <a:pt x="811" y="975"/>
                    </a:lnTo>
                    <a:lnTo>
                      <a:pt x="806" y="980"/>
                    </a:lnTo>
                    <a:lnTo>
                      <a:pt x="798" y="981"/>
                    </a:lnTo>
                    <a:lnTo>
                      <a:pt x="796" y="981"/>
                    </a:lnTo>
                    <a:lnTo>
                      <a:pt x="793" y="980"/>
                    </a:lnTo>
                    <a:lnTo>
                      <a:pt x="793" y="978"/>
                    </a:lnTo>
                    <a:lnTo>
                      <a:pt x="792" y="976"/>
                    </a:lnTo>
                    <a:lnTo>
                      <a:pt x="792" y="967"/>
                    </a:lnTo>
                    <a:lnTo>
                      <a:pt x="793" y="964"/>
                    </a:lnTo>
                    <a:lnTo>
                      <a:pt x="793" y="957"/>
                    </a:lnTo>
                    <a:lnTo>
                      <a:pt x="792" y="956"/>
                    </a:lnTo>
                    <a:lnTo>
                      <a:pt x="792" y="954"/>
                    </a:lnTo>
                    <a:lnTo>
                      <a:pt x="791" y="953"/>
                    </a:lnTo>
                    <a:lnTo>
                      <a:pt x="786" y="942"/>
                    </a:lnTo>
                    <a:lnTo>
                      <a:pt x="779" y="932"/>
                    </a:lnTo>
                    <a:lnTo>
                      <a:pt x="776" y="928"/>
                    </a:lnTo>
                    <a:lnTo>
                      <a:pt x="772" y="925"/>
                    </a:lnTo>
                    <a:lnTo>
                      <a:pt x="768" y="922"/>
                    </a:lnTo>
                    <a:lnTo>
                      <a:pt x="766" y="918"/>
                    </a:lnTo>
                    <a:lnTo>
                      <a:pt x="763" y="910"/>
                    </a:lnTo>
                    <a:lnTo>
                      <a:pt x="763" y="905"/>
                    </a:lnTo>
                    <a:lnTo>
                      <a:pt x="762" y="902"/>
                    </a:lnTo>
                    <a:lnTo>
                      <a:pt x="761" y="899"/>
                    </a:lnTo>
                    <a:lnTo>
                      <a:pt x="758" y="897"/>
                    </a:lnTo>
                    <a:lnTo>
                      <a:pt x="747" y="893"/>
                    </a:lnTo>
                    <a:lnTo>
                      <a:pt x="744" y="900"/>
                    </a:lnTo>
                    <a:lnTo>
                      <a:pt x="741" y="905"/>
                    </a:lnTo>
                    <a:lnTo>
                      <a:pt x="733" y="908"/>
                    </a:lnTo>
                    <a:lnTo>
                      <a:pt x="723" y="908"/>
                    </a:lnTo>
                    <a:lnTo>
                      <a:pt x="720" y="907"/>
                    </a:lnTo>
                    <a:lnTo>
                      <a:pt x="718" y="904"/>
                    </a:lnTo>
                    <a:lnTo>
                      <a:pt x="715" y="903"/>
                    </a:lnTo>
                    <a:lnTo>
                      <a:pt x="714" y="905"/>
                    </a:lnTo>
                    <a:lnTo>
                      <a:pt x="712" y="908"/>
                    </a:lnTo>
                    <a:lnTo>
                      <a:pt x="704" y="912"/>
                    </a:lnTo>
                    <a:lnTo>
                      <a:pt x="703" y="913"/>
                    </a:lnTo>
                    <a:lnTo>
                      <a:pt x="702" y="918"/>
                    </a:lnTo>
                    <a:lnTo>
                      <a:pt x="702" y="922"/>
                    </a:lnTo>
                    <a:lnTo>
                      <a:pt x="700" y="924"/>
                    </a:lnTo>
                    <a:lnTo>
                      <a:pt x="698" y="927"/>
                    </a:lnTo>
                    <a:lnTo>
                      <a:pt x="689" y="933"/>
                    </a:lnTo>
                    <a:lnTo>
                      <a:pt x="680" y="938"/>
                    </a:lnTo>
                    <a:lnTo>
                      <a:pt x="673" y="943"/>
                    </a:lnTo>
                    <a:lnTo>
                      <a:pt x="649" y="967"/>
                    </a:lnTo>
                    <a:lnTo>
                      <a:pt x="648" y="970"/>
                    </a:lnTo>
                    <a:lnTo>
                      <a:pt x="645" y="972"/>
                    </a:lnTo>
                    <a:lnTo>
                      <a:pt x="643" y="973"/>
                    </a:lnTo>
                    <a:lnTo>
                      <a:pt x="640" y="976"/>
                    </a:lnTo>
                    <a:lnTo>
                      <a:pt x="639" y="976"/>
                    </a:lnTo>
                    <a:lnTo>
                      <a:pt x="635" y="977"/>
                    </a:lnTo>
                    <a:lnTo>
                      <a:pt x="633" y="978"/>
                    </a:lnTo>
                    <a:lnTo>
                      <a:pt x="629" y="980"/>
                    </a:lnTo>
                    <a:lnTo>
                      <a:pt x="626" y="981"/>
                    </a:lnTo>
                    <a:lnTo>
                      <a:pt x="623" y="985"/>
                    </a:lnTo>
                    <a:lnTo>
                      <a:pt x="623" y="993"/>
                    </a:lnTo>
                    <a:lnTo>
                      <a:pt x="624" y="997"/>
                    </a:lnTo>
                    <a:lnTo>
                      <a:pt x="625" y="1002"/>
                    </a:lnTo>
                    <a:lnTo>
                      <a:pt x="625" y="1006"/>
                    </a:lnTo>
                    <a:lnTo>
                      <a:pt x="624" y="1020"/>
                    </a:lnTo>
                    <a:lnTo>
                      <a:pt x="621" y="1031"/>
                    </a:lnTo>
                    <a:lnTo>
                      <a:pt x="623" y="1041"/>
                    </a:lnTo>
                    <a:lnTo>
                      <a:pt x="621" y="1042"/>
                    </a:lnTo>
                    <a:lnTo>
                      <a:pt x="621" y="1044"/>
                    </a:lnTo>
                    <a:lnTo>
                      <a:pt x="616" y="1044"/>
                    </a:lnTo>
                    <a:lnTo>
                      <a:pt x="614" y="1046"/>
                    </a:lnTo>
                    <a:lnTo>
                      <a:pt x="613" y="1049"/>
                    </a:lnTo>
                    <a:lnTo>
                      <a:pt x="611" y="1053"/>
                    </a:lnTo>
                    <a:lnTo>
                      <a:pt x="611" y="1055"/>
                    </a:lnTo>
                    <a:lnTo>
                      <a:pt x="609" y="1058"/>
                    </a:lnTo>
                    <a:lnTo>
                      <a:pt x="606" y="1059"/>
                    </a:lnTo>
                    <a:lnTo>
                      <a:pt x="605" y="1059"/>
                    </a:lnTo>
                    <a:lnTo>
                      <a:pt x="601" y="1063"/>
                    </a:lnTo>
                    <a:lnTo>
                      <a:pt x="599" y="1068"/>
                    </a:lnTo>
                    <a:lnTo>
                      <a:pt x="596" y="1070"/>
                    </a:lnTo>
                    <a:lnTo>
                      <a:pt x="591" y="1070"/>
                    </a:lnTo>
                    <a:lnTo>
                      <a:pt x="590" y="1068"/>
                    </a:lnTo>
                    <a:lnTo>
                      <a:pt x="590" y="1066"/>
                    </a:lnTo>
                    <a:lnTo>
                      <a:pt x="589" y="1066"/>
                    </a:lnTo>
                    <a:lnTo>
                      <a:pt x="586" y="1064"/>
                    </a:lnTo>
                    <a:lnTo>
                      <a:pt x="586" y="1063"/>
                    </a:lnTo>
                    <a:lnTo>
                      <a:pt x="581" y="1049"/>
                    </a:lnTo>
                    <a:lnTo>
                      <a:pt x="576" y="1036"/>
                    </a:lnTo>
                    <a:lnTo>
                      <a:pt x="569" y="1025"/>
                    </a:lnTo>
                    <a:lnTo>
                      <a:pt x="566" y="1022"/>
                    </a:lnTo>
                    <a:lnTo>
                      <a:pt x="565" y="1017"/>
                    </a:lnTo>
                    <a:lnTo>
                      <a:pt x="565" y="1014"/>
                    </a:lnTo>
                    <a:lnTo>
                      <a:pt x="562" y="1006"/>
                    </a:lnTo>
                    <a:lnTo>
                      <a:pt x="560" y="1002"/>
                    </a:lnTo>
                    <a:lnTo>
                      <a:pt x="559" y="1000"/>
                    </a:lnTo>
                    <a:lnTo>
                      <a:pt x="559" y="997"/>
                    </a:lnTo>
                    <a:lnTo>
                      <a:pt x="557" y="993"/>
                    </a:lnTo>
                    <a:lnTo>
                      <a:pt x="554" y="985"/>
                    </a:lnTo>
                    <a:lnTo>
                      <a:pt x="549" y="975"/>
                    </a:lnTo>
                    <a:lnTo>
                      <a:pt x="545" y="964"/>
                    </a:lnTo>
                    <a:lnTo>
                      <a:pt x="541" y="952"/>
                    </a:lnTo>
                    <a:lnTo>
                      <a:pt x="539" y="941"/>
                    </a:lnTo>
                    <a:lnTo>
                      <a:pt x="539" y="939"/>
                    </a:lnTo>
                    <a:lnTo>
                      <a:pt x="537" y="937"/>
                    </a:lnTo>
                    <a:lnTo>
                      <a:pt x="537" y="936"/>
                    </a:lnTo>
                    <a:lnTo>
                      <a:pt x="539" y="932"/>
                    </a:lnTo>
                    <a:lnTo>
                      <a:pt x="539" y="929"/>
                    </a:lnTo>
                    <a:lnTo>
                      <a:pt x="540" y="927"/>
                    </a:lnTo>
                    <a:lnTo>
                      <a:pt x="540" y="919"/>
                    </a:lnTo>
                    <a:lnTo>
                      <a:pt x="539" y="914"/>
                    </a:lnTo>
                    <a:lnTo>
                      <a:pt x="536" y="910"/>
                    </a:lnTo>
                    <a:lnTo>
                      <a:pt x="536" y="905"/>
                    </a:lnTo>
                    <a:lnTo>
                      <a:pt x="539" y="903"/>
                    </a:lnTo>
                    <a:lnTo>
                      <a:pt x="539" y="902"/>
                    </a:lnTo>
                    <a:lnTo>
                      <a:pt x="535" y="902"/>
                    </a:lnTo>
                    <a:lnTo>
                      <a:pt x="532" y="907"/>
                    </a:lnTo>
                    <a:lnTo>
                      <a:pt x="531" y="910"/>
                    </a:lnTo>
                    <a:lnTo>
                      <a:pt x="529" y="913"/>
                    </a:lnTo>
                    <a:lnTo>
                      <a:pt x="527" y="915"/>
                    </a:lnTo>
                    <a:lnTo>
                      <a:pt x="522" y="920"/>
                    </a:lnTo>
                    <a:lnTo>
                      <a:pt x="518" y="920"/>
                    </a:lnTo>
                    <a:lnTo>
                      <a:pt x="511" y="918"/>
                    </a:lnTo>
                    <a:lnTo>
                      <a:pt x="505" y="913"/>
                    </a:lnTo>
                    <a:lnTo>
                      <a:pt x="500" y="907"/>
                    </a:lnTo>
                    <a:lnTo>
                      <a:pt x="495" y="902"/>
                    </a:lnTo>
                    <a:lnTo>
                      <a:pt x="497" y="900"/>
                    </a:lnTo>
                    <a:lnTo>
                      <a:pt x="505" y="900"/>
                    </a:lnTo>
                    <a:lnTo>
                      <a:pt x="507" y="899"/>
                    </a:lnTo>
                    <a:lnTo>
                      <a:pt x="508" y="898"/>
                    </a:lnTo>
                    <a:lnTo>
                      <a:pt x="510" y="895"/>
                    </a:lnTo>
                    <a:lnTo>
                      <a:pt x="511" y="894"/>
                    </a:lnTo>
                    <a:lnTo>
                      <a:pt x="507" y="893"/>
                    </a:lnTo>
                    <a:lnTo>
                      <a:pt x="501" y="893"/>
                    </a:lnTo>
                    <a:lnTo>
                      <a:pt x="492" y="890"/>
                    </a:lnTo>
                    <a:lnTo>
                      <a:pt x="483" y="885"/>
                    </a:lnTo>
                    <a:lnTo>
                      <a:pt x="477" y="879"/>
                    </a:lnTo>
                    <a:lnTo>
                      <a:pt x="476" y="876"/>
                    </a:lnTo>
                    <a:lnTo>
                      <a:pt x="473" y="873"/>
                    </a:lnTo>
                    <a:lnTo>
                      <a:pt x="471" y="865"/>
                    </a:lnTo>
                    <a:lnTo>
                      <a:pt x="470" y="864"/>
                    </a:lnTo>
                    <a:lnTo>
                      <a:pt x="467" y="863"/>
                    </a:lnTo>
                    <a:lnTo>
                      <a:pt x="451" y="863"/>
                    </a:lnTo>
                    <a:lnTo>
                      <a:pt x="449" y="864"/>
                    </a:lnTo>
                    <a:lnTo>
                      <a:pt x="447" y="865"/>
                    </a:lnTo>
                    <a:lnTo>
                      <a:pt x="444" y="865"/>
                    </a:lnTo>
                    <a:lnTo>
                      <a:pt x="433" y="863"/>
                    </a:lnTo>
                    <a:lnTo>
                      <a:pt x="431" y="865"/>
                    </a:lnTo>
                    <a:lnTo>
                      <a:pt x="414" y="865"/>
                    </a:lnTo>
                    <a:lnTo>
                      <a:pt x="403" y="864"/>
                    </a:lnTo>
                    <a:lnTo>
                      <a:pt x="389" y="863"/>
                    </a:lnTo>
                    <a:lnTo>
                      <a:pt x="377" y="861"/>
                    </a:lnTo>
                    <a:lnTo>
                      <a:pt x="375" y="861"/>
                    </a:lnTo>
                    <a:lnTo>
                      <a:pt x="373" y="860"/>
                    </a:lnTo>
                    <a:lnTo>
                      <a:pt x="370" y="860"/>
                    </a:lnTo>
                    <a:lnTo>
                      <a:pt x="368" y="859"/>
                    </a:lnTo>
                    <a:lnTo>
                      <a:pt x="365" y="859"/>
                    </a:lnTo>
                    <a:lnTo>
                      <a:pt x="364" y="858"/>
                    </a:lnTo>
                    <a:lnTo>
                      <a:pt x="363" y="858"/>
                    </a:lnTo>
                    <a:lnTo>
                      <a:pt x="362" y="856"/>
                    </a:lnTo>
                    <a:lnTo>
                      <a:pt x="359" y="851"/>
                    </a:lnTo>
                    <a:lnTo>
                      <a:pt x="359" y="848"/>
                    </a:lnTo>
                    <a:lnTo>
                      <a:pt x="353" y="841"/>
                    </a:lnTo>
                    <a:lnTo>
                      <a:pt x="348" y="841"/>
                    </a:lnTo>
                    <a:lnTo>
                      <a:pt x="345" y="842"/>
                    </a:lnTo>
                    <a:lnTo>
                      <a:pt x="344" y="844"/>
                    </a:lnTo>
                    <a:lnTo>
                      <a:pt x="343" y="846"/>
                    </a:lnTo>
                    <a:lnTo>
                      <a:pt x="342" y="848"/>
                    </a:lnTo>
                    <a:lnTo>
                      <a:pt x="322" y="848"/>
                    </a:lnTo>
                    <a:lnTo>
                      <a:pt x="314" y="842"/>
                    </a:lnTo>
                    <a:lnTo>
                      <a:pt x="308" y="836"/>
                    </a:lnTo>
                    <a:lnTo>
                      <a:pt x="304" y="834"/>
                    </a:lnTo>
                    <a:lnTo>
                      <a:pt x="301" y="832"/>
                    </a:lnTo>
                    <a:lnTo>
                      <a:pt x="298" y="832"/>
                    </a:lnTo>
                    <a:lnTo>
                      <a:pt x="295" y="831"/>
                    </a:lnTo>
                    <a:lnTo>
                      <a:pt x="291" y="829"/>
                    </a:lnTo>
                    <a:lnTo>
                      <a:pt x="290" y="827"/>
                    </a:lnTo>
                    <a:lnTo>
                      <a:pt x="290" y="822"/>
                    </a:lnTo>
                    <a:lnTo>
                      <a:pt x="280" y="807"/>
                    </a:lnTo>
                    <a:lnTo>
                      <a:pt x="273" y="802"/>
                    </a:lnTo>
                    <a:lnTo>
                      <a:pt x="265" y="800"/>
                    </a:lnTo>
                    <a:lnTo>
                      <a:pt x="263" y="800"/>
                    </a:lnTo>
                    <a:lnTo>
                      <a:pt x="260" y="802"/>
                    </a:lnTo>
                    <a:lnTo>
                      <a:pt x="256" y="810"/>
                    </a:lnTo>
                    <a:lnTo>
                      <a:pt x="256" y="819"/>
                    </a:lnTo>
                    <a:lnTo>
                      <a:pt x="258" y="822"/>
                    </a:lnTo>
                    <a:lnTo>
                      <a:pt x="261" y="831"/>
                    </a:lnTo>
                    <a:lnTo>
                      <a:pt x="266" y="840"/>
                    </a:lnTo>
                    <a:lnTo>
                      <a:pt x="274" y="848"/>
                    </a:lnTo>
                    <a:lnTo>
                      <a:pt x="281" y="851"/>
                    </a:lnTo>
                    <a:lnTo>
                      <a:pt x="281" y="855"/>
                    </a:lnTo>
                    <a:lnTo>
                      <a:pt x="283" y="856"/>
                    </a:lnTo>
                    <a:lnTo>
                      <a:pt x="283" y="859"/>
                    </a:lnTo>
                    <a:lnTo>
                      <a:pt x="284" y="861"/>
                    </a:lnTo>
                    <a:lnTo>
                      <a:pt x="286" y="860"/>
                    </a:lnTo>
                    <a:lnTo>
                      <a:pt x="288" y="859"/>
                    </a:lnTo>
                    <a:lnTo>
                      <a:pt x="289" y="856"/>
                    </a:lnTo>
                    <a:lnTo>
                      <a:pt x="291" y="854"/>
                    </a:lnTo>
                    <a:lnTo>
                      <a:pt x="293" y="856"/>
                    </a:lnTo>
                    <a:lnTo>
                      <a:pt x="293" y="863"/>
                    </a:lnTo>
                    <a:lnTo>
                      <a:pt x="291" y="865"/>
                    </a:lnTo>
                    <a:lnTo>
                      <a:pt x="289" y="868"/>
                    </a:lnTo>
                    <a:lnTo>
                      <a:pt x="289" y="871"/>
                    </a:lnTo>
                    <a:lnTo>
                      <a:pt x="291" y="876"/>
                    </a:lnTo>
                    <a:lnTo>
                      <a:pt x="296" y="879"/>
                    </a:lnTo>
                    <a:lnTo>
                      <a:pt x="300" y="879"/>
                    </a:lnTo>
                    <a:lnTo>
                      <a:pt x="304" y="880"/>
                    </a:lnTo>
                    <a:lnTo>
                      <a:pt x="306" y="880"/>
                    </a:lnTo>
                    <a:lnTo>
                      <a:pt x="320" y="879"/>
                    </a:lnTo>
                    <a:lnTo>
                      <a:pt x="329" y="874"/>
                    </a:lnTo>
                    <a:lnTo>
                      <a:pt x="337" y="868"/>
                    </a:lnTo>
                    <a:lnTo>
                      <a:pt x="343" y="860"/>
                    </a:lnTo>
                    <a:lnTo>
                      <a:pt x="350" y="853"/>
                    </a:lnTo>
                    <a:lnTo>
                      <a:pt x="350" y="868"/>
                    </a:lnTo>
                    <a:lnTo>
                      <a:pt x="357" y="876"/>
                    </a:lnTo>
                    <a:lnTo>
                      <a:pt x="364" y="881"/>
                    </a:lnTo>
                    <a:lnTo>
                      <a:pt x="375" y="885"/>
                    </a:lnTo>
                    <a:lnTo>
                      <a:pt x="378" y="886"/>
                    </a:lnTo>
                    <a:lnTo>
                      <a:pt x="380" y="892"/>
                    </a:lnTo>
                    <a:lnTo>
                      <a:pt x="382" y="893"/>
                    </a:lnTo>
                    <a:lnTo>
                      <a:pt x="383" y="895"/>
                    </a:lnTo>
                    <a:lnTo>
                      <a:pt x="383" y="894"/>
                    </a:lnTo>
                    <a:lnTo>
                      <a:pt x="384" y="895"/>
                    </a:lnTo>
                    <a:lnTo>
                      <a:pt x="387" y="897"/>
                    </a:lnTo>
                    <a:lnTo>
                      <a:pt x="388" y="898"/>
                    </a:lnTo>
                    <a:lnTo>
                      <a:pt x="391" y="899"/>
                    </a:lnTo>
                    <a:lnTo>
                      <a:pt x="391" y="900"/>
                    </a:lnTo>
                    <a:lnTo>
                      <a:pt x="389" y="907"/>
                    </a:lnTo>
                    <a:lnTo>
                      <a:pt x="385" y="912"/>
                    </a:lnTo>
                    <a:lnTo>
                      <a:pt x="380" y="917"/>
                    </a:lnTo>
                    <a:lnTo>
                      <a:pt x="379" y="923"/>
                    </a:lnTo>
                    <a:lnTo>
                      <a:pt x="375" y="923"/>
                    </a:lnTo>
                    <a:lnTo>
                      <a:pt x="372" y="924"/>
                    </a:lnTo>
                    <a:lnTo>
                      <a:pt x="367" y="929"/>
                    </a:lnTo>
                    <a:lnTo>
                      <a:pt x="367" y="932"/>
                    </a:lnTo>
                    <a:lnTo>
                      <a:pt x="365" y="934"/>
                    </a:lnTo>
                    <a:lnTo>
                      <a:pt x="365" y="938"/>
                    </a:lnTo>
                    <a:lnTo>
                      <a:pt x="364" y="939"/>
                    </a:lnTo>
                    <a:lnTo>
                      <a:pt x="363" y="942"/>
                    </a:lnTo>
                    <a:lnTo>
                      <a:pt x="359" y="942"/>
                    </a:lnTo>
                    <a:lnTo>
                      <a:pt x="357" y="944"/>
                    </a:lnTo>
                    <a:lnTo>
                      <a:pt x="355" y="947"/>
                    </a:lnTo>
                    <a:lnTo>
                      <a:pt x="354" y="948"/>
                    </a:lnTo>
                    <a:lnTo>
                      <a:pt x="352" y="953"/>
                    </a:lnTo>
                    <a:lnTo>
                      <a:pt x="347" y="953"/>
                    </a:lnTo>
                    <a:lnTo>
                      <a:pt x="342" y="958"/>
                    </a:lnTo>
                    <a:lnTo>
                      <a:pt x="340" y="961"/>
                    </a:lnTo>
                    <a:lnTo>
                      <a:pt x="338" y="963"/>
                    </a:lnTo>
                    <a:lnTo>
                      <a:pt x="338" y="966"/>
                    </a:lnTo>
                    <a:lnTo>
                      <a:pt x="330" y="967"/>
                    </a:lnTo>
                    <a:lnTo>
                      <a:pt x="320" y="970"/>
                    </a:lnTo>
                    <a:lnTo>
                      <a:pt x="311" y="972"/>
                    </a:lnTo>
                    <a:lnTo>
                      <a:pt x="304" y="976"/>
                    </a:lnTo>
                    <a:lnTo>
                      <a:pt x="301" y="981"/>
                    </a:lnTo>
                    <a:lnTo>
                      <a:pt x="303" y="983"/>
                    </a:lnTo>
                    <a:lnTo>
                      <a:pt x="304" y="985"/>
                    </a:lnTo>
                    <a:lnTo>
                      <a:pt x="271" y="995"/>
                    </a:lnTo>
                    <a:lnTo>
                      <a:pt x="266" y="997"/>
                    </a:lnTo>
                    <a:lnTo>
                      <a:pt x="259" y="1002"/>
                    </a:lnTo>
                    <a:lnTo>
                      <a:pt x="251" y="1006"/>
                    </a:lnTo>
                    <a:lnTo>
                      <a:pt x="245" y="1010"/>
                    </a:lnTo>
                    <a:lnTo>
                      <a:pt x="232" y="1010"/>
                    </a:lnTo>
                    <a:lnTo>
                      <a:pt x="229" y="1012"/>
                    </a:lnTo>
                    <a:lnTo>
                      <a:pt x="226" y="1015"/>
                    </a:lnTo>
                    <a:lnTo>
                      <a:pt x="221" y="1017"/>
                    </a:lnTo>
                    <a:lnTo>
                      <a:pt x="216" y="1017"/>
                    </a:lnTo>
                    <a:lnTo>
                      <a:pt x="214" y="1019"/>
                    </a:lnTo>
                    <a:lnTo>
                      <a:pt x="212" y="1019"/>
                    </a:lnTo>
                    <a:lnTo>
                      <a:pt x="202" y="1014"/>
                    </a:lnTo>
                    <a:lnTo>
                      <a:pt x="201" y="1014"/>
                    </a:lnTo>
                    <a:lnTo>
                      <a:pt x="202" y="1012"/>
                    </a:lnTo>
                    <a:lnTo>
                      <a:pt x="202" y="1011"/>
                    </a:lnTo>
                    <a:lnTo>
                      <a:pt x="196" y="998"/>
                    </a:lnTo>
                    <a:lnTo>
                      <a:pt x="194" y="988"/>
                    </a:lnTo>
                    <a:lnTo>
                      <a:pt x="191" y="986"/>
                    </a:lnTo>
                    <a:lnTo>
                      <a:pt x="191" y="980"/>
                    </a:lnTo>
                    <a:lnTo>
                      <a:pt x="192" y="977"/>
                    </a:lnTo>
                    <a:lnTo>
                      <a:pt x="192" y="968"/>
                    </a:lnTo>
                    <a:lnTo>
                      <a:pt x="191" y="966"/>
                    </a:lnTo>
                    <a:lnTo>
                      <a:pt x="189" y="963"/>
                    </a:lnTo>
                    <a:lnTo>
                      <a:pt x="186" y="962"/>
                    </a:lnTo>
                    <a:lnTo>
                      <a:pt x="178" y="954"/>
                    </a:lnTo>
                    <a:lnTo>
                      <a:pt x="173" y="947"/>
                    </a:lnTo>
                    <a:lnTo>
                      <a:pt x="168" y="938"/>
                    </a:lnTo>
                    <a:lnTo>
                      <a:pt x="167" y="931"/>
                    </a:lnTo>
                    <a:lnTo>
                      <a:pt x="156" y="925"/>
                    </a:lnTo>
                    <a:lnTo>
                      <a:pt x="151" y="917"/>
                    </a:lnTo>
                    <a:lnTo>
                      <a:pt x="150" y="903"/>
                    </a:lnTo>
                    <a:lnTo>
                      <a:pt x="150" y="899"/>
                    </a:lnTo>
                    <a:lnTo>
                      <a:pt x="148" y="895"/>
                    </a:lnTo>
                    <a:lnTo>
                      <a:pt x="145" y="888"/>
                    </a:lnTo>
                    <a:lnTo>
                      <a:pt x="143" y="884"/>
                    </a:lnTo>
                    <a:lnTo>
                      <a:pt x="141" y="883"/>
                    </a:lnTo>
                    <a:lnTo>
                      <a:pt x="136" y="878"/>
                    </a:lnTo>
                    <a:lnTo>
                      <a:pt x="131" y="878"/>
                    </a:lnTo>
                    <a:lnTo>
                      <a:pt x="130" y="876"/>
                    </a:lnTo>
                    <a:lnTo>
                      <a:pt x="128" y="874"/>
                    </a:lnTo>
                    <a:lnTo>
                      <a:pt x="128" y="869"/>
                    </a:lnTo>
                    <a:lnTo>
                      <a:pt x="127" y="868"/>
                    </a:lnTo>
                    <a:lnTo>
                      <a:pt x="127" y="865"/>
                    </a:lnTo>
                    <a:lnTo>
                      <a:pt x="126" y="861"/>
                    </a:lnTo>
                    <a:lnTo>
                      <a:pt x="121" y="856"/>
                    </a:lnTo>
                    <a:lnTo>
                      <a:pt x="108" y="836"/>
                    </a:lnTo>
                    <a:lnTo>
                      <a:pt x="107" y="835"/>
                    </a:lnTo>
                    <a:lnTo>
                      <a:pt x="106" y="832"/>
                    </a:lnTo>
                    <a:lnTo>
                      <a:pt x="101" y="827"/>
                    </a:lnTo>
                    <a:lnTo>
                      <a:pt x="101" y="824"/>
                    </a:lnTo>
                    <a:lnTo>
                      <a:pt x="102" y="820"/>
                    </a:lnTo>
                    <a:lnTo>
                      <a:pt x="102" y="816"/>
                    </a:lnTo>
                    <a:lnTo>
                      <a:pt x="103" y="812"/>
                    </a:lnTo>
                    <a:lnTo>
                      <a:pt x="103" y="809"/>
                    </a:lnTo>
                    <a:lnTo>
                      <a:pt x="94" y="787"/>
                    </a:lnTo>
                    <a:lnTo>
                      <a:pt x="94" y="786"/>
                    </a:lnTo>
                    <a:lnTo>
                      <a:pt x="97" y="783"/>
                    </a:lnTo>
                    <a:lnTo>
                      <a:pt x="98" y="783"/>
                    </a:lnTo>
                    <a:lnTo>
                      <a:pt x="98" y="782"/>
                    </a:lnTo>
                    <a:lnTo>
                      <a:pt x="102" y="771"/>
                    </a:lnTo>
                    <a:lnTo>
                      <a:pt x="104" y="761"/>
                    </a:lnTo>
                    <a:lnTo>
                      <a:pt x="107" y="756"/>
                    </a:lnTo>
                    <a:lnTo>
                      <a:pt x="111" y="751"/>
                    </a:lnTo>
                    <a:lnTo>
                      <a:pt x="114" y="747"/>
                    </a:lnTo>
                    <a:lnTo>
                      <a:pt x="116" y="741"/>
                    </a:lnTo>
                    <a:lnTo>
                      <a:pt x="116" y="736"/>
                    </a:lnTo>
                    <a:lnTo>
                      <a:pt x="114" y="732"/>
                    </a:lnTo>
                    <a:lnTo>
                      <a:pt x="113" y="727"/>
                    </a:lnTo>
                    <a:lnTo>
                      <a:pt x="113" y="722"/>
                    </a:lnTo>
                    <a:lnTo>
                      <a:pt x="114" y="720"/>
                    </a:lnTo>
                    <a:lnTo>
                      <a:pt x="116" y="720"/>
                    </a:lnTo>
                    <a:lnTo>
                      <a:pt x="116" y="715"/>
                    </a:lnTo>
                    <a:lnTo>
                      <a:pt x="114" y="717"/>
                    </a:lnTo>
                    <a:lnTo>
                      <a:pt x="112" y="718"/>
                    </a:lnTo>
                    <a:lnTo>
                      <a:pt x="111" y="719"/>
                    </a:lnTo>
                    <a:lnTo>
                      <a:pt x="104" y="719"/>
                    </a:lnTo>
                    <a:lnTo>
                      <a:pt x="102" y="718"/>
                    </a:lnTo>
                    <a:lnTo>
                      <a:pt x="101" y="715"/>
                    </a:lnTo>
                    <a:lnTo>
                      <a:pt x="96" y="719"/>
                    </a:lnTo>
                    <a:lnTo>
                      <a:pt x="92" y="722"/>
                    </a:lnTo>
                    <a:lnTo>
                      <a:pt x="87" y="724"/>
                    </a:lnTo>
                    <a:lnTo>
                      <a:pt x="79" y="726"/>
                    </a:lnTo>
                    <a:lnTo>
                      <a:pt x="74" y="724"/>
                    </a:lnTo>
                    <a:lnTo>
                      <a:pt x="69" y="720"/>
                    </a:lnTo>
                    <a:lnTo>
                      <a:pt x="66" y="717"/>
                    </a:lnTo>
                    <a:lnTo>
                      <a:pt x="59" y="715"/>
                    </a:lnTo>
                    <a:lnTo>
                      <a:pt x="57" y="715"/>
                    </a:lnTo>
                    <a:lnTo>
                      <a:pt x="54" y="717"/>
                    </a:lnTo>
                    <a:lnTo>
                      <a:pt x="53" y="719"/>
                    </a:lnTo>
                    <a:lnTo>
                      <a:pt x="50" y="722"/>
                    </a:lnTo>
                    <a:lnTo>
                      <a:pt x="49" y="724"/>
                    </a:lnTo>
                    <a:lnTo>
                      <a:pt x="48" y="726"/>
                    </a:lnTo>
                    <a:lnTo>
                      <a:pt x="45" y="726"/>
                    </a:lnTo>
                    <a:lnTo>
                      <a:pt x="40" y="724"/>
                    </a:lnTo>
                    <a:lnTo>
                      <a:pt x="35" y="720"/>
                    </a:lnTo>
                    <a:lnTo>
                      <a:pt x="30" y="718"/>
                    </a:lnTo>
                    <a:lnTo>
                      <a:pt x="22" y="718"/>
                    </a:lnTo>
                    <a:lnTo>
                      <a:pt x="24" y="715"/>
                    </a:lnTo>
                    <a:lnTo>
                      <a:pt x="23" y="714"/>
                    </a:lnTo>
                    <a:lnTo>
                      <a:pt x="20" y="713"/>
                    </a:lnTo>
                    <a:lnTo>
                      <a:pt x="18" y="710"/>
                    </a:lnTo>
                    <a:lnTo>
                      <a:pt x="15" y="709"/>
                    </a:lnTo>
                    <a:lnTo>
                      <a:pt x="13" y="704"/>
                    </a:lnTo>
                    <a:lnTo>
                      <a:pt x="14" y="703"/>
                    </a:lnTo>
                    <a:lnTo>
                      <a:pt x="12" y="700"/>
                    </a:lnTo>
                    <a:lnTo>
                      <a:pt x="8" y="698"/>
                    </a:lnTo>
                    <a:lnTo>
                      <a:pt x="0" y="695"/>
                    </a:lnTo>
                    <a:lnTo>
                      <a:pt x="4" y="692"/>
                    </a:lnTo>
                    <a:lnTo>
                      <a:pt x="7" y="690"/>
                    </a:lnTo>
                    <a:lnTo>
                      <a:pt x="8" y="689"/>
                    </a:lnTo>
                    <a:lnTo>
                      <a:pt x="9" y="687"/>
                    </a:lnTo>
                    <a:lnTo>
                      <a:pt x="9" y="679"/>
                    </a:lnTo>
                    <a:lnTo>
                      <a:pt x="4" y="679"/>
                    </a:lnTo>
                    <a:lnTo>
                      <a:pt x="2" y="678"/>
                    </a:lnTo>
                    <a:lnTo>
                      <a:pt x="2" y="676"/>
                    </a:lnTo>
                    <a:lnTo>
                      <a:pt x="4" y="671"/>
                    </a:lnTo>
                    <a:lnTo>
                      <a:pt x="9" y="668"/>
                    </a:lnTo>
                    <a:lnTo>
                      <a:pt x="27" y="665"/>
                    </a:lnTo>
                    <a:lnTo>
                      <a:pt x="34" y="664"/>
                    </a:lnTo>
                    <a:lnTo>
                      <a:pt x="39" y="663"/>
                    </a:lnTo>
                    <a:lnTo>
                      <a:pt x="37" y="660"/>
                    </a:lnTo>
                    <a:lnTo>
                      <a:pt x="35" y="660"/>
                    </a:lnTo>
                    <a:lnTo>
                      <a:pt x="35" y="658"/>
                    </a:lnTo>
                    <a:lnTo>
                      <a:pt x="38" y="656"/>
                    </a:lnTo>
                    <a:lnTo>
                      <a:pt x="62" y="656"/>
                    </a:lnTo>
                    <a:lnTo>
                      <a:pt x="64" y="654"/>
                    </a:lnTo>
                    <a:lnTo>
                      <a:pt x="68" y="653"/>
                    </a:lnTo>
                    <a:lnTo>
                      <a:pt x="72" y="650"/>
                    </a:lnTo>
                    <a:lnTo>
                      <a:pt x="74" y="648"/>
                    </a:lnTo>
                    <a:lnTo>
                      <a:pt x="81" y="646"/>
                    </a:lnTo>
                    <a:lnTo>
                      <a:pt x="89" y="645"/>
                    </a:lnTo>
                    <a:lnTo>
                      <a:pt x="98" y="645"/>
                    </a:lnTo>
                    <a:lnTo>
                      <a:pt x="104" y="646"/>
                    </a:lnTo>
                    <a:lnTo>
                      <a:pt x="112" y="649"/>
                    </a:lnTo>
                    <a:lnTo>
                      <a:pt x="118" y="650"/>
                    </a:lnTo>
                    <a:lnTo>
                      <a:pt x="121" y="654"/>
                    </a:lnTo>
                    <a:lnTo>
                      <a:pt x="127" y="656"/>
                    </a:lnTo>
                    <a:lnTo>
                      <a:pt x="133" y="658"/>
                    </a:lnTo>
                    <a:lnTo>
                      <a:pt x="138" y="659"/>
                    </a:lnTo>
                    <a:lnTo>
                      <a:pt x="162" y="659"/>
                    </a:lnTo>
                    <a:lnTo>
                      <a:pt x="168" y="658"/>
                    </a:lnTo>
                    <a:lnTo>
                      <a:pt x="175" y="653"/>
                    </a:lnTo>
                    <a:lnTo>
                      <a:pt x="181" y="649"/>
                    </a:lnTo>
                    <a:lnTo>
                      <a:pt x="190" y="648"/>
                    </a:lnTo>
                    <a:lnTo>
                      <a:pt x="195" y="648"/>
                    </a:lnTo>
                    <a:lnTo>
                      <a:pt x="200" y="650"/>
                    </a:lnTo>
                    <a:lnTo>
                      <a:pt x="202" y="653"/>
                    </a:lnTo>
                    <a:lnTo>
                      <a:pt x="202" y="655"/>
                    </a:lnTo>
                    <a:lnTo>
                      <a:pt x="205" y="660"/>
                    </a:lnTo>
                    <a:lnTo>
                      <a:pt x="206" y="664"/>
                    </a:lnTo>
                    <a:lnTo>
                      <a:pt x="209" y="666"/>
                    </a:lnTo>
                    <a:lnTo>
                      <a:pt x="214" y="669"/>
                    </a:lnTo>
                    <a:lnTo>
                      <a:pt x="215" y="670"/>
                    </a:lnTo>
                    <a:lnTo>
                      <a:pt x="216" y="670"/>
                    </a:lnTo>
                    <a:lnTo>
                      <a:pt x="221" y="674"/>
                    </a:lnTo>
                    <a:lnTo>
                      <a:pt x="225" y="679"/>
                    </a:lnTo>
                    <a:lnTo>
                      <a:pt x="230" y="683"/>
                    </a:lnTo>
                    <a:lnTo>
                      <a:pt x="236" y="685"/>
                    </a:lnTo>
                    <a:lnTo>
                      <a:pt x="240" y="685"/>
                    </a:lnTo>
                    <a:lnTo>
                      <a:pt x="242" y="684"/>
                    </a:lnTo>
                    <a:lnTo>
                      <a:pt x="244" y="681"/>
                    </a:lnTo>
                    <a:lnTo>
                      <a:pt x="249" y="676"/>
                    </a:lnTo>
                    <a:lnTo>
                      <a:pt x="251" y="675"/>
                    </a:lnTo>
                    <a:lnTo>
                      <a:pt x="252" y="675"/>
                    </a:lnTo>
                    <a:lnTo>
                      <a:pt x="254" y="674"/>
                    </a:lnTo>
                    <a:lnTo>
                      <a:pt x="256" y="674"/>
                    </a:lnTo>
                    <a:lnTo>
                      <a:pt x="258" y="676"/>
                    </a:lnTo>
                    <a:lnTo>
                      <a:pt x="258" y="678"/>
                    </a:lnTo>
                    <a:lnTo>
                      <a:pt x="259" y="680"/>
                    </a:lnTo>
                    <a:lnTo>
                      <a:pt x="260" y="681"/>
                    </a:lnTo>
                    <a:lnTo>
                      <a:pt x="260" y="687"/>
                    </a:lnTo>
                    <a:lnTo>
                      <a:pt x="265" y="692"/>
                    </a:lnTo>
                    <a:lnTo>
                      <a:pt x="266" y="694"/>
                    </a:lnTo>
                    <a:lnTo>
                      <a:pt x="266" y="702"/>
                    </a:lnTo>
                    <a:lnTo>
                      <a:pt x="269" y="707"/>
                    </a:lnTo>
                    <a:lnTo>
                      <a:pt x="279" y="707"/>
                    </a:lnTo>
                    <a:lnTo>
                      <a:pt x="281" y="708"/>
                    </a:lnTo>
                    <a:lnTo>
                      <a:pt x="283" y="710"/>
                    </a:lnTo>
                    <a:lnTo>
                      <a:pt x="284" y="712"/>
                    </a:lnTo>
                    <a:lnTo>
                      <a:pt x="285" y="714"/>
                    </a:lnTo>
                    <a:lnTo>
                      <a:pt x="290" y="717"/>
                    </a:lnTo>
                    <a:lnTo>
                      <a:pt x="304" y="717"/>
                    </a:lnTo>
                    <a:lnTo>
                      <a:pt x="315" y="715"/>
                    </a:lnTo>
                    <a:lnTo>
                      <a:pt x="324" y="714"/>
                    </a:lnTo>
                    <a:lnTo>
                      <a:pt x="324" y="707"/>
                    </a:lnTo>
                    <a:lnTo>
                      <a:pt x="319" y="702"/>
                    </a:lnTo>
                    <a:lnTo>
                      <a:pt x="319" y="697"/>
                    </a:lnTo>
                    <a:lnTo>
                      <a:pt x="322" y="694"/>
                    </a:lnTo>
                    <a:lnTo>
                      <a:pt x="323" y="692"/>
                    </a:lnTo>
                    <a:lnTo>
                      <a:pt x="323" y="689"/>
                    </a:lnTo>
                    <a:lnTo>
                      <a:pt x="322" y="684"/>
                    </a:lnTo>
                    <a:lnTo>
                      <a:pt x="320" y="680"/>
                    </a:lnTo>
                    <a:lnTo>
                      <a:pt x="316" y="676"/>
                    </a:lnTo>
                    <a:lnTo>
                      <a:pt x="313" y="674"/>
                    </a:lnTo>
                    <a:lnTo>
                      <a:pt x="308" y="673"/>
                    </a:lnTo>
                    <a:lnTo>
                      <a:pt x="309" y="668"/>
                    </a:lnTo>
                    <a:lnTo>
                      <a:pt x="314" y="663"/>
                    </a:lnTo>
                    <a:lnTo>
                      <a:pt x="316" y="661"/>
                    </a:lnTo>
                    <a:lnTo>
                      <a:pt x="328" y="661"/>
                    </a:lnTo>
                    <a:lnTo>
                      <a:pt x="327" y="659"/>
                    </a:lnTo>
                    <a:lnTo>
                      <a:pt x="325" y="655"/>
                    </a:lnTo>
                    <a:lnTo>
                      <a:pt x="323" y="650"/>
                    </a:lnTo>
                    <a:lnTo>
                      <a:pt x="322" y="646"/>
                    </a:lnTo>
                    <a:lnTo>
                      <a:pt x="319" y="646"/>
                    </a:lnTo>
                    <a:lnTo>
                      <a:pt x="316" y="648"/>
                    </a:lnTo>
                    <a:lnTo>
                      <a:pt x="314" y="650"/>
                    </a:lnTo>
                    <a:lnTo>
                      <a:pt x="310" y="651"/>
                    </a:lnTo>
                    <a:lnTo>
                      <a:pt x="308" y="653"/>
                    </a:lnTo>
                    <a:lnTo>
                      <a:pt x="306" y="642"/>
                    </a:lnTo>
                    <a:lnTo>
                      <a:pt x="301" y="634"/>
                    </a:lnTo>
                    <a:lnTo>
                      <a:pt x="295" y="626"/>
                    </a:lnTo>
                    <a:lnTo>
                      <a:pt x="289" y="617"/>
                    </a:lnTo>
                    <a:lnTo>
                      <a:pt x="288" y="616"/>
                    </a:lnTo>
                    <a:lnTo>
                      <a:pt x="285" y="615"/>
                    </a:lnTo>
                    <a:lnTo>
                      <a:pt x="280" y="610"/>
                    </a:lnTo>
                    <a:lnTo>
                      <a:pt x="280" y="606"/>
                    </a:lnTo>
                    <a:lnTo>
                      <a:pt x="284" y="605"/>
                    </a:lnTo>
                    <a:lnTo>
                      <a:pt x="290" y="601"/>
                    </a:lnTo>
                    <a:lnTo>
                      <a:pt x="299" y="597"/>
                    </a:lnTo>
                    <a:lnTo>
                      <a:pt x="308" y="596"/>
                    </a:lnTo>
                    <a:lnTo>
                      <a:pt x="315" y="597"/>
                    </a:lnTo>
                    <a:lnTo>
                      <a:pt x="323" y="597"/>
                    </a:lnTo>
                    <a:lnTo>
                      <a:pt x="329" y="595"/>
                    </a:lnTo>
                    <a:lnTo>
                      <a:pt x="328" y="592"/>
                    </a:lnTo>
                    <a:lnTo>
                      <a:pt x="325" y="590"/>
                    </a:lnTo>
                    <a:lnTo>
                      <a:pt x="325" y="583"/>
                    </a:lnTo>
                    <a:lnTo>
                      <a:pt x="328" y="582"/>
                    </a:lnTo>
                    <a:lnTo>
                      <a:pt x="328" y="585"/>
                    </a:lnTo>
                    <a:lnTo>
                      <a:pt x="329" y="585"/>
                    </a:lnTo>
                    <a:lnTo>
                      <a:pt x="329" y="586"/>
                    </a:lnTo>
                    <a:lnTo>
                      <a:pt x="330" y="587"/>
                    </a:lnTo>
                    <a:lnTo>
                      <a:pt x="334" y="588"/>
                    </a:lnTo>
                    <a:lnTo>
                      <a:pt x="337" y="590"/>
                    </a:lnTo>
                    <a:lnTo>
                      <a:pt x="338" y="590"/>
                    </a:lnTo>
                    <a:lnTo>
                      <a:pt x="342" y="587"/>
                    </a:lnTo>
                    <a:lnTo>
                      <a:pt x="342" y="586"/>
                    </a:lnTo>
                    <a:lnTo>
                      <a:pt x="344" y="583"/>
                    </a:lnTo>
                    <a:lnTo>
                      <a:pt x="347" y="583"/>
                    </a:lnTo>
                    <a:lnTo>
                      <a:pt x="348" y="582"/>
                    </a:lnTo>
                    <a:lnTo>
                      <a:pt x="349" y="582"/>
                    </a:lnTo>
                    <a:lnTo>
                      <a:pt x="350" y="583"/>
                    </a:lnTo>
                    <a:lnTo>
                      <a:pt x="352" y="582"/>
                    </a:lnTo>
                    <a:lnTo>
                      <a:pt x="353" y="583"/>
                    </a:lnTo>
                    <a:lnTo>
                      <a:pt x="355" y="585"/>
                    </a:lnTo>
                    <a:lnTo>
                      <a:pt x="358" y="583"/>
                    </a:lnTo>
                    <a:lnTo>
                      <a:pt x="359" y="582"/>
                    </a:lnTo>
                    <a:lnTo>
                      <a:pt x="362" y="582"/>
                    </a:lnTo>
                    <a:lnTo>
                      <a:pt x="363" y="581"/>
                    </a:lnTo>
                    <a:lnTo>
                      <a:pt x="365" y="582"/>
                    </a:lnTo>
                    <a:lnTo>
                      <a:pt x="367" y="583"/>
                    </a:lnTo>
                    <a:lnTo>
                      <a:pt x="367" y="587"/>
                    </a:lnTo>
                    <a:lnTo>
                      <a:pt x="368" y="587"/>
                    </a:lnTo>
                    <a:lnTo>
                      <a:pt x="369" y="588"/>
                    </a:lnTo>
                    <a:lnTo>
                      <a:pt x="373" y="588"/>
                    </a:lnTo>
                    <a:lnTo>
                      <a:pt x="375" y="590"/>
                    </a:lnTo>
                    <a:lnTo>
                      <a:pt x="375" y="591"/>
                    </a:lnTo>
                    <a:lnTo>
                      <a:pt x="379" y="591"/>
                    </a:lnTo>
                    <a:lnTo>
                      <a:pt x="380" y="590"/>
                    </a:lnTo>
                    <a:lnTo>
                      <a:pt x="382" y="587"/>
                    </a:lnTo>
                    <a:lnTo>
                      <a:pt x="383" y="586"/>
                    </a:lnTo>
                    <a:lnTo>
                      <a:pt x="385" y="588"/>
                    </a:lnTo>
                    <a:lnTo>
                      <a:pt x="389" y="590"/>
                    </a:lnTo>
                    <a:lnTo>
                      <a:pt x="392" y="588"/>
                    </a:lnTo>
                    <a:lnTo>
                      <a:pt x="393" y="587"/>
                    </a:lnTo>
                    <a:lnTo>
                      <a:pt x="397" y="587"/>
                    </a:lnTo>
                    <a:lnTo>
                      <a:pt x="398" y="580"/>
                    </a:lnTo>
                    <a:lnTo>
                      <a:pt x="399" y="578"/>
                    </a:lnTo>
                    <a:lnTo>
                      <a:pt x="398" y="577"/>
                    </a:lnTo>
                    <a:lnTo>
                      <a:pt x="398" y="576"/>
                    </a:lnTo>
                    <a:lnTo>
                      <a:pt x="392" y="576"/>
                    </a:lnTo>
                    <a:lnTo>
                      <a:pt x="391" y="575"/>
                    </a:lnTo>
                    <a:lnTo>
                      <a:pt x="391" y="573"/>
                    </a:lnTo>
                    <a:lnTo>
                      <a:pt x="387" y="572"/>
                    </a:lnTo>
                    <a:lnTo>
                      <a:pt x="385" y="572"/>
                    </a:lnTo>
                    <a:lnTo>
                      <a:pt x="385" y="570"/>
                    </a:lnTo>
                    <a:lnTo>
                      <a:pt x="382" y="568"/>
                    </a:lnTo>
                    <a:lnTo>
                      <a:pt x="382" y="567"/>
                    </a:lnTo>
                    <a:lnTo>
                      <a:pt x="380" y="562"/>
                    </a:lnTo>
                    <a:lnTo>
                      <a:pt x="379" y="559"/>
                    </a:lnTo>
                    <a:lnTo>
                      <a:pt x="373" y="559"/>
                    </a:lnTo>
                    <a:lnTo>
                      <a:pt x="369" y="561"/>
                    </a:lnTo>
                    <a:lnTo>
                      <a:pt x="369" y="557"/>
                    </a:lnTo>
                    <a:lnTo>
                      <a:pt x="367" y="548"/>
                    </a:lnTo>
                    <a:lnTo>
                      <a:pt x="365" y="543"/>
                    </a:lnTo>
                    <a:lnTo>
                      <a:pt x="367" y="539"/>
                    </a:lnTo>
                    <a:lnTo>
                      <a:pt x="370" y="533"/>
                    </a:lnTo>
                    <a:lnTo>
                      <a:pt x="375" y="528"/>
                    </a:lnTo>
                    <a:lnTo>
                      <a:pt x="377" y="520"/>
                    </a:lnTo>
                    <a:lnTo>
                      <a:pt x="378" y="518"/>
                    </a:lnTo>
                    <a:lnTo>
                      <a:pt x="375" y="517"/>
                    </a:lnTo>
                    <a:lnTo>
                      <a:pt x="368" y="520"/>
                    </a:lnTo>
                    <a:lnTo>
                      <a:pt x="364" y="524"/>
                    </a:lnTo>
                    <a:lnTo>
                      <a:pt x="355" y="522"/>
                    </a:lnTo>
                    <a:lnTo>
                      <a:pt x="352" y="515"/>
                    </a:lnTo>
                    <a:lnTo>
                      <a:pt x="349" y="508"/>
                    </a:lnTo>
                    <a:lnTo>
                      <a:pt x="353" y="505"/>
                    </a:lnTo>
                    <a:lnTo>
                      <a:pt x="358" y="509"/>
                    </a:lnTo>
                    <a:lnTo>
                      <a:pt x="365" y="509"/>
                    </a:lnTo>
                    <a:lnTo>
                      <a:pt x="369" y="507"/>
                    </a:lnTo>
                    <a:lnTo>
                      <a:pt x="370" y="500"/>
                    </a:lnTo>
                    <a:lnTo>
                      <a:pt x="370" y="493"/>
                    </a:lnTo>
                    <a:lnTo>
                      <a:pt x="365" y="492"/>
                    </a:lnTo>
                    <a:lnTo>
                      <a:pt x="362" y="493"/>
                    </a:lnTo>
                    <a:lnTo>
                      <a:pt x="355" y="492"/>
                    </a:lnTo>
                    <a:lnTo>
                      <a:pt x="352" y="485"/>
                    </a:lnTo>
                    <a:lnTo>
                      <a:pt x="352" y="478"/>
                    </a:lnTo>
                    <a:lnTo>
                      <a:pt x="355" y="470"/>
                    </a:lnTo>
                    <a:lnTo>
                      <a:pt x="359" y="459"/>
                    </a:lnTo>
                    <a:lnTo>
                      <a:pt x="365" y="454"/>
                    </a:lnTo>
                    <a:lnTo>
                      <a:pt x="370" y="446"/>
                    </a:lnTo>
                    <a:lnTo>
                      <a:pt x="372" y="441"/>
                    </a:lnTo>
                    <a:lnTo>
                      <a:pt x="369" y="434"/>
                    </a:lnTo>
                    <a:lnTo>
                      <a:pt x="363" y="427"/>
                    </a:lnTo>
                    <a:lnTo>
                      <a:pt x="360" y="424"/>
                    </a:lnTo>
                    <a:lnTo>
                      <a:pt x="363" y="421"/>
                    </a:lnTo>
                    <a:lnTo>
                      <a:pt x="360" y="416"/>
                    </a:lnTo>
                    <a:lnTo>
                      <a:pt x="363" y="415"/>
                    </a:lnTo>
                    <a:lnTo>
                      <a:pt x="367" y="412"/>
                    </a:lnTo>
                    <a:lnTo>
                      <a:pt x="372" y="402"/>
                    </a:lnTo>
                    <a:lnTo>
                      <a:pt x="370" y="395"/>
                    </a:lnTo>
                    <a:lnTo>
                      <a:pt x="367" y="390"/>
                    </a:lnTo>
                    <a:lnTo>
                      <a:pt x="367" y="385"/>
                    </a:lnTo>
                    <a:lnTo>
                      <a:pt x="370" y="386"/>
                    </a:lnTo>
                    <a:lnTo>
                      <a:pt x="372" y="382"/>
                    </a:lnTo>
                    <a:lnTo>
                      <a:pt x="370" y="377"/>
                    </a:lnTo>
                    <a:lnTo>
                      <a:pt x="370" y="373"/>
                    </a:lnTo>
                    <a:lnTo>
                      <a:pt x="369" y="366"/>
                    </a:lnTo>
                    <a:lnTo>
                      <a:pt x="369" y="365"/>
                    </a:lnTo>
                    <a:lnTo>
                      <a:pt x="370" y="357"/>
                    </a:lnTo>
                    <a:lnTo>
                      <a:pt x="369" y="352"/>
                    </a:lnTo>
                    <a:lnTo>
                      <a:pt x="368" y="354"/>
                    </a:lnTo>
                    <a:lnTo>
                      <a:pt x="367" y="354"/>
                    </a:lnTo>
                    <a:lnTo>
                      <a:pt x="367" y="352"/>
                    </a:lnTo>
                    <a:lnTo>
                      <a:pt x="372" y="339"/>
                    </a:lnTo>
                    <a:lnTo>
                      <a:pt x="370" y="329"/>
                    </a:lnTo>
                    <a:lnTo>
                      <a:pt x="373" y="323"/>
                    </a:lnTo>
                    <a:lnTo>
                      <a:pt x="374" y="317"/>
                    </a:lnTo>
                    <a:lnTo>
                      <a:pt x="377" y="310"/>
                    </a:lnTo>
                    <a:lnTo>
                      <a:pt x="375" y="305"/>
                    </a:lnTo>
                    <a:lnTo>
                      <a:pt x="377" y="302"/>
                    </a:lnTo>
                    <a:lnTo>
                      <a:pt x="380" y="300"/>
                    </a:lnTo>
                    <a:lnTo>
                      <a:pt x="385" y="300"/>
                    </a:lnTo>
                    <a:lnTo>
                      <a:pt x="391" y="297"/>
                    </a:lnTo>
                    <a:lnTo>
                      <a:pt x="396" y="288"/>
                    </a:lnTo>
                    <a:lnTo>
                      <a:pt x="404" y="281"/>
                    </a:lnTo>
                    <a:lnTo>
                      <a:pt x="414" y="273"/>
                    </a:lnTo>
                    <a:lnTo>
                      <a:pt x="417" y="264"/>
                    </a:lnTo>
                    <a:lnTo>
                      <a:pt x="422" y="256"/>
                    </a:lnTo>
                    <a:lnTo>
                      <a:pt x="427" y="255"/>
                    </a:lnTo>
                    <a:lnTo>
                      <a:pt x="433" y="251"/>
                    </a:lnTo>
                    <a:lnTo>
                      <a:pt x="436" y="246"/>
                    </a:lnTo>
                    <a:lnTo>
                      <a:pt x="436" y="243"/>
                    </a:lnTo>
                    <a:lnTo>
                      <a:pt x="438" y="241"/>
                    </a:lnTo>
                    <a:lnTo>
                      <a:pt x="441" y="241"/>
                    </a:lnTo>
                    <a:lnTo>
                      <a:pt x="442" y="235"/>
                    </a:lnTo>
                    <a:lnTo>
                      <a:pt x="442" y="225"/>
                    </a:lnTo>
                    <a:lnTo>
                      <a:pt x="436" y="225"/>
                    </a:lnTo>
                    <a:lnTo>
                      <a:pt x="432" y="221"/>
                    </a:lnTo>
                    <a:lnTo>
                      <a:pt x="432" y="215"/>
                    </a:lnTo>
                    <a:lnTo>
                      <a:pt x="434" y="212"/>
                    </a:lnTo>
                    <a:lnTo>
                      <a:pt x="436" y="205"/>
                    </a:lnTo>
                    <a:lnTo>
                      <a:pt x="432" y="200"/>
                    </a:lnTo>
                    <a:lnTo>
                      <a:pt x="429" y="195"/>
                    </a:lnTo>
                    <a:lnTo>
                      <a:pt x="431" y="188"/>
                    </a:lnTo>
                    <a:lnTo>
                      <a:pt x="429" y="183"/>
                    </a:lnTo>
                    <a:lnTo>
                      <a:pt x="428" y="181"/>
                    </a:lnTo>
                    <a:lnTo>
                      <a:pt x="431" y="182"/>
                    </a:lnTo>
                    <a:lnTo>
                      <a:pt x="434" y="183"/>
                    </a:lnTo>
                    <a:lnTo>
                      <a:pt x="437" y="183"/>
                    </a:lnTo>
                    <a:lnTo>
                      <a:pt x="444" y="186"/>
                    </a:lnTo>
                    <a:lnTo>
                      <a:pt x="462" y="195"/>
                    </a:lnTo>
                    <a:lnTo>
                      <a:pt x="471" y="200"/>
                    </a:lnTo>
                    <a:lnTo>
                      <a:pt x="480" y="204"/>
                    </a:lnTo>
                    <a:lnTo>
                      <a:pt x="487" y="206"/>
                    </a:lnTo>
                    <a:lnTo>
                      <a:pt x="492" y="207"/>
                    </a:lnTo>
                    <a:lnTo>
                      <a:pt x="495" y="206"/>
                    </a:lnTo>
                    <a:lnTo>
                      <a:pt x="495" y="202"/>
                    </a:lnTo>
                    <a:lnTo>
                      <a:pt x="490" y="193"/>
                    </a:lnTo>
                    <a:lnTo>
                      <a:pt x="482" y="186"/>
                    </a:lnTo>
                    <a:lnTo>
                      <a:pt x="477" y="176"/>
                    </a:lnTo>
                    <a:lnTo>
                      <a:pt x="472" y="165"/>
                    </a:lnTo>
                    <a:lnTo>
                      <a:pt x="471" y="152"/>
                    </a:lnTo>
                    <a:lnTo>
                      <a:pt x="473" y="143"/>
                    </a:lnTo>
                    <a:lnTo>
                      <a:pt x="480" y="134"/>
                    </a:lnTo>
                    <a:lnTo>
                      <a:pt x="490" y="124"/>
                    </a:lnTo>
                    <a:lnTo>
                      <a:pt x="500" y="117"/>
                    </a:lnTo>
                    <a:lnTo>
                      <a:pt x="511" y="112"/>
                    </a:lnTo>
                    <a:lnTo>
                      <a:pt x="521" y="112"/>
                    </a:lnTo>
                    <a:lnTo>
                      <a:pt x="534" y="115"/>
                    </a:lnTo>
                    <a:lnTo>
                      <a:pt x="540" y="118"/>
                    </a:lnTo>
                    <a:lnTo>
                      <a:pt x="541" y="122"/>
                    </a:lnTo>
                    <a:lnTo>
                      <a:pt x="539" y="127"/>
                    </a:lnTo>
                    <a:lnTo>
                      <a:pt x="535" y="132"/>
                    </a:lnTo>
                    <a:lnTo>
                      <a:pt x="534" y="138"/>
                    </a:lnTo>
                    <a:lnTo>
                      <a:pt x="534" y="146"/>
                    </a:lnTo>
                    <a:lnTo>
                      <a:pt x="535" y="158"/>
                    </a:lnTo>
                    <a:lnTo>
                      <a:pt x="537" y="172"/>
                    </a:lnTo>
                    <a:lnTo>
                      <a:pt x="540" y="187"/>
                    </a:lnTo>
                    <a:lnTo>
                      <a:pt x="544" y="200"/>
                    </a:lnTo>
                    <a:lnTo>
                      <a:pt x="549" y="209"/>
                    </a:lnTo>
                    <a:lnTo>
                      <a:pt x="555" y="212"/>
                    </a:lnTo>
                    <a:lnTo>
                      <a:pt x="559" y="211"/>
                    </a:lnTo>
                    <a:lnTo>
                      <a:pt x="559" y="206"/>
                    </a:lnTo>
                    <a:lnTo>
                      <a:pt x="557" y="200"/>
                    </a:lnTo>
                    <a:lnTo>
                      <a:pt x="554" y="192"/>
                    </a:lnTo>
                    <a:lnTo>
                      <a:pt x="551" y="185"/>
                    </a:lnTo>
                    <a:lnTo>
                      <a:pt x="550" y="177"/>
                    </a:lnTo>
                    <a:lnTo>
                      <a:pt x="556" y="165"/>
                    </a:lnTo>
                    <a:lnTo>
                      <a:pt x="556" y="157"/>
                    </a:lnTo>
                    <a:lnTo>
                      <a:pt x="552" y="149"/>
                    </a:lnTo>
                    <a:lnTo>
                      <a:pt x="547" y="143"/>
                    </a:lnTo>
                    <a:lnTo>
                      <a:pt x="544" y="136"/>
                    </a:lnTo>
                    <a:lnTo>
                      <a:pt x="554" y="131"/>
                    </a:lnTo>
                    <a:lnTo>
                      <a:pt x="561" y="122"/>
                    </a:lnTo>
                    <a:lnTo>
                      <a:pt x="565" y="112"/>
                    </a:lnTo>
                    <a:lnTo>
                      <a:pt x="567" y="115"/>
                    </a:lnTo>
                    <a:lnTo>
                      <a:pt x="569" y="122"/>
                    </a:lnTo>
                    <a:lnTo>
                      <a:pt x="570" y="127"/>
                    </a:lnTo>
                    <a:lnTo>
                      <a:pt x="572" y="133"/>
                    </a:lnTo>
                    <a:lnTo>
                      <a:pt x="575" y="136"/>
                    </a:lnTo>
                    <a:lnTo>
                      <a:pt x="579" y="137"/>
                    </a:lnTo>
                    <a:lnTo>
                      <a:pt x="585" y="133"/>
                    </a:lnTo>
                    <a:lnTo>
                      <a:pt x="593" y="124"/>
                    </a:lnTo>
                    <a:lnTo>
                      <a:pt x="606" y="124"/>
                    </a:lnTo>
                    <a:lnTo>
                      <a:pt x="616" y="126"/>
                    </a:lnTo>
                    <a:lnTo>
                      <a:pt x="624" y="127"/>
                    </a:lnTo>
                    <a:lnTo>
                      <a:pt x="629" y="127"/>
                    </a:lnTo>
                    <a:lnTo>
                      <a:pt x="634" y="124"/>
                    </a:lnTo>
                    <a:lnTo>
                      <a:pt x="631" y="119"/>
                    </a:lnTo>
                    <a:lnTo>
                      <a:pt x="630" y="114"/>
                    </a:lnTo>
                    <a:lnTo>
                      <a:pt x="629" y="110"/>
                    </a:lnTo>
                    <a:lnTo>
                      <a:pt x="628" y="108"/>
                    </a:lnTo>
                    <a:lnTo>
                      <a:pt x="630" y="99"/>
                    </a:lnTo>
                    <a:lnTo>
                      <a:pt x="638" y="94"/>
                    </a:lnTo>
                    <a:lnTo>
                      <a:pt x="649" y="90"/>
                    </a:lnTo>
                    <a:lnTo>
                      <a:pt x="660" y="89"/>
                    </a:lnTo>
                    <a:lnTo>
                      <a:pt x="692" y="89"/>
                    </a:lnTo>
                    <a:lnTo>
                      <a:pt x="697" y="87"/>
                    </a:lnTo>
                    <a:lnTo>
                      <a:pt x="702" y="80"/>
                    </a:lnTo>
                    <a:lnTo>
                      <a:pt x="705" y="73"/>
                    </a:lnTo>
                    <a:lnTo>
                      <a:pt x="709" y="66"/>
                    </a:lnTo>
                    <a:lnTo>
                      <a:pt x="725" y="55"/>
                    </a:lnTo>
                    <a:lnTo>
                      <a:pt x="746" y="46"/>
                    </a:lnTo>
                    <a:lnTo>
                      <a:pt x="766" y="41"/>
                    </a:lnTo>
                    <a:lnTo>
                      <a:pt x="783" y="37"/>
                    </a:lnTo>
                    <a:lnTo>
                      <a:pt x="800" y="35"/>
                    </a:lnTo>
                    <a:lnTo>
                      <a:pt x="810" y="32"/>
                    </a:lnTo>
                    <a:lnTo>
                      <a:pt x="810" y="37"/>
                    </a:lnTo>
                    <a:lnTo>
                      <a:pt x="815" y="40"/>
                    </a:lnTo>
                    <a:lnTo>
                      <a:pt x="823" y="40"/>
                    </a:lnTo>
                    <a:lnTo>
                      <a:pt x="832" y="37"/>
                    </a:lnTo>
                    <a:lnTo>
                      <a:pt x="852" y="30"/>
                    </a:lnTo>
                    <a:lnTo>
                      <a:pt x="865" y="24"/>
                    </a:lnTo>
                    <a:lnTo>
                      <a:pt x="871" y="17"/>
                    </a:lnTo>
                    <a:lnTo>
                      <a:pt x="879" y="11"/>
                    </a:lnTo>
                    <a:lnTo>
                      <a:pt x="886" y="6"/>
                    </a:lnTo>
                    <a:lnTo>
                      <a:pt x="895" y="1"/>
                    </a:lnTo>
                    <a:lnTo>
                      <a:pt x="9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88" name="Group 187"/>
            <p:cNvGrpSpPr/>
            <p:nvPr/>
          </p:nvGrpSpPr>
          <p:grpSpPr>
            <a:xfrm>
              <a:off x="3866185" y="2207096"/>
              <a:ext cx="1460778" cy="1330100"/>
              <a:chOff x="5531313" y="1788317"/>
              <a:chExt cx="1946110" cy="1772016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89" name="Freeform 1364"/>
              <p:cNvSpPr>
                <a:spLocks/>
              </p:cNvSpPr>
              <p:nvPr/>
            </p:nvSpPr>
            <p:spPr bwMode="auto">
              <a:xfrm>
                <a:off x="5531313" y="2942718"/>
                <a:ext cx="103627" cy="126425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37" y="0"/>
                  </a:cxn>
                  <a:cxn ang="0">
                    <a:pos x="44" y="3"/>
                  </a:cxn>
                  <a:cxn ang="0">
                    <a:pos x="47" y="7"/>
                  </a:cxn>
                  <a:cxn ang="0">
                    <a:pos x="49" y="9"/>
                  </a:cxn>
                  <a:cxn ang="0">
                    <a:pos x="50" y="13"/>
                  </a:cxn>
                  <a:cxn ang="0">
                    <a:pos x="50" y="18"/>
                  </a:cxn>
                  <a:cxn ang="0">
                    <a:pos x="48" y="19"/>
                  </a:cxn>
                  <a:cxn ang="0">
                    <a:pos x="47" y="20"/>
                  </a:cxn>
                  <a:cxn ang="0">
                    <a:pos x="45" y="20"/>
                  </a:cxn>
                  <a:cxn ang="0">
                    <a:pos x="43" y="22"/>
                  </a:cxn>
                  <a:cxn ang="0">
                    <a:pos x="43" y="39"/>
                  </a:cxn>
                  <a:cxn ang="0">
                    <a:pos x="44" y="42"/>
                  </a:cxn>
                  <a:cxn ang="0">
                    <a:pos x="44" y="47"/>
                  </a:cxn>
                  <a:cxn ang="0">
                    <a:pos x="43" y="48"/>
                  </a:cxn>
                  <a:cxn ang="0">
                    <a:pos x="38" y="51"/>
                  </a:cxn>
                  <a:cxn ang="0">
                    <a:pos x="32" y="51"/>
                  </a:cxn>
                  <a:cxn ang="0">
                    <a:pos x="28" y="52"/>
                  </a:cxn>
                  <a:cxn ang="0">
                    <a:pos x="25" y="53"/>
                  </a:cxn>
                  <a:cxn ang="0">
                    <a:pos x="22" y="56"/>
                  </a:cxn>
                  <a:cxn ang="0">
                    <a:pos x="18" y="59"/>
                  </a:cxn>
                  <a:cxn ang="0">
                    <a:pos x="14" y="61"/>
                  </a:cxn>
                  <a:cxn ang="0">
                    <a:pos x="10" y="61"/>
                  </a:cxn>
                  <a:cxn ang="0">
                    <a:pos x="3" y="58"/>
                  </a:cxn>
                  <a:cxn ang="0">
                    <a:pos x="2" y="56"/>
                  </a:cxn>
                  <a:cxn ang="0">
                    <a:pos x="0" y="52"/>
                  </a:cxn>
                  <a:cxn ang="0">
                    <a:pos x="2" y="46"/>
                  </a:cxn>
                  <a:cxn ang="0">
                    <a:pos x="5" y="41"/>
                  </a:cxn>
                  <a:cxn ang="0">
                    <a:pos x="9" y="37"/>
                  </a:cxn>
                  <a:cxn ang="0">
                    <a:pos x="12" y="30"/>
                  </a:cxn>
                  <a:cxn ang="0">
                    <a:pos x="7" y="28"/>
                  </a:cxn>
                  <a:cxn ang="0">
                    <a:pos x="5" y="25"/>
                  </a:cxn>
                  <a:cxn ang="0">
                    <a:pos x="4" y="22"/>
                  </a:cxn>
                  <a:cxn ang="0">
                    <a:pos x="4" y="19"/>
                  </a:cxn>
                  <a:cxn ang="0">
                    <a:pos x="5" y="18"/>
                  </a:cxn>
                  <a:cxn ang="0">
                    <a:pos x="10" y="18"/>
                  </a:cxn>
                  <a:cxn ang="0">
                    <a:pos x="20" y="13"/>
                  </a:cxn>
                  <a:cxn ang="0">
                    <a:pos x="18" y="10"/>
                  </a:cxn>
                  <a:cxn ang="0">
                    <a:pos x="18" y="8"/>
                  </a:cxn>
                  <a:cxn ang="0">
                    <a:pos x="19" y="7"/>
                  </a:cxn>
                  <a:cxn ang="0">
                    <a:pos x="20" y="4"/>
                  </a:cxn>
                  <a:cxn ang="0">
                    <a:pos x="24" y="3"/>
                  </a:cxn>
                  <a:cxn ang="0">
                    <a:pos x="27" y="0"/>
                  </a:cxn>
                </a:cxnLst>
                <a:rect l="0" t="0" r="r" b="b"/>
                <a:pathLst>
                  <a:path w="50" h="61">
                    <a:moveTo>
                      <a:pt x="27" y="0"/>
                    </a:moveTo>
                    <a:lnTo>
                      <a:pt x="37" y="0"/>
                    </a:lnTo>
                    <a:lnTo>
                      <a:pt x="44" y="3"/>
                    </a:lnTo>
                    <a:lnTo>
                      <a:pt x="47" y="7"/>
                    </a:lnTo>
                    <a:lnTo>
                      <a:pt x="49" y="9"/>
                    </a:lnTo>
                    <a:lnTo>
                      <a:pt x="50" y="13"/>
                    </a:lnTo>
                    <a:lnTo>
                      <a:pt x="50" y="18"/>
                    </a:lnTo>
                    <a:lnTo>
                      <a:pt x="48" y="19"/>
                    </a:lnTo>
                    <a:lnTo>
                      <a:pt x="47" y="20"/>
                    </a:lnTo>
                    <a:lnTo>
                      <a:pt x="45" y="20"/>
                    </a:lnTo>
                    <a:lnTo>
                      <a:pt x="43" y="22"/>
                    </a:lnTo>
                    <a:lnTo>
                      <a:pt x="43" y="39"/>
                    </a:lnTo>
                    <a:lnTo>
                      <a:pt x="44" y="42"/>
                    </a:lnTo>
                    <a:lnTo>
                      <a:pt x="44" y="47"/>
                    </a:lnTo>
                    <a:lnTo>
                      <a:pt x="43" y="48"/>
                    </a:lnTo>
                    <a:lnTo>
                      <a:pt x="38" y="51"/>
                    </a:lnTo>
                    <a:lnTo>
                      <a:pt x="32" y="51"/>
                    </a:lnTo>
                    <a:lnTo>
                      <a:pt x="28" y="52"/>
                    </a:lnTo>
                    <a:lnTo>
                      <a:pt x="25" y="53"/>
                    </a:lnTo>
                    <a:lnTo>
                      <a:pt x="22" y="56"/>
                    </a:lnTo>
                    <a:lnTo>
                      <a:pt x="18" y="59"/>
                    </a:lnTo>
                    <a:lnTo>
                      <a:pt x="14" y="61"/>
                    </a:lnTo>
                    <a:lnTo>
                      <a:pt x="10" y="61"/>
                    </a:lnTo>
                    <a:lnTo>
                      <a:pt x="3" y="58"/>
                    </a:lnTo>
                    <a:lnTo>
                      <a:pt x="2" y="56"/>
                    </a:lnTo>
                    <a:lnTo>
                      <a:pt x="0" y="52"/>
                    </a:lnTo>
                    <a:lnTo>
                      <a:pt x="2" y="46"/>
                    </a:lnTo>
                    <a:lnTo>
                      <a:pt x="5" y="41"/>
                    </a:lnTo>
                    <a:lnTo>
                      <a:pt x="9" y="37"/>
                    </a:lnTo>
                    <a:lnTo>
                      <a:pt x="12" y="30"/>
                    </a:lnTo>
                    <a:lnTo>
                      <a:pt x="7" y="28"/>
                    </a:lnTo>
                    <a:lnTo>
                      <a:pt x="5" y="25"/>
                    </a:lnTo>
                    <a:lnTo>
                      <a:pt x="4" y="22"/>
                    </a:lnTo>
                    <a:lnTo>
                      <a:pt x="4" y="19"/>
                    </a:lnTo>
                    <a:lnTo>
                      <a:pt x="5" y="18"/>
                    </a:lnTo>
                    <a:lnTo>
                      <a:pt x="10" y="18"/>
                    </a:lnTo>
                    <a:lnTo>
                      <a:pt x="20" y="13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9" y="7"/>
                    </a:lnTo>
                    <a:lnTo>
                      <a:pt x="20" y="4"/>
                    </a:lnTo>
                    <a:lnTo>
                      <a:pt x="24" y="3"/>
                    </a:lnTo>
                    <a:lnTo>
                      <a:pt x="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1380"/>
              <p:cNvSpPr>
                <a:spLocks/>
              </p:cNvSpPr>
              <p:nvPr/>
            </p:nvSpPr>
            <p:spPr bwMode="auto">
              <a:xfrm>
                <a:off x="6824574" y="1840131"/>
                <a:ext cx="167876" cy="51814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31" y="0"/>
                  </a:cxn>
                  <a:cxn ang="0">
                    <a:pos x="40" y="1"/>
                  </a:cxn>
                  <a:cxn ang="0">
                    <a:pos x="48" y="4"/>
                  </a:cxn>
                  <a:cxn ang="0">
                    <a:pos x="55" y="5"/>
                  </a:cxn>
                  <a:cxn ang="0">
                    <a:pos x="58" y="5"/>
                  </a:cxn>
                  <a:cxn ang="0">
                    <a:pos x="61" y="4"/>
                  </a:cxn>
                  <a:cxn ang="0">
                    <a:pos x="64" y="1"/>
                  </a:cxn>
                  <a:cxn ang="0">
                    <a:pos x="66" y="0"/>
                  </a:cxn>
                  <a:cxn ang="0">
                    <a:pos x="73" y="0"/>
                  </a:cxn>
                  <a:cxn ang="0">
                    <a:pos x="76" y="3"/>
                  </a:cxn>
                  <a:cxn ang="0">
                    <a:pos x="81" y="5"/>
                  </a:cxn>
                  <a:cxn ang="0">
                    <a:pos x="81" y="8"/>
                  </a:cxn>
                  <a:cxn ang="0">
                    <a:pos x="80" y="9"/>
                  </a:cxn>
                  <a:cxn ang="0">
                    <a:pos x="76" y="9"/>
                  </a:cxn>
                  <a:cxn ang="0">
                    <a:pos x="75" y="10"/>
                  </a:cxn>
                  <a:cxn ang="0">
                    <a:pos x="73" y="10"/>
                  </a:cxn>
                  <a:cxn ang="0">
                    <a:pos x="70" y="13"/>
                  </a:cxn>
                  <a:cxn ang="0">
                    <a:pos x="68" y="13"/>
                  </a:cxn>
                  <a:cxn ang="0">
                    <a:pos x="66" y="12"/>
                  </a:cxn>
                  <a:cxn ang="0">
                    <a:pos x="66" y="14"/>
                  </a:cxn>
                  <a:cxn ang="0">
                    <a:pos x="64" y="15"/>
                  </a:cxn>
                  <a:cxn ang="0">
                    <a:pos x="55" y="15"/>
                  </a:cxn>
                  <a:cxn ang="0">
                    <a:pos x="50" y="18"/>
                  </a:cxn>
                  <a:cxn ang="0">
                    <a:pos x="48" y="23"/>
                  </a:cxn>
                  <a:cxn ang="0">
                    <a:pos x="46" y="24"/>
                  </a:cxn>
                  <a:cxn ang="0">
                    <a:pos x="44" y="25"/>
                  </a:cxn>
                  <a:cxn ang="0">
                    <a:pos x="42" y="23"/>
                  </a:cxn>
                  <a:cxn ang="0">
                    <a:pos x="40" y="20"/>
                  </a:cxn>
                  <a:cxn ang="0">
                    <a:pos x="32" y="20"/>
                  </a:cxn>
                  <a:cxn ang="0">
                    <a:pos x="30" y="19"/>
                  </a:cxn>
                  <a:cxn ang="0">
                    <a:pos x="29" y="17"/>
                  </a:cxn>
                  <a:cxn ang="0">
                    <a:pos x="34" y="14"/>
                  </a:cxn>
                  <a:cxn ang="0">
                    <a:pos x="35" y="14"/>
                  </a:cxn>
                  <a:cxn ang="0">
                    <a:pos x="37" y="13"/>
                  </a:cxn>
                  <a:cxn ang="0">
                    <a:pos x="31" y="13"/>
                  </a:cxn>
                  <a:cxn ang="0">
                    <a:pos x="30" y="12"/>
                  </a:cxn>
                  <a:cxn ang="0">
                    <a:pos x="31" y="10"/>
                  </a:cxn>
                  <a:cxn ang="0">
                    <a:pos x="34" y="10"/>
                  </a:cxn>
                  <a:cxn ang="0">
                    <a:pos x="36" y="8"/>
                  </a:cxn>
                  <a:cxn ang="0">
                    <a:pos x="31" y="7"/>
                  </a:cxn>
                  <a:cxn ang="0">
                    <a:pos x="27" y="5"/>
                  </a:cxn>
                  <a:cxn ang="0">
                    <a:pos x="24" y="5"/>
                  </a:cxn>
                  <a:cxn ang="0">
                    <a:pos x="20" y="7"/>
                  </a:cxn>
                  <a:cxn ang="0">
                    <a:pos x="16" y="9"/>
                  </a:cxn>
                  <a:cxn ang="0">
                    <a:pos x="12" y="10"/>
                  </a:cxn>
                  <a:cxn ang="0">
                    <a:pos x="5" y="10"/>
                  </a:cxn>
                  <a:cxn ang="0">
                    <a:pos x="0" y="8"/>
                  </a:cxn>
                  <a:cxn ang="0">
                    <a:pos x="5" y="4"/>
                  </a:cxn>
                  <a:cxn ang="0">
                    <a:pos x="14" y="1"/>
                  </a:cxn>
                  <a:cxn ang="0">
                    <a:pos x="24" y="0"/>
                  </a:cxn>
                </a:cxnLst>
                <a:rect l="0" t="0" r="r" b="b"/>
                <a:pathLst>
                  <a:path w="81" h="25">
                    <a:moveTo>
                      <a:pt x="24" y="0"/>
                    </a:moveTo>
                    <a:lnTo>
                      <a:pt x="31" y="0"/>
                    </a:lnTo>
                    <a:lnTo>
                      <a:pt x="40" y="1"/>
                    </a:lnTo>
                    <a:lnTo>
                      <a:pt x="48" y="4"/>
                    </a:lnTo>
                    <a:lnTo>
                      <a:pt x="55" y="5"/>
                    </a:lnTo>
                    <a:lnTo>
                      <a:pt x="58" y="5"/>
                    </a:lnTo>
                    <a:lnTo>
                      <a:pt x="61" y="4"/>
                    </a:lnTo>
                    <a:lnTo>
                      <a:pt x="64" y="1"/>
                    </a:lnTo>
                    <a:lnTo>
                      <a:pt x="66" y="0"/>
                    </a:lnTo>
                    <a:lnTo>
                      <a:pt x="73" y="0"/>
                    </a:lnTo>
                    <a:lnTo>
                      <a:pt x="76" y="3"/>
                    </a:lnTo>
                    <a:lnTo>
                      <a:pt x="81" y="5"/>
                    </a:lnTo>
                    <a:lnTo>
                      <a:pt x="81" y="8"/>
                    </a:lnTo>
                    <a:lnTo>
                      <a:pt x="80" y="9"/>
                    </a:lnTo>
                    <a:lnTo>
                      <a:pt x="76" y="9"/>
                    </a:lnTo>
                    <a:lnTo>
                      <a:pt x="75" y="10"/>
                    </a:lnTo>
                    <a:lnTo>
                      <a:pt x="73" y="10"/>
                    </a:lnTo>
                    <a:lnTo>
                      <a:pt x="70" y="13"/>
                    </a:lnTo>
                    <a:lnTo>
                      <a:pt x="68" y="13"/>
                    </a:lnTo>
                    <a:lnTo>
                      <a:pt x="66" y="12"/>
                    </a:lnTo>
                    <a:lnTo>
                      <a:pt x="66" y="14"/>
                    </a:lnTo>
                    <a:lnTo>
                      <a:pt x="64" y="15"/>
                    </a:lnTo>
                    <a:lnTo>
                      <a:pt x="55" y="15"/>
                    </a:lnTo>
                    <a:lnTo>
                      <a:pt x="50" y="18"/>
                    </a:lnTo>
                    <a:lnTo>
                      <a:pt x="48" y="23"/>
                    </a:lnTo>
                    <a:lnTo>
                      <a:pt x="46" y="24"/>
                    </a:lnTo>
                    <a:lnTo>
                      <a:pt x="44" y="25"/>
                    </a:lnTo>
                    <a:lnTo>
                      <a:pt x="42" y="23"/>
                    </a:lnTo>
                    <a:lnTo>
                      <a:pt x="40" y="20"/>
                    </a:lnTo>
                    <a:lnTo>
                      <a:pt x="32" y="20"/>
                    </a:lnTo>
                    <a:lnTo>
                      <a:pt x="30" y="19"/>
                    </a:lnTo>
                    <a:lnTo>
                      <a:pt x="29" y="17"/>
                    </a:lnTo>
                    <a:lnTo>
                      <a:pt x="34" y="14"/>
                    </a:lnTo>
                    <a:lnTo>
                      <a:pt x="35" y="14"/>
                    </a:lnTo>
                    <a:lnTo>
                      <a:pt x="37" y="13"/>
                    </a:lnTo>
                    <a:lnTo>
                      <a:pt x="31" y="13"/>
                    </a:lnTo>
                    <a:lnTo>
                      <a:pt x="30" y="12"/>
                    </a:lnTo>
                    <a:lnTo>
                      <a:pt x="31" y="10"/>
                    </a:lnTo>
                    <a:lnTo>
                      <a:pt x="34" y="10"/>
                    </a:lnTo>
                    <a:lnTo>
                      <a:pt x="36" y="8"/>
                    </a:lnTo>
                    <a:lnTo>
                      <a:pt x="31" y="7"/>
                    </a:lnTo>
                    <a:lnTo>
                      <a:pt x="27" y="5"/>
                    </a:lnTo>
                    <a:lnTo>
                      <a:pt x="24" y="5"/>
                    </a:lnTo>
                    <a:lnTo>
                      <a:pt x="20" y="7"/>
                    </a:lnTo>
                    <a:lnTo>
                      <a:pt x="16" y="9"/>
                    </a:lnTo>
                    <a:lnTo>
                      <a:pt x="12" y="10"/>
                    </a:lnTo>
                    <a:lnTo>
                      <a:pt x="5" y="10"/>
                    </a:lnTo>
                    <a:lnTo>
                      <a:pt x="0" y="8"/>
                    </a:lnTo>
                    <a:lnTo>
                      <a:pt x="5" y="4"/>
                    </a:lnTo>
                    <a:lnTo>
                      <a:pt x="14" y="1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91" name="Group 1112"/>
              <p:cNvGrpSpPr/>
              <p:nvPr/>
            </p:nvGrpSpPr>
            <p:grpSpPr>
              <a:xfrm>
                <a:off x="5601779" y="1788317"/>
                <a:ext cx="1875644" cy="1772016"/>
                <a:chOff x="5601779" y="1788317"/>
                <a:chExt cx="1875644" cy="1772016"/>
              </a:xfrm>
              <a:grpFill/>
            </p:grpSpPr>
            <p:sp>
              <p:nvSpPr>
                <p:cNvPr id="193" name="Freeform 1232"/>
                <p:cNvSpPr>
                  <a:spLocks/>
                </p:cNvSpPr>
                <p:nvPr/>
              </p:nvSpPr>
              <p:spPr bwMode="auto">
                <a:xfrm>
                  <a:off x="6339601" y="3545825"/>
                  <a:ext cx="53886" cy="829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4" y="0"/>
                    </a:cxn>
                    <a:cxn ang="0">
                      <a:pos x="26" y="2"/>
                    </a:cxn>
                    <a:cxn ang="0">
                      <a:pos x="23" y="4"/>
                    </a:cxn>
                    <a:cxn ang="0">
                      <a:pos x="13" y="4"/>
                    </a:cxn>
                    <a:cxn ang="0">
                      <a:pos x="9" y="2"/>
                    </a:cxn>
                    <a:cxn ang="0">
                      <a:pos x="4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6" h="4">
                      <a:moveTo>
                        <a:pt x="0" y="0"/>
                      </a:moveTo>
                      <a:lnTo>
                        <a:pt x="14" y="0"/>
                      </a:lnTo>
                      <a:lnTo>
                        <a:pt x="26" y="2"/>
                      </a:lnTo>
                      <a:lnTo>
                        <a:pt x="23" y="4"/>
                      </a:lnTo>
                      <a:lnTo>
                        <a:pt x="13" y="4"/>
                      </a:lnTo>
                      <a:lnTo>
                        <a:pt x="9" y="2"/>
                      </a:lnTo>
                      <a:lnTo>
                        <a:pt x="4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1346"/>
                <p:cNvSpPr>
                  <a:spLocks/>
                </p:cNvSpPr>
                <p:nvPr/>
              </p:nvSpPr>
              <p:spPr bwMode="auto">
                <a:xfrm>
                  <a:off x="7266024" y="1806970"/>
                  <a:ext cx="60104" cy="39379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29" y="14"/>
                    </a:cxn>
                    <a:cxn ang="0">
                      <a:pos x="24" y="15"/>
                    </a:cxn>
                    <a:cxn ang="0">
                      <a:pos x="18" y="16"/>
                    </a:cxn>
                    <a:cxn ang="0">
                      <a:pos x="11" y="19"/>
                    </a:cxn>
                    <a:cxn ang="0">
                      <a:pos x="4" y="19"/>
                    </a:cxn>
                    <a:cxn ang="0">
                      <a:pos x="0" y="15"/>
                    </a:cxn>
                    <a:cxn ang="0">
                      <a:pos x="0" y="12"/>
                    </a:cxn>
                    <a:cxn ang="0">
                      <a:pos x="3" y="7"/>
                    </a:cxn>
                    <a:cxn ang="0">
                      <a:pos x="9" y="4"/>
                    </a:cxn>
                    <a:cxn ang="0">
                      <a:pos x="16" y="1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29" h="19">
                      <a:moveTo>
                        <a:pt x="23" y="0"/>
                      </a:moveTo>
                      <a:lnTo>
                        <a:pt x="29" y="14"/>
                      </a:lnTo>
                      <a:lnTo>
                        <a:pt x="24" y="15"/>
                      </a:lnTo>
                      <a:lnTo>
                        <a:pt x="18" y="16"/>
                      </a:lnTo>
                      <a:lnTo>
                        <a:pt x="11" y="19"/>
                      </a:lnTo>
                      <a:lnTo>
                        <a:pt x="4" y="19"/>
                      </a:lnTo>
                      <a:lnTo>
                        <a:pt x="0" y="15"/>
                      </a:lnTo>
                      <a:lnTo>
                        <a:pt x="0" y="12"/>
                      </a:lnTo>
                      <a:lnTo>
                        <a:pt x="3" y="7"/>
                      </a:lnTo>
                      <a:lnTo>
                        <a:pt x="9" y="4"/>
                      </a:lnTo>
                      <a:lnTo>
                        <a:pt x="16" y="1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1348"/>
                <p:cNvSpPr>
                  <a:spLocks/>
                </p:cNvSpPr>
                <p:nvPr/>
              </p:nvSpPr>
              <p:spPr bwMode="auto">
                <a:xfrm>
                  <a:off x="6542709" y="3535463"/>
                  <a:ext cx="49741" cy="24870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3" y="2"/>
                    </a:cxn>
                    <a:cxn ang="0">
                      <a:pos x="22" y="2"/>
                    </a:cxn>
                    <a:cxn ang="0">
                      <a:pos x="20" y="4"/>
                    </a:cxn>
                    <a:cxn ang="0">
                      <a:pos x="18" y="4"/>
                    </a:cxn>
                    <a:cxn ang="0">
                      <a:pos x="18" y="7"/>
                    </a:cxn>
                    <a:cxn ang="0">
                      <a:pos x="15" y="9"/>
                    </a:cxn>
                    <a:cxn ang="0">
                      <a:pos x="13" y="11"/>
                    </a:cxn>
                    <a:cxn ang="0">
                      <a:pos x="9" y="12"/>
                    </a:cxn>
                    <a:cxn ang="0">
                      <a:pos x="5" y="12"/>
                    </a:cxn>
                    <a:cxn ang="0">
                      <a:pos x="3" y="10"/>
                    </a:cxn>
                    <a:cxn ang="0">
                      <a:pos x="2" y="10"/>
                    </a:cxn>
                    <a:cxn ang="0">
                      <a:pos x="0" y="9"/>
                    </a:cxn>
                    <a:cxn ang="0">
                      <a:pos x="12" y="4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24" h="12">
                      <a:moveTo>
                        <a:pt x="24" y="0"/>
                      </a:moveTo>
                      <a:lnTo>
                        <a:pt x="23" y="2"/>
                      </a:lnTo>
                      <a:lnTo>
                        <a:pt x="22" y="2"/>
                      </a:lnTo>
                      <a:lnTo>
                        <a:pt x="20" y="4"/>
                      </a:lnTo>
                      <a:lnTo>
                        <a:pt x="18" y="4"/>
                      </a:lnTo>
                      <a:lnTo>
                        <a:pt x="18" y="7"/>
                      </a:lnTo>
                      <a:lnTo>
                        <a:pt x="15" y="9"/>
                      </a:lnTo>
                      <a:lnTo>
                        <a:pt x="13" y="11"/>
                      </a:lnTo>
                      <a:lnTo>
                        <a:pt x="9" y="12"/>
                      </a:lnTo>
                      <a:lnTo>
                        <a:pt x="5" y="12"/>
                      </a:lnTo>
                      <a:lnTo>
                        <a:pt x="3" y="10"/>
                      </a:lnTo>
                      <a:lnTo>
                        <a:pt x="2" y="10"/>
                      </a:lnTo>
                      <a:lnTo>
                        <a:pt x="0" y="9"/>
                      </a:lnTo>
                      <a:lnTo>
                        <a:pt x="12" y="4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6" name="Freeform 1350"/>
                <p:cNvSpPr>
                  <a:spLocks/>
                </p:cNvSpPr>
                <p:nvPr/>
              </p:nvSpPr>
              <p:spPr bwMode="auto">
                <a:xfrm>
                  <a:off x="7442189" y="2219404"/>
                  <a:ext cx="35234" cy="2487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9" y="0"/>
                    </a:cxn>
                    <a:cxn ang="0">
                      <a:pos x="13" y="3"/>
                    </a:cxn>
                    <a:cxn ang="0">
                      <a:pos x="14" y="6"/>
                    </a:cxn>
                    <a:cxn ang="0">
                      <a:pos x="17" y="8"/>
                    </a:cxn>
                    <a:cxn ang="0">
                      <a:pos x="14" y="10"/>
                    </a:cxn>
                    <a:cxn ang="0">
                      <a:pos x="12" y="10"/>
                    </a:cxn>
                    <a:cxn ang="0">
                      <a:pos x="4" y="12"/>
                    </a:cxn>
                    <a:cxn ang="0">
                      <a:pos x="0" y="12"/>
                    </a:cxn>
                    <a:cxn ang="0">
                      <a:pos x="0" y="6"/>
                    </a:cxn>
                    <a:cxn ang="0">
                      <a:pos x="2" y="2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17" h="12">
                      <a:moveTo>
                        <a:pt x="7" y="0"/>
                      </a:moveTo>
                      <a:lnTo>
                        <a:pt x="9" y="0"/>
                      </a:lnTo>
                      <a:lnTo>
                        <a:pt x="13" y="3"/>
                      </a:lnTo>
                      <a:lnTo>
                        <a:pt x="14" y="6"/>
                      </a:lnTo>
                      <a:lnTo>
                        <a:pt x="17" y="8"/>
                      </a:lnTo>
                      <a:lnTo>
                        <a:pt x="14" y="10"/>
                      </a:lnTo>
                      <a:lnTo>
                        <a:pt x="12" y="10"/>
                      </a:lnTo>
                      <a:lnTo>
                        <a:pt x="4" y="12"/>
                      </a:lnTo>
                      <a:lnTo>
                        <a:pt x="0" y="12"/>
                      </a:lnTo>
                      <a:lnTo>
                        <a:pt x="0" y="6"/>
                      </a:lnTo>
                      <a:lnTo>
                        <a:pt x="2" y="2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1354"/>
                <p:cNvSpPr>
                  <a:spLocks/>
                </p:cNvSpPr>
                <p:nvPr/>
              </p:nvSpPr>
              <p:spPr bwMode="auto">
                <a:xfrm>
                  <a:off x="6975869" y="3203858"/>
                  <a:ext cx="14508" cy="2073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7" y="0"/>
                    </a:cxn>
                    <a:cxn ang="0">
                      <a:pos x="3" y="1"/>
                    </a:cxn>
                    <a:cxn ang="0">
                      <a:pos x="0" y="1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7" h="1">
                      <a:moveTo>
                        <a:pt x="1" y="0"/>
                      </a:moveTo>
                      <a:lnTo>
                        <a:pt x="7" y="0"/>
                      </a:lnTo>
                      <a:lnTo>
                        <a:pt x="3" y="1"/>
                      </a:lnTo>
                      <a:lnTo>
                        <a:pt x="0" y="1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1355"/>
                <p:cNvSpPr>
                  <a:spLocks/>
                </p:cNvSpPr>
                <p:nvPr/>
              </p:nvSpPr>
              <p:spPr bwMode="auto">
                <a:xfrm>
                  <a:off x="7110583" y="2437020"/>
                  <a:ext cx="18653" cy="10363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6" y="5"/>
                    </a:cxn>
                    <a:cxn ang="0">
                      <a:pos x="4" y="5"/>
                    </a:cxn>
                    <a:cxn ang="0">
                      <a:pos x="2" y="4"/>
                    </a:cxn>
                    <a:cxn ang="0">
                      <a:pos x="0" y="4"/>
                    </a:cxn>
                    <a:cxn ang="0">
                      <a:pos x="5" y="2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9" h="5">
                      <a:moveTo>
                        <a:pt x="9" y="0"/>
                      </a:moveTo>
                      <a:lnTo>
                        <a:pt x="6" y="5"/>
                      </a:lnTo>
                      <a:lnTo>
                        <a:pt x="4" y="5"/>
                      </a:lnTo>
                      <a:lnTo>
                        <a:pt x="2" y="4"/>
                      </a:lnTo>
                      <a:lnTo>
                        <a:pt x="0" y="4"/>
                      </a:lnTo>
                      <a:lnTo>
                        <a:pt x="5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1356"/>
                <p:cNvSpPr>
                  <a:spLocks/>
                </p:cNvSpPr>
                <p:nvPr/>
              </p:nvSpPr>
              <p:spPr bwMode="auto">
                <a:xfrm>
                  <a:off x="7160324" y="2426657"/>
                  <a:ext cx="26944" cy="35234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7" y="0"/>
                    </a:cxn>
                    <a:cxn ang="0">
                      <a:pos x="10" y="1"/>
                    </a:cxn>
                    <a:cxn ang="0">
                      <a:pos x="11" y="4"/>
                    </a:cxn>
                    <a:cxn ang="0">
                      <a:pos x="13" y="5"/>
                    </a:cxn>
                    <a:cxn ang="0">
                      <a:pos x="8" y="7"/>
                    </a:cxn>
                    <a:cxn ang="0">
                      <a:pos x="8" y="9"/>
                    </a:cxn>
                    <a:cxn ang="0">
                      <a:pos x="10" y="10"/>
                    </a:cxn>
                    <a:cxn ang="0">
                      <a:pos x="10" y="13"/>
                    </a:cxn>
                    <a:cxn ang="0">
                      <a:pos x="7" y="15"/>
                    </a:cxn>
                    <a:cxn ang="0">
                      <a:pos x="5" y="17"/>
                    </a:cxn>
                    <a:cxn ang="0">
                      <a:pos x="2" y="15"/>
                    </a:cxn>
                    <a:cxn ang="0">
                      <a:pos x="0" y="13"/>
                    </a:cxn>
                    <a:cxn ang="0">
                      <a:pos x="0" y="10"/>
                    </a:cxn>
                    <a:cxn ang="0">
                      <a:pos x="1" y="8"/>
                    </a:cxn>
                    <a:cxn ang="0">
                      <a:pos x="3" y="5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3" h="17">
                      <a:moveTo>
                        <a:pt x="1" y="0"/>
                      </a:moveTo>
                      <a:lnTo>
                        <a:pt x="7" y="0"/>
                      </a:lnTo>
                      <a:lnTo>
                        <a:pt x="10" y="1"/>
                      </a:lnTo>
                      <a:lnTo>
                        <a:pt x="11" y="4"/>
                      </a:lnTo>
                      <a:lnTo>
                        <a:pt x="13" y="5"/>
                      </a:lnTo>
                      <a:lnTo>
                        <a:pt x="8" y="7"/>
                      </a:lnTo>
                      <a:lnTo>
                        <a:pt x="8" y="9"/>
                      </a:lnTo>
                      <a:lnTo>
                        <a:pt x="10" y="10"/>
                      </a:lnTo>
                      <a:lnTo>
                        <a:pt x="10" y="13"/>
                      </a:lnTo>
                      <a:lnTo>
                        <a:pt x="7" y="15"/>
                      </a:lnTo>
                      <a:lnTo>
                        <a:pt x="5" y="17"/>
                      </a:lnTo>
                      <a:lnTo>
                        <a:pt x="2" y="15"/>
                      </a:lnTo>
                      <a:lnTo>
                        <a:pt x="0" y="13"/>
                      </a:lnTo>
                      <a:lnTo>
                        <a:pt x="0" y="10"/>
                      </a:lnTo>
                      <a:lnTo>
                        <a:pt x="1" y="8"/>
                      </a:lnTo>
                      <a:lnTo>
                        <a:pt x="3" y="5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0" name="Rectangle 1357"/>
                <p:cNvSpPr>
                  <a:spLocks noChangeArrowheads="1"/>
                </p:cNvSpPr>
                <p:nvPr/>
              </p:nvSpPr>
              <p:spPr bwMode="auto">
                <a:xfrm>
                  <a:off x="7002812" y="3201784"/>
                  <a:ext cx="10363" cy="2073"/>
                </a:xfrm>
                <a:prstGeom prst="rect">
                  <a:avLst/>
                </a:prstGeom>
                <a:grpFill/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1359"/>
                <p:cNvSpPr>
                  <a:spLocks/>
                </p:cNvSpPr>
                <p:nvPr/>
              </p:nvSpPr>
              <p:spPr bwMode="auto">
                <a:xfrm>
                  <a:off x="7029755" y="3205930"/>
                  <a:ext cx="12435" cy="829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4" y="0"/>
                    </a:cxn>
                    <a:cxn ang="0">
                      <a:pos x="6" y="3"/>
                    </a:cxn>
                    <a:cxn ang="0">
                      <a:pos x="6" y="4"/>
                    </a:cxn>
                    <a:cxn ang="0">
                      <a:pos x="4" y="3"/>
                    </a:cxn>
                    <a:cxn ang="0">
                      <a:pos x="0" y="2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6" h="4">
                      <a:moveTo>
                        <a:pt x="1" y="0"/>
                      </a:moveTo>
                      <a:lnTo>
                        <a:pt x="4" y="0"/>
                      </a:lnTo>
                      <a:lnTo>
                        <a:pt x="6" y="3"/>
                      </a:lnTo>
                      <a:lnTo>
                        <a:pt x="6" y="4"/>
                      </a:lnTo>
                      <a:lnTo>
                        <a:pt x="4" y="3"/>
                      </a:lnTo>
                      <a:lnTo>
                        <a:pt x="0" y="2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1360"/>
                <p:cNvSpPr>
                  <a:spLocks/>
                </p:cNvSpPr>
                <p:nvPr/>
              </p:nvSpPr>
              <p:spPr bwMode="auto">
                <a:xfrm>
                  <a:off x="6020431" y="1889872"/>
                  <a:ext cx="335750" cy="184456"/>
                </a:xfrm>
                <a:custGeom>
                  <a:avLst/>
                  <a:gdLst/>
                  <a:ahLst/>
                  <a:cxnLst>
                    <a:cxn ang="0">
                      <a:pos x="80" y="4"/>
                    </a:cxn>
                    <a:cxn ang="0">
                      <a:pos x="82" y="16"/>
                    </a:cxn>
                    <a:cxn ang="0">
                      <a:pos x="87" y="11"/>
                    </a:cxn>
                    <a:cxn ang="0">
                      <a:pos x="94" y="15"/>
                    </a:cxn>
                    <a:cxn ang="0">
                      <a:pos x="93" y="21"/>
                    </a:cxn>
                    <a:cxn ang="0">
                      <a:pos x="111" y="27"/>
                    </a:cxn>
                    <a:cxn ang="0">
                      <a:pos x="131" y="39"/>
                    </a:cxn>
                    <a:cxn ang="0">
                      <a:pos x="134" y="43"/>
                    </a:cxn>
                    <a:cxn ang="0">
                      <a:pos x="147" y="49"/>
                    </a:cxn>
                    <a:cxn ang="0">
                      <a:pos x="157" y="57"/>
                    </a:cxn>
                    <a:cxn ang="0">
                      <a:pos x="162" y="59"/>
                    </a:cxn>
                    <a:cxn ang="0">
                      <a:pos x="136" y="68"/>
                    </a:cxn>
                    <a:cxn ang="0">
                      <a:pos x="118" y="66"/>
                    </a:cxn>
                    <a:cxn ang="0">
                      <a:pos x="122" y="58"/>
                    </a:cxn>
                    <a:cxn ang="0">
                      <a:pos x="122" y="53"/>
                    </a:cxn>
                    <a:cxn ang="0">
                      <a:pos x="116" y="43"/>
                    </a:cxn>
                    <a:cxn ang="0">
                      <a:pos x="118" y="40"/>
                    </a:cxn>
                    <a:cxn ang="0">
                      <a:pos x="104" y="38"/>
                    </a:cxn>
                    <a:cxn ang="0">
                      <a:pos x="92" y="58"/>
                    </a:cxn>
                    <a:cxn ang="0">
                      <a:pos x="88" y="66"/>
                    </a:cxn>
                    <a:cxn ang="0">
                      <a:pos x="83" y="68"/>
                    </a:cxn>
                    <a:cxn ang="0">
                      <a:pos x="72" y="89"/>
                    </a:cxn>
                    <a:cxn ang="0">
                      <a:pos x="43" y="72"/>
                    </a:cxn>
                    <a:cxn ang="0">
                      <a:pos x="58" y="63"/>
                    </a:cxn>
                    <a:cxn ang="0">
                      <a:pos x="68" y="62"/>
                    </a:cxn>
                    <a:cxn ang="0">
                      <a:pos x="59" y="59"/>
                    </a:cxn>
                    <a:cxn ang="0">
                      <a:pos x="38" y="60"/>
                    </a:cxn>
                    <a:cxn ang="0">
                      <a:pos x="34" y="54"/>
                    </a:cxn>
                    <a:cxn ang="0">
                      <a:pos x="47" y="50"/>
                    </a:cxn>
                    <a:cxn ang="0">
                      <a:pos x="67" y="40"/>
                    </a:cxn>
                    <a:cxn ang="0">
                      <a:pos x="52" y="38"/>
                    </a:cxn>
                    <a:cxn ang="0">
                      <a:pos x="44" y="39"/>
                    </a:cxn>
                    <a:cxn ang="0">
                      <a:pos x="40" y="45"/>
                    </a:cxn>
                    <a:cxn ang="0">
                      <a:pos x="26" y="45"/>
                    </a:cxn>
                    <a:cxn ang="0">
                      <a:pos x="21" y="38"/>
                    </a:cxn>
                    <a:cxn ang="0">
                      <a:pos x="14" y="27"/>
                    </a:cxn>
                    <a:cxn ang="0">
                      <a:pos x="6" y="23"/>
                    </a:cxn>
                    <a:cxn ang="0">
                      <a:pos x="0" y="15"/>
                    </a:cxn>
                    <a:cxn ang="0">
                      <a:pos x="5" y="9"/>
                    </a:cxn>
                    <a:cxn ang="0">
                      <a:pos x="23" y="5"/>
                    </a:cxn>
                    <a:cxn ang="0">
                      <a:pos x="30" y="13"/>
                    </a:cxn>
                    <a:cxn ang="0">
                      <a:pos x="39" y="18"/>
                    </a:cxn>
                    <a:cxn ang="0">
                      <a:pos x="38" y="13"/>
                    </a:cxn>
                    <a:cxn ang="0">
                      <a:pos x="49" y="6"/>
                    </a:cxn>
                    <a:cxn ang="0">
                      <a:pos x="55" y="16"/>
                    </a:cxn>
                    <a:cxn ang="0">
                      <a:pos x="63" y="24"/>
                    </a:cxn>
                    <a:cxn ang="0">
                      <a:pos x="58" y="11"/>
                    </a:cxn>
                    <a:cxn ang="0">
                      <a:pos x="62" y="0"/>
                    </a:cxn>
                  </a:cxnLst>
                  <a:rect l="0" t="0" r="r" b="b"/>
                  <a:pathLst>
                    <a:path w="162" h="89">
                      <a:moveTo>
                        <a:pt x="62" y="0"/>
                      </a:moveTo>
                      <a:lnTo>
                        <a:pt x="69" y="0"/>
                      </a:lnTo>
                      <a:lnTo>
                        <a:pt x="80" y="4"/>
                      </a:lnTo>
                      <a:lnTo>
                        <a:pt x="83" y="9"/>
                      </a:lnTo>
                      <a:lnTo>
                        <a:pt x="83" y="13"/>
                      </a:lnTo>
                      <a:lnTo>
                        <a:pt x="82" y="16"/>
                      </a:lnTo>
                      <a:lnTo>
                        <a:pt x="83" y="15"/>
                      </a:lnTo>
                      <a:lnTo>
                        <a:pt x="85" y="14"/>
                      </a:lnTo>
                      <a:lnTo>
                        <a:pt x="87" y="11"/>
                      </a:lnTo>
                      <a:lnTo>
                        <a:pt x="92" y="11"/>
                      </a:lnTo>
                      <a:lnTo>
                        <a:pt x="93" y="13"/>
                      </a:lnTo>
                      <a:lnTo>
                        <a:pt x="94" y="15"/>
                      </a:lnTo>
                      <a:lnTo>
                        <a:pt x="94" y="18"/>
                      </a:lnTo>
                      <a:lnTo>
                        <a:pt x="93" y="19"/>
                      </a:lnTo>
                      <a:lnTo>
                        <a:pt x="93" y="21"/>
                      </a:lnTo>
                      <a:lnTo>
                        <a:pt x="98" y="21"/>
                      </a:lnTo>
                      <a:lnTo>
                        <a:pt x="103" y="23"/>
                      </a:lnTo>
                      <a:lnTo>
                        <a:pt x="111" y="27"/>
                      </a:lnTo>
                      <a:lnTo>
                        <a:pt x="119" y="30"/>
                      </a:lnTo>
                      <a:lnTo>
                        <a:pt x="126" y="35"/>
                      </a:lnTo>
                      <a:lnTo>
                        <a:pt x="131" y="39"/>
                      </a:lnTo>
                      <a:lnTo>
                        <a:pt x="133" y="39"/>
                      </a:lnTo>
                      <a:lnTo>
                        <a:pt x="134" y="40"/>
                      </a:lnTo>
                      <a:lnTo>
                        <a:pt x="134" y="43"/>
                      </a:lnTo>
                      <a:lnTo>
                        <a:pt x="133" y="45"/>
                      </a:lnTo>
                      <a:lnTo>
                        <a:pt x="147" y="45"/>
                      </a:lnTo>
                      <a:lnTo>
                        <a:pt x="147" y="49"/>
                      </a:lnTo>
                      <a:lnTo>
                        <a:pt x="148" y="52"/>
                      </a:lnTo>
                      <a:lnTo>
                        <a:pt x="149" y="53"/>
                      </a:lnTo>
                      <a:lnTo>
                        <a:pt x="157" y="57"/>
                      </a:lnTo>
                      <a:lnTo>
                        <a:pt x="158" y="57"/>
                      </a:lnTo>
                      <a:lnTo>
                        <a:pt x="161" y="58"/>
                      </a:lnTo>
                      <a:lnTo>
                        <a:pt x="162" y="59"/>
                      </a:lnTo>
                      <a:lnTo>
                        <a:pt x="144" y="69"/>
                      </a:lnTo>
                      <a:lnTo>
                        <a:pt x="136" y="73"/>
                      </a:lnTo>
                      <a:lnTo>
                        <a:pt x="136" y="68"/>
                      </a:lnTo>
                      <a:lnTo>
                        <a:pt x="137" y="67"/>
                      </a:lnTo>
                      <a:lnTo>
                        <a:pt x="133" y="66"/>
                      </a:lnTo>
                      <a:lnTo>
                        <a:pt x="118" y="66"/>
                      </a:lnTo>
                      <a:lnTo>
                        <a:pt x="121" y="60"/>
                      </a:lnTo>
                      <a:lnTo>
                        <a:pt x="122" y="59"/>
                      </a:lnTo>
                      <a:lnTo>
                        <a:pt x="122" y="58"/>
                      </a:lnTo>
                      <a:lnTo>
                        <a:pt x="123" y="57"/>
                      </a:lnTo>
                      <a:lnTo>
                        <a:pt x="124" y="54"/>
                      </a:lnTo>
                      <a:lnTo>
                        <a:pt x="122" y="53"/>
                      </a:lnTo>
                      <a:lnTo>
                        <a:pt x="121" y="50"/>
                      </a:lnTo>
                      <a:lnTo>
                        <a:pt x="118" y="48"/>
                      </a:lnTo>
                      <a:lnTo>
                        <a:pt x="116" y="43"/>
                      </a:lnTo>
                      <a:lnTo>
                        <a:pt x="118" y="42"/>
                      </a:lnTo>
                      <a:lnTo>
                        <a:pt x="122" y="42"/>
                      </a:lnTo>
                      <a:lnTo>
                        <a:pt x="118" y="40"/>
                      </a:lnTo>
                      <a:lnTo>
                        <a:pt x="116" y="39"/>
                      </a:lnTo>
                      <a:lnTo>
                        <a:pt x="112" y="35"/>
                      </a:lnTo>
                      <a:lnTo>
                        <a:pt x="104" y="38"/>
                      </a:lnTo>
                      <a:lnTo>
                        <a:pt x="99" y="43"/>
                      </a:lnTo>
                      <a:lnTo>
                        <a:pt x="94" y="49"/>
                      </a:lnTo>
                      <a:lnTo>
                        <a:pt x="92" y="58"/>
                      </a:lnTo>
                      <a:lnTo>
                        <a:pt x="89" y="64"/>
                      </a:lnTo>
                      <a:lnTo>
                        <a:pt x="89" y="66"/>
                      </a:lnTo>
                      <a:lnTo>
                        <a:pt x="88" y="66"/>
                      </a:lnTo>
                      <a:lnTo>
                        <a:pt x="87" y="67"/>
                      </a:lnTo>
                      <a:lnTo>
                        <a:pt x="84" y="67"/>
                      </a:lnTo>
                      <a:lnTo>
                        <a:pt x="83" y="68"/>
                      </a:lnTo>
                      <a:lnTo>
                        <a:pt x="78" y="74"/>
                      </a:lnTo>
                      <a:lnTo>
                        <a:pt x="75" y="83"/>
                      </a:lnTo>
                      <a:lnTo>
                        <a:pt x="72" y="89"/>
                      </a:lnTo>
                      <a:lnTo>
                        <a:pt x="57" y="82"/>
                      </a:lnTo>
                      <a:lnTo>
                        <a:pt x="48" y="77"/>
                      </a:lnTo>
                      <a:lnTo>
                        <a:pt x="43" y="72"/>
                      </a:lnTo>
                      <a:lnTo>
                        <a:pt x="40" y="64"/>
                      </a:lnTo>
                      <a:lnTo>
                        <a:pt x="55" y="64"/>
                      </a:lnTo>
                      <a:lnTo>
                        <a:pt x="58" y="63"/>
                      </a:lnTo>
                      <a:lnTo>
                        <a:pt x="62" y="63"/>
                      </a:lnTo>
                      <a:lnTo>
                        <a:pt x="64" y="62"/>
                      </a:lnTo>
                      <a:lnTo>
                        <a:pt x="68" y="62"/>
                      </a:lnTo>
                      <a:lnTo>
                        <a:pt x="65" y="60"/>
                      </a:lnTo>
                      <a:lnTo>
                        <a:pt x="63" y="60"/>
                      </a:lnTo>
                      <a:lnTo>
                        <a:pt x="59" y="59"/>
                      </a:lnTo>
                      <a:lnTo>
                        <a:pt x="45" y="59"/>
                      </a:lnTo>
                      <a:lnTo>
                        <a:pt x="43" y="60"/>
                      </a:lnTo>
                      <a:lnTo>
                        <a:pt x="38" y="60"/>
                      </a:lnTo>
                      <a:lnTo>
                        <a:pt x="35" y="59"/>
                      </a:lnTo>
                      <a:lnTo>
                        <a:pt x="34" y="57"/>
                      </a:lnTo>
                      <a:lnTo>
                        <a:pt x="34" y="54"/>
                      </a:lnTo>
                      <a:lnTo>
                        <a:pt x="37" y="52"/>
                      </a:lnTo>
                      <a:lnTo>
                        <a:pt x="39" y="50"/>
                      </a:lnTo>
                      <a:lnTo>
                        <a:pt x="47" y="50"/>
                      </a:lnTo>
                      <a:lnTo>
                        <a:pt x="53" y="47"/>
                      </a:lnTo>
                      <a:lnTo>
                        <a:pt x="60" y="44"/>
                      </a:lnTo>
                      <a:lnTo>
                        <a:pt x="67" y="40"/>
                      </a:lnTo>
                      <a:lnTo>
                        <a:pt x="55" y="40"/>
                      </a:lnTo>
                      <a:lnTo>
                        <a:pt x="54" y="39"/>
                      </a:lnTo>
                      <a:lnTo>
                        <a:pt x="52" y="38"/>
                      </a:lnTo>
                      <a:lnTo>
                        <a:pt x="50" y="37"/>
                      </a:lnTo>
                      <a:lnTo>
                        <a:pt x="47" y="37"/>
                      </a:lnTo>
                      <a:lnTo>
                        <a:pt x="44" y="39"/>
                      </a:lnTo>
                      <a:lnTo>
                        <a:pt x="43" y="42"/>
                      </a:lnTo>
                      <a:lnTo>
                        <a:pt x="42" y="43"/>
                      </a:lnTo>
                      <a:lnTo>
                        <a:pt x="40" y="45"/>
                      </a:lnTo>
                      <a:lnTo>
                        <a:pt x="38" y="47"/>
                      </a:lnTo>
                      <a:lnTo>
                        <a:pt x="30" y="47"/>
                      </a:lnTo>
                      <a:lnTo>
                        <a:pt x="26" y="45"/>
                      </a:lnTo>
                      <a:lnTo>
                        <a:pt x="21" y="40"/>
                      </a:lnTo>
                      <a:lnTo>
                        <a:pt x="25" y="40"/>
                      </a:lnTo>
                      <a:lnTo>
                        <a:pt x="21" y="38"/>
                      </a:lnTo>
                      <a:lnTo>
                        <a:pt x="19" y="37"/>
                      </a:lnTo>
                      <a:lnTo>
                        <a:pt x="14" y="32"/>
                      </a:lnTo>
                      <a:lnTo>
                        <a:pt x="14" y="27"/>
                      </a:lnTo>
                      <a:lnTo>
                        <a:pt x="11" y="25"/>
                      </a:lnTo>
                      <a:lnTo>
                        <a:pt x="8" y="25"/>
                      </a:lnTo>
                      <a:lnTo>
                        <a:pt x="6" y="23"/>
                      </a:lnTo>
                      <a:lnTo>
                        <a:pt x="3" y="19"/>
                      </a:lnTo>
                      <a:lnTo>
                        <a:pt x="1" y="16"/>
                      </a:lnTo>
                      <a:lnTo>
                        <a:pt x="0" y="15"/>
                      </a:lnTo>
                      <a:lnTo>
                        <a:pt x="1" y="14"/>
                      </a:lnTo>
                      <a:lnTo>
                        <a:pt x="3" y="11"/>
                      </a:lnTo>
                      <a:lnTo>
                        <a:pt x="5" y="9"/>
                      </a:lnTo>
                      <a:lnTo>
                        <a:pt x="9" y="8"/>
                      </a:lnTo>
                      <a:lnTo>
                        <a:pt x="11" y="5"/>
                      </a:lnTo>
                      <a:lnTo>
                        <a:pt x="23" y="5"/>
                      </a:lnTo>
                      <a:lnTo>
                        <a:pt x="34" y="6"/>
                      </a:lnTo>
                      <a:lnTo>
                        <a:pt x="33" y="9"/>
                      </a:lnTo>
                      <a:lnTo>
                        <a:pt x="30" y="13"/>
                      </a:lnTo>
                      <a:lnTo>
                        <a:pt x="35" y="15"/>
                      </a:lnTo>
                      <a:lnTo>
                        <a:pt x="37" y="16"/>
                      </a:lnTo>
                      <a:lnTo>
                        <a:pt x="39" y="18"/>
                      </a:lnTo>
                      <a:lnTo>
                        <a:pt x="39" y="16"/>
                      </a:lnTo>
                      <a:lnTo>
                        <a:pt x="38" y="15"/>
                      </a:lnTo>
                      <a:lnTo>
                        <a:pt x="38" y="13"/>
                      </a:lnTo>
                      <a:lnTo>
                        <a:pt x="39" y="10"/>
                      </a:lnTo>
                      <a:lnTo>
                        <a:pt x="43" y="6"/>
                      </a:lnTo>
                      <a:lnTo>
                        <a:pt x="49" y="6"/>
                      </a:lnTo>
                      <a:lnTo>
                        <a:pt x="50" y="9"/>
                      </a:lnTo>
                      <a:lnTo>
                        <a:pt x="53" y="11"/>
                      </a:lnTo>
                      <a:lnTo>
                        <a:pt x="55" y="16"/>
                      </a:lnTo>
                      <a:lnTo>
                        <a:pt x="58" y="20"/>
                      </a:lnTo>
                      <a:lnTo>
                        <a:pt x="59" y="23"/>
                      </a:lnTo>
                      <a:lnTo>
                        <a:pt x="63" y="24"/>
                      </a:lnTo>
                      <a:lnTo>
                        <a:pt x="62" y="20"/>
                      </a:lnTo>
                      <a:lnTo>
                        <a:pt x="59" y="15"/>
                      </a:lnTo>
                      <a:lnTo>
                        <a:pt x="58" y="11"/>
                      </a:lnTo>
                      <a:lnTo>
                        <a:pt x="58" y="4"/>
                      </a:lnTo>
                      <a:lnTo>
                        <a:pt x="59" y="1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1361"/>
                <p:cNvSpPr>
                  <a:spLocks/>
                </p:cNvSpPr>
                <p:nvPr/>
              </p:nvSpPr>
              <p:spPr bwMode="auto">
                <a:xfrm>
                  <a:off x="6194524" y="1860856"/>
                  <a:ext cx="221762" cy="80829"/>
                </a:xfrm>
                <a:custGeom>
                  <a:avLst/>
                  <a:gdLst/>
                  <a:ahLst/>
                  <a:cxnLst>
                    <a:cxn ang="0">
                      <a:pos x="58" y="0"/>
                    </a:cxn>
                    <a:cxn ang="0">
                      <a:pos x="63" y="0"/>
                    </a:cxn>
                    <a:cxn ang="0">
                      <a:pos x="63" y="10"/>
                    </a:cxn>
                    <a:cxn ang="0">
                      <a:pos x="65" y="10"/>
                    </a:cxn>
                    <a:cxn ang="0">
                      <a:pos x="67" y="9"/>
                    </a:cxn>
                    <a:cxn ang="0">
                      <a:pos x="69" y="8"/>
                    </a:cxn>
                    <a:cxn ang="0">
                      <a:pos x="70" y="7"/>
                    </a:cxn>
                    <a:cxn ang="0">
                      <a:pos x="88" y="7"/>
                    </a:cxn>
                    <a:cxn ang="0">
                      <a:pos x="93" y="8"/>
                    </a:cxn>
                    <a:cxn ang="0">
                      <a:pos x="97" y="9"/>
                    </a:cxn>
                    <a:cxn ang="0">
                      <a:pos x="102" y="12"/>
                    </a:cxn>
                    <a:cxn ang="0">
                      <a:pos x="104" y="15"/>
                    </a:cxn>
                    <a:cxn ang="0">
                      <a:pos x="107" y="18"/>
                    </a:cxn>
                    <a:cxn ang="0">
                      <a:pos x="98" y="24"/>
                    </a:cxn>
                    <a:cxn ang="0">
                      <a:pos x="87" y="30"/>
                    </a:cxn>
                    <a:cxn ang="0">
                      <a:pos x="74" y="37"/>
                    </a:cxn>
                    <a:cxn ang="0">
                      <a:pos x="64" y="39"/>
                    </a:cxn>
                    <a:cxn ang="0">
                      <a:pos x="59" y="39"/>
                    </a:cxn>
                    <a:cxn ang="0">
                      <a:pos x="55" y="37"/>
                    </a:cxn>
                    <a:cxn ang="0">
                      <a:pos x="53" y="35"/>
                    </a:cxn>
                    <a:cxn ang="0">
                      <a:pos x="50" y="32"/>
                    </a:cxn>
                    <a:cxn ang="0">
                      <a:pos x="27" y="32"/>
                    </a:cxn>
                    <a:cxn ang="0">
                      <a:pos x="24" y="30"/>
                    </a:cxn>
                    <a:cxn ang="0">
                      <a:pos x="23" y="29"/>
                    </a:cxn>
                    <a:cxn ang="0">
                      <a:pos x="22" y="27"/>
                    </a:cxn>
                    <a:cxn ang="0">
                      <a:pos x="22" y="24"/>
                    </a:cxn>
                    <a:cxn ang="0">
                      <a:pos x="30" y="24"/>
                    </a:cxn>
                    <a:cxn ang="0">
                      <a:pos x="35" y="23"/>
                    </a:cxn>
                    <a:cxn ang="0">
                      <a:pos x="32" y="23"/>
                    </a:cxn>
                    <a:cxn ang="0">
                      <a:pos x="28" y="22"/>
                    </a:cxn>
                    <a:cxn ang="0">
                      <a:pos x="15" y="22"/>
                    </a:cxn>
                    <a:cxn ang="0">
                      <a:pos x="13" y="23"/>
                    </a:cxn>
                    <a:cxn ang="0">
                      <a:pos x="10" y="23"/>
                    </a:cxn>
                    <a:cxn ang="0">
                      <a:pos x="8" y="22"/>
                    </a:cxn>
                    <a:cxn ang="0">
                      <a:pos x="6" y="19"/>
                    </a:cxn>
                    <a:cxn ang="0">
                      <a:pos x="6" y="17"/>
                    </a:cxn>
                    <a:cxn ang="0">
                      <a:pos x="3" y="12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2" y="9"/>
                    </a:cxn>
                    <a:cxn ang="0">
                      <a:pos x="13" y="9"/>
                    </a:cxn>
                    <a:cxn ang="0">
                      <a:pos x="15" y="8"/>
                    </a:cxn>
                    <a:cxn ang="0">
                      <a:pos x="15" y="7"/>
                    </a:cxn>
                    <a:cxn ang="0">
                      <a:pos x="22" y="7"/>
                    </a:cxn>
                    <a:cxn ang="0">
                      <a:pos x="20" y="2"/>
                    </a:cxn>
                    <a:cxn ang="0">
                      <a:pos x="32" y="2"/>
                    </a:cxn>
                    <a:cxn ang="0">
                      <a:pos x="33" y="3"/>
                    </a:cxn>
                    <a:cxn ang="0">
                      <a:pos x="35" y="4"/>
                    </a:cxn>
                    <a:cxn ang="0">
                      <a:pos x="38" y="7"/>
                    </a:cxn>
                    <a:cxn ang="0">
                      <a:pos x="42" y="8"/>
                    </a:cxn>
                    <a:cxn ang="0">
                      <a:pos x="47" y="10"/>
                    </a:cxn>
                    <a:cxn ang="0">
                      <a:pos x="48" y="10"/>
                    </a:cxn>
                    <a:cxn ang="0">
                      <a:pos x="53" y="8"/>
                    </a:cxn>
                    <a:cxn ang="0">
                      <a:pos x="54" y="5"/>
                    </a:cxn>
                    <a:cxn ang="0">
                      <a:pos x="57" y="3"/>
                    </a:cxn>
                    <a:cxn ang="0">
                      <a:pos x="58" y="0"/>
                    </a:cxn>
                  </a:cxnLst>
                  <a:rect l="0" t="0" r="r" b="b"/>
                  <a:pathLst>
                    <a:path w="107" h="39">
                      <a:moveTo>
                        <a:pt x="58" y="0"/>
                      </a:moveTo>
                      <a:lnTo>
                        <a:pt x="63" y="0"/>
                      </a:lnTo>
                      <a:lnTo>
                        <a:pt x="63" y="10"/>
                      </a:lnTo>
                      <a:lnTo>
                        <a:pt x="65" y="10"/>
                      </a:lnTo>
                      <a:lnTo>
                        <a:pt x="67" y="9"/>
                      </a:lnTo>
                      <a:lnTo>
                        <a:pt x="69" y="8"/>
                      </a:lnTo>
                      <a:lnTo>
                        <a:pt x="70" y="7"/>
                      </a:lnTo>
                      <a:lnTo>
                        <a:pt x="88" y="7"/>
                      </a:lnTo>
                      <a:lnTo>
                        <a:pt x="93" y="8"/>
                      </a:lnTo>
                      <a:lnTo>
                        <a:pt x="97" y="9"/>
                      </a:lnTo>
                      <a:lnTo>
                        <a:pt x="102" y="12"/>
                      </a:lnTo>
                      <a:lnTo>
                        <a:pt x="104" y="15"/>
                      </a:lnTo>
                      <a:lnTo>
                        <a:pt x="107" y="18"/>
                      </a:lnTo>
                      <a:lnTo>
                        <a:pt x="98" y="24"/>
                      </a:lnTo>
                      <a:lnTo>
                        <a:pt x="87" y="30"/>
                      </a:lnTo>
                      <a:lnTo>
                        <a:pt x="74" y="37"/>
                      </a:lnTo>
                      <a:lnTo>
                        <a:pt x="64" y="39"/>
                      </a:lnTo>
                      <a:lnTo>
                        <a:pt x="59" y="39"/>
                      </a:lnTo>
                      <a:lnTo>
                        <a:pt x="55" y="37"/>
                      </a:lnTo>
                      <a:lnTo>
                        <a:pt x="53" y="35"/>
                      </a:lnTo>
                      <a:lnTo>
                        <a:pt x="50" y="32"/>
                      </a:lnTo>
                      <a:lnTo>
                        <a:pt x="27" y="32"/>
                      </a:lnTo>
                      <a:lnTo>
                        <a:pt x="24" y="30"/>
                      </a:lnTo>
                      <a:lnTo>
                        <a:pt x="23" y="29"/>
                      </a:lnTo>
                      <a:lnTo>
                        <a:pt x="22" y="27"/>
                      </a:lnTo>
                      <a:lnTo>
                        <a:pt x="22" y="24"/>
                      </a:lnTo>
                      <a:lnTo>
                        <a:pt x="30" y="24"/>
                      </a:lnTo>
                      <a:lnTo>
                        <a:pt x="35" y="23"/>
                      </a:lnTo>
                      <a:lnTo>
                        <a:pt x="32" y="23"/>
                      </a:lnTo>
                      <a:lnTo>
                        <a:pt x="28" y="22"/>
                      </a:lnTo>
                      <a:lnTo>
                        <a:pt x="15" y="22"/>
                      </a:lnTo>
                      <a:lnTo>
                        <a:pt x="13" y="23"/>
                      </a:lnTo>
                      <a:lnTo>
                        <a:pt x="10" y="23"/>
                      </a:lnTo>
                      <a:lnTo>
                        <a:pt x="8" y="22"/>
                      </a:lnTo>
                      <a:lnTo>
                        <a:pt x="6" y="19"/>
                      </a:lnTo>
                      <a:lnTo>
                        <a:pt x="6" y="17"/>
                      </a:lnTo>
                      <a:lnTo>
                        <a:pt x="3" y="12"/>
                      </a:lnTo>
                      <a:lnTo>
                        <a:pt x="0" y="7"/>
                      </a:lnTo>
                      <a:lnTo>
                        <a:pt x="6" y="7"/>
                      </a:lnTo>
                      <a:lnTo>
                        <a:pt x="12" y="9"/>
                      </a:lnTo>
                      <a:lnTo>
                        <a:pt x="13" y="9"/>
                      </a:lnTo>
                      <a:lnTo>
                        <a:pt x="15" y="8"/>
                      </a:lnTo>
                      <a:lnTo>
                        <a:pt x="15" y="7"/>
                      </a:lnTo>
                      <a:lnTo>
                        <a:pt x="22" y="7"/>
                      </a:lnTo>
                      <a:lnTo>
                        <a:pt x="20" y="2"/>
                      </a:lnTo>
                      <a:lnTo>
                        <a:pt x="32" y="2"/>
                      </a:lnTo>
                      <a:lnTo>
                        <a:pt x="33" y="3"/>
                      </a:lnTo>
                      <a:lnTo>
                        <a:pt x="35" y="4"/>
                      </a:lnTo>
                      <a:lnTo>
                        <a:pt x="38" y="7"/>
                      </a:lnTo>
                      <a:lnTo>
                        <a:pt x="42" y="8"/>
                      </a:lnTo>
                      <a:lnTo>
                        <a:pt x="47" y="10"/>
                      </a:lnTo>
                      <a:lnTo>
                        <a:pt x="48" y="10"/>
                      </a:lnTo>
                      <a:lnTo>
                        <a:pt x="53" y="8"/>
                      </a:lnTo>
                      <a:lnTo>
                        <a:pt x="54" y="5"/>
                      </a:lnTo>
                      <a:lnTo>
                        <a:pt x="57" y="3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" name="Freeform 1362"/>
                <p:cNvSpPr>
                  <a:spLocks/>
                </p:cNvSpPr>
                <p:nvPr/>
              </p:nvSpPr>
              <p:spPr bwMode="auto">
                <a:xfrm>
                  <a:off x="6018359" y="1952048"/>
                  <a:ext cx="31089" cy="35234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4" y="13"/>
                    </a:cxn>
                    <a:cxn ang="0">
                      <a:pos x="15" y="17"/>
                    </a:cxn>
                    <a:cxn ang="0">
                      <a:pos x="12" y="15"/>
                    </a:cxn>
                    <a:cxn ang="0">
                      <a:pos x="9" y="14"/>
                    </a:cxn>
                    <a:cxn ang="0">
                      <a:pos x="6" y="12"/>
                    </a:cxn>
                    <a:cxn ang="0">
                      <a:pos x="2" y="9"/>
                    </a:cxn>
                    <a:cxn ang="0">
                      <a:pos x="0" y="4"/>
                    </a:cxn>
                    <a:cxn ang="0">
                      <a:pos x="0" y="2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5" h="17">
                      <a:moveTo>
                        <a:pt x="1" y="0"/>
                      </a:moveTo>
                      <a:lnTo>
                        <a:pt x="14" y="13"/>
                      </a:lnTo>
                      <a:lnTo>
                        <a:pt x="15" y="17"/>
                      </a:lnTo>
                      <a:lnTo>
                        <a:pt x="12" y="15"/>
                      </a:lnTo>
                      <a:lnTo>
                        <a:pt x="9" y="14"/>
                      </a:lnTo>
                      <a:lnTo>
                        <a:pt x="6" y="12"/>
                      </a:lnTo>
                      <a:lnTo>
                        <a:pt x="2" y="9"/>
                      </a:lnTo>
                      <a:lnTo>
                        <a:pt x="0" y="4"/>
                      </a:lnTo>
                      <a:lnTo>
                        <a:pt x="0" y="2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1363"/>
                <p:cNvSpPr>
                  <a:spLocks/>
                </p:cNvSpPr>
                <p:nvPr/>
              </p:nvSpPr>
              <p:spPr bwMode="auto">
                <a:xfrm>
                  <a:off x="6020431" y="1949974"/>
                  <a:ext cx="2073" cy="2073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" y="1"/>
                    </a:cxn>
                    <a:cxn ang="0">
                      <a:pos x="0" y="1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lnTo>
                        <a:pt x="1" y="1"/>
                      </a:lnTo>
                      <a:lnTo>
                        <a:pt x="0" y="1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1365"/>
                <p:cNvSpPr>
                  <a:spLocks/>
                </p:cNvSpPr>
                <p:nvPr/>
              </p:nvSpPr>
              <p:spPr bwMode="auto">
                <a:xfrm>
                  <a:off x="5601779" y="2837019"/>
                  <a:ext cx="20725" cy="18653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10" y="0"/>
                    </a:cxn>
                    <a:cxn ang="0">
                      <a:pos x="9" y="2"/>
                    </a:cxn>
                    <a:cxn ang="0">
                      <a:pos x="8" y="6"/>
                    </a:cxn>
                    <a:cxn ang="0">
                      <a:pos x="3" y="9"/>
                    </a:cxn>
                    <a:cxn ang="0">
                      <a:pos x="0" y="6"/>
                    </a:cxn>
                    <a:cxn ang="0">
                      <a:pos x="0" y="3"/>
                    </a:cxn>
                    <a:cxn ang="0">
                      <a:pos x="3" y="1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10" h="9">
                      <a:moveTo>
                        <a:pt x="5" y="0"/>
                      </a:moveTo>
                      <a:lnTo>
                        <a:pt x="10" y="0"/>
                      </a:lnTo>
                      <a:lnTo>
                        <a:pt x="9" y="2"/>
                      </a:lnTo>
                      <a:lnTo>
                        <a:pt x="8" y="6"/>
                      </a:lnTo>
                      <a:lnTo>
                        <a:pt x="3" y="9"/>
                      </a:ln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3" y="1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1366"/>
                <p:cNvSpPr>
                  <a:spLocks/>
                </p:cNvSpPr>
                <p:nvPr/>
              </p:nvSpPr>
              <p:spPr bwMode="auto">
                <a:xfrm>
                  <a:off x="5614214" y="2826657"/>
                  <a:ext cx="198963" cy="288083"/>
                </a:xfrm>
                <a:custGeom>
                  <a:avLst/>
                  <a:gdLst/>
                  <a:ahLst/>
                  <a:cxnLst>
                    <a:cxn ang="0">
                      <a:pos x="38" y="2"/>
                    </a:cxn>
                    <a:cxn ang="0">
                      <a:pos x="36" y="7"/>
                    </a:cxn>
                    <a:cxn ang="0">
                      <a:pos x="29" y="11"/>
                    </a:cxn>
                    <a:cxn ang="0">
                      <a:pos x="29" y="17"/>
                    </a:cxn>
                    <a:cxn ang="0">
                      <a:pos x="49" y="31"/>
                    </a:cxn>
                    <a:cxn ang="0">
                      <a:pos x="41" y="42"/>
                    </a:cxn>
                    <a:cxn ang="0">
                      <a:pos x="44" y="45"/>
                    </a:cxn>
                    <a:cxn ang="0">
                      <a:pos x="54" y="49"/>
                    </a:cxn>
                    <a:cxn ang="0">
                      <a:pos x="61" y="63"/>
                    </a:cxn>
                    <a:cxn ang="0">
                      <a:pos x="77" y="78"/>
                    </a:cxn>
                    <a:cxn ang="0">
                      <a:pos x="81" y="88"/>
                    </a:cxn>
                    <a:cxn ang="0">
                      <a:pos x="79" y="97"/>
                    </a:cxn>
                    <a:cxn ang="0">
                      <a:pos x="88" y="93"/>
                    </a:cxn>
                    <a:cxn ang="0">
                      <a:pos x="96" y="102"/>
                    </a:cxn>
                    <a:cxn ang="0">
                      <a:pos x="88" y="113"/>
                    </a:cxn>
                    <a:cxn ang="0">
                      <a:pos x="92" y="119"/>
                    </a:cxn>
                    <a:cxn ang="0">
                      <a:pos x="86" y="127"/>
                    </a:cxn>
                    <a:cxn ang="0">
                      <a:pos x="58" y="129"/>
                    </a:cxn>
                    <a:cxn ang="0">
                      <a:pos x="39" y="130"/>
                    </a:cxn>
                    <a:cxn ang="0">
                      <a:pos x="31" y="132"/>
                    </a:cxn>
                    <a:cxn ang="0">
                      <a:pos x="20" y="137"/>
                    </a:cxn>
                    <a:cxn ang="0">
                      <a:pos x="14" y="137"/>
                    </a:cxn>
                    <a:cxn ang="0">
                      <a:pos x="32" y="122"/>
                    </a:cxn>
                    <a:cxn ang="0">
                      <a:pos x="42" y="119"/>
                    </a:cxn>
                    <a:cxn ang="0">
                      <a:pos x="42" y="114"/>
                    </a:cxn>
                    <a:cxn ang="0">
                      <a:pos x="37" y="118"/>
                    </a:cxn>
                    <a:cxn ang="0">
                      <a:pos x="28" y="114"/>
                    </a:cxn>
                    <a:cxn ang="0">
                      <a:pos x="20" y="114"/>
                    </a:cxn>
                    <a:cxn ang="0">
                      <a:pos x="17" y="113"/>
                    </a:cxn>
                    <a:cxn ang="0">
                      <a:pos x="23" y="105"/>
                    </a:cxn>
                    <a:cxn ang="0">
                      <a:pos x="26" y="91"/>
                    </a:cxn>
                    <a:cxn ang="0">
                      <a:pos x="34" y="88"/>
                    </a:cxn>
                    <a:cxn ang="0">
                      <a:pos x="43" y="75"/>
                    </a:cxn>
                    <a:cxn ang="0">
                      <a:pos x="37" y="74"/>
                    </a:cxn>
                    <a:cxn ang="0">
                      <a:pos x="36" y="66"/>
                    </a:cxn>
                    <a:cxn ang="0">
                      <a:pos x="31" y="64"/>
                    </a:cxn>
                    <a:cxn ang="0">
                      <a:pos x="17" y="64"/>
                    </a:cxn>
                    <a:cxn ang="0">
                      <a:pos x="20" y="46"/>
                    </a:cxn>
                    <a:cxn ang="0">
                      <a:pos x="14" y="45"/>
                    </a:cxn>
                    <a:cxn ang="0">
                      <a:pos x="14" y="50"/>
                    </a:cxn>
                    <a:cxn ang="0">
                      <a:pos x="12" y="42"/>
                    </a:cxn>
                    <a:cxn ang="0">
                      <a:pos x="10" y="37"/>
                    </a:cxn>
                    <a:cxn ang="0">
                      <a:pos x="7" y="32"/>
                    </a:cxn>
                    <a:cxn ang="0">
                      <a:pos x="5" y="25"/>
                    </a:cxn>
                    <a:cxn ang="0">
                      <a:pos x="0" y="19"/>
                    </a:cxn>
                    <a:cxn ang="0">
                      <a:pos x="10" y="21"/>
                    </a:cxn>
                    <a:cxn ang="0">
                      <a:pos x="9" y="15"/>
                    </a:cxn>
                    <a:cxn ang="0">
                      <a:pos x="14" y="12"/>
                    </a:cxn>
                    <a:cxn ang="0">
                      <a:pos x="17" y="6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96" h="139">
                      <a:moveTo>
                        <a:pt x="20" y="0"/>
                      </a:moveTo>
                      <a:lnTo>
                        <a:pt x="36" y="0"/>
                      </a:lnTo>
                      <a:lnTo>
                        <a:pt x="38" y="2"/>
                      </a:lnTo>
                      <a:lnTo>
                        <a:pt x="38" y="3"/>
                      </a:lnTo>
                      <a:lnTo>
                        <a:pt x="37" y="6"/>
                      </a:lnTo>
                      <a:lnTo>
                        <a:pt x="36" y="7"/>
                      </a:lnTo>
                      <a:lnTo>
                        <a:pt x="33" y="8"/>
                      </a:lnTo>
                      <a:lnTo>
                        <a:pt x="32" y="10"/>
                      </a:lnTo>
                      <a:lnTo>
                        <a:pt x="29" y="11"/>
                      </a:lnTo>
                      <a:lnTo>
                        <a:pt x="28" y="14"/>
                      </a:lnTo>
                      <a:lnTo>
                        <a:pt x="28" y="15"/>
                      </a:lnTo>
                      <a:lnTo>
                        <a:pt x="29" y="17"/>
                      </a:lnTo>
                      <a:lnTo>
                        <a:pt x="53" y="17"/>
                      </a:lnTo>
                      <a:lnTo>
                        <a:pt x="53" y="25"/>
                      </a:lnTo>
                      <a:lnTo>
                        <a:pt x="49" y="31"/>
                      </a:lnTo>
                      <a:lnTo>
                        <a:pt x="46" y="36"/>
                      </a:lnTo>
                      <a:lnTo>
                        <a:pt x="43" y="42"/>
                      </a:lnTo>
                      <a:lnTo>
                        <a:pt x="41" y="42"/>
                      </a:lnTo>
                      <a:lnTo>
                        <a:pt x="39" y="44"/>
                      </a:lnTo>
                      <a:lnTo>
                        <a:pt x="39" y="45"/>
                      </a:lnTo>
                      <a:lnTo>
                        <a:pt x="44" y="45"/>
                      </a:lnTo>
                      <a:lnTo>
                        <a:pt x="47" y="46"/>
                      </a:lnTo>
                      <a:lnTo>
                        <a:pt x="49" y="46"/>
                      </a:lnTo>
                      <a:lnTo>
                        <a:pt x="54" y="49"/>
                      </a:lnTo>
                      <a:lnTo>
                        <a:pt x="56" y="51"/>
                      </a:lnTo>
                      <a:lnTo>
                        <a:pt x="57" y="55"/>
                      </a:lnTo>
                      <a:lnTo>
                        <a:pt x="61" y="63"/>
                      </a:lnTo>
                      <a:lnTo>
                        <a:pt x="63" y="65"/>
                      </a:lnTo>
                      <a:lnTo>
                        <a:pt x="67" y="68"/>
                      </a:lnTo>
                      <a:lnTo>
                        <a:pt x="77" y="78"/>
                      </a:lnTo>
                      <a:lnTo>
                        <a:pt x="77" y="81"/>
                      </a:lnTo>
                      <a:lnTo>
                        <a:pt x="79" y="86"/>
                      </a:lnTo>
                      <a:lnTo>
                        <a:pt x="81" y="88"/>
                      </a:lnTo>
                      <a:lnTo>
                        <a:pt x="82" y="90"/>
                      </a:lnTo>
                      <a:lnTo>
                        <a:pt x="79" y="93"/>
                      </a:lnTo>
                      <a:lnTo>
                        <a:pt x="79" y="97"/>
                      </a:lnTo>
                      <a:lnTo>
                        <a:pt x="82" y="94"/>
                      </a:lnTo>
                      <a:lnTo>
                        <a:pt x="84" y="93"/>
                      </a:lnTo>
                      <a:lnTo>
                        <a:pt x="88" y="93"/>
                      </a:lnTo>
                      <a:lnTo>
                        <a:pt x="92" y="94"/>
                      </a:lnTo>
                      <a:lnTo>
                        <a:pt x="96" y="98"/>
                      </a:lnTo>
                      <a:lnTo>
                        <a:pt x="96" y="102"/>
                      </a:lnTo>
                      <a:lnTo>
                        <a:pt x="93" y="107"/>
                      </a:lnTo>
                      <a:lnTo>
                        <a:pt x="91" y="109"/>
                      </a:lnTo>
                      <a:lnTo>
                        <a:pt x="88" y="113"/>
                      </a:lnTo>
                      <a:lnTo>
                        <a:pt x="83" y="118"/>
                      </a:lnTo>
                      <a:lnTo>
                        <a:pt x="87" y="119"/>
                      </a:lnTo>
                      <a:lnTo>
                        <a:pt x="92" y="119"/>
                      </a:lnTo>
                      <a:lnTo>
                        <a:pt x="92" y="122"/>
                      </a:lnTo>
                      <a:lnTo>
                        <a:pt x="90" y="124"/>
                      </a:lnTo>
                      <a:lnTo>
                        <a:pt x="86" y="127"/>
                      </a:lnTo>
                      <a:lnTo>
                        <a:pt x="83" y="128"/>
                      </a:lnTo>
                      <a:lnTo>
                        <a:pt x="64" y="128"/>
                      </a:lnTo>
                      <a:lnTo>
                        <a:pt x="58" y="129"/>
                      </a:lnTo>
                      <a:lnTo>
                        <a:pt x="43" y="132"/>
                      </a:lnTo>
                      <a:lnTo>
                        <a:pt x="41" y="132"/>
                      </a:lnTo>
                      <a:lnTo>
                        <a:pt x="39" y="130"/>
                      </a:lnTo>
                      <a:lnTo>
                        <a:pt x="37" y="129"/>
                      </a:lnTo>
                      <a:lnTo>
                        <a:pt x="36" y="129"/>
                      </a:lnTo>
                      <a:lnTo>
                        <a:pt x="31" y="132"/>
                      </a:lnTo>
                      <a:lnTo>
                        <a:pt x="29" y="134"/>
                      </a:lnTo>
                      <a:lnTo>
                        <a:pt x="29" y="137"/>
                      </a:lnTo>
                      <a:lnTo>
                        <a:pt x="20" y="137"/>
                      </a:lnTo>
                      <a:lnTo>
                        <a:pt x="18" y="139"/>
                      </a:lnTo>
                      <a:lnTo>
                        <a:pt x="14" y="139"/>
                      </a:lnTo>
                      <a:lnTo>
                        <a:pt x="14" y="137"/>
                      </a:lnTo>
                      <a:lnTo>
                        <a:pt x="27" y="124"/>
                      </a:lnTo>
                      <a:lnTo>
                        <a:pt x="28" y="122"/>
                      </a:lnTo>
                      <a:lnTo>
                        <a:pt x="32" y="122"/>
                      </a:lnTo>
                      <a:lnTo>
                        <a:pt x="34" y="120"/>
                      </a:lnTo>
                      <a:lnTo>
                        <a:pt x="39" y="120"/>
                      </a:lnTo>
                      <a:lnTo>
                        <a:pt x="42" y="119"/>
                      </a:lnTo>
                      <a:lnTo>
                        <a:pt x="43" y="118"/>
                      </a:lnTo>
                      <a:lnTo>
                        <a:pt x="43" y="115"/>
                      </a:lnTo>
                      <a:lnTo>
                        <a:pt x="42" y="114"/>
                      </a:lnTo>
                      <a:lnTo>
                        <a:pt x="41" y="115"/>
                      </a:lnTo>
                      <a:lnTo>
                        <a:pt x="38" y="117"/>
                      </a:lnTo>
                      <a:lnTo>
                        <a:pt x="37" y="118"/>
                      </a:lnTo>
                      <a:lnTo>
                        <a:pt x="32" y="118"/>
                      </a:lnTo>
                      <a:lnTo>
                        <a:pt x="29" y="117"/>
                      </a:lnTo>
                      <a:lnTo>
                        <a:pt x="28" y="114"/>
                      </a:lnTo>
                      <a:lnTo>
                        <a:pt x="26" y="113"/>
                      </a:lnTo>
                      <a:lnTo>
                        <a:pt x="22" y="113"/>
                      </a:lnTo>
                      <a:lnTo>
                        <a:pt x="20" y="114"/>
                      </a:lnTo>
                      <a:lnTo>
                        <a:pt x="20" y="115"/>
                      </a:lnTo>
                      <a:lnTo>
                        <a:pt x="19" y="115"/>
                      </a:lnTo>
                      <a:lnTo>
                        <a:pt x="17" y="113"/>
                      </a:lnTo>
                      <a:lnTo>
                        <a:pt x="17" y="110"/>
                      </a:lnTo>
                      <a:lnTo>
                        <a:pt x="22" y="108"/>
                      </a:lnTo>
                      <a:lnTo>
                        <a:pt x="23" y="105"/>
                      </a:lnTo>
                      <a:lnTo>
                        <a:pt x="28" y="103"/>
                      </a:lnTo>
                      <a:lnTo>
                        <a:pt x="28" y="97"/>
                      </a:lnTo>
                      <a:lnTo>
                        <a:pt x="26" y="91"/>
                      </a:lnTo>
                      <a:lnTo>
                        <a:pt x="26" y="89"/>
                      </a:lnTo>
                      <a:lnTo>
                        <a:pt x="31" y="89"/>
                      </a:lnTo>
                      <a:lnTo>
                        <a:pt x="34" y="88"/>
                      </a:lnTo>
                      <a:lnTo>
                        <a:pt x="42" y="83"/>
                      </a:lnTo>
                      <a:lnTo>
                        <a:pt x="43" y="80"/>
                      </a:lnTo>
                      <a:lnTo>
                        <a:pt x="43" y="75"/>
                      </a:lnTo>
                      <a:lnTo>
                        <a:pt x="41" y="75"/>
                      </a:lnTo>
                      <a:lnTo>
                        <a:pt x="38" y="74"/>
                      </a:lnTo>
                      <a:lnTo>
                        <a:pt x="37" y="74"/>
                      </a:lnTo>
                      <a:lnTo>
                        <a:pt x="34" y="73"/>
                      </a:lnTo>
                      <a:lnTo>
                        <a:pt x="34" y="68"/>
                      </a:lnTo>
                      <a:lnTo>
                        <a:pt x="36" y="66"/>
                      </a:lnTo>
                      <a:lnTo>
                        <a:pt x="36" y="65"/>
                      </a:lnTo>
                      <a:lnTo>
                        <a:pt x="37" y="64"/>
                      </a:lnTo>
                      <a:lnTo>
                        <a:pt x="31" y="64"/>
                      </a:lnTo>
                      <a:lnTo>
                        <a:pt x="26" y="66"/>
                      </a:lnTo>
                      <a:lnTo>
                        <a:pt x="19" y="66"/>
                      </a:lnTo>
                      <a:lnTo>
                        <a:pt x="17" y="64"/>
                      </a:lnTo>
                      <a:lnTo>
                        <a:pt x="17" y="60"/>
                      </a:lnTo>
                      <a:lnTo>
                        <a:pt x="20" y="56"/>
                      </a:lnTo>
                      <a:lnTo>
                        <a:pt x="20" y="46"/>
                      </a:lnTo>
                      <a:lnTo>
                        <a:pt x="18" y="46"/>
                      </a:lnTo>
                      <a:lnTo>
                        <a:pt x="15" y="45"/>
                      </a:lnTo>
                      <a:lnTo>
                        <a:pt x="14" y="45"/>
                      </a:lnTo>
                      <a:lnTo>
                        <a:pt x="13" y="46"/>
                      </a:lnTo>
                      <a:lnTo>
                        <a:pt x="13" y="49"/>
                      </a:lnTo>
                      <a:lnTo>
                        <a:pt x="14" y="50"/>
                      </a:lnTo>
                      <a:lnTo>
                        <a:pt x="10" y="50"/>
                      </a:lnTo>
                      <a:lnTo>
                        <a:pt x="10" y="42"/>
                      </a:lnTo>
                      <a:lnTo>
                        <a:pt x="12" y="42"/>
                      </a:lnTo>
                      <a:lnTo>
                        <a:pt x="13" y="41"/>
                      </a:lnTo>
                      <a:lnTo>
                        <a:pt x="13" y="37"/>
                      </a:lnTo>
                      <a:lnTo>
                        <a:pt x="10" y="37"/>
                      </a:lnTo>
                      <a:lnTo>
                        <a:pt x="9" y="36"/>
                      </a:lnTo>
                      <a:lnTo>
                        <a:pt x="7" y="35"/>
                      </a:lnTo>
                      <a:lnTo>
                        <a:pt x="7" y="32"/>
                      </a:lnTo>
                      <a:lnTo>
                        <a:pt x="9" y="30"/>
                      </a:lnTo>
                      <a:lnTo>
                        <a:pt x="9" y="26"/>
                      </a:lnTo>
                      <a:lnTo>
                        <a:pt x="5" y="25"/>
                      </a:lnTo>
                      <a:lnTo>
                        <a:pt x="3" y="24"/>
                      </a:lnTo>
                      <a:lnTo>
                        <a:pt x="0" y="21"/>
                      </a:lnTo>
                      <a:lnTo>
                        <a:pt x="0" y="19"/>
                      </a:lnTo>
                      <a:lnTo>
                        <a:pt x="7" y="19"/>
                      </a:lnTo>
                      <a:lnTo>
                        <a:pt x="9" y="21"/>
                      </a:lnTo>
                      <a:lnTo>
                        <a:pt x="10" y="21"/>
                      </a:lnTo>
                      <a:lnTo>
                        <a:pt x="10" y="19"/>
                      </a:lnTo>
                      <a:lnTo>
                        <a:pt x="9" y="17"/>
                      </a:lnTo>
                      <a:lnTo>
                        <a:pt x="9" y="15"/>
                      </a:lnTo>
                      <a:lnTo>
                        <a:pt x="10" y="14"/>
                      </a:lnTo>
                      <a:lnTo>
                        <a:pt x="13" y="12"/>
                      </a:lnTo>
                      <a:lnTo>
                        <a:pt x="14" y="12"/>
                      </a:lnTo>
                      <a:lnTo>
                        <a:pt x="14" y="10"/>
                      </a:lnTo>
                      <a:lnTo>
                        <a:pt x="15" y="8"/>
                      </a:lnTo>
                      <a:lnTo>
                        <a:pt x="17" y="6"/>
                      </a:lnTo>
                      <a:lnTo>
                        <a:pt x="17" y="3"/>
                      </a:lnTo>
                      <a:lnTo>
                        <a:pt x="19" y="2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" name="Freeform 1367"/>
                <p:cNvSpPr>
                  <a:spLocks/>
                </p:cNvSpPr>
                <p:nvPr/>
              </p:nvSpPr>
              <p:spPr bwMode="auto">
                <a:xfrm>
                  <a:off x="5655665" y="2973806"/>
                  <a:ext cx="12435" cy="103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6" y="0"/>
                    </a:cxn>
                    <a:cxn ang="0">
                      <a:pos x="6" y="2"/>
                    </a:cxn>
                    <a:cxn ang="0">
                      <a:pos x="4" y="4"/>
                    </a:cxn>
                    <a:cxn ang="0">
                      <a:pos x="4" y="5"/>
                    </a:cxn>
                    <a:cxn ang="0">
                      <a:pos x="0" y="5"/>
                    </a:cxn>
                    <a:cxn ang="0">
                      <a:pos x="0" y="3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6" h="5">
                      <a:moveTo>
                        <a:pt x="3" y="0"/>
                      </a:moveTo>
                      <a:lnTo>
                        <a:pt x="6" y="0"/>
                      </a:ln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4" y="5"/>
                      </a:lnTo>
                      <a:lnTo>
                        <a:pt x="0" y="5"/>
                      </a:lnTo>
                      <a:lnTo>
                        <a:pt x="0" y="3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1368"/>
                <p:cNvSpPr>
                  <a:spLocks/>
                </p:cNvSpPr>
                <p:nvPr/>
              </p:nvSpPr>
              <p:spPr bwMode="auto">
                <a:xfrm>
                  <a:off x="6068100" y="3469142"/>
                  <a:ext cx="64249" cy="39379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9" y="0"/>
                    </a:cxn>
                    <a:cxn ang="0">
                      <a:pos x="11" y="2"/>
                    </a:cxn>
                    <a:cxn ang="0">
                      <a:pos x="12" y="2"/>
                    </a:cxn>
                    <a:cxn ang="0">
                      <a:pos x="15" y="3"/>
                    </a:cxn>
                    <a:cxn ang="0">
                      <a:pos x="20" y="3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0" y="4"/>
                    </a:cxn>
                    <a:cxn ang="0">
                      <a:pos x="29" y="7"/>
                    </a:cxn>
                    <a:cxn ang="0">
                      <a:pos x="27" y="8"/>
                    </a:cxn>
                    <a:cxn ang="0">
                      <a:pos x="27" y="10"/>
                    </a:cxn>
                    <a:cxn ang="0">
                      <a:pos x="29" y="12"/>
                    </a:cxn>
                    <a:cxn ang="0">
                      <a:pos x="30" y="14"/>
                    </a:cxn>
                    <a:cxn ang="0">
                      <a:pos x="30" y="17"/>
                    </a:cxn>
                    <a:cxn ang="0">
                      <a:pos x="27" y="19"/>
                    </a:cxn>
                    <a:cxn ang="0">
                      <a:pos x="26" y="19"/>
                    </a:cxn>
                    <a:cxn ang="0">
                      <a:pos x="24" y="17"/>
                    </a:cxn>
                    <a:cxn ang="0">
                      <a:pos x="19" y="14"/>
                    </a:cxn>
                    <a:cxn ang="0">
                      <a:pos x="15" y="12"/>
                    </a:cxn>
                    <a:cxn ang="0">
                      <a:pos x="5" y="7"/>
                    </a:cxn>
                    <a:cxn ang="0">
                      <a:pos x="3" y="7"/>
                    </a:cxn>
                    <a:cxn ang="0">
                      <a:pos x="2" y="5"/>
                    </a:cxn>
                    <a:cxn ang="0">
                      <a:pos x="1" y="5"/>
                    </a:cxn>
                    <a:cxn ang="0">
                      <a:pos x="0" y="4"/>
                    </a:cxn>
                    <a:cxn ang="0">
                      <a:pos x="0" y="2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31" h="19">
                      <a:moveTo>
                        <a:pt x="3" y="0"/>
                      </a:moveTo>
                      <a:lnTo>
                        <a:pt x="9" y="0"/>
                      </a:lnTo>
                      <a:lnTo>
                        <a:pt x="11" y="2"/>
                      </a:lnTo>
                      <a:lnTo>
                        <a:pt x="12" y="2"/>
                      </a:lnTo>
                      <a:lnTo>
                        <a:pt x="15" y="3"/>
                      </a:lnTo>
                      <a:lnTo>
                        <a:pt x="20" y="3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0" y="4"/>
                      </a:lnTo>
                      <a:lnTo>
                        <a:pt x="29" y="7"/>
                      </a:lnTo>
                      <a:lnTo>
                        <a:pt x="27" y="8"/>
                      </a:lnTo>
                      <a:lnTo>
                        <a:pt x="27" y="10"/>
                      </a:lnTo>
                      <a:lnTo>
                        <a:pt x="29" y="12"/>
                      </a:lnTo>
                      <a:lnTo>
                        <a:pt x="30" y="14"/>
                      </a:lnTo>
                      <a:lnTo>
                        <a:pt x="30" y="17"/>
                      </a:lnTo>
                      <a:lnTo>
                        <a:pt x="27" y="19"/>
                      </a:lnTo>
                      <a:lnTo>
                        <a:pt x="26" y="19"/>
                      </a:lnTo>
                      <a:lnTo>
                        <a:pt x="24" y="17"/>
                      </a:lnTo>
                      <a:lnTo>
                        <a:pt x="19" y="14"/>
                      </a:lnTo>
                      <a:lnTo>
                        <a:pt x="15" y="12"/>
                      </a:lnTo>
                      <a:lnTo>
                        <a:pt x="5" y="7"/>
                      </a:lnTo>
                      <a:lnTo>
                        <a:pt x="3" y="7"/>
                      </a:lnTo>
                      <a:lnTo>
                        <a:pt x="2" y="5"/>
                      </a:lnTo>
                      <a:lnTo>
                        <a:pt x="1" y="5"/>
                      </a:lnTo>
                      <a:lnTo>
                        <a:pt x="0" y="4"/>
                      </a:lnTo>
                      <a:lnTo>
                        <a:pt x="0" y="2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1369"/>
                <p:cNvSpPr>
                  <a:spLocks/>
                </p:cNvSpPr>
                <p:nvPr/>
              </p:nvSpPr>
              <p:spPr bwMode="auto">
                <a:xfrm>
                  <a:off x="5974835" y="3332355"/>
                  <a:ext cx="22799" cy="43524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10" y="0"/>
                    </a:cxn>
                    <a:cxn ang="0">
                      <a:pos x="10" y="2"/>
                    </a:cxn>
                    <a:cxn ang="0">
                      <a:pos x="11" y="5"/>
                    </a:cxn>
                    <a:cxn ang="0">
                      <a:pos x="10" y="8"/>
                    </a:cxn>
                    <a:cxn ang="0">
                      <a:pos x="8" y="14"/>
                    </a:cxn>
                    <a:cxn ang="0">
                      <a:pos x="8" y="19"/>
                    </a:cxn>
                    <a:cxn ang="0">
                      <a:pos x="7" y="21"/>
                    </a:cxn>
                    <a:cxn ang="0">
                      <a:pos x="6" y="20"/>
                    </a:cxn>
                    <a:cxn ang="0">
                      <a:pos x="5" y="17"/>
                    </a:cxn>
                    <a:cxn ang="0">
                      <a:pos x="2" y="10"/>
                    </a:cxn>
                    <a:cxn ang="0">
                      <a:pos x="0" y="5"/>
                    </a:cxn>
                    <a:cxn ang="0">
                      <a:pos x="1" y="3"/>
                    </a:cxn>
                    <a:cxn ang="0">
                      <a:pos x="5" y="3"/>
                    </a:cxn>
                    <a:cxn ang="0">
                      <a:pos x="6" y="1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1" h="21">
                      <a:moveTo>
                        <a:pt x="8" y="0"/>
                      </a:moveTo>
                      <a:lnTo>
                        <a:pt x="10" y="0"/>
                      </a:lnTo>
                      <a:lnTo>
                        <a:pt x="10" y="2"/>
                      </a:lnTo>
                      <a:lnTo>
                        <a:pt x="11" y="5"/>
                      </a:lnTo>
                      <a:lnTo>
                        <a:pt x="10" y="8"/>
                      </a:lnTo>
                      <a:lnTo>
                        <a:pt x="8" y="14"/>
                      </a:lnTo>
                      <a:lnTo>
                        <a:pt x="8" y="19"/>
                      </a:lnTo>
                      <a:lnTo>
                        <a:pt x="7" y="21"/>
                      </a:lnTo>
                      <a:lnTo>
                        <a:pt x="6" y="20"/>
                      </a:lnTo>
                      <a:lnTo>
                        <a:pt x="5" y="17"/>
                      </a:lnTo>
                      <a:lnTo>
                        <a:pt x="2" y="10"/>
                      </a:lnTo>
                      <a:lnTo>
                        <a:pt x="0" y="5"/>
                      </a:lnTo>
                      <a:lnTo>
                        <a:pt x="1" y="3"/>
                      </a:lnTo>
                      <a:lnTo>
                        <a:pt x="5" y="3"/>
                      </a:lnTo>
                      <a:lnTo>
                        <a:pt x="6" y="1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1370"/>
                <p:cNvSpPr>
                  <a:spLocks/>
                </p:cNvSpPr>
                <p:nvPr/>
              </p:nvSpPr>
              <p:spPr bwMode="auto">
                <a:xfrm>
                  <a:off x="5968618" y="3382096"/>
                  <a:ext cx="33161" cy="62176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10" y="0"/>
                    </a:cxn>
                    <a:cxn ang="0">
                      <a:pos x="13" y="2"/>
                    </a:cxn>
                    <a:cxn ang="0">
                      <a:pos x="14" y="2"/>
                    </a:cxn>
                    <a:cxn ang="0">
                      <a:pos x="15" y="6"/>
                    </a:cxn>
                    <a:cxn ang="0">
                      <a:pos x="16" y="8"/>
                    </a:cxn>
                    <a:cxn ang="0">
                      <a:pos x="16" y="18"/>
                    </a:cxn>
                    <a:cxn ang="0">
                      <a:pos x="15" y="22"/>
                    </a:cxn>
                    <a:cxn ang="0">
                      <a:pos x="14" y="25"/>
                    </a:cxn>
                    <a:cxn ang="0">
                      <a:pos x="9" y="30"/>
                    </a:cxn>
                    <a:cxn ang="0">
                      <a:pos x="4" y="30"/>
                    </a:cxn>
                    <a:cxn ang="0">
                      <a:pos x="3" y="27"/>
                    </a:cxn>
                    <a:cxn ang="0">
                      <a:pos x="1" y="26"/>
                    </a:cxn>
                    <a:cxn ang="0">
                      <a:pos x="1" y="21"/>
                    </a:cxn>
                    <a:cxn ang="0">
                      <a:pos x="4" y="13"/>
                    </a:cxn>
                    <a:cxn ang="0">
                      <a:pos x="4" y="11"/>
                    </a:cxn>
                    <a:cxn ang="0">
                      <a:pos x="0" y="7"/>
                    </a:cxn>
                    <a:cxn ang="0">
                      <a:pos x="0" y="5"/>
                    </a:cxn>
                    <a:cxn ang="0">
                      <a:pos x="3" y="3"/>
                    </a:cxn>
                    <a:cxn ang="0">
                      <a:pos x="5" y="1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6" h="30">
                      <a:moveTo>
                        <a:pt x="8" y="0"/>
                      </a:moveTo>
                      <a:lnTo>
                        <a:pt x="10" y="0"/>
                      </a:lnTo>
                      <a:lnTo>
                        <a:pt x="13" y="2"/>
                      </a:lnTo>
                      <a:lnTo>
                        <a:pt x="14" y="2"/>
                      </a:lnTo>
                      <a:lnTo>
                        <a:pt x="15" y="6"/>
                      </a:lnTo>
                      <a:lnTo>
                        <a:pt x="16" y="8"/>
                      </a:lnTo>
                      <a:lnTo>
                        <a:pt x="16" y="18"/>
                      </a:lnTo>
                      <a:lnTo>
                        <a:pt x="15" y="22"/>
                      </a:lnTo>
                      <a:lnTo>
                        <a:pt x="14" y="25"/>
                      </a:lnTo>
                      <a:lnTo>
                        <a:pt x="9" y="30"/>
                      </a:lnTo>
                      <a:lnTo>
                        <a:pt x="4" y="30"/>
                      </a:lnTo>
                      <a:lnTo>
                        <a:pt x="3" y="27"/>
                      </a:lnTo>
                      <a:lnTo>
                        <a:pt x="1" y="26"/>
                      </a:lnTo>
                      <a:lnTo>
                        <a:pt x="1" y="21"/>
                      </a:lnTo>
                      <a:lnTo>
                        <a:pt x="4" y="13"/>
                      </a:lnTo>
                      <a:lnTo>
                        <a:pt x="4" y="11"/>
                      </a:lnTo>
                      <a:lnTo>
                        <a:pt x="0" y="7"/>
                      </a:lnTo>
                      <a:lnTo>
                        <a:pt x="0" y="5"/>
                      </a:lnTo>
                      <a:lnTo>
                        <a:pt x="3" y="3"/>
                      </a:lnTo>
                      <a:lnTo>
                        <a:pt x="5" y="1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" name="Freeform 1371"/>
                <p:cNvSpPr>
                  <a:spLocks/>
                </p:cNvSpPr>
                <p:nvPr/>
              </p:nvSpPr>
              <p:spPr bwMode="auto">
                <a:xfrm>
                  <a:off x="5833903" y="3417328"/>
                  <a:ext cx="18653" cy="16580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6" y="1"/>
                    </a:cxn>
                    <a:cxn ang="0">
                      <a:pos x="9" y="4"/>
                    </a:cxn>
                    <a:cxn ang="0">
                      <a:pos x="9" y="5"/>
                    </a:cxn>
                    <a:cxn ang="0">
                      <a:pos x="6" y="8"/>
                    </a:cxn>
                    <a:cxn ang="0">
                      <a:pos x="4" y="8"/>
                    </a:cxn>
                    <a:cxn ang="0">
                      <a:pos x="0" y="4"/>
                    </a:cxn>
                    <a:cxn ang="0">
                      <a:pos x="2" y="1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9" h="8">
                      <a:moveTo>
                        <a:pt x="6" y="0"/>
                      </a:moveTo>
                      <a:lnTo>
                        <a:pt x="6" y="1"/>
                      </a:lnTo>
                      <a:lnTo>
                        <a:pt x="9" y="4"/>
                      </a:lnTo>
                      <a:lnTo>
                        <a:pt x="9" y="5"/>
                      </a:lnTo>
                      <a:lnTo>
                        <a:pt x="6" y="8"/>
                      </a:lnTo>
                      <a:lnTo>
                        <a:pt x="4" y="8"/>
                      </a:lnTo>
                      <a:lnTo>
                        <a:pt x="0" y="4"/>
                      </a:lnTo>
                      <a:lnTo>
                        <a:pt x="2" y="1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" name="Freeform 1372"/>
                <p:cNvSpPr>
                  <a:spLocks/>
                </p:cNvSpPr>
                <p:nvPr/>
              </p:nvSpPr>
              <p:spPr bwMode="auto">
                <a:xfrm>
                  <a:off x="6007995" y="2932355"/>
                  <a:ext cx="20725" cy="269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0"/>
                    </a:cxn>
                    <a:cxn ang="0">
                      <a:pos x="7" y="3"/>
                    </a:cxn>
                    <a:cxn ang="0">
                      <a:pos x="9" y="4"/>
                    </a:cxn>
                    <a:cxn ang="0">
                      <a:pos x="9" y="5"/>
                    </a:cxn>
                    <a:cxn ang="0">
                      <a:pos x="10" y="7"/>
                    </a:cxn>
                    <a:cxn ang="0">
                      <a:pos x="10" y="12"/>
                    </a:cxn>
                    <a:cxn ang="0">
                      <a:pos x="9" y="13"/>
                    </a:cxn>
                    <a:cxn ang="0">
                      <a:pos x="9" y="10"/>
                    </a:cxn>
                    <a:cxn ang="0">
                      <a:pos x="6" y="10"/>
                    </a:cxn>
                    <a:cxn ang="0">
                      <a:pos x="4" y="9"/>
                    </a:cxn>
                    <a:cxn ang="0">
                      <a:pos x="2" y="8"/>
                    </a:cxn>
                    <a:cxn ang="0">
                      <a:pos x="0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0" h="13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7" y="3"/>
                      </a:lnTo>
                      <a:lnTo>
                        <a:pt x="9" y="4"/>
                      </a:lnTo>
                      <a:lnTo>
                        <a:pt x="9" y="5"/>
                      </a:lnTo>
                      <a:lnTo>
                        <a:pt x="10" y="7"/>
                      </a:lnTo>
                      <a:lnTo>
                        <a:pt x="10" y="12"/>
                      </a:lnTo>
                      <a:lnTo>
                        <a:pt x="9" y="13"/>
                      </a:lnTo>
                      <a:lnTo>
                        <a:pt x="9" y="10"/>
                      </a:lnTo>
                      <a:lnTo>
                        <a:pt x="6" y="10"/>
                      </a:lnTo>
                      <a:lnTo>
                        <a:pt x="4" y="9"/>
                      </a:lnTo>
                      <a:lnTo>
                        <a:pt x="2" y="8"/>
                      </a:lnTo>
                      <a:lnTo>
                        <a:pt x="0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" name="Freeform 1373"/>
                <p:cNvSpPr>
                  <a:spLocks/>
                </p:cNvSpPr>
                <p:nvPr/>
              </p:nvSpPr>
              <p:spPr bwMode="auto">
                <a:xfrm>
                  <a:off x="6032866" y="2909558"/>
                  <a:ext cx="39379" cy="53886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12" y="0"/>
                    </a:cxn>
                    <a:cxn ang="0">
                      <a:pos x="14" y="1"/>
                    </a:cxn>
                    <a:cxn ang="0">
                      <a:pos x="15" y="2"/>
                    </a:cxn>
                    <a:cxn ang="0">
                      <a:pos x="19" y="10"/>
                    </a:cxn>
                    <a:cxn ang="0">
                      <a:pos x="17" y="11"/>
                    </a:cxn>
                    <a:cxn ang="0">
                      <a:pos x="13" y="19"/>
                    </a:cxn>
                    <a:cxn ang="0">
                      <a:pos x="13" y="21"/>
                    </a:cxn>
                    <a:cxn ang="0">
                      <a:pos x="12" y="24"/>
                    </a:cxn>
                    <a:cxn ang="0">
                      <a:pos x="9" y="26"/>
                    </a:cxn>
                    <a:cxn ang="0">
                      <a:pos x="3" y="26"/>
                    </a:cxn>
                    <a:cxn ang="0">
                      <a:pos x="0" y="24"/>
                    </a:cxn>
                    <a:cxn ang="0">
                      <a:pos x="0" y="23"/>
                    </a:cxn>
                    <a:cxn ang="0">
                      <a:pos x="3" y="23"/>
                    </a:cxn>
                    <a:cxn ang="0">
                      <a:pos x="3" y="24"/>
                    </a:cxn>
                    <a:cxn ang="0">
                      <a:pos x="8" y="21"/>
                    </a:cxn>
                    <a:cxn ang="0">
                      <a:pos x="9" y="20"/>
                    </a:cxn>
                    <a:cxn ang="0">
                      <a:pos x="9" y="19"/>
                    </a:cxn>
                    <a:cxn ang="0">
                      <a:pos x="7" y="18"/>
                    </a:cxn>
                    <a:cxn ang="0">
                      <a:pos x="3" y="15"/>
                    </a:cxn>
                    <a:cxn ang="0">
                      <a:pos x="2" y="14"/>
                    </a:cxn>
                    <a:cxn ang="0">
                      <a:pos x="0" y="11"/>
                    </a:cxn>
                    <a:cxn ang="0">
                      <a:pos x="0" y="10"/>
                    </a:cxn>
                    <a:cxn ang="0">
                      <a:pos x="3" y="5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9" h="26">
                      <a:moveTo>
                        <a:pt x="8" y="0"/>
                      </a:moveTo>
                      <a:lnTo>
                        <a:pt x="12" y="0"/>
                      </a:lnTo>
                      <a:lnTo>
                        <a:pt x="14" y="1"/>
                      </a:lnTo>
                      <a:lnTo>
                        <a:pt x="15" y="2"/>
                      </a:lnTo>
                      <a:lnTo>
                        <a:pt x="19" y="10"/>
                      </a:lnTo>
                      <a:lnTo>
                        <a:pt x="17" y="11"/>
                      </a:lnTo>
                      <a:lnTo>
                        <a:pt x="13" y="19"/>
                      </a:lnTo>
                      <a:lnTo>
                        <a:pt x="13" y="21"/>
                      </a:lnTo>
                      <a:lnTo>
                        <a:pt x="12" y="24"/>
                      </a:lnTo>
                      <a:lnTo>
                        <a:pt x="9" y="26"/>
                      </a:lnTo>
                      <a:lnTo>
                        <a:pt x="3" y="26"/>
                      </a:lnTo>
                      <a:lnTo>
                        <a:pt x="0" y="24"/>
                      </a:lnTo>
                      <a:lnTo>
                        <a:pt x="0" y="23"/>
                      </a:lnTo>
                      <a:lnTo>
                        <a:pt x="3" y="23"/>
                      </a:lnTo>
                      <a:lnTo>
                        <a:pt x="3" y="24"/>
                      </a:lnTo>
                      <a:lnTo>
                        <a:pt x="8" y="21"/>
                      </a:lnTo>
                      <a:lnTo>
                        <a:pt x="9" y="20"/>
                      </a:lnTo>
                      <a:lnTo>
                        <a:pt x="9" y="19"/>
                      </a:lnTo>
                      <a:lnTo>
                        <a:pt x="7" y="18"/>
                      </a:lnTo>
                      <a:lnTo>
                        <a:pt x="3" y="15"/>
                      </a:lnTo>
                      <a:lnTo>
                        <a:pt x="2" y="14"/>
                      </a:lnTo>
                      <a:lnTo>
                        <a:pt x="0" y="11"/>
                      </a:lnTo>
                      <a:lnTo>
                        <a:pt x="0" y="10"/>
                      </a:lnTo>
                      <a:lnTo>
                        <a:pt x="3" y="5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" name="Freeform 1374"/>
                <p:cNvSpPr>
                  <a:spLocks/>
                </p:cNvSpPr>
                <p:nvPr/>
              </p:nvSpPr>
              <p:spPr bwMode="auto">
                <a:xfrm>
                  <a:off x="6202814" y="2847382"/>
                  <a:ext cx="18653" cy="31089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9" y="0"/>
                    </a:cxn>
                    <a:cxn ang="0">
                      <a:pos x="5" y="4"/>
                    </a:cxn>
                    <a:cxn ang="0">
                      <a:pos x="5" y="9"/>
                    </a:cxn>
                    <a:cxn ang="0">
                      <a:pos x="1" y="12"/>
                    </a:cxn>
                    <a:cxn ang="0">
                      <a:pos x="0" y="15"/>
                    </a:cxn>
                    <a:cxn ang="0">
                      <a:pos x="0" y="6"/>
                    </a:cxn>
                    <a:cxn ang="0">
                      <a:pos x="1" y="4"/>
                    </a:cxn>
                    <a:cxn ang="0">
                      <a:pos x="4" y="2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9" h="15">
                      <a:moveTo>
                        <a:pt x="5" y="0"/>
                      </a:moveTo>
                      <a:lnTo>
                        <a:pt x="9" y="0"/>
                      </a:lnTo>
                      <a:lnTo>
                        <a:pt x="5" y="4"/>
                      </a:lnTo>
                      <a:lnTo>
                        <a:pt x="5" y="9"/>
                      </a:lnTo>
                      <a:lnTo>
                        <a:pt x="1" y="12"/>
                      </a:lnTo>
                      <a:lnTo>
                        <a:pt x="0" y="15"/>
                      </a:lnTo>
                      <a:lnTo>
                        <a:pt x="0" y="6"/>
                      </a:lnTo>
                      <a:lnTo>
                        <a:pt x="1" y="4"/>
                      </a:lnTo>
                      <a:lnTo>
                        <a:pt x="4" y="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" name="Freeform 1375"/>
                <p:cNvSpPr>
                  <a:spLocks/>
                </p:cNvSpPr>
                <p:nvPr/>
              </p:nvSpPr>
              <p:spPr bwMode="auto">
                <a:xfrm>
                  <a:off x="6287788" y="2805931"/>
                  <a:ext cx="29015" cy="35234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14" y="3"/>
                    </a:cxn>
                    <a:cxn ang="0">
                      <a:pos x="14" y="5"/>
                    </a:cxn>
                    <a:cxn ang="0">
                      <a:pos x="13" y="7"/>
                    </a:cxn>
                    <a:cxn ang="0">
                      <a:pos x="12" y="8"/>
                    </a:cxn>
                    <a:cxn ang="0">
                      <a:pos x="12" y="13"/>
                    </a:cxn>
                    <a:cxn ang="0">
                      <a:pos x="10" y="15"/>
                    </a:cxn>
                    <a:cxn ang="0">
                      <a:pos x="9" y="15"/>
                    </a:cxn>
                    <a:cxn ang="0">
                      <a:pos x="8" y="16"/>
                    </a:cxn>
                    <a:cxn ang="0">
                      <a:pos x="5" y="17"/>
                    </a:cxn>
                    <a:cxn ang="0">
                      <a:pos x="3" y="17"/>
                    </a:cxn>
                    <a:cxn ang="0">
                      <a:pos x="0" y="15"/>
                    </a:cxn>
                    <a:cxn ang="0">
                      <a:pos x="0" y="12"/>
                    </a:cxn>
                    <a:cxn ang="0">
                      <a:pos x="5" y="10"/>
                    </a:cxn>
                    <a:cxn ang="0">
                      <a:pos x="7" y="8"/>
                    </a:cxn>
                    <a:cxn ang="0">
                      <a:pos x="9" y="8"/>
                    </a:cxn>
                    <a:cxn ang="0">
                      <a:pos x="7" y="6"/>
                    </a:cxn>
                    <a:cxn ang="0">
                      <a:pos x="7" y="2"/>
                    </a:cxn>
                    <a:cxn ang="0">
                      <a:pos x="9" y="1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14" h="17">
                      <a:moveTo>
                        <a:pt x="10" y="0"/>
                      </a:moveTo>
                      <a:lnTo>
                        <a:pt x="14" y="3"/>
                      </a:lnTo>
                      <a:lnTo>
                        <a:pt x="14" y="5"/>
                      </a:lnTo>
                      <a:lnTo>
                        <a:pt x="13" y="7"/>
                      </a:lnTo>
                      <a:lnTo>
                        <a:pt x="12" y="8"/>
                      </a:lnTo>
                      <a:lnTo>
                        <a:pt x="12" y="13"/>
                      </a:lnTo>
                      <a:lnTo>
                        <a:pt x="10" y="15"/>
                      </a:lnTo>
                      <a:lnTo>
                        <a:pt x="9" y="15"/>
                      </a:lnTo>
                      <a:lnTo>
                        <a:pt x="8" y="16"/>
                      </a:lnTo>
                      <a:lnTo>
                        <a:pt x="5" y="17"/>
                      </a:lnTo>
                      <a:lnTo>
                        <a:pt x="3" y="17"/>
                      </a:lnTo>
                      <a:lnTo>
                        <a:pt x="0" y="15"/>
                      </a:lnTo>
                      <a:lnTo>
                        <a:pt x="0" y="12"/>
                      </a:lnTo>
                      <a:lnTo>
                        <a:pt x="5" y="10"/>
                      </a:lnTo>
                      <a:lnTo>
                        <a:pt x="7" y="8"/>
                      </a:lnTo>
                      <a:lnTo>
                        <a:pt x="9" y="8"/>
                      </a:lnTo>
                      <a:lnTo>
                        <a:pt x="7" y="6"/>
                      </a:lnTo>
                      <a:lnTo>
                        <a:pt x="7" y="2"/>
                      </a:lnTo>
                      <a:lnTo>
                        <a:pt x="9" y="1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1376"/>
                <p:cNvSpPr>
                  <a:spLocks noEditPoints="1"/>
                </p:cNvSpPr>
                <p:nvPr/>
              </p:nvSpPr>
              <p:spPr bwMode="auto">
                <a:xfrm>
                  <a:off x="7135454" y="2345829"/>
                  <a:ext cx="6218" cy="6218"/>
                </a:xfrm>
                <a:custGeom>
                  <a:avLst/>
                  <a:gdLst/>
                  <a:ahLst/>
                  <a:cxnLst>
                    <a:cxn ang="0">
                      <a:pos x="2" y="1"/>
                    </a:cxn>
                    <a:cxn ang="0">
                      <a:pos x="3" y="3"/>
                    </a:cxn>
                    <a:cxn ang="0">
                      <a:pos x="2" y="1"/>
                    </a:cxn>
                    <a:cxn ang="0">
                      <a:pos x="0" y="0"/>
                    </a:cxn>
                    <a:cxn ang="0">
                      <a:pos x="2" y="1"/>
                    </a:cxn>
                    <a:cxn ang="0">
                      <a:pos x="0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" h="3">
                      <a:moveTo>
                        <a:pt x="2" y="1"/>
                      </a:moveTo>
                      <a:lnTo>
                        <a:pt x="3" y="3"/>
                      </a:lnTo>
                      <a:lnTo>
                        <a:pt x="2" y="1"/>
                      </a:lnTo>
                      <a:close/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0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1377"/>
                <p:cNvSpPr>
                  <a:spLocks/>
                </p:cNvSpPr>
                <p:nvPr/>
              </p:nvSpPr>
              <p:spPr bwMode="auto">
                <a:xfrm>
                  <a:off x="7141672" y="2352046"/>
                  <a:ext cx="2073" cy="207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1"/>
                    </a:cxn>
                    <a:cxn ang="0">
                      <a:pos x="0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0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1378"/>
                <p:cNvSpPr>
                  <a:spLocks/>
                </p:cNvSpPr>
                <p:nvPr/>
              </p:nvSpPr>
              <p:spPr bwMode="auto">
                <a:xfrm>
                  <a:off x="6998666" y="2047384"/>
                  <a:ext cx="420725" cy="308808"/>
                </a:xfrm>
                <a:custGeom>
                  <a:avLst/>
                  <a:gdLst/>
                  <a:ahLst/>
                  <a:cxnLst>
                    <a:cxn ang="0">
                      <a:pos x="189" y="0"/>
                    </a:cxn>
                    <a:cxn ang="0">
                      <a:pos x="201" y="6"/>
                    </a:cxn>
                    <a:cxn ang="0">
                      <a:pos x="203" y="10"/>
                    </a:cxn>
                    <a:cxn ang="0">
                      <a:pos x="194" y="20"/>
                    </a:cxn>
                    <a:cxn ang="0">
                      <a:pos x="177" y="26"/>
                    </a:cxn>
                    <a:cxn ang="0">
                      <a:pos x="149" y="36"/>
                    </a:cxn>
                    <a:cxn ang="0">
                      <a:pos x="124" y="41"/>
                    </a:cxn>
                    <a:cxn ang="0">
                      <a:pos x="122" y="45"/>
                    </a:cxn>
                    <a:cxn ang="0">
                      <a:pos x="119" y="49"/>
                    </a:cxn>
                    <a:cxn ang="0">
                      <a:pos x="115" y="51"/>
                    </a:cxn>
                    <a:cxn ang="0">
                      <a:pos x="104" y="56"/>
                    </a:cxn>
                    <a:cxn ang="0">
                      <a:pos x="83" y="68"/>
                    </a:cxn>
                    <a:cxn ang="0">
                      <a:pos x="58" y="90"/>
                    </a:cxn>
                    <a:cxn ang="0">
                      <a:pos x="46" y="120"/>
                    </a:cxn>
                    <a:cxn ang="0">
                      <a:pos x="54" y="137"/>
                    </a:cxn>
                    <a:cxn ang="0">
                      <a:pos x="69" y="148"/>
                    </a:cxn>
                    <a:cxn ang="0">
                      <a:pos x="70" y="149"/>
                    </a:cxn>
                    <a:cxn ang="0">
                      <a:pos x="38" y="148"/>
                    </a:cxn>
                    <a:cxn ang="0">
                      <a:pos x="35" y="147"/>
                    </a:cxn>
                    <a:cxn ang="0">
                      <a:pos x="24" y="144"/>
                    </a:cxn>
                    <a:cxn ang="0">
                      <a:pos x="22" y="134"/>
                    </a:cxn>
                    <a:cxn ang="0">
                      <a:pos x="19" y="132"/>
                    </a:cxn>
                    <a:cxn ang="0">
                      <a:pos x="5" y="130"/>
                    </a:cxn>
                    <a:cxn ang="0">
                      <a:pos x="0" y="124"/>
                    </a:cxn>
                    <a:cxn ang="0">
                      <a:pos x="4" y="117"/>
                    </a:cxn>
                    <a:cxn ang="0">
                      <a:pos x="10" y="112"/>
                    </a:cxn>
                    <a:cxn ang="0">
                      <a:pos x="12" y="101"/>
                    </a:cxn>
                    <a:cxn ang="0">
                      <a:pos x="17" y="95"/>
                    </a:cxn>
                    <a:cxn ang="0">
                      <a:pos x="25" y="91"/>
                    </a:cxn>
                    <a:cxn ang="0">
                      <a:pos x="31" y="90"/>
                    </a:cxn>
                    <a:cxn ang="0">
                      <a:pos x="25" y="81"/>
                    </a:cxn>
                    <a:cxn ang="0">
                      <a:pos x="36" y="70"/>
                    </a:cxn>
                    <a:cxn ang="0">
                      <a:pos x="46" y="56"/>
                    </a:cxn>
                    <a:cxn ang="0">
                      <a:pos x="45" y="52"/>
                    </a:cxn>
                    <a:cxn ang="0">
                      <a:pos x="44" y="49"/>
                    </a:cxn>
                    <a:cxn ang="0">
                      <a:pos x="46" y="45"/>
                    </a:cxn>
                    <a:cxn ang="0">
                      <a:pos x="56" y="44"/>
                    </a:cxn>
                    <a:cxn ang="0">
                      <a:pos x="64" y="42"/>
                    </a:cxn>
                    <a:cxn ang="0">
                      <a:pos x="80" y="32"/>
                    </a:cxn>
                    <a:cxn ang="0">
                      <a:pos x="100" y="23"/>
                    </a:cxn>
                    <a:cxn ang="0">
                      <a:pos x="105" y="21"/>
                    </a:cxn>
                    <a:cxn ang="0">
                      <a:pos x="117" y="18"/>
                    </a:cxn>
                    <a:cxn ang="0">
                      <a:pos x="123" y="23"/>
                    </a:cxn>
                    <a:cxn ang="0">
                      <a:pos x="138" y="21"/>
                    </a:cxn>
                    <a:cxn ang="0">
                      <a:pos x="174" y="2"/>
                    </a:cxn>
                  </a:cxnLst>
                  <a:rect l="0" t="0" r="r" b="b"/>
                  <a:pathLst>
                    <a:path w="203" h="149">
                      <a:moveTo>
                        <a:pt x="187" y="0"/>
                      </a:moveTo>
                      <a:lnTo>
                        <a:pt x="189" y="0"/>
                      </a:lnTo>
                      <a:lnTo>
                        <a:pt x="193" y="1"/>
                      </a:lnTo>
                      <a:lnTo>
                        <a:pt x="201" y="6"/>
                      </a:lnTo>
                      <a:lnTo>
                        <a:pt x="202" y="7"/>
                      </a:lnTo>
                      <a:lnTo>
                        <a:pt x="203" y="10"/>
                      </a:lnTo>
                      <a:lnTo>
                        <a:pt x="201" y="16"/>
                      </a:lnTo>
                      <a:lnTo>
                        <a:pt x="194" y="20"/>
                      </a:lnTo>
                      <a:lnTo>
                        <a:pt x="187" y="23"/>
                      </a:lnTo>
                      <a:lnTo>
                        <a:pt x="177" y="26"/>
                      </a:lnTo>
                      <a:lnTo>
                        <a:pt x="168" y="29"/>
                      </a:lnTo>
                      <a:lnTo>
                        <a:pt x="149" y="36"/>
                      </a:lnTo>
                      <a:lnTo>
                        <a:pt x="137" y="37"/>
                      </a:lnTo>
                      <a:lnTo>
                        <a:pt x="124" y="41"/>
                      </a:lnTo>
                      <a:lnTo>
                        <a:pt x="123" y="42"/>
                      </a:lnTo>
                      <a:lnTo>
                        <a:pt x="122" y="45"/>
                      </a:lnTo>
                      <a:lnTo>
                        <a:pt x="120" y="46"/>
                      </a:lnTo>
                      <a:lnTo>
                        <a:pt x="119" y="49"/>
                      </a:lnTo>
                      <a:lnTo>
                        <a:pt x="118" y="50"/>
                      </a:lnTo>
                      <a:lnTo>
                        <a:pt x="115" y="51"/>
                      </a:lnTo>
                      <a:lnTo>
                        <a:pt x="109" y="52"/>
                      </a:lnTo>
                      <a:lnTo>
                        <a:pt x="104" y="56"/>
                      </a:lnTo>
                      <a:lnTo>
                        <a:pt x="100" y="59"/>
                      </a:lnTo>
                      <a:lnTo>
                        <a:pt x="83" y="68"/>
                      </a:lnTo>
                      <a:lnTo>
                        <a:pt x="69" y="78"/>
                      </a:lnTo>
                      <a:lnTo>
                        <a:pt x="58" y="90"/>
                      </a:lnTo>
                      <a:lnTo>
                        <a:pt x="50" y="105"/>
                      </a:lnTo>
                      <a:lnTo>
                        <a:pt x="46" y="120"/>
                      </a:lnTo>
                      <a:lnTo>
                        <a:pt x="49" y="130"/>
                      </a:lnTo>
                      <a:lnTo>
                        <a:pt x="54" y="137"/>
                      </a:lnTo>
                      <a:lnTo>
                        <a:pt x="61" y="142"/>
                      </a:lnTo>
                      <a:lnTo>
                        <a:pt x="69" y="148"/>
                      </a:lnTo>
                      <a:lnTo>
                        <a:pt x="70" y="148"/>
                      </a:lnTo>
                      <a:lnTo>
                        <a:pt x="70" y="149"/>
                      </a:lnTo>
                      <a:lnTo>
                        <a:pt x="39" y="149"/>
                      </a:lnTo>
                      <a:lnTo>
                        <a:pt x="38" y="148"/>
                      </a:lnTo>
                      <a:lnTo>
                        <a:pt x="36" y="148"/>
                      </a:lnTo>
                      <a:lnTo>
                        <a:pt x="35" y="147"/>
                      </a:lnTo>
                      <a:lnTo>
                        <a:pt x="25" y="147"/>
                      </a:lnTo>
                      <a:lnTo>
                        <a:pt x="24" y="144"/>
                      </a:lnTo>
                      <a:lnTo>
                        <a:pt x="24" y="137"/>
                      </a:lnTo>
                      <a:lnTo>
                        <a:pt x="22" y="134"/>
                      </a:lnTo>
                      <a:lnTo>
                        <a:pt x="21" y="133"/>
                      </a:lnTo>
                      <a:lnTo>
                        <a:pt x="19" y="132"/>
                      </a:lnTo>
                      <a:lnTo>
                        <a:pt x="6" y="132"/>
                      </a:lnTo>
                      <a:lnTo>
                        <a:pt x="5" y="130"/>
                      </a:lnTo>
                      <a:lnTo>
                        <a:pt x="2" y="129"/>
                      </a:lnTo>
                      <a:lnTo>
                        <a:pt x="0" y="124"/>
                      </a:lnTo>
                      <a:lnTo>
                        <a:pt x="0" y="120"/>
                      </a:lnTo>
                      <a:lnTo>
                        <a:pt x="4" y="117"/>
                      </a:lnTo>
                      <a:lnTo>
                        <a:pt x="9" y="114"/>
                      </a:lnTo>
                      <a:lnTo>
                        <a:pt x="10" y="112"/>
                      </a:lnTo>
                      <a:lnTo>
                        <a:pt x="12" y="110"/>
                      </a:lnTo>
                      <a:lnTo>
                        <a:pt x="12" y="101"/>
                      </a:lnTo>
                      <a:lnTo>
                        <a:pt x="15" y="96"/>
                      </a:lnTo>
                      <a:lnTo>
                        <a:pt x="17" y="95"/>
                      </a:lnTo>
                      <a:lnTo>
                        <a:pt x="21" y="93"/>
                      </a:lnTo>
                      <a:lnTo>
                        <a:pt x="25" y="91"/>
                      </a:lnTo>
                      <a:lnTo>
                        <a:pt x="29" y="91"/>
                      </a:lnTo>
                      <a:lnTo>
                        <a:pt x="31" y="90"/>
                      </a:lnTo>
                      <a:lnTo>
                        <a:pt x="29" y="85"/>
                      </a:lnTo>
                      <a:lnTo>
                        <a:pt x="25" y="81"/>
                      </a:lnTo>
                      <a:lnTo>
                        <a:pt x="29" y="76"/>
                      </a:lnTo>
                      <a:lnTo>
                        <a:pt x="36" y="70"/>
                      </a:lnTo>
                      <a:lnTo>
                        <a:pt x="43" y="64"/>
                      </a:lnTo>
                      <a:lnTo>
                        <a:pt x="46" y="56"/>
                      </a:lnTo>
                      <a:lnTo>
                        <a:pt x="46" y="55"/>
                      </a:lnTo>
                      <a:lnTo>
                        <a:pt x="45" y="52"/>
                      </a:lnTo>
                      <a:lnTo>
                        <a:pt x="44" y="51"/>
                      </a:lnTo>
                      <a:lnTo>
                        <a:pt x="44" y="49"/>
                      </a:lnTo>
                      <a:lnTo>
                        <a:pt x="45" y="46"/>
                      </a:lnTo>
                      <a:lnTo>
                        <a:pt x="46" y="45"/>
                      </a:lnTo>
                      <a:lnTo>
                        <a:pt x="51" y="45"/>
                      </a:lnTo>
                      <a:lnTo>
                        <a:pt x="56" y="44"/>
                      </a:lnTo>
                      <a:lnTo>
                        <a:pt x="60" y="42"/>
                      </a:lnTo>
                      <a:lnTo>
                        <a:pt x="64" y="42"/>
                      </a:lnTo>
                      <a:lnTo>
                        <a:pt x="71" y="40"/>
                      </a:lnTo>
                      <a:lnTo>
                        <a:pt x="80" y="32"/>
                      </a:lnTo>
                      <a:lnTo>
                        <a:pt x="90" y="26"/>
                      </a:lnTo>
                      <a:lnTo>
                        <a:pt x="100" y="23"/>
                      </a:lnTo>
                      <a:lnTo>
                        <a:pt x="103" y="23"/>
                      </a:lnTo>
                      <a:lnTo>
                        <a:pt x="105" y="21"/>
                      </a:lnTo>
                      <a:lnTo>
                        <a:pt x="110" y="18"/>
                      </a:lnTo>
                      <a:lnTo>
                        <a:pt x="117" y="18"/>
                      </a:lnTo>
                      <a:lnTo>
                        <a:pt x="119" y="20"/>
                      </a:lnTo>
                      <a:lnTo>
                        <a:pt x="123" y="23"/>
                      </a:lnTo>
                      <a:lnTo>
                        <a:pt x="125" y="23"/>
                      </a:lnTo>
                      <a:lnTo>
                        <a:pt x="138" y="21"/>
                      </a:lnTo>
                      <a:lnTo>
                        <a:pt x="163" y="8"/>
                      </a:lnTo>
                      <a:lnTo>
                        <a:pt x="174" y="2"/>
                      </a:lnTo>
                      <a:lnTo>
                        <a:pt x="18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" name="Freeform 1379"/>
                <p:cNvSpPr>
                  <a:spLocks/>
                </p:cNvSpPr>
                <p:nvPr/>
              </p:nvSpPr>
              <p:spPr bwMode="auto">
                <a:xfrm>
                  <a:off x="6961361" y="1869146"/>
                  <a:ext cx="6218" cy="621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" y="0"/>
                    </a:cxn>
                    <a:cxn ang="0">
                      <a:pos x="0" y="3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" h="3">
                      <a:moveTo>
                        <a:pt x="0" y="0"/>
                      </a:moveTo>
                      <a:lnTo>
                        <a:pt x="3" y="0"/>
                      </a:lnTo>
                      <a:lnTo>
                        <a:pt x="0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1381"/>
                <p:cNvSpPr>
                  <a:spLocks/>
                </p:cNvSpPr>
                <p:nvPr/>
              </p:nvSpPr>
              <p:spPr bwMode="auto">
                <a:xfrm>
                  <a:off x="7187268" y="1831841"/>
                  <a:ext cx="64249" cy="37306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22" y="0"/>
                    </a:cxn>
                    <a:cxn ang="0">
                      <a:pos x="18" y="4"/>
                    </a:cxn>
                    <a:cxn ang="0">
                      <a:pos x="31" y="4"/>
                    </a:cxn>
                    <a:cxn ang="0">
                      <a:pos x="31" y="9"/>
                    </a:cxn>
                    <a:cxn ang="0">
                      <a:pos x="28" y="12"/>
                    </a:cxn>
                    <a:cxn ang="0">
                      <a:pos x="21" y="12"/>
                    </a:cxn>
                    <a:cxn ang="0">
                      <a:pos x="23" y="17"/>
                    </a:cxn>
                    <a:cxn ang="0">
                      <a:pos x="18" y="18"/>
                    </a:cxn>
                    <a:cxn ang="0">
                      <a:pos x="4" y="18"/>
                    </a:cxn>
                    <a:cxn ang="0">
                      <a:pos x="0" y="17"/>
                    </a:cxn>
                    <a:cxn ang="0">
                      <a:pos x="0" y="13"/>
                    </a:cxn>
                    <a:cxn ang="0">
                      <a:pos x="3" y="9"/>
                    </a:cxn>
                    <a:cxn ang="0">
                      <a:pos x="4" y="8"/>
                    </a:cxn>
                    <a:cxn ang="0">
                      <a:pos x="8" y="5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31" h="18">
                      <a:moveTo>
                        <a:pt x="8" y="0"/>
                      </a:moveTo>
                      <a:lnTo>
                        <a:pt x="22" y="0"/>
                      </a:lnTo>
                      <a:lnTo>
                        <a:pt x="18" y="4"/>
                      </a:lnTo>
                      <a:lnTo>
                        <a:pt x="31" y="4"/>
                      </a:lnTo>
                      <a:lnTo>
                        <a:pt x="31" y="9"/>
                      </a:lnTo>
                      <a:lnTo>
                        <a:pt x="28" y="12"/>
                      </a:lnTo>
                      <a:lnTo>
                        <a:pt x="21" y="12"/>
                      </a:lnTo>
                      <a:lnTo>
                        <a:pt x="23" y="17"/>
                      </a:lnTo>
                      <a:lnTo>
                        <a:pt x="18" y="18"/>
                      </a:lnTo>
                      <a:lnTo>
                        <a:pt x="4" y="18"/>
                      </a:lnTo>
                      <a:lnTo>
                        <a:pt x="0" y="17"/>
                      </a:lnTo>
                      <a:lnTo>
                        <a:pt x="0" y="13"/>
                      </a:lnTo>
                      <a:lnTo>
                        <a:pt x="3" y="9"/>
                      </a:lnTo>
                      <a:lnTo>
                        <a:pt x="4" y="8"/>
                      </a:lnTo>
                      <a:lnTo>
                        <a:pt x="8" y="5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1382"/>
                <p:cNvSpPr>
                  <a:spLocks/>
                </p:cNvSpPr>
                <p:nvPr/>
              </p:nvSpPr>
              <p:spPr bwMode="auto">
                <a:xfrm>
                  <a:off x="7102293" y="1865001"/>
                  <a:ext cx="68394" cy="22799"/>
                </a:xfrm>
                <a:custGeom>
                  <a:avLst/>
                  <a:gdLst/>
                  <a:ahLst/>
                  <a:cxnLst>
                    <a:cxn ang="0">
                      <a:pos x="16" y="0"/>
                    </a:cxn>
                    <a:cxn ang="0">
                      <a:pos x="25" y="0"/>
                    </a:cxn>
                    <a:cxn ang="0">
                      <a:pos x="28" y="1"/>
                    </a:cxn>
                    <a:cxn ang="0">
                      <a:pos x="30" y="3"/>
                    </a:cxn>
                    <a:cxn ang="0">
                      <a:pos x="33" y="5"/>
                    </a:cxn>
                    <a:cxn ang="0">
                      <a:pos x="29" y="5"/>
                    </a:cxn>
                    <a:cxn ang="0">
                      <a:pos x="28" y="6"/>
                    </a:cxn>
                    <a:cxn ang="0">
                      <a:pos x="25" y="7"/>
                    </a:cxn>
                    <a:cxn ang="0">
                      <a:pos x="21" y="11"/>
                    </a:cxn>
                    <a:cxn ang="0">
                      <a:pos x="16" y="11"/>
                    </a:cxn>
                    <a:cxn ang="0">
                      <a:pos x="15" y="8"/>
                    </a:cxn>
                    <a:cxn ang="0">
                      <a:pos x="13" y="7"/>
                    </a:cxn>
                    <a:cxn ang="0">
                      <a:pos x="11" y="7"/>
                    </a:cxn>
                    <a:cxn ang="0">
                      <a:pos x="10" y="10"/>
                    </a:cxn>
                    <a:cxn ang="0">
                      <a:pos x="9" y="11"/>
                    </a:cxn>
                    <a:cxn ang="0">
                      <a:pos x="3" y="11"/>
                    </a:cxn>
                    <a:cxn ang="0">
                      <a:pos x="0" y="8"/>
                    </a:cxn>
                    <a:cxn ang="0">
                      <a:pos x="3" y="5"/>
                    </a:cxn>
                    <a:cxn ang="0">
                      <a:pos x="9" y="2"/>
                    </a:cxn>
                    <a:cxn ang="0">
                      <a:pos x="16" y="0"/>
                    </a:cxn>
                  </a:cxnLst>
                  <a:rect l="0" t="0" r="r" b="b"/>
                  <a:pathLst>
                    <a:path w="33" h="11">
                      <a:moveTo>
                        <a:pt x="16" y="0"/>
                      </a:moveTo>
                      <a:lnTo>
                        <a:pt x="25" y="0"/>
                      </a:lnTo>
                      <a:lnTo>
                        <a:pt x="28" y="1"/>
                      </a:lnTo>
                      <a:lnTo>
                        <a:pt x="30" y="3"/>
                      </a:lnTo>
                      <a:lnTo>
                        <a:pt x="33" y="5"/>
                      </a:lnTo>
                      <a:lnTo>
                        <a:pt x="29" y="5"/>
                      </a:lnTo>
                      <a:lnTo>
                        <a:pt x="28" y="6"/>
                      </a:lnTo>
                      <a:lnTo>
                        <a:pt x="25" y="7"/>
                      </a:lnTo>
                      <a:lnTo>
                        <a:pt x="21" y="11"/>
                      </a:lnTo>
                      <a:lnTo>
                        <a:pt x="16" y="11"/>
                      </a:lnTo>
                      <a:lnTo>
                        <a:pt x="15" y="8"/>
                      </a:lnTo>
                      <a:lnTo>
                        <a:pt x="13" y="7"/>
                      </a:lnTo>
                      <a:lnTo>
                        <a:pt x="11" y="7"/>
                      </a:lnTo>
                      <a:lnTo>
                        <a:pt x="10" y="10"/>
                      </a:lnTo>
                      <a:lnTo>
                        <a:pt x="9" y="11"/>
                      </a:lnTo>
                      <a:lnTo>
                        <a:pt x="3" y="11"/>
                      </a:lnTo>
                      <a:lnTo>
                        <a:pt x="0" y="8"/>
                      </a:lnTo>
                      <a:lnTo>
                        <a:pt x="3" y="5"/>
                      </a:lnTo>
                      <a:lnTo>
                        <a:pt x="9" y="2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1383"/>
                <p:cNvSpPr>
                  <a:spLocks/>
                </p:cNvSpPr>
                <p:nvPr/>
              </p:nvSpPr>
              <p:spPr bwMode="auto">
                <a:xfrm>
                  <a:off x="7067061" y="1788317"/>
                  <a:ext cx="99482" cy="70466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47" y="0"/>
                    </a:cxn>
                    <a:cxn ang="0">
                      <a:pos x="47" y="5"/>
                    </a:cxn>
                    <a:cxn ang="0">
                      <a:pos x="43" y="9"/>
                    </a:cxn>
                    <a:cxn ang="0">
                      <a:pos x="43" y="10"/>
                    </a:cxn>
                    <a:cxn ang="0">
                      <a:pos x="40" y="13"/>
                    </a:cxn>
                    <a:cxn ang="0">
                      <a:pos x="35" y="15"/>
                    </a:cxn>
                    <a:cxn ang="0">
                      <a:pos x="31" y="16"/>
                    </a:cxn>
                    <a:cxn ang="0">
                      <a:pos x="27" y="19"/>
                    </a:cxn>
                    <a:cxn ang="0">
                      <a:pos x="25" y="21"/>
                    </a:cxn>
                    <a:cxn ang="0">
                      <a:pos x="33" y="23"/>
                    </a:cxn>
                    <a:cxn ang="0">
                      <a:pos x="48" y="28"/>
                    </a:cxn>
                    <a:cxn ang="0">
                      <a:pos x="46" y="29"/>
                    </a:cxn>
                    <a:cxn ang="0">
                      <a:pos x="36" y="29"/>
                    </a:cxn>
                    <a:cxn ang="0">
                      <a:pos x="28" y="32"/>
                    </a:cxn>
                    <a:cxn ang="0">
                      <a:pos x="23" y="33"/>
                    </a:cxn>
                    <a:cxn ang="0">
                      <a:pos x="20" y="34"/>
                    </a:cxn>
                    <a:cxn ang="0">
                      <a:pos x="8" y="30"/>
                    </a:cxn>
                    <a:cxn ang="0">
                      <a:pos x="2" y="28"/>
                    </a:cxn>
                    <a:cxn ang="0">
                      <a:pos x="0" y="26"/>
                    </a:cxn>
                    <a:cxn ang="0">
                      <a:pos x="5" y="21"/>
                    </a:cxn>
                    <a:cxn ang="0">
                      <a:pos x="22" y="21"/>
                    </a:cxn>
                    <a:cxn ang="0">
                      <a:pos x="20" y="20"/>
                    </a:cxn>
                    <a:cxn ang="0">
                      <a:pos x="18" y="20"/>
                    </a:cxn>
                    <a:cxn ang="0">
                      <a:pos x="17" y="19"/>
                    </a:cxn>
                    <a:cxn ang="0">
                      <a:pos x="16" y="19"/>
                    </a:cxn>
                    <a:cxn ang="0">
                      <a:pos x="15" y="20"/>
                    </a:cxn>
                    <a:cxn ang="0">
                      <a:pos x="15" y="15"/>
                    </a:cxn>
                    <a:cxn ang="0">
                      <a:pos x="22" y="14"/>
                    </a:cxn>
                    <a:cxn ang="0">
                      <a:pos x="32" y="9"/>
                    </a:cxn>
                    <a:cxn ang="0">
                      <a:pos x="40" y="8"/>
                    </a:cxn>
                    <a:cxn ang="0">
                      <a:pos x="40" y="5"/>
                    </a:cxn>
                    <a:cxn ang="0">
                      <a:pos x="41" y="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8" h="34">
                      <a:moveTo>
                        <a:pt x="46" y="0"/>
                      </a:moveTo>
                      <a:lnTo>
                        <a:pt x="47" y="0"/>
                      </a:lnTo>
                      <a:lnTo>
                        <a:pt x="47" y="5"/>
                      </a:lnTo>
                      <a:lnTo>
                        <a:pt x="43" y="9"/>
                      </a:lnTo>
                      <a:lnTo>
                        <a:pt x="43" y="10"/>
                      </a:lnTo>
                      <a:lnTo>
                        <a:pt x="40" y="13"/>
                      </a:lnTo>
                      <a:lnTo>
                        <a:pt x="35" y="15"/>
                      </a:lnTo>
                      <a:lnTo>
                        <a:pt x="31" y="16"/>
                      </a:lnTo>
                      <a:lnTo>
                        <a:pt x="27" y="19"/>
                      </a:lnTo>
                      <a:lnTo>
                        <a:pt x="25" y="21"/>
                      </a:lnTo>
                      <a:lnTo>
                        <a:pt x="33" y="23"/>
                      </a:lnTo>
                      <a:lnTo>
                        <a:pt x="48" y="28"/>
                      </a:lnTo>
                      <a:lnTo>
                        <a:pt x="46" y="29"/>
                      </a:lnTo>
                      <a:lnTo>
                        <a:pt x="36" y="29"/>
                      </a:lnTo>
                      <a:lnTo>
                        <a:pt x="28" y="32"/>
                      </a:lnTo>
                      <a:lnTo>
                        <a:pt x="23" y="33"/>
                      </a:lnTo>
                      <a:lnTo>
                        <a:pt x="20" y="34"/>
                      </a:lnTo>
                      <a:lnTo>
                        <a:pt x="8" y="30"/>
                      </a:lnTo>
                      <a:lnTo>
                        <a:pt x="2" y="28"/>
                      </a:lnTo>
                      <a:lnTo>
                        <a:pt x="0" y="26"/>
                      </a:lnTo>
                      <a:lnTo>
                        <a:pt x="5" y="21"/>
                      </a:lnTo>
                      <a:lnTo>
                        <a:pt x="22" y="21"/>
                      </a:lnTo>
                      <a:lnTo>
                        <a:pt x="20" y="20"/>
                      </a:lnTo>
                      <a:lnTo>
                        <a:pt x="18" y="20"/>
                      </a:lnTo>
                      <a:lnTo>
                        <a:pt x="17" y="19"/>
                      </a:lnTo>
                      <a:lnTo>
                        <a:pt x="16" y="19"/>
                      </a:lnTo>
                      <a:lnTo>
                        <a:pt x="15" y="20"/>
                      </a:lnTo>
                      <a:lnTo>
                        <a:pt x="15" y="15"/>
                      </a:lnTo>
                      <a:lnTo>
                        <a:pt x="22" y="14"/>
                      </a:lnTo>
                      <a:lnTo>
                        <a:pt x="32" y="9"/>
                      </a:lnTo>
                      <a:lnTo>
                        <a:pt x="40" y="8"/>
                      </a:lnTo>
                      <a:lnTo>
                        <a:pt x="40" y="5"/>
                      </a:lnTo>
                      <a:lnTo>
                        <a:pt x="41" y="3"/>
                      </a:lnTo>
                      <a:lnTo>
                        <a:pt x="4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4" name="Freeform 1384"/>
                <p:cNvSpPr>
                  <a:spLocks/>
                </p:cNvSpPr>
                <p:nvPr/>
              </p:nvSpPr>
              <p:spPr bwMode="auto">
                <a:xfrm>
                  <a:off x="6915765" y="2397642"/>
                  <a:ext cx="49741" cy="39379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12" y="0"/>
                    </a:cxn>
                    <a:cxn ang="0">
                      <a:pos x="15" y="2"/>
                    </a:cxn>
                    <a:cxn ang="0">
                      <a:pos x="17" y="4"/>
                    </a:cxn>
                    <a:cxn ang="0">
                      <a:pos x="20" y="5"/>
                    </a:cxn>
                    <a:cxn ang="0">
                      <a:pos x="24" y="7"/>
                    </a:cxn>
                    <a:cxn ang="0">
                      <a:pos x="24" y="12"/>
                    </a:cxn>
                    <a:cxn ang="0">
                      <a:pos x="16" y="17"/>
                    </a:cxn>
                    <a:cxn ang="0">
                      <a:pos x="6" y="19"/>
                    </a:cxn>
                    <a:cxn ang="0">
                      <a:pos x="4" y="19"/>
                    </a:cxn>
                    <a:cxn ang="0">
                      <a:pos x="1" y="18"/>
                    </a:cxn>
                    <a:cxn ang="0">
                      <a:pos x="0" y="17"/>
                    </a:cxn>
                    <a:cxn ang="0">
                      <a:pos x="0" y="13"/>
                    </a:cxn>
                    <a:cxn ang="0">
                      <a:pos x="1" y="10"/>
                    </a:cxn>
                    <a:cxn ang="0">
                      <a:pos x="2" y="9"/>
                    </a:cxn>
                    <a:cxn ang="0">
                      <a:pos x="4" y="7"/>
                    </a:cxn>
                    <a:cxn ang="0">
                      <a:pos x="4" y="5"/>
                    </a:cxn>
                    <a:cxn ang="0">
                      <a:pos x="5" y="4"/>
                    </a:cxn>
                    <a:cxn ang="0">
                      <a:pos x="6" y="4"/>
                    </a:cxn>
                    <a:cxn ang="0">
                      <a:pos x="7" y="2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24" h="19">
                      <a:moveTo>
                        <a:pt x="9" y="0"/>
                      </a:moveTo>
                      <a:lnTo>
                        <a:pt x="12" y="0"/>
                      </a:lnTo>
                      <a:lnTo>
                        <a:pt x="15" y="2"/>
                      </a:lnTo>
                      <a:lnTo>
                        <a:pt x="17" y="4"/>
                      </a:lnTo>
                      <a:lnTo>
                        <a:pt x="20" y="5"/>
                      </a:lnTo>
                      <a:lnTo>
                        <a:pt x="24" y="7"/>
                      </a:lnTo>
                      <a:lnTo>
                        <a:pt x="24" y="12"/>
                      </a:lnTo>
                      <a:lnTo>
                        <a:pt x="16" y="17"/>
                      </a:lnTo>
                      <a:lnTo>
                        <a:pt x="6" y="19"/>
                      </a:lnTo>
                      <a:lnTo>
                        <a:pt x="4" y="19"/>
                      </a:lnTo>
                      <a:lnTo>
                        <a:pt x="1" y="18"/>
                      </a:lnTo>
                      <a:lnTo>
                        <a:pt x="0" y="17"/>
                      </a:lnTo>
                      <a:lnTo>
                        <a:pt x="0" y="13"/>
                      </a:lnTo>
                      <a:lnTo>
                        <a:pt x="1" y="10"/>
                      </a:lnTo>
                      <a:lnTo>
                        <a:pt x="2" y="9"/>
                      </a:lnTo>
                      <a:lnTo>
                        <a:pt x="4" y="7"/>
                      </a:lnTo>
                      <a:lnTo>
                        <a:pt x="4" y="5"/>
                      </a:lnTo>
                      <a:lnTo>
                        <a:pt x="5" y="4"/>
                      </a:lnTo>
                      <a:lnTo>
                        <a:pt x="6" y="4"/>
                      </a:lnTo>
                      <a:lnTo>
                        <a:pt x="7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" name="Freeform 1385"/>
                <p:cNvSpPr>
                  <a:spLocks/>
                </p:cNvSpPr>
                <p:nvPr/>
              </p:nvSpPr>
              <p:spPr bwMode="auto">
                <a:xfrm>
                  <a:off x="7166542" y="2364481"/>
                  <a:ext cx="39379" cy="29015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7" y="0"/>
                    </a:cxn>
                    <a:cxn ang="0">
                      <a:pos x="10" y="1"/>
                    </a:cxn>
                    <a:cxn ang="0">
                      <a:pos x="13" y="3"/>
                    </a:cxn>
                    <a:cxn ang="0">
                      <a:pos x="19" y="9"/>
                    </a:cxn>
                    <a:cxn ang="0">
                      <a:pos x="19" y="13"/>
                    </a:cxn>
                    <a:cxn ang="0">
                      <a:pos x="18" y="14"/>
                    </a:cxn>
                    <a:cxn ang="0">
                      <a:pos x="10" y="14"/>
                    </a:cxn>
                    <a:cxn ang="0">
                      <a:pos x="7" y="11"/>
                    </a:cxn>
                    <a:cxn ang="0">
                      <a:pos x="4" y="10"/>
                    </a:cxn>
                    <a:cxn ang="0">
                      <a:pos x="2" y="6"/>
                    </a:cxn>
                    <a:cxn ang="0">
                      <a:pos x="0" y="4"/>
                    </a:cxn>
                    <a:cxn ang="0">
                      <a:pos x="0" y="1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19" h="14">
                      <a:moveTo>
                        <a:pt x="3" y="0"/>
                      </a:moveTo>
                      <a:lnTo>
                        <a:pt x="7" y="0"/>
                      </a:lnTo>
                      <a:lnTo>
                        <a:pt x="10" y="1"/>
                      </a:lnTo>
                      <a:lnTo>
                        <a:pt x="13" y="3"/>
                      </a:lnTo>
                      <a:lnTo>
                        <a:pt x="19" y="9"/>
                      </a:lnTo>
                      <a:lnTo>
                        <a:pt x="19" y="13"/>
                      </a:lnTo>
                      <a:lnTo>
                        <a:pt x="18" y="14"/>
                      </a:lnTo>
                      <a:lnTo>
                        <a:pt x="10" y="14"/>
                      </a:lnTo>
                      <a:lnTo>
                        <a:pt x="7" y="11"/>
                      </a:lnTo>
                      <a:lnTo>
                        <a:pt x="4" y="10"/>
                      </a:lnTo>
                      <a:lnTo>
                        <a:pt x="2" y="6"/>
                      </a:lnTo>
                      <a:lnTo>
                        <a:pt x="0" y="4"/>
                      </a:lnTo>
                      <a:lnTo>
                        <a:pt x="0" y="1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92" name="Freeform 1386"/>
              <p:cNvSpPr>
                <a:spLocks noEditPoints="1"/>
              </p:cNvSpPr>
              <p:nvPr/>
            </p:nvSpPr>
            <p:spPr bwMode="auto">
              <a:xfrm>
                <a:off x="5547893" y="2335466"/>
                <a:ext cx="1757508" cy="1189634"/>
              </a:xfrm>
              <a:custGeom>
                <a:avLst/>
                <a:gdLst/>
                <a:ahLst/>
                <a:cxnLst>
                  <a:cxn ang="0">
                    <a:pos x="278" y="43"/>
                  </a:cxn>
                  <a:cxn ang="0">
                    <a:pos x="451" y="14"/>
                  </a:cxn>
                  <a:cxn ang="0">
                    <a:pos x="582" y="79"/>
                  </a:cxn>
                  <a:cxn ang="0">
                    <a:pos x="556" y="126"/>
                  </a:cxn>
                  <a:cxn ang="0">
                    <a:pos x="617" y="61"/>
                  </a:cxn>
                  <a:cxn ang="0">
                    <a:pos x="714" y="45"/>
                  </a:cxn>
                  <a:cxn ang="0">
                    <a:pos x="779" y="52"/>
                  </a:cxn>
                  <a:cxn ang="0">
                    <a:pos x="805" y="37"/>
                  </a:cxn>
                  <a:cxn ang="0">
                    <a:pos x="848" y="82"/>
                  </a:cxn>
                  <a:cxn ang="0">
                    <a:pos x="783" y="157"/>
                  </a:cxn>
                  <a:cxn ang="0">
                    <a:pos x="773" y="237"/>
                  </a:cxn>
                  <a:cxn ang="0">
                    <a:pos x="761" y="339"/>
                  </a:cxn>
                  <a:cxn ang="0">
                    <a:pos x="781" y="375"/>
                  </a:cxn>
                  <a:cxn ang="0">
                    <a:pos x="798" y="423"/>
                  </a:cxn>
                  <a:cxn ang="0">
                    <a:pos x="775" y="435"/>
                  </a:cxn>
                  <a:cxn ang="0">
                    <a:pos x="748" y="433"/>
                  </a:cxn>
                  <a:cxn ang="0">
                    <a:pos x="721" y="423"/>
                  </a:cxn>
                  <a:cxn ang="0">
                    <a:pos x="669" y="428"/>
                  </a:cxn>
                  <a:cxn ang="0">
                    <a:pos x="669" y="498"/>
                  </a:cxn>
                  <a:cxn ang="0">
                    <a:pos x="648" y="531"/>
                  </a:cxn>
                  <a:cxn ang="0">
                    <a:pos x="587" y="497"/>
                  </a:cxn>
                  <a:cxn ang="0">
                    <a:pos x="542" y="427"/>
                  </a:cxn>
                  <a:cxn ang="0">
                    <a:pos x="520" y="448"/>
                  </a:cxn>
                  <a:cxn ang="0">
                    <a:pos x="448" y="445"/>
                  </a:cxn>
                  <a:cxn ang="0">
                    <a:pos x="426" y="507"/>
                  </a:cxn>
                  <a:cxn ang="0">
                    <a:pos x="371" y="515"/>
                  </a:cxn>
                  <a:cxn ang="0">
                    <a:pos x="382" y="549"/>
                  </a:cxn>
                  <a:cxn ang="0">
                    <a:pos x="366" y="564"/>
                  </a:cxn>
                  <a:cxn ang="0">
                    <a:pos x="331" y="517"/>
                  </a:cxn>
                  <a:cxn ang="0">
                    <a:pos x="263" y="448"/>
                  </a:cxn>
                  <a:cxn ang="0">
                    <a:pos x="265" y="473"/>
                  </a:cxn>
                  <a:cxn ang="0">
                    <a:pos x="301" y="505"/>
                  </a:cxn>
                  <a:cxn ang="0">
                    <a:pos x="303" y="534"/>
                  </a:cxn>
                  <a:cxn ang="0">
                    <a:pos x="291" y="530"/>
                  </a:cxn>
                  <a:cxn ang="0">
                    <a:pos x="243" y="491"/>
                  </a:cxn>
                  <a:cxn ang="0">
                    <a:pos x="163" y="473"/>
                  </a:cxn>
                  <a:cxn ang="0">
                    <a:pos x="105" y="534"/>
                  </a:cxn>
                  <a:cxn ang="0">
                    <a:pos x="35" y="564"/>
                  </a:cxn>
                  <a:cxn ang="0">
                    <a:pos x="9" y="496"/>
                  </a:cxn>
                  <a:cxn ang="0">
                    <a:pos x="93" y="473"/>
                  </a:cxn>
                  <a:cxn ang="0">
                    <a:pos x="80" y="415"/>
                  </a:cxn>
                  <a:cxn ang="0">
                    <a:pos x="90" y="393"/>
                  </a:cxn>
                  <a:cxn ang="0">
                    <a:pos x="135" y="361"/>
                  </a:cxn>
                  <a:cxn ang="0">
                    <a:pos x="199" y="320"/>
                  </a:cxn>
                  <a:cxn ang="0">
                    <a:pos x="224" y="262"/>
                  </a:cxn>
                  <a:cxn ang="0">
                    <a:pos x="227" y="307"/>
                  </a:cxn>
                  <a:cxn ang="0">
                    <a:pos x="273" y="313"/>
                  </a:cxn>
                  <a:cxn ang="0">
                    <a:pos x="336" y="298"/>
                  </a:cxn>
                  <a:cxn ang="0">
                    <a:pos x="386" y="256"/>
                  </a:cxn>
                  <a:cxn ang="0">
                    <a:pos x="431" y="196"/>
                  </a:cxn>
                  <a:cxn ang="0">
                    <a:pos x="355" y="185"/>
                  </a:cxn>
                  <a:cxn ang="0">
                    <a:pos x="398" y="112"/>
                  </a:cxn>
                  <a:cxn ang="0">
                    <a:pos x="301" y="184"/>
                  </a:cxn>
                  <a:cxn ang="0">
                    <a:pos x="296" y="245"/>
                  </a:cxn>
                  <a:cxn ang="0">
                    <a:pos x="256" y="289"/>
                  </a:cxn>
                  <a:cxn ang="0">
                    <a:pos x="231" y="222"/>
                  </a:cxn>
                  <a:cxn ang="0">
                    <a:pos x="177" y="220"/>
                  </a:cxn>
                  <a:cxn ang="0">
                    <a:pos x="182" y="166"/>
                  </a:cxn>
                  <a:cxn ang="0">
                    <a:pos x="249" y="103"/>
                  </a:cxn>
                  <a:cxn ang="0">
                    <a:pos x="305" y="48"/>
                  </a:cxn>
                  <a:cxn ang="0">
                    <a:pos x="335" y="24"/>
                  </a:cxn>
                  <a:cxn ang="0">
                    <a:pos x="371" y="4"/>
                  </a:cxn>
                  <a:cxn ang="0">
                    <a:pos x="409" y="6"/>
                  </a:cxn>
                </a:cxnLst>
                <a:rect l="0" t="0" r="r" b="b"/>
                <a:pathLst>
                  <a:path w="848" h="574">
                    <a:moveTo>
                      <a:pt x="288" y="39"/>
                    </a:moveTo>
                    <a:lnTo>
                      <a:pt x="290" y="42"/>
                    </a:lnTo>
                    <a:lnTo>
                      <a:pt x="290" y="47"/>
                    </a:lnTo>
                    <a:lnTo>
                      <a:pt x="293" y="47"/>
                    </a:lnTo>
                    <a:lnTo>
                      <a:pt x="296" y="48"/>
                    </a:lnTo>
                    <a:lnTo>
                      <a:pt x="297" y="49"/>
                    </a:lnTo>
                    <a:lnTo>
                      <a:pt x="288" y="52"/>
                    </a:lnTo>
                    <a:lnTo>
                      <a:pt x="281" y="56"/>
                    </a:lnTo>
                    <a:lnTo>
                      <a:pt x="273" y="57"/>
                    </a:lnTo>
                    <a:lnTo>
                      <a:pt x="275" y="54"/>
                    </a:lnTo>
                    <a:lnTo>
                      <a:pt x="280" y="52"/>
                    </a:lnTo>
                    <a:lnTo>
                      <a:pt x="281" y="51"/>
                    </a:lnTo>
                    <a:lnTo>
                      <a:pt x="278" y="51"/>
                    </a:lnTo>
                    <a:lnTo>
                      <a:pt x="277" y="49"/>
                    </a:lnTo>
                    <a:lnTo>
                      <a:pt x="275" y="49"/>
                    </a:lnTo>
                    <a:lnTo>
                      <a:pt x="277" y="44"/>
                    </a:lnTo>
                    <a:lnTo>
                      <a:pt x="278" y="43"/>
                    </a:lnTo>
                    <a:lnTo>
                      <a:pt x="283" y="43"/>
                    </a:lnTo>
                    <a:lnTo>
                      <a:pt x="285" y="44"/>
                    </a:lnTo>
                    <a:lnTo>
                      <a:pt x="287" y="42"/>
                    </a:lnTo>
                    <a:lnTo>
                      <a:pt x="288" y="39"/>
                    </a:lnTo>
                    <a:close/>
                    <a:moveTo>
                      <a:pt x="429" y="0"/>
                    </a:moveTo>
                    <a:lnTo>
                      <a:pt x="429" y="8"/>
                    </a:lnTo>
                    <a:lnTo>
                      <a:pt x="430" y="9"/>
                    </a:lnTo>
                    <a:lnTo>
                      <a:pt x="433" y="9"/>
                    </a:lnTo>
                    <a:lnTo>
                      <a:pt x="434" y="6"/>
                    </a:lnTo>
                    <a:lnTo>
                      <a:pt x="435" y="5"/>
                    </a:lnTo>
                    <a:lnTo>
                      <a:pt x="436" y="3"/>
                    </a:lnTo>
                    <a:lnTo>
                      <a:pt x="440" y="3"/>
                    </a:lnTo>
                    <a:lnTo>
                      <a:pt x="445" y="5"/>
                    </a:lnTo>
                    <a:lnTo>
                      <a:pt x="448" y="8"/>
                    </a:lnTo>
                    <a:lnTo>
                      <a:pt x="451" y="9"/>
                    </a:lnTo>
                    <a:lnTo>
                      <a:pt x="453" y="10"/>
                    </a:lnTo>
                    <a:lnTo>
                      <a:pt x="451" y="14"/>
                    </a:lnTo>
                    <a:lnTo>
                      <a:pt x="444" y="18"/>
                    </a:lnTo>
                    <a:lnTo>
                      <a:pt x="441" y="18"/>
                    </a:lnTo>
                    <a:lnTo>
                      <a:pt x="436" y="19"/>
                    </a:lnTo>
                    <a:lnTo>
                      <a:pt x="439" y="22"/>
                    </a:lnTo>
                    <a:lnTo>
                      <a:pt x="441" y="23"/>
                    </a:lnTo>
                    <a:lnTo>
                      <a:pt x="444" y="25"/>
                    </a:lnTo>
                    <a:lnTo>
                      <a:pt x="446" y="27"/>
                    </a:lnTo>
                    <a:lnTo>
                      <a:pt x="450" y="27"/>
                    </a:lnTo>
                    <a:lnTo>
                      <a:pt x="453" y="28"/>
                    </a:lnTo>
                    <a:lnTo>
                      <a:pt x="468" y="28"/>
                    </a:lnTo>
                    <a:lnTo>
                      <a:pt x="477" y="29"/>
                    </a:lnTo>
                    <a:lnTo>
                      <a:pt x="489" y="34"/>
                    </a:lnTo>
                    <a:lnTo>
                      <a:pt x="534" y="53"/>
                    </a:lnTo>
                    <a:lnTo>
                      <a:pt x="546" y="57"/>
                    </a:lnTo>
                    <a:lnTo>
                      <a:pt x="564" y="64"/>
                    </a:lnTo>
                    <a:lnTo>
                      <a:pt x="576" y="72"/>
                    </a:lnTo>
                    <a:lnTo>
                      <a:pt x="582" y="79"/>
                    </a:lnTo>
                    <a:lnTo>
                      <a:pt x="582" y="86"/>
                    </a:lnTo>
                    <a:lnTo>
                      <a:pt x="578" y="92"/>
                    </a:lnTo>
                    <a:lnTo>
                      <a:pt x="572" y="97"/>
                    </a:lnTo>
                    <a:lnTo>
                      <a:pt x="563" y="101"/>
                    </a:lnTo>
                    <a:lnTo>
                      <a:pt x="556" y="102"/>
                    </a:lnTo>
                    <a:lnTo>
                      <a:pt x="547" y="101"/>
                    </a:lnTo>
                    <a:lnTo>
                      <a:pt x="532" y="98"/>
                    </a:lnTo>
                    <a:lnTo>
                      <a:pt x="518" y="97"/>
                    </a:lnTo>
                    <a:lnTo>
                      <a:pt x="503" y="97"/>
                    </a:lnTo>
                    <a:lnTo>
                      <a:pt x="505" y="103"/>
                    </a:lnTo>
                    <a:lnTo>
                      <a:pt x="508" y="112"/>
                    </a:lnTo>
                    <a:lnTo>
                      <a:pt x="515" y="127"/>
                    </a:lnTo>
                    <a:lnTo>
                      <a:pt x="522" y="134"/>
                    </a:lnTo>
                    <a:lnTo>
                      <a:pt x="531" y="136"/>
                    </a:lnTo>
                    <a:lnTo>
                      <a:pt x="531" y="120"/>
                    </a:lnTo>
                    <a:lnTo>
                      <a:pt x="544" y="125"/>
                    </a:lnTo>
                    <a:lnTo>
                      <a:pt x="556" y="126"/>
                    </a:lnTo>
                    <a:lnTo>
                      <a:pt x="563" y="123"/>
                    </a:lnTo>
                    <a:lnTo>
                      <a:pt x="568" y="120"/>
                    </a:lnTo>
                    <a:lnTo>
                      <a:pt x="576" y="110"/>
                    </a:lnTo>
                    <a:lnTo>
                      <a:pt x="578" y="103"/>
                    </a:lnTo>
                    <a:lnTo>
                      <a:pt x="581" y="100"/>
                    </a:lnTo>
                    <a:lnTo>
                      <a:pt x="584" y="97"/>
                    </a:lnTo>
                    <a:lnTo>
                      <a:pt x="591" y="96"/>
                    </a:lnTo>
                    <a:lnTo>
                      <a:pt x="597" y="97"/>
                    </a:lnTo>
                    <a:lnTo>
                      <a:pt x="611" y="97"/>
                    </a:lnTo>
                    <a:lnTo>
                      <a:pt x="615" y="95"/>
                    </a:lnTo>
                    <a:lnTo>
                      <a:pt x="616" y="90"/>
                    </a:lnTo>
                    <a:lnTo>
                      <a:pt x="616" y="86"/>
                    </a:lnTo>
                    <a:lnTo>
                      <a:pt x="615" y="83"/>
                    </a:lnTo>
                    <a:lnTo>
                      <a:pt x="612" y="81"/>
                    </a:lnTo>
                    <a:lnTo>
                      <a:pt x="611" y="78"/>
                    </a:lnTo>
                    <a:lnTo>
                      <a:pt x="611" y="77"/>
                    </a:lnTo>
                    <a:lnTo>
                      <a:pt x="617" y="61"/>
                    </a:lnTo>
                    <a:lnTo>
                      <a:pt x="622" y="52"/>
                    </a:lnTo>
                    <a:lnTo>
                      <a:pt x="627" y="48"/>
                    </a:lnTo>
                    <a:lnTo>
                      <a:pt x="630" y="49"/>
                    </a:lnTo>
                    <a:lnTo>
                      <a:pt x="632" y="54"/>
                    </a:lnTo>
                    <a:lnTo>
                      <a:pt x="633" y="61"/>
                    </a:lnTo>
                    <a:lnTo>
                      <a:pt x="632" y="68"/>
                    </a:lnTo>
                    <a:lnTo>
                      <a:pt x="631" y="74"/>
                    </a:lnTo>
                    <a:lnTo>
                      <a:pt x="631" y="79"/>
                    </a:lnTo>
                    <a:lnTo>
                      <a:pt x="638" y="83"/>
                    </a:lnTo>
                    <a:lnTo>
                      <a:pt x="641" y="83"/>
                    </a:lnTo>
                    <a:lnTo>
                      <a:pt x="647" y="82"/>
                    </a:lnTo>
                    <a:lnTo>
                      <a:pt x="657" y="77"/>
                    </a:lnTo>
                    <a:lnTo>
                      <a:pt x="667" y="69"/>
                    </a:lnTo>
                    <a:lnTo>
                      <a:pt x="680" y="62"/>
                    </a:lnTo>
                    <a:lnTo>
                      <a:pt x="692" y="56"/>
                    </a:lnTo>
                    <a:lnTo>
                      <a:pt x="704" y="49"/>
                    </a:lnTo>
                    <a:lnTo>
                      <a:pt x="714" y="45"/>
                    </a:lnTo>
                    <a:lnTo>
                      <a:pt x="721" y="47"/>
                    </a:lnTo>
                    <a:lnTo>
                      <a:pt x="726" y="52"/>
                    </a:lnTo>
                    <a:lnTo>
                      <a:pt x="731" y="54"/>
                    </a:lnTo>
                    <a:lnTo>
                      <a:pt x="736" y="54"/>
                    </a:lnTo>
                    <a:lnTo>
                      <a:pt x="740" y="56"/>
                    </a:lnTo>
                    <a:lnTo>
                      <a:pt x="745" y="54"/>
                    </a:lnTo>
                    <a:lnTo>
                      <a:pt x="749" y="54"/>
                    </a:lnTo>
                    <a:lnTo>
                      <a:pt x="750" y="53"/>
                    </a:lnTo>
                    <a:lnTo>
                      <a:pt x="756" y="53"/>
                    </a:lnTo>
                    <a:lnTo>
                      <a:pt x="758" y="54"/>
                    </a:lnTo>
                    <a:lnTo>
                      <a:pt x="760" y="54"/>
                    </a:lnTo>
                    <a:lnTo>
                      <a:pt x="763" y="49"/>
                    </a:lnTo>
                    <a:lnTo>
                      <a:pt x="769" y="48"/>
                    </a:lnTo>
                    <a:lnTo>
                      <a:pt x="774" y="45"/>
                    </a:lnTo>
                    <a:lnTo>
                      <a:pt x="779" y="44"/>
                    </a:lnTo>
                    <a:lnTo>
                      <a:pt x="781" y="49"/>
                    </a:lnTo>
                    <a:lnTo>
                      <a:pt x="779" y="52"/>
                    </a:lnTo>
                    <a:lnTo>
                      <a:pt x="778" y="54"/>
                    </a:lnTo>
                    <a:lnTo>
                      <a:pt x="778" y="57"/>
                    </a:lnTo>
                    <a:lnTo>
                      <a:pt x="780" y="59"/>
                    </a:lnTo>
                    <a:lnTo>
                      <a:pt x="783" y="61"/>
                    </a:lnTo>
                    <a:lnTo>
                      <a:pt x="785" y="59"/>
                    </a:lnTo>
                    <a:lnTo>
                      <a:pt x="788" y="57"/>
                    </a:lnTo>
                    <a:lnTo>
                      <a:pt x="788" y="54"/>
                    </a:lnTo>
                    <a:lnTo>
                      <a:pt x="786" y="53"/>
                    </a:lnTo>
                    <a:lnTo>
                      <a:pt x="786" y="51"/>
                    </a:lnTo>
                    <a:lnTo>
                      <a:pt x="791" y="49"/>
                    </a:lnTo>
                    <a:lnTo>
                      <a:pt x="794" y="51"/>
                    </a:lnTo>
                    <a:lnTo>
                      <a:pt x="795" y="52"/>
                    </a:lnTo>
                    <a:lnTo>
                      <a:pt x="798" y="53"/>
                    </a:lnTo>
                    <a:lnTo>
                      <a:pt x="802" y="53"/>
                    </a:lnTo>
                    <a:lnTo>
                      <a:pt x="803" y="52"/>
                    </a:lnTo>
                    <a:lnTo>
                      <a:pt x="805" y="44"/>
                    </a:lnTo>
                    <a:lnTo>
                      <a:pt x="805" y="37"/>
                    </a:lnTo>
                    <a:lnTo>
                      <a:pt x="803" y="32"/>
                    </a:lnTo>
                    <a:lnTo>
                      <a:pt x="803" y="29"/>
                    </a:lnTo>
                    <a:lnTo>
                      <a:pt x="805" y="27"/>
                    </a:lnTo>
                    <a:lnTo>
                      <a:pt x="812" y="25"/>
                    </a:lnTo>
                    <a:lnTo>
                      <a:pt x="820" y="25"/>
                    </a:lnTo>
                    <a:lnTo>
                      <a:pt x="834" y="28"/>
                    </a:lnTo>
                    <a:lnTo>
                      <a:pt x="835" y="30"/>
                    </a:lnTo>
                    <a:lnTo>
                      <a:pt x="837" y="35"/>
                    </a:lnTo>
                    <a:lnTo>
                      <a:pt x="835" y="42"/>
                    </a:lnTo>
                    <a:lnTo>
                      <a:pt x="838" y="47"/>
                    </a:lnTo>
                    <a:lnTo>
                      <a:pt x="842" y="52"/>
                    </a:lnTo>
                    <a:lnTo>
                      <a:pt x="840" y="59"/>
                    </a:lnTo>
                    <a:lnTo>
                      <a:pt x="838" y="62"/>
                    </a:lnTo>
                    <a:lnTo>
                      <a:pt x="838" y="68"/>
                    </a:lnTo>
                    <a:lnTo>
                      <a:pt x="842" y="72"/>
                    </a:lnTo>
                    <a:lnTo>
                      <a:pt x="848" y="72"/>
                    </a:lnTo>
                    <a:lnTo>
                      <a:pt x="848" y="82"/>
                    </a:lnTo>
                    <a:lnTo>
                      <a:pt x="847" y="88"/>
                    </a:lnTo>
                    <a:lnTo>
                      <a:pt x="844" y="88"/>
                    </a:lnTo>
                    <a:lnTo>
                      <a:pt x="842" y="90"/>
                    </a:lnTo>
                    <a:lnTo>
                      <a:pt x="842" y="93"/>
                    </a:lnTo>
                    <a:lnTo>
                      <a:pt x="839" y="98"/>
                    </a:lnTo>
                    <a:lnTo>
                      <a:pt x="833" y="102"/>
                    </a:lnTo>
                    <a:lnTo>
                      <a:pt x="828" y="103"/>
                    </a:lnTo>
                    <a:lnTo>
                      <a:pt x="823" y="111"/>
                    </a:lnTo>
                    <a:lnTo>
                      <a:pt x="820" y="120"/>
                    </a:lnTo>
                    <a:lnTo>
                      <a:pt x="810" y="128"/>
                    </a:lnTo>
                    <a:lnTo>
                      <a:pt x="802" y="135"/>
                    </a:lnTo>
                    <a:lnTo>
                      <a:pt x="797" y="144"/>
                    </a:lnTo>
                    <a:lnTo>
                      <a:pt x="791" y="147"/>
                    </a:lnTo>
                    <a:lnTo>
                      <a:pt x="786" y="147"/>
                    </a:lnTo>
                    <a:lnTo>
                      <a:pt x="783" y="149"/>
                    </a:lnTo>
                    <a:lnTo>
                      <a:pt x="781" y="152"/>
                    </a:lnTo>
                    <a:lnTo>
                      <a:pt x="783" y="157"/>
                    </a:lnTo>
                    <a:lnTo>
                      <a:pt x="780" y="164"/>
                    </a:lnTo>
                    <a:lnTo>
                      <a:pt x="779" y="170"/>
                    </a:lnTo>
                    <a:lnTo>
                      <a:pt x="776" y="176"/>
                    </a:lnTo>
                    <a:lnTo>
                      <a:pt x="778" y="186"/>
                    </a:lnTo>
                    <a:lnTo>
                      <a:pt x="773" y="199"/>
                    </a:lnTo>
                    <a:lnTo>
                      <a:pt x="773" y="201"/>
                    </a:lnTo>
                    <a:lnTo>
                      <a:pt x="774" y="201"/>
                    </a:lnTo>
                    <a:lnTo>
                      <a:pt x="775" y="199"/>
                    </a:lnTo>
                    <a:lnTo>
                      <a:pt x="776" y="204"/>
                    </a:lnTo>
                    <a:lnTo>
                      <a:pt x="775" y="212"/>
                    </a:lnTo>
                    <a:lnTo>
                      <a:pt x="775" y="213"/>
                    </a:lnTo>
                    <a:lnTo>
                      <a:pt x="776" y="220"/>
                    </a:lnTo>
                    <a:lnTo>
                      <a:pt x="776" y="224"/>
                    </a:lnTo>
                    <a:lnTo>
                      <a:pt x="778" y="229"/>
                    </a:lnTo>
                    <a:lnTo>
                      <a:pt x="776" y="233"/>
                    </a:lnTo>
                    <a:lnTo>
                      <a:pt x="773" y="232"/>
                    </a:lnTo>
                    <a:lnTo>
                      <a:pt x="773" y="237"/>
                    </a:lnTo>
                    <a:lnTo>
                      <a:pt x="776" y="242"/>
                    </a:lnTo>
                    <a:lnTo>
                      <a:pt x="778" y="249"/>
                    </a:lnTo>
                    <a:lnTo>
                      <a:pt x="773" y="259"/>
                    </a:lnTo>
                    <a:lnTo>
                      <a:pt x="769" y="262"/>
                    </a:lnTo>
                    <a:lnTo>
                      <a:pt x="766" y="263"/>
                    </a:lnTo>
                    <a:lnTo>
                      <a:pt x="769" y="268"/>
                    </a:lnTo>
                    <a:lnTo>
                      <a:pt x="766" y="271"/>
                    </a:lnTo>
                    <a:lnTo>
                      <a:pt x="769" y="274"/>
                    </a:lnTo>
                    <a:lnTo>
                      <a:pt x="775" y="281"/>
                    </a:lnTo>
                    <a:lnTo>
                      <a:pt x="778" y="288"/>
                    </a:lnTo>
                    <a:lnTo>
                      <a:pt x="776" y="293"/>
                    </a:lnTo>
                    <a:lnTo>
                      <a:pt x="771" y="301"/>
                    </a:lnTo>
                    <a:lnTo>
                      <a:pt x="765" y="306"/>
                    </a:lnTo>
                    <a:lnTo>
                      <a:pt x="761" y="317"/>
                    </a:lnTo>
                    <a:lnTo>
                      <a:pt x="758" y="325"/>
                    </a:lnTo>
                    <a:lnTo>
                      <a:pt x="758" y="332"/>
                    </a:lnTo>
                    <a:lnTo>
                      <a:pt x="761" y="339"/>
                    </a:lnTo>
                    <a:lnTo>
                      <a:pt x="768" y="340"/>
                    </a:lnTo>
                    <a:lnTo>
                      <a:pt x="771" y="339"/>
                    </a:lnTo>
                    <a:lnTo>
                      <a:pt x="776" y="340"/>
                    </a:lnTo>
                    <a:lnTo>
                      <a:pt x="776" y="347"/>
                    </a:lnTo>
                    <a:lnTo>
                      <a:pt x="775" y="354"/>
                    </a:lnTo>
                    <a:lnTo>
                      <a:pt x="771" y="356"/>
                    </a:lnTo>
                    <a:lnTo>
                      <a:pt x="764" y="356"/>
                    </a:lnTo>
                    <a:lnTo>
                      <a:pt x="759" y="352"/>
                    </a:lnTo>
                    <a:lnTo>
                      <a:pt x="755" y="355"/>
                    </a:lnTo>
                    <a:lnTo>
                      <a:pt x="758" y="362"/>
                    </a:lnTo>
                    <a:lnTo>
                      <a:pt x="761" y="369"/>
                    </a:lnTo>
                    <a:lnTo>
                      <a:pt x="770" y="371"/>
                    </a:lnTo>
                    <a:lnTo>
                      <a:pt x="774" y="367"/>
                    </a:lnTo>
                    <a:lnTo>
                      <a:pt x="781" y="364"/>
                    </a:lnTo>
                    <a:lnTo>
                      <a:pt x="784" y="365"/>
                    </a:lnTo>
                    <a:lnTo>
                      <a:pt x="783" y="367"/>
                    </a:lnTo>
                    <a:lnTo>
                      <a:pt x="781" y="375"/>
                    </a:lnTo>
                    <a:lnTo>
                      <a:pt x="776" y="380"/>
                    </a:lnTo>
                    <a:lnTo>
                      <a:pt x="773" y="386"/>
                    </a:lnTo>
                    <a:lnTo>
                      <a:pt x="771" y="390"/>
                    </a:lnTo>
                    <a:lnTo>
                      <a:pt x="773" y="395"/>
                    </a:lnTo>
                    <a:lnTo>
                      <a:pt x="775" y="404"/>
                    </a:lnTo>
                    <a:lnTo>
                      <a:pt x="775" y="408"/>
                    </a:lnTo>
                    <a:lnTo>
                      <a:pt x="779" y="406"/>
                    </a:lnTo>
                    <a:lnTo>
                      <a:pt x="785" y="406"/>
                    </a:lnTo>
                    <a:lnTo>
                      <a:pt x="786" y="409"/>
                    </a:lnTo>
                    <a:lnTo>
                      <a:pt x="788" y="414"/>
                    </a:lnTo>
                    <a:lnTo>
                      <a:pt x="788" y="415"/>
                    </a:lnTo>
                    <a:lnTo>
                      <a:pt x="791" y="417"/>
                    </a:lnTo>
                    <a:lnTo>
                      <a:pt x="791" y="419"/>
                    </a:lnTo>
                    <a:lnTo>
                      <a:pt x="793" y="419"/>
                    </a:lnTo>
                    <a:lnTo>
                      <a:pt x="797" y="420"/>
                    </a:lnTo>
                    <a:lnTo>
                      <a:pt x="797" y="422"/>
                    </a:lnTo>
                    <a:lnTo>
                      <a:pt x="798" y="423"/>
                    </a:lnTo>
                    <a:lnTo>
                      <a:pt x="804" y="423"/>
                    </a:lnTo>
                    <a:lnTo>
                      <a:pt x="804" y="424"/>
                    </a:lnTo>
                    <a:lnTo>
                      <a:pt x="805" y="425"/>
                    </a:lnTo>
                    <a:lnTo>
                      <a:pt x="804" y="427"/>
                    </a:lnTo>
                    <a:lnTo>
                      <a:pt x="803" y="434"/>
                    </a:lnTo>
                    <a:lnTo>
                      <a:pt x="799" y="434"/>
                    </a:lnTo>
                    <a:lnTo>
                      <a:pt x="798" y="435"/>
                    </a:lnTo>
                    <a:lnTo>
                      <a:pt x="795" y="437"/>
                    </a:lnTo>
                    <a:lnTo>
                      <a:pt x="791" y="435"/>
                    </a:lnTo>
                    <a:lnTo>
                      <a:pt x="789" y="433"/>
                    </a:lnTo>
                    <a:lnTo>
                      <a:pt x="788" y="434"/>
                    </a:lnTo>
                    <a:lnTo>
                      <a:pt x="786" y="437"/>
                    </a:lnTo>
                    <a:lnTo>
                      <a:pt x="785" y="438"/>
                    </a:lnTo>
                    <a:lnTo>
                      <a:pt x="781" y="438"/>
                    </a:lnTo>
                    <a:lnTo>
                      <a:pt x="781" y="437"/>
                    </a:lnTo>
                    <a:lnTo>
                      <a:pt x="779" y="435"/>
                    </a:lnTo>
                    <a:lnTo>
                      <a:pt x="775" y="435"/>
                    </a:lnTo>
                    <a:lnTo>
                      <a:pt x="774" y="434"/>
                    </a:lnTo>
                    <a:lnTo>
                      <a:pt x="773" y="434"/>
                    </a:lnTo>
                    <a:lnTo>
                      <a:pt x="773" y="430"/>
                    </a:lnTo>
                    <a:lnTo>
                      <a:pt x="771" y="429"/>
                    </a:lnTo>
                    <a:lnTo>
                      <a:pt x="769" y="428"/>
                    </a:lnTo>
                    <a:lnTo>
                      <a:pt x="768" y="429"/>
                    </a:lnTo>
                    <a:lnTo>
                      <a:pt x="765" y="429"/>
                    </a:lnTo>
                    <a:lnTo>
                      <a:pt x="764" y="430"/>
                    </a:lnTo>
                    <a:lnTo>
                      <a:pt x="761" y="432"/>
                    </a:lnTo>
                    <a:lnTo>
                      <a:pt x="759" y="430"/>
                    </a:lnTo>
                    <a:lnTo>
                      <a:pt x="758" y="429"/>
                    </a:lnTo>
                    <a:lnTo>
                      <a:pt x="756" y="430"/>
                    </a:lnTo>
                    <a:lnTo>
                      <a:pt x="755" y="429"/>
                    </a:lnTo>
                    <a:lnTo>
                      <a:pt x="754" y="429"/>
                    </a:lnTo>
                    <a:lnTo>
                      <a:pt x="753" y="430"/>
                    </a:lnTo>
                    <a:lnTo>
                      <a:pt x="750" y="430"/>
                    </a:lnTo>
                    <a:lnTo>
                      <a:pt x="748" y="433"/>
                    </a:lnTo>
                    <a:lnTo>
                      <a:pt x="748" y="434"/>
                    </a:lnTo>
                    <a:lnTo>
                      <a:pt x="744" y="437"/>
                    </a:lnTo>
                    <a:lnTo>
                      <a:pt x="743" y="437"/>
                    </a:lnTo>
                    <a:lnTo>
                      <a:pt x="740" y="435"/>
                    </a:lnTo>
                    <a:lnTo>
                      <a:pt x="736" y="434"/>
                    </a:lnTo>
                    <a:lnTo>
                      <a:pt x="735" y="433"/>
                    </a:lnTo>
                    <a:lnTo>
                      <a:pt x="735" y="432"/>
                    </a:lnTo>
                    <a:lnTo>
                      <a:pt x="734" y="432"/>
                    </a:lnTo>
                    <a:lnTo>
                      <a:pt x="734" y="429"/>
                    </a:lnTo>
                    <a:lnTo>
                      <a:pt x="731" y="430"/>
                    </a:lnTo>
                    <a:lnTo>
                      <a:pt x="731" y="437"/>
                    </a:lnTo>
                    <a:lnTo>
                      <a:pt x="730" y="433"/>
                    </a:lnTo>
                    <a:lnTo>
                      <a:pt x="728" y="430"/>
                    </a:lnTo>
                    <a:lnTo>
                      <a:pt x="726" y="428"/>
                    </a:lnTo>
                    <a:lnTo>
                      <a:pt x="724" y="425"/>
                    </a:lnTo>
                    <a:lnTo>
                      <a:pt x="721" y="424"/>
                    </a:lnTo>
                    <a:lnTo>
                      <a:pt x="721" y="423"/>
                    </a:lnTo>
                    <a:lnTo>
                      <a:pt x="719" y="420"/>
                    </a:lnTo>
                    <a:lnTo>
                      <a:pt x="716" y="420"/>
                    </a:lnTo>
                    <a:lnTo>
                      <a:pt x="715" y="422"/>
                    </a:lnTo>
                    <a:lnTo>
                      <a:pt x="714" y="420"/>
                    </a:lnTo>
                    <a:lnTo>
                      <a:pt x="710" y="420"/>
                    </a:lnTo>
                    <a:lnTo>
                      <a:pt x="707" y="419"/>
                    </a:lnTo>
                    <a:lnTo>
                      <a:pt x="707" y="418"/>
                    </a:lnTo>
                    <a:lnTo>
                      <a:pt x="702" y="418"/>
                    </a:lnTo>
                    <a:lnTo>
                      <a:pt x="702" y="419"/>
                    </a:lnTo>
                    <a:lnTo>
                      <a:pt x="690" y="419"/>
                    </a:lnTo>
                    <a:lnTo>
                      <a:pt x="689" y="420"/>
                    </a:lnTo>
                    <a:lnTo>
                      <a:pt x="687" y="420"/>
                    </a:lnTo>
                    <a:lnTo>
                      <a:pt x="685" y="422"/>
                    </a:lnTo>
                    <a:lnTo>
                      <a:pt x="679" y="424"/>
                    </a:lnTo>
                    <a:lnTo>
                      <a:pt x="671" y="427"/>
                    </a:lnTo>
                    <a:lnTo>
                      <a:pt x="670" y="427"/>
                    </a:lnTo>
                    <a:lnTo>
                      <a:pt x="669" y="428"/>
                    </a:lnTo>
                    <a:lnTo>
                      <a:pt x="665" y="429"/>
                    </a:lnTo>
                    <a:lnTo>
                      <a:pt x="657" y="433"/>
                    </a:lnTo>
                    <a:lnTo>
                      <a:pt x="656" y="433"/>
                    </a:lnTo>
                    <a:lnTo>
                      <a:pt x="655" y="434"/>
                    </a:lnTo>
                    <a:lnTo>
                      <a:pt x="653" y="437"/>
                    </a:lnTo>
                    <a:lnTo>
                      <a:pt x="651" y="440"/>
                    </a:lnTo>
                    <a:lnTo>
                      <a:pt x="650" y="444"/>
                    </a:lnTo>
                    <a:lnTo>
                      <a:pt x="647" y="447"/>
                    </a:lnTo>
                    <a:lnTo>
                      <a:pt x="646" y="450"/>
                    </a:lnTo>
                    <a:lnTo>
                      <a:pt x="646" y="452"/>
                    </a:lnTo>
                    <a:lnTo>
                      <a:pt x="647" y="454"/>
                    </a:lnTo>
                    <a:lnTo>
                      <a:pt x="648" y="458"/>
                    </a:lnTo>
                    <a:lnTo>
                      <a:pt x="651" y="461"/>
                    </a:lnTo>
                    <a:lnTo>
                      <a:pt x="655" y="468"/>
                    </a:lnTo>
                    <a:lnTo>
                      <a:pt x="657" y="477"/>
                    </a:lnTo>
                    <a:lnTo>
                      <a:pt x="661" y="488"/>
                    </a:lnTo>
                    <a:lnTo>
                      <a:pt x="669" y="498"/>
                    </a:lnTo>
                    <a:lnTo>
                      <a:pt x="676" y="507"/>
                    </a:lnTo>
                    <a:lnTo>
                      <a:pt x="682" y="512"/>
                    </a:lnTo>
                    <a:lnTo>
                      <a:pt x="677" y="517"/>
                    </a:lnTo>
                    <a:lnTo>
                      <a:pt x="675" y="525"/>
                    </a:lnTo>
                    <a:lnTo>
                      <a:pt x="671" y="532"/>
                    </a:lnTo>
                    <a:lnTo>
                      <a:pt x="666" y="531"/>
                    </a:lnTo>
                    <a:lnTo>
                      <a:pt x="666" y="528"/>
                    </a:lnTo>
                    <a:lnTo>
                      <a:pt x="665" y="527"/>
                    </a:lnTo>
                    <a:lnTo>
                      <a:pt x="664" y="525"/>
                    </a:lnTo>
                    <a:lnTo>
                      <a:pt x="664" y="523"/>
                    </a:lnTo>
                    <a:lnTo>
                      <a:pt x="662" y="521"/>
                    </a:lnTo>
                    <a:lnTo>
                      <a:pt x="660" y="521"/>
                    </a:lnTo>
                    <a:lnTo>
                      <a:pt x="658" y="522"/>
                    </a:lnTo>
                    <a:lnTo>
                      <a:pt x="657" y="522"/>
                    </a:lnTo>
                    <a:lnTo>
                      <a:pt x="655" y="523"/>
                    </a:lnTo>
                    <a:lnTo>
                      <a:pt x="650" y="528"/>
                    </a:lnTo>
                    <a:lnTo>
                      <a:pt x="648" y="531"/>
                    </a:lnTo>
                    <a:lnTo>
                      <a:pt x="646" y="532"/>
                    </a:lnTo>
                    <a:lnTo>
                      <a:pt x="642" y="532"/>
                    </a:lnTo>
                    <a:lnTo>
                      <a:pt x="636" y="530"/>
                    </a:lnTo>
                    <a:lnTo>
                      <a:pt x="631" y="526"/>
                    </a:lnTo>
                    <a:lnTo>
                      <a:pt x="627" y="521"/>
                    </a:lnTo>
                    <a:lnTo>
                      <a:pt x="622" y="517"/>
                    </a:lnTo>
                    <a:lnTo>
                      <a:pt x="621" y="517"/>
                    </a:lnTo>
                    <a:lnTo>
                      <a:pt x="620" y="516"/>
                    </a:lnTo>
                    <a:lnTo>
                      <a:pt x="615" y="513"/>
                    </a:lnTo>
                    <a:lnTo>
                      <a:pt x="612" y="511"/>
                    </a:lnTo>
                    <a:lnTo>
                      <a:pt x="611" y="507"/>
                    </a:lnTo>
                    <a:lnTo>
                      <a:pt x="608" y="502"/>
                    </a:lnTo>
                    <a:lnTo>
                      <a:pt x="608" y="500"/>
                    </a:lnTo>
                    <a:lnTo>
                      <a:pt x="606" y="497"/>
                    </a:lnTo>
                    <a:lnTo>
                      <a:pt x="601" y="495"/>
                    </a:lnTo>
                    <a:lnTo>
                      <a:pt x="592" y="495"/>
                    </a:lnTo>
                    <a:lnTo>
                      <a:pt x="587" y="497"/>
                    </a:lnTo>
                    <a:lnTo>
                      <a:pt x="586" y="497"/>
                    </a:lnTo>
                    <a:lnTo>
                      <a:pt x="583" y="487"/>
                    </a:lnTo>
                    <a:lnTo>
                      <a:pt x="578" y="478"/>
                    </a:lnTo>
                    <a:lnTo>
                      <a:pt x="571" y="472"/>
                    </a:lnTo>
                    <a:lnTo>
                      <a:pt x="562" y="467"/>
                    </a:lnTo>
                    <a:lnTo>
                      <a:pt x="552" y="463"/>
                    </a:lnTo>
                    <a:lnTo>
                      <a:pt x="542" y="458"/>
                    </a:lnTo>
                    <a:lnTo>
                      <a:pt x="534" y="452"/>
                    </a:lnTo>
                    <a:lnTo>
                      <a:pt x="529" y="444"/>
                    </a:lnTo>
                    <a:lnTo>
                      <a:pt x="536" y="442"/>
                    </a:lnTo>
                    <a:lnTo>
                      <a:pt x="539" y="440"/>
                    </a:lnTo>
                    <a:lnTo>
                      <a:pt x="543" y="438"/>
                    </a:lnTo>
                    <a:lnTo>
                      <a:pt x="544" y="435"/>
                    </a:lnTo>
                    <a:lnTo>
                      <a:pt x="544" y="432"/>
                    </a:lnTo>
                    <a:lnTo>
                      <a:pt x="543" y="429"/>
                    </a:lnTo>
                    <a:lnTo>
                      <a:pt x="542" y="428"/>
                    </a:lnTo>
                    <a:lnTo>
                      <a:pt x="542" y="427"/>
                    </a:lnTo>
                    <a:lnTo>
                      <a:pt x="541" y="425"/>
                    </a:lnTo>
                    <a:lnTo>
                      <a:pt x="543" y="423"/>
                    </a:lnTo>
                    <a:lnTo>
                      <a:pt x="546" y="422"/>
                    </a:lnTo>
                    <a:lnTo>
                      <a:pt x="547" y="419"/>
                    </a:lnTo>
                    <a:lnTo>
                      <a:pt x="548" y="418"/>
                    </a:lnTo>
                    <a:lnTo>
                      <a:pt x="541" y="420"/>
                    </a:lnTo>
                    <a:lnTo>
                      <a:pt x="529" y="425"/>
                    </a:lnTo>
                    <a:lnTo>
                      <a:pt x="519" y="429"/>
                    </a:lnTo>
                    <a:lnTo>
                      <a:pt x="508" y="437"/>
                    </a:lnTo>
                    <a:lnTo>
                      <a:pt x="508" y="439"/>
                    </a:lnTo>
                    <a:lnTo>
                      <a:pt x="509" y="440"/>
                    </a:lnTo>
                    <a:lnTo>
                      <a:pt x="512" y="442"/>
                    </a:lnTo>
                    <a:lnTo>
                      <a:pt x="513" y="443"/>
                    </a:lnTo>
                    <a:lnTo>
                      <a:pt x="520" y="443"/>
                    </a:lnTo>
                    <a:lnTo>
                      <a:pt x="523" y="444"/>
                    </a:lnTo>
                    <a:lnTo>
                      <a:pt x="526" y="444"/>
                    </a:lnTo>
                    <a:lnTo>
                      <a:pt x="520" y="448"/>
                    </a:lnTo>
                    <a:lnTo>
                      <a:pt x="513" y="452"/>
                    </a:lnTo>
                    <a:lnTo>
                      <a:pt x="504" y="456"/>
                    </a:lnTo>
                    <a:lnTo>
                      <a:pt x="498" y="457"/>
                    </a:lnTo>
                    <a:lnTo>
                      <a:pt x="494" y="454"/>
                    </a:lnTo>
                    <a:lnTo>
                      <a:pt x="488" y="449"/>
                    </a:lnTo>
                    <a:lnTo>
                      <a:pt x="483" y="442"/>
                    </a:lnTo>
                    <a:lnTo>
                      <a:pt x="477" y="434"/>
                    </a:lnTo>
                    <a:lnTo>
                      <a:pt x="470" y="429"/>
                    </a:lnTo>
                    <a:lnTo>
                      <a:pt x="467" y="427"/>
                    </a:lnTo>
                    <a:lnTo>
                      <a:pt x="463" y="427"/>
                    </a:lnTo>
                    <a:lnTo>
                      <a:pt x="460" y="429"/>
                    </a:lnTo>
                    <a:lnTo>
                      <a:pt x="458" y="430"/>
                    </a:lnTo>
                    <a:lnTo>
                      <a:pt x="455" y="433"/>
                    </a:lnTo>
                    <a:lnTo>
                      <a:pt x="454" y="435"/>
                    </a:lnTo>
                    <a:lnTo>
                      <a:pt x="451" y="438"/>
                    </a:lnTo>
                    <a:lnTo>
                      <a:pt x="448" y="439"/>
                    </a:lnTo>
                    <a:lnTo>
                      <a:pt x="448" y="445"/>
                    </a:lnTo>
                    <a:lnTo>
                      <a:pt x="445" y="447"/>
                    </a:lnTo>
                    <a:lnTo>
                      <a:pt x="443" y="447"/>
                    </a:lnTo>
                    <a:lnTo>
                      <a:pt x="441" y="448"/>
                    </a:lnTo>
                    <a:lnTo>
                      <a:pt x="439" y="449"/>
                    </a:lnTo>
                    <a:lnTo>
                      <a:pt x="439" y="454"/>
                    </a:lnTo>
                    <a:lnTo>
                      <a:pt x="438" y="457"/>
                    </a:lnTo>
                    <a:lnTo>
                      <a:pt x="436" y="457"/>
                    </a:lnTo>
                    <a:lnTo>
                      <a:pt x="436" y="468"/>
                    </a:lnTo>
                    <a:lnTo>
                      <a:pt x="431" y="476"/>
                    </a:lnTo>
                    <a:lnTo>
                      <a:pt x="428" y="479"/>
                    </a:lnTo>
                    <a:lnTo>
                      <a:pt x="425" y="487"/>
                    </a:lnTo>
                    <a:lnTo>
                      <a:pt x="428" y="495"/>
                    </a:lnTo>
                    <a:lnTo>
                      <a:pt x="431" y="497"/>
                    </a:lnTo>
                    <a:lnTo>
                      <a:pt x="439" y="505"/>
                    </a:lnTo>
                    <a:lnTo>
                      <a:pt x="438" y="506"/>
                    </a:lnTo>
                    <a:lnTo>
                      <a:pt x="430" y="506"/>
                    </a:lnTo>
                    <a:lnTo>
                      <a:pt x="426" y="507"/>
                    </a:lnTo>
                    <a:lnTo>
                      <a:pt x="423" y="507"/>
                    </a:lnTo>
                    <a:lnTo>
                      <a:pt x="420" y="508"/>
                    </a:lnTo>
                    <a:lnTo>
                      <a:pt x="414" y="515"/>
                    </a:lnTo>
                    <a:lnTo>
                      <a:pt x="409" y="515"/>
                    </a:lnTo>
                    <a:lnTo>
                      <a:pt x="405" y="512"/>
                    </a:lnTo>
                    <a:lnTo>
                      <a:pt x="400" y="510"/>
                    </a:lnTo>
                    <a:lnTo>
                      <a:pt x="398" y="507"/>
                    </a:lnTo>
                    <a:lnTo>
                      <a:pt x="390" y="507"/>
                    </a:lnTo>
                    <a:lnTo>
                      <a:pt x="387" y="508"/>
                    </a:lnTo>
                    <a:lnTo>
                      <a:pt x="386" y="510"/>
                    </a:lnTo>
                    <a:lnTo>
                      <a:pt x="381" y="512"/>
                    </a:lnTo>
                    <a:lnTo>
                      <a:pt x="381" y="521"/>
                    </a:lnTo>
                    <a:lnTo>
                      <a:pt x="379" y="521"/>
                    </a:lnTo>
                    <a:lnTo>
                      <a:pt x="376" y="520"/>
                    </a:lnTo>
                    <a:lnTo>
                      <a:pt x="375" y="517"/>
                    </a:lnTo>
                    <a:lnTo>
                      <a:pt x="374" y="516"/>
                    </a:lnTo>
                    <a:lnTo>
                      <a:pt x="371" y="515"/>
                    </a:lnTo>
                    <a:lnTo>
                      <a:pt x="369" y="515"/>
                    </a:lnTo>
                    <a:lnTo>
                      <a:pt x="367" y="516"/>
                    </a:lnTo>
                    <a:lnTo>
                      <a:pt x="366" y="518"/>
                    </a:lnTo>
                    <a:lnTo>
                      <a:pt x="366" y="520"/>
                    </a:lnTo>
                    <a:lnTo>
                      <a:pt x="374" y="528"/>
                    </a:lnTo>
                    <a:lnTo>
                      <a:pt x="374" y="531"/>
                    </a:lnTo>
                    <a:lnTo>
                      <a:pt x="372" y="532"/>
                    </a:lnTo>
                    <a:lnTo>
                      <a:pt x="372" y="535"/>
                    </a:lnTo>
                    <a:lnTo>
                      <a:pt x="375" y="536"/>
                    </a:lnTo>
                    <a:lnTo>
                      <a:pt x="376" y="539"/>
                    </a:lnTo>
                    <a:lnTo>
                      <a:pt x="379" y="541"/>
                    </a:lnTo>
                    <a:lnTo>
                      <a:pt x="382" y="542"/>
                    </a:lnTo>
                    <a:lnTo>
                      <a:pt x="384" y="545"/>
                    </a:lnTo>
                    <a:lnTo>
                      <a:pt x="386" y="545"/>
                    </a:lnTo>
                    <a:lnTo>
                      <a:pt x="387" y="546"/>
                    </a:lnTo>
                    <a:lnTo>
                      <a:pt x="387" y="549"/>
                    </a:lnTo>
                    <a:lnTo>
                      <a:pt x="382" y="549"/>
                    </a:lnTo>
                    <a:lnTo>
                      <a:pt x="381" y="550"/>
                    </a:lnTo>
                    <a:lnTo>
                      <a:pt x="381" y="551"/>
                    </a:lnTo>
                    <a:lnTo>
                      <a:pt x="380" y="551"/>
                    </a:lnTo>
                    <a:lnTo>
                      <a:pt x="377" y="550"/>
                    </a:lnTo>
                    <a:lnTo>
                      <a:pt x="374" y="547"/>
                    </a:lnTo>
                    <a:lnTo>
                      <a:pt x="371" y="546"/>
                    </a:lnTo>
                    <a:lnTo>
                      <a:pt x="370" y="545"/>
                    </a:lnTo>
                    <a:lnTo>
                      <a:pt x="370" y="547"/>
                    </a:lnTo>
                    <a:lnTo>
                      <a:pt x="371" y="549"/>
                    </a:lnTo>
                    <a:lnTo>
                      <a:pt x="371" y="551"/>
                    </a:lnTo>
                    <a:lnTo>
                      <a:pt x="372" y="552"/>
                    </a:lnTo>
                    <a:lnTo>
                      <a:pt x="372" y="556"/>
                    </a:lnTo>
                    <a:lnTo>
                      <a:pt x="371" y="557"/>
                    </a:lnTo>
                    <a:lnTo>
                      <a:pt x="371" y="560"/>
                    </a:lnTo>
                    <a:lnTo>
                      <a:pt x="370" y="561"/>
                    </a:lnTo>
                    <a:lnTo>
                      <a:pt x="372" y="564"/>
                    </a:lnTo>
                    <a:lnTo>
                      <a:pt x="366" y="564"/>
                    </a:lnTo>
                    <a:lnTo>
                      <a:pt x="361" y="562"/>
                    </a:lnTo>
                    <a:lnTo>
                      <a:pt x="357" y="560"/>
                    </a:lnTo>
                    <a:lnTo>
                      <a:pt x="355" y="556"/>
                    </a:lnTo>
                    <a:lnTo>
                      <a:pt x="354" y="551"/>
                    </a:lnTo>
                    <a:lnTo>
                      <a:pt x="354" y="549"/>
                    </a:lnTo>
                    <a:lnTo>
                      <a:pt x="355" y="547"/>
                    </a:lnTo>
                    <a:lnTo>
                      <a:pt x="357" y="546"/>
                    </a:lnTo>
                    <a:lnTo>
                      <a:pt x="359" y="546"/>
                    </a:lnTo>
                    <a:lnTo>
                      <a:pt x="360" y="545"/>
                    </a:lnTo>
                    <a:lnTo>
                      <a:pt x="351" y="545"/>
                    </a:lnTo>
                    <a:lnTo>
                      <a:pt x="351" y="542"/>
                    </a:lnTo>
                    <a:lnTo>
                      <a:pt x="350" y="541"/>
                    </a:lnTo>
                    <a:lnTo>
                      <a:pt x="350" y="540"/>
                    </a:lnTo>
                    <a:lnTo>
                      <a:pt x="349" y="536"/>
                    </a:lnTo>
                    <a:lnTo>
                      <a:pt x="346" y="534"/>
                    </a:lnTo>
                    <a:lnTo>
                      <a:pt x="344" y="530"/>
                    </a:lnTo>
                    <a:lnTo>
                      <a:pt x="331" y="517"/>
                    </a:lnTo>
                    <a:lnTo>
                      <a:pt x="330" y="513"/>
                    </a:lnTo>
                    <a:lnTo>
                      <a:pt x="330" y="500"/>
                    </a:lnTo>
                    <a:lnTo>
                      <a:pt x="329" y="496"/>
                    </a:lnTo>
                    <a:lnTo>
                      <a:pt x="327" y="493"/>
                    </a:lnTo>
                    <a:lnTo>
                      <a:pt x="322" y="486"/>
                    </a:lnTo>
                    <a:lnTo>
                      <a:pt x="318" y="483"/>
                    </a:lnTo>
                    <a:lnTo>
                      <a:pt x="316" y="482"/>
                    </a:lnTo>
                    <a:lnTo>
                      <a:pt x="308" y="479"/>
                    </a:lnTo>
                    <a:lnTo>
                      <a:pt x="306" y="478"/>
                    </a:lnTo>
                    <a:lnTo>
                      <a:pt x="303" y="473"/>
                    </a:lnTo>
                    <a:lnTo>
                      <a:pt x="297" y="473"/>
                    </a:lnTo>
                    <a:lnTo>
                      <a:pt x="291" y="471"/>
                    </a:lnTo>
                    <a:lnTo>
                      <a:pt x="285" y="464"/>
                    </a:lnTo>
                    <a:lnTo>
                      <a:pt x="280" y="457"/>
                    </a:lnTo>
                    <a:lnTo>
                      <a:pt x="278" y="449"/>
                    </a:lnTo>
                    <a:lnTo>
                      <a:pt x="265" y="449"/>
                    </a:lnTo>
                    <a:lnTo>
                      <a:pt x="263" y="448"/>
                    </a:lnTo>
                    <a:lnTo>
                      <a:pt x="262" y="445"/>
                    </a:lnTo>
                    <a:lnTo>
                      <a:pt x="262" y="440"/>
                    </a:lnTo>
                    <a:lnTo>
                      <a:pt x="261" y="439"/>
                    </a:lnTo>
                    <a:lnTo>
                      <a:pt x="258" y="440"/>
                    </a:lnTo>
                    <a:lnTo>
                      <a:pt x="257" y="440"/>
                    </a:lnTo>
                    <a:lnTo>
                      <a:pt x="253" y="442"/>
                    </a:lnTo>
                    <a:lnTo>
                      <a:pt x="251" y="443"/>
                    </a:lnTo>
                    <a:lnTo>
                      <a:pt x="249" y="443"/>
                    </a:lnTo>
                    <a:lnTo>
                      <a:pt x="247" y="445"/>
                    </a:lnTo>
                    <a:lnTo>
                      <a:pt x="247" y="447"/>
                    </a:lnTo>
                    <a:lnTo>
                      <a:pt x="248" y="448"/>
                    </a:lnTo>
                    <a:lnTo>
                      <a:pt x="249" y="448"/>
                    </a:lnTo>
                    <a:lnTo>
                      <a:pt x="248" y="452"/>
                    </a:lnTo>
                    <a:lnTo>
                      <a:pt x="248" y="459"/>
                    </a:lnTo>
                    <a:lnTo>
                      <a:pt x="249" y="462"/>
                    </a:lnTo>
                    <a:lnTo>
                      <a:pt x="257" y="466"/>
                    </a:lnTo>
                    <a:lnTo>
                      <a:pt x="265" y="473"/>
                    </a:lnTo>
                    <a:lnTo>
                      <a:pt x="267" y="478"/>
                    </a:lnTo>
                    <a:lnTo>
                      <a:pt x="268" y="483"/>
                    </a:lnTo>
                    <a:lnTo>
                      <a:pt x="271" y="487"/>
                    </a:lnTo>
                    <a:lnTo>
                      <a:pt x="272" y="491"/>
                    </a:lnTo>
                    <a:lnTo>
                      <a:pt x="275" y="492"/>
                    </a:lnTo>
                    <a:lnTo>
                      <a:pt x="278" y="493"/>
                    </a:lnTo>
                    <a:lnTo>
                      <a:pt x="281" y="495"/>
                    </a:lnTo>
                    <a:lnTo>
                      <a:pt x="285" y="495"/>
                    </a:lnTo>
                    <a:lnTo>
                      <a:pt x="287" y="493"/>
                    </a:lnTo>
                    <a:lnTo>
                      <a:pt x="291" y="493"/>
                    </a:lnTo>
                    <a:lnTo>
                      <a:pt x="291" y="495"/>
                    </a:lnTo>
                    <a:lnTo>
                      <a:pt x="290" y="497"/>
                    </a:lnTo>
                    <a:lnTo>
                      <a:pt x="290" y="500"/>
                    </a:lnTo>
                    <a:lnTo>
                      <a:pt x="292" y="502"/>
                    </a:lnTo>
                    <a:lnTo>
                      <a:pt x="295" y="502"/>
                    </a:lnTo>
                    <a:lnTo>
                      <a:pt x="300" y="505"/>
                    </a:lnTo>
                    <a:lnTo>
                      <a:pt x="301" y="505"/>
                    </a:lnTo>
                    <a:lnTo>
                      <a:pt x="305" y="506"/>
                    </a:lnTo>
                    <a:lnTo>
                      <a:pt x="307" y="508"/>
                    </a:lnTo>
                    <a:lnTo>
                      <a:pt x="311" y="510"/>
                    </a:lnTo>
                    <a:lnTo>
                      <a:pt x="316" y="515"/>
                    </a:lnTo>
                    <a:lnTo>
                      <a:pt x="317" y="517"/>
                    </a:lnTo>
                    <a:lnTo>
                      <a:pt x="317" y="521"/>
                    </a:lnTo>
                    <a:lnTo>
                      <a:pt x="315" y="520"/>
                    </a:lnTo>
                    <a:lnTo>
                      <a:pt x="311" y="516"/>
                    </a:lnTo>
                    <a:lnTo>
                      <a:pt x="308" y="515"/>
                    </a:lnTo>
                    <a:lnTo>
                      <a:pt x="301" y="515"/>
                    </a:lnTo>
                    <a:lnTo>
                      <a:pt x="298" y="516"/>
                    </a:lnTo>
                    <a:lnTo>
                      <a:pt x="296" y="521"/>
                    </a:lnTo>
                    <a:lnTo>
                      <a:pt x="296" y="523"/>
                    </a:lnTo>
                    <a:lnTo>
                      <a:pt x="298" y="525"/>
                    </a:lnTo>
                    <a:lnTo>
                      <a:pt x="300" y="527"/>
                    </a:lnTo>
                    <a:lnTo>
                      <a:pt x="303" y="531"/>
                    </a:lnTo>
                    <a:lnTo>
                      <a:pt x="303" y="534"/>
                    </a:lnTo>
                    <a:lnTo>
                      <a:pt x="302" y="534"/>
                    </a:lnTo>
                    <a:lnTo>
                      <a:pt x="301" y="535"/>
                    </a:lnTo>
                    <a:lnTo>
                      <a:pt x="297" y="535"/>
                    </a:lnTo>
                    <a:lnTo>
                      <a:pt x="296" y="536"/>
                    </a:lnTo>
                    <a:lnTo>
                      <a:pt x="295" y="539"/>
                    </a:lnTo>
                    <a:lnTo>
                      <a:pt x="295" y="541"/>
                    </a:lnTo>
                    <a:lnTo>
                      <a:pt x="292" y="546"/>
                    </a:lnTo>
                    <a:lnTo>
                      <a:pt x="291" y="547"/>
                    </a:lnTo>
                    <a:lnTo>
                      <a:pt x="287" y="547"/>
                    </a:lnTo>
                    <a:lnTo>
                      <a:pt x="286" y="546"/>
                    </a:lnTo>
                    <a:lnTo>
                      <a:pt x="285" y="546"/>
                    </a:lnTo>
                    <a:lnTo>
                      <a:pt x="285" y="545"/>
                    </a:lnTo>
                    <a:lnTo>
                      <a:pt x="287" y="544"/>
                    </a:lnTo>
                    <a:lnTo>
                      <a:pt x="288" y="542"/>
                    </a:lnTo>
                    <a:lnTo>
                      <a:pt x="290" y="540"/>
                    </a:lnTo>
                    <a:lnTo>
                      <a:pt x="291" y="536"/>
                    </a:lnTo>
                    <a:lnTo>
                      <a:pt x="291" y="530"/>
                    </a:lnTo>
                    <a:lnTo>
                      <a:pt x="290" y="528"/>
                    </a:lnTo>
                    <a:lnTo>
                      <a:pt x="288" y="526"/>
                    </a:lnTo>
                    <a:lnTo>
                      <a:pt x="288" y="525"/>
                    </a:lnTo>
                    <a:lnTo>
                      <a:pt x="287" y="522"/>
                    </a:lnTo>
                    <a:lnTo>
                      <a:pt x="286" y="522"/>
                    </a:lnTo>
                    <a:lnTo>
                      <a:pt x="285" y="520"/>
                    </a:lnTo>
                    <a:lnTo>
                      <a:pt x="282" y="518"/>
                    </a:lnTo>
                    <a:lnTo>
                      <a:pt x="280" y="516"/>
                    </a:lnTo>
                    <a:lnTo>
                      <a:pt x="278" y="513"/>
                    </a:lnTo>
                    <a:lnTo>
                      <a:pt x="276" y="511"/>
                    </a:lnTo>
                    <a:lnTo>
                      <a:pt x="276" y="510"/>
                    </a:lnTo>
                    <a:lnTo>
                      <a:pt x="272" y="510"/>
                    </a:lnTo>
                    <a:lnTo>
                      <a:pt x="268" y="506"/>
                    </a:lnTo>
                    <a:lnTo>
                      <a:pt x="258" y="503"/>
                    </a:lnTo>
                    <a:lnTo>
                      <a:pt x="252" y="498"/>
                    </a:lnTo>
                    <a:lnTo>
                      <a:pt x="246" y="492"/>
                    </a:lnTo>
                    <a:lnTo>
                      <a:pt x="243" y="491"/>
                    </a:lnTo>
                    <a:lnTo>
                      <a:pt x="242" y="489"/>
                    </a:lnTo>
                    <a:lnTo>
                      <a:pt x="237" y="487"/>
                    </a:lnTo>
                    <a:lnTo>
                      <a:pt x="236" y="484"/>
                    </a:lnTo>
                    <a:lnTo>
                      <a:pt x="232" y="478"/>
                    </a:lnTo>
                    <a:lnTo>
                      <a:pt x="229" y="472"/>
                    </a:lnTo>
                    <a:lnTo>
                      <a:pt x="224" y="466"/>
                    </a:lnTo>
                    <a:lnTo>
                      <a:pt x="219" y="461"/>
                    </a:lnTo>
                    <a:lnTo>
                      <a:pt x="211" y="459"/>
                    </a:lnTo>
                    <a:lnTo>
                      <a:pt x="207" y="459"/>
                    </a:lnTo>
                    <a:lnTo>
                      <a:pt x="206" y="461"/>
                    </a:lnTo>
                    <a:lnTo>
                      <a:pt x="203" y="462"/>
                    </a:lnTo>
                    <a:lnTo>
                      <a:pt x="199" y="466"/>
                    </a:lnTo>
                    <a:lnTo>
                      <a:pt x="192" y="471"/>
                    </a:lnTo>
                    <a:lnTo>
                      <a:pt x="185" y="474"/>
                    </a:lnTo>
                    <a:lnTo>
                      <a:pt x="178" y="477"/>
                    </a:lnTo>
                    <a:lnTo>
                      <a:pt x="170" y="476"/>
                    </a:lnTo>
                    <a:lnTo>
                      <a:pt x="163" y="473"/>
                    </a:lnTo>
                    <a:lnTo>
                      <a:pt x="155" y="472"/>
                    </a:lnTo>
                    <a:lnTo>
                      <a:pt x="152" y="472"/>
                    </a:lnTo>
                    <a:lnTo>
                      <a:pt x="148" y="474"/>
                    </a:lnTo>
                    <a:lnTo>
                      <a:pt x="144" y="476"/>
                    </a:lnTo>
                    <a:lnTo>
                      <a:pt x="143" y="479"/>
                    </a:lnTo>
                    <a:lnTo>
                      <a:pt x="142" y="482"/>
                    </a:lnTo>
                    <a:lnTo>
                      <a:pt x="144" y="492"/>
                    </a:lnTo>
                    <a:lnTo>
                      <a:pt x="143" y="496"/>
                    </a:lnTo>
                    <a:lnTo>
                      <a:pt x="140" y="498"/>
                    </a:lnTo>
                    <a:lnTo>
                      <a:pt x="137" y="500"/>
                    </a:lnTo>
                    <a:lnTo>
                      <a:pt x="133" y="502"/>
                    </a:lnTo>
                    <a:lnTo>
                      <a:pt x="125" y="505"/>
                    </a:lnTo>
                    <a:lnTo>
                      <a:pt x="119" y="508"/>
                    </a:lnTo>
                    <a:lnTo>
                      <a:pt x="113" y="515"/>
                    </a:lnTo>
                    <a:lnTo>
                      <a:pt x="108" y="523"/>
                    </a:lnTo>
                    <a:lnTo>
                      <a:pt x="105" y="532"/>
                    </a:lnTo>
                    <a:lnTo>
                      <a:pt x="105" y="534"/>
                    </a:lnTo>
                    <a:lnTo>
                      <a:pt x="106" y="535"/>
                    </a:lnTo>
                    <a:lnTo>
                      <a:pt x="109" y="536"/>
                    </a:lnTo>
                    <a:lnTo>
                      <a:pt x="110" y="537"/>
                    </a:lnTo>
                    <a:lnTo>
                      <a:pt x="103" y="547"/>
                    </a:lnTo>
                    <a:lnTo>
                      <a:pt x="99" y="551"/>
                    </a:lnTo>
                    <a:lnTo>
                      <a:pt x="91" y="555"/>
                    </a:lnTo>
                    <a:lnTo>
                      <a:pt x="88" y="562"/>
                    </a:lnTo>
                    <a:lnTo>
                      <a:pt x="83" y="565"/>
                    </a:lnTo>
                    <a:lnTo>
                      <a:pt x="71" y="565"/>
                    </a:lnTo>
                    <a:lnTo>
                      <a:pt x="69" y="566"/>
                    </a:lnTo>
                    <a:lnTo>
                      <a:pt x="68" y="566"/>
                    </a:lnTo>
                    <a:lnTo>
                      <a:pt x="59" y="569"/>
                    </a:lnTo>
                    <a:lnTo>
                      <a:pt x="51" y="571"/>
                    </a:lnTo>
                    <a:lnTo>
                      <a:pt x="42" y="574"/>
                    </a:lnTo>
                    <a:lnTo>
                      <a:pt x="41" y="573"/>
                    </a:lnTo>
                    <a:lnTo>
                      <a:pt x="39" y="571"/>
                    </a:lnTo>
                    <a:lnTo>
                      <a:pt x="35" y="564"/>
                    </a:lnTo>
                    <a:lnTo>
                      <a:pt x="32" y="561"/>
                    </a:lnTo>
                    <a:lnTo>
                      <a:pt x="27" y="559"/>
                    </a:lnTo>
                    <a:lnTo>
                      <a:pt x="22" y="559"/>
                    </a:lnTo>
                    <a:lnTo>
                      <a:pt x="19" y="560"/>
                    </a:lnTo>
                    <a:lnTo>
                      <a:pt x="14" y="561"/>
                    </a:lnTo>
                    <a:lnTo>
                      <a:pt x="7" y="561"/>
                    </a:lnTo>
                    <a:lnTo>
                      <a:pt x="6" y="560"/>
                    </a:lnTo>
                    <a:lnTo>
                      <a:pt x="6" y="542"/>
                    </a:lnTo>
                    <a:lnTo>
                      <a:pt x="4" y="542"/>
                    </a:lnTo>
                    <a:lnTo>
                      <a:pt x="0" y="539"/>
                    </a:lnTo>
                    <a:lnTo>
                      <a:pt x="0" y="534"/>
                    </a:lnTo>
                    <a:lnTo>
                      <a:pt x="1" y="531"/>
                    </a:lnTo>
                    <a:lnTo>
                      <a:pt x="4" y="530"/>
                    </a:lnTo>
                    <a:lnTo>
                      <a:pt x="5" y="528"/>
                    </a:lnTo>
                    <a:lnTo>
                      <a:pt x="5" y="527"/>
                    </a:lnTo>
                    <a:lnTo>
                      <a:pt x="6" y="511"/>
                    </a:lnTo>
                    <a:lnTo>
                      <a:pt x="9" y="496"/>
                    </a:lnTo>
                    <a:lnTo>
                      <a:pt x="9" y="492"/>
                    </a:lnTo>
                    <a:lnTo>
                      <a:pt x="7" y="488"/>
                    </a:lnTo>
                    <a:lnTo>
                      <a:pt x="5" y="484"/>
                    </a:lnTo>
                    <a:lnTo>
                      <a:pt x="4" y="482"/>
                    </a:lnTo>
                    <a:lnTo>
                      <a:pt x="4" y="478"/>
                    </a:lnTo>
                    <a:lnTo>
                      <a:pt x="11" y="474"/>
                    </a:lnTo>
                    <a:lnTo>
                      <a:pt x="14" y="472"/>
                    </a:lnTo>
                    <a:lnTo>
                      <a:pt x="19" y="469"/>
                    </a:lnTo>
                    <a:lnTo>
                      <a:pt x="21" y="469"/>
                    </a:lnTo>
                    <a:lnTo>
                      <a:pt x="22" y="471"/>
                    </a:lnTo>
                    <a:lnTo>
                      <a:pt x="44" y="471"/>
                    </a:lnTo>
                    <a:lnTo>
                      <a:pt x="51" y="473"/>
                    </a:lnTo>
                    <a:lnTo>
                      <a:pt x="76" y="473"/>
                    </a:lnTo>
                    <a:lnTo>
                      <a:pt x="79" y="474"/>
                    </a:lnTo>
                    <a:lnTo>
                      <a:pt x="85" y="474"/>
                    </a:lnTo>
                    <a:lnTo>
                      <a:pt x="88" y="473"/>
                    </a:lnTo>
                    <a:lnTo>
                      <a:pt x="93" y="473"/>
                    </a:lnTo>
                    <a:lnTo>
                      <a:pt x="93" y="469"/>
                    </a:lnTo>
                    <a:lnTo>
                      <a:pt x="94" y="466"/>
                    </a:lnTo>
                    <a:lnTo>
                      <a:pt x="98" y="458"/>
                    </a:lnTo>
                    <a:lnTo>
                      <a:pt x="98" y="450"/>
                    </a:lnTo>
                    <a:lnTo>
                      <a:pt x="96" y="448"/>
                    </a:lnTo>
                    <a:lnTo>
                      <a:pt x="96" y="444"/>
                    </a:lnTo>
                    <a:lnTo>
                      <a:pt x="98" y="440"/>
                    </a:lnTo>
                    <a:lnTo>
                      <a:pt x="98" y="435"/>
                    </a:lnTo>
                    <a:lnTo>
                      <a:pt x="95" y="433"/>
                    </a:lnTo>
                    <a:lnTo>
                      <a:pt x="95" y="432"/>
                    </a:lnTo>
                    <a:lnTo>
                      <a:pt x="91" y="432"/>
                    </a:lnTo>
                    <a:lnTo>
                      <a:pt x="89" y="429"/>
                    </a:lnTo>
                    <a:lnTo>
                      <a:pt x="85" y="422"/>
                    </a:lnTo>
                    <a:lnTo>
                      <a:pt x="85" y="418"/>
                    </a:lnTo>
                    <a:lnTo>
                      <a:pt x="84" y="418"/>
                    </a:lnTo>
                    <a:lnTo>
                      <a:pt x="81" y="415"/>
                    </a:lnTo>
                    <a:lnTo>
                      <a:pt x="80" y="415"/>
                    </a:lnTo>
                    <a:lnTo>
                      <a:pt x="74" y="413"/>
                    </a:lnTo>
                    <a:lnTo>
                      <a:pt x="65" y="410"/>
                    </a:lnTo>
                    <a:lnTo>
                      <a:pt x="58" y="406"/>
                    </a:lnTo>
                    <a:lnTo>
                      <a:pt x="55" y="403"/>
                    </a:lnTo>
                    <a:lnTo>
                      <a:pt x="55" y="401"/>
                    </a:lnTo>
                    <a:lnTo>
                      <a:pt x="56" y="400"/>
                    </a:lnTo>
                    <a:lnTo>
                      <a:pt x="58" y="398"/>
                    </a:lnTo>
                    <a:lnTo>
                      <a:pt x="65" y="395"/>
                    </a:lnTo>
                    <a:lnTo>
                      <a:pt x="68" y="395"/>
                    </a:lnTo>
                    <a:lnTo>
                      <a:pt x="70" y="394"/>
                    </a:lnTo>
                    <a:lnTo>
                      <a:pt x="71" y="395"/>
                    </a:lnTo>
                    <a:lnTo>
                      <a:pt x="79" y="399"/>
                    </a:lnTo>
                    <a:lnTo>
                      <a:pt x="84" y="399"/>
                    </a:lnTo>
                    <a:lnTo>
                      <a:pt x="89" y="396"/>
                    </a:lnTo>
                    <a:lnTo>
                      <a:pt x="91" y="396"/>
                    </a:lnTo>
                    <a:lnTo>
                      <a:pt x="91" y="394"/>
                    </a:lnTo>
                    <a:lnTo>
                      <a:pt x="90" y="393"/>
                    </a:lnTo>
                    <a:lnTo>
                      <a:pt x="89" y="390"/>
                    </a:lnTo>
                    <a:lnTo>
                      <a:pt x="89" y="383"/>
                    </a:lnTo>
                    <a:lnTo>
                      <a:pt x="93" y="383"/>
                    </a:lnTo>
                    <a:lnTo>
                      <a:pt x="95" y="384"/>
                    </a:lnTo>
                    <a:lnTo>
                      <a:pt x="99" y="386"/>
                    </a:lnTo>
                    <a:lnTo>
                      <a:pt x="101" y="388"/>
                    </a:lnTo>
                    <a:lnTo>
                      <a:pt x="108" y="388"/>
                    </a:lnTo>
                    <a:lnTo>
                      <a:pt x="110" y="386"/>
                    </a:lnTo>
                    <a:lnTo>
                      <a:pt x="111" y="384"/>
                    </a:lnTo>
                    <a:lnTo>
                      <a:pt x="111" y="381"/>
                    </a:lnTo>
                    <a:lnTo>
                      <a:pt x="116" y="381"/>
                    </a:lnTo>
                    <a:lnTo>
                      <a:pt x="120" y="379"/>
                    </a:lnTo>
                    <a:lnTo>
                      <a:pt x="123" y="378"/>
                    </a:lnTo>
                    <a:lnTo>
                      <a:pt x="128" y="370"/>
                    </a:lnTo>
                    <a:lnTo>
                      <a:pt x="130" y="362"/>
                    </a:lnTo>
                    <a:lnTo>
                      <a:pt x="133" y="362"/>
                    </a:lnTo>
                    <a:lnTo>
                      <a:pt x="135" y="361"/>
                    </a:lnTo>
                    <a:lnTo>
                      <a:pt x="139" y="360"/>
                    </a:lnTo>
                    <a:lnTo>
                      <a:pt x="152" y="355"/>
                    </a:lnTo>
                    <a:lnTo>
                      <a:pt x="155" y="352"/>
                    </a:lnTo>
                    <a:lnTo>
                      <a:pt x="157" y="351"/>
                    </a:lnTo>
                    <a:lnTo>
                      <a:pt x="158" y="349"/>
                    </a:lnTo>
                    <a:lnTo>
                      <a:pt x="158" y="339"/>
                    </a:lnTo>
                    <a:lnTo>
                      <a:pt x="159" y="337"/>
                    </a:lnTo>
                    <a:lnTo>
                      <a:pt x="162" y="336"/>
                    </a:lnTo>
                    <a:lnTo>
                      <a:pt x="162" y="335"/>
                    </a:lnTo>
                    <a:lnTo>
                      <a:pt x="174" y="325"/>
                    </a:lnTo>
                    <a:lnTo>
                      <a:pt x="183" y="323"/>
                    </a:lnTo>
                    <a:lnTo>
                      <a:pt x="189" y="323"/>
                    </a:lnTo>
                    <a:lnTo>
                      <a:pt x="189" y="322"/>
                    </a:lnTo>
                    <a:lnTo>
                      <a:pt x="192" y="320"/>
                    </a:lnTo>
                    <a:lnTo>
                      <a:pt x="194" y="318"/>
                    </a:lnTo>
                    <a:lnTo>
                      <a:pt x="197" y="318"/>
                    </a:lnTo>
                    <a:lnTo>
                      <a:pt x="199" y="320"/>
                    </a:lnTo>
                    <a:lnTo>
                      <a:pt x="203" y="320"/>
                    </a:lnTo>
                    <a:lnTo>
                      <a:pt x="208" y="317"/>
                    </a:lnTo>
                    <a:lnTo>
                      <a:pt x="209" y="315"/>
                    </a:lnTo>
                    <a:lnTo>
                      <a:pt x="211" y="313"/>
                    </a:lnTo>
                    <a:lnTo>
                      <a:pt x="211" y="311"/>
                    </a:lnTo>
                    <a:lnTo>
                      <a:pt x="209" y="308"/>
                    </a:lnTo>
                    <a:lnTo>
                      <a:pt x="209" y="306"/>
                    </a:lnTo>
                    <a:lnTo>
                      <a:pt x="208" y="303"/>
                    </a:lnTo>
                    <a:lnTo>
                      <a:pt x="208" y="302"/>
                    </a:lnTo>
                    <a:lnTo>
                      <a:pt x="206" y="293"/>
                    </a:lnTo>
                    <a:lnTo>
                      <a:pt x="202" y="287"/>
                    </a:lnTo>
                    <a:lnTo>
                      <a:pt x="201" y="278"/>
                    </a:lnTo>
                    <a:lnTo>
                      <a:pt x="202" y="271"/>
                    </a:lnTo>
                    <a:lnTo>
                      <a:pt x="207" y="264"/>
                    </a:lnTo>
                    <a:lnTo>
                      <a:pt x="226" y="253"/>
                    </a:lnTo>
                    <a:lnTo>
                      <a:pt x="226" y="258"/>
                    </a:lnTo>
                    <a:lnTo>
                      <a:pt x="224" y="262"/>
                    </a:lnTo>
                    <a:lnTo>
                      <a:pt x="223" y="264"/>
                    </a:lnTo>
                    <a:lnTo>
                      <a:pt x="223" y="271"/>
                    </a:lnTo>
                    <a:lnTo>
                      <a:pt x="226" y="272"/>
                    </a:lnTo>
                    <a:lnTo>
                      <a:pt x="227" y="272"/>
                    </a:lnTo>
                    <a:lnTo>
                      <a:pt x="229" y="273"/>
                    </a:lnTo>
                    <a:lnTo>
                      <a:pt x="231" y="273"/>
                    </a:lnTo>
                    <a:lnTo>
                      <a:pt x="231" y="277"/>
                    </a:lnTo>
                    <a:lnTo>
                      <a:pt x="224" y="283"/>
                    </a:lnTo>
                    <a:lnTo>
                      <a:pt x="221" y="286"/>
                    </a:lnTo>
                    <a:lnTo>
                      <a:pt x="219" y="288"/>
                    </a:lnTo>
                    <a:lnTo>
                      <a:pt x="217" y="292"/>
                    </a:lnTo>
                    <a:lnTo>
                      <a:pt x="217" y="298"/>
                    </a:lnTo>
                    <a:lnTo>
                      <a:pt x="218" y="301"/>
                    </a:lnTo>
                    <a:lnTo>
                      <a:pt x="221" y="302"/>
                    </a:lnTo>
                    <a:lnTo>
                      <a:pt x="222" y="302"/>
                    </a:lnTo>
                    <a:lnTo>
                      <a:pt x="222" y="307"/>
                    </a:lnTo>
                    <a:lnTo>
                      <a:pt x="227" y="307"/>
                    </a:lnTo>
                    <a:lnTo>
                      <a:pt x="229" y="308"/>
                    </a:lnTo>
                    <a:lnTo>
                      <a:pt x="232" y="308"/>
                    </a:lnTo>
                    <a:lnTo>
                      <a:pt x="232" y="311"/>
                    </a:lnTo>
                    <a:lnTo>
                      <a:pt x="234" y="313"/>
                    </a:lnTo>
                    <a:lnTo>
                      <a:pt x="244" y="311"/>
                    </a:lnTo>
                    <a:lnTo>
                      <a:pt x="253" y="307"/>
                    </a:lnTo>
                    <a:lnTo>
                      <a:pt x="262" y="306"/>
                    </a:lnTo>
                    <a:lnTo>
                      <a:pt x="261" y="307"/>
                    </a:lnTo>
                    <a:lnTo>
                      <a:pt x="261" y="308"/>
                    </a:lnTo>
                    <a:lnTo>
                      <a:pt x="260" y="310"/>
                    </a:lnTo>
                    <a:lnTo>
                      <a:pt x="260" y="311"/>
                    </a:lnTo>
                    <a:lnTo>
                      <a:pt x="262" y="312"/>
                    </a:lnTo>
                    <a:lnTo>
                      <a:pt x="265" y="315"/>
                    </a:lnTo>
                    <a:lnTo>
                      <a:pt x="267" y="316"/>
                    </a:lnTo>
                    <a:lnTo>
                      <a:pt x="270" y="316"/>
                    </a:lnTo>
                    <a:lnTo>
                      <a:pt x="272" y="313"/>
                    </a:lnTo>
                    <a:lnTo>
                      <a:pt x="273" y="313"/>
                    </a:lnTo>
                    <a:lnTo>
                      <a:pt x="275" y="312"/>
                    </a:lnTo>
                    <a:lnTo>
                      <a:pt x="280" y="310"/>
                    </a:lnTo>
                    <a:lnTo>
                      <a:pt x="283" y="310"/>
                    </a:lnTo>
                    <a:lnTo>
                      <a:pt x="287" y="308"/>
                    </a:lnTo>
                    <a:lnTo>
                      <a:pt x="292" y="307"/>
                    </a:lnTo>
                    <a:lnTo>
                      <a:pt x="295" y="306"/>
                    </a:lnTo>
                    <a:lnTo>
                      <a:pt x="297" y="303"/>
                    </a:lnTo>
                    <a:lnTo>
                      <a:pt x="305" y="301"/>
                    </a:lnTo>
                    <a:lnTo>
                      <a:pt x="307" y="300"/>
                    </a:lnTo>
                    <a:lnTo>
                      <a:pt x="318" y="300"/>
                    </a:lnTo>
                    <a:lnTo>
                      <a:pt x="321" y="301"/>
                    </a:lnTo>
                    <a:lnTo>
                      <a:pt x="320" y="302"/>
                    </a:lnTo>
                    <a:lnTo>
                      <a:pt x="320" y="306"/>
                    </a:lnTo>
                    <a:lnTo>
                      <a:pt x="325" y="306"/>
                    </a:lnTo>
                    <a:lnTo>
                      <a:pt x="330" y="305"/>
                    </a:lnTo>
                    <a:lnTo>
                      <a:pt x="334" y="305"/>
                    </a:lnTo>
                    <a:lnTo>
                      <a:pt x="336" y="298"/>
                    </a:lnTo>
                    <a:lnTo>
                      <a:pt x="340" y="293"/>
                    </a:lnTo>
                    <a:lnTo>
                      <a:pt x="344" y="289"/>
                    </a:lnTo>
                    <a:lnTo>
                      <a:pt x="347" y="284"/>
                    </a:lnTo>
                    <a:lnTo>
                      <a:pt x="349" y="277"/>
                    </a:lnTo>
                    <a:lnTo>
                      <a:pt x="350" y="268"/>
                    </a:lnTo>
                    <a:lnTo>
                      <a:pt x="354" y="258"/>
                    </a:lnTo>
                    <a:lnTo>
                      <a:pt x="359" y="251"/>
                    </a:lnTo>
                    <a:lnTo>
                      <a:pt x="364" y="248"/>
                    </a:lnTo>
                    <a:lnTo>
                      <a:pt x="366" y="248"/>
                    </a:lnTo>
                    <a:lnTo>
                      <a:pt x="369" y="251"/>
                    </a:lnTo>
                    <a:lnTo>
                      <a:pt x="371" y="252"/>
                    </a:lnTo>
                    <a:lnTo>
                      <a:pt x="372" y="254"/>
                    </a:lnTo>
                    <a:lnTo>
                      <a:pt x="375" y="256"/>
                    </a:lnTo>
                    <a:lnTo>
                      <a:pt x="377" y="258"/>
                    </a:lnTo>
                    <a:lnTo>
                      <a:pt x="380" y="258"/>
                    </a:lnTo>
                    <a:lnTo>
                      <a:pt x="382" y="257"/>
                    </a:lnTo>
                    <a:lnTo>
                      <a:pt x="386" y="256"/>
                    </a:lnTo>
                    <a:lnTo>
                      <a:pt x="387" y="252"/>
                    </a:lnTo>
                    <a:lnTo>
                      <a:pt x="387" y="247"/>
                    </a:lnTo>
                    <a:lnTo>
                      <a:pt x="384" y="240"/>
                    </a:lnTo>
                    <a:lnTo>
                      <a:pt x="376" y="232"/>
                    </a:lnTo>
                    <a:lnTo>
                      <a:pt x="375" y="228"/>
                    </a:lnTo>
                    <a:lnTo>
                      <a:pt x="379" y="224"/>
                    </a:lnTo>
                    <a:lnTo>
                      <a:pt x="385" y="220"/>
                    </a:lnTo>
                    <a:lnTo>
                      <a:pt x="393" y="219"/>
                    </a:lnTo>
                    <a:lnTo>
                      <a:pt x="399" y="218"/>
                    </a:lnTo>
                    <a:lnTo>
                      <a:pt x="410" y="219"/>
                    </a:lnTo>
                    <a:lnTo>
                      <a:pt x="419" y="220"/>
                    </a:lnTo>
                    <a:lnTo>
                      <a:pt x="426" y="219"/>
                    </a:lnTo>
                    <a:lnTo>
                      <a:pt x="441" y="212"/>
                    </a:lnTo>
                    <a:lnTo>
                      <a:pt x="439" y="206"/>
                    </a:lnTo>
                    <a:lnTo>
                      <a:pt x="436" y="203"/>
                    </a:lnTo>
                    <a:lnTo>
                      <a:pt x="434" y="200"/>
                    </a:lnTo>
                    <a:lnTo>
                      <a:pt x="431" y="196"/>
                    </a:lnTo>
                    <a:lnTo>
                      <a:pt x="426" y="201"/>
                    </a:lnTo>
                    <a:lnTo>
                      <a:pt x="418" y="204"/>
                    </a:lnTo>
                    <a:lnTo>
                      <a:pt x="409" y="205"/>
                    </a:lnTo>
                    <a:lnTo>
                      <a:pt x="401" y="205"/>
                    </a:lnTo>
                    <a:lnTo>
                      <a:pt x="389" y="209"/>
                    </a:lnTo>
                    <a:lnTo>
                      <a:pt x="376" y="212"/>
                    </a:lnTo>
                    <a:lnTo>
                      <a:pt x="372" y="212"/>
                    </a:lnTo>
                    <a:lnTo>
                      <a:pt x="370" y="210"/>
                    </a:lnTo>
                    <a:lnTo>
                      <a:pt x="369" y="209"/>
                    </a:lnTo>
                    <a:lnTo>
                      <a:pt x="367" y="206"/>
                    </a:lnTo>
                    <a:lnTo>
                      <a:pt x="364" y="206"/>
                    </a:lnTo>
                    <a:lnTo>
                      <a:pt x="359" y="204"/>
                    </a:lnTo>
                    <a:lnTo>
                      <a:pt x="355" y="203"/>
                    </a:lnTo>
                    <a:lnTo>
                      <a:pt x="352" y="199"/>
                    </a:lnTo>
                    <a:lnTo>
                      <a:pt x="350" y="191"/>
                    </a:lnTo>
                    <a:lnTo>
                      <a:pt x="352" y="186"/>
                    </a:lnTo>
                    <a:lnTo>
                      <a:pt x="355" y="185"/>
                    </a:lnTo>
                    <a:lnTo>
                      <a:pt x="356" y="183"/>
                    </a:lnTo>
                    <a:lnTo>
                      <a:pt x="354" y="181"/>
                    </a:lnTo>
                    <a:lnTo>
                      <a:pt x="351" y="176"/>
                    </a:lnTo>
                    <a:lnTo>
                      <a:pt x="350" y="173"/>
                    </a:lnTo>
                    <a:lnTo>
                      <a:pt x="349" y="170"/>
                    </a:lnTo>
                    <a:lnTo>
                      <a:pt x="349" y="159"/>
                    </a:lnTo>
                    <a:lnTo>
                      <a:pt x="357" y="156"/>
                    </a:lnTo>
                    <a:lnTo>
                      <a:pt x="365" y="151"/>
                    </a:lnTo>
                    <a:lnTo>
                      <a:pt x="372" y="144"/>
                    </a:lnTo>
                    <a:lnTo>
                      <a:pt x="379" y="136"/>
                    </a:lnTo>
                    <a:lnTo>
                      <a:pt x="385" y="131"/>
                    </a:lnTo>
                    <a:lnTo>
                      <a:pt x="387" y="130"/>
                    </a:lnTo>
                    <a:lnTo>
                      <a:pt x="391" y="127"/>
                    </a:lnTo>
                    <a:lnTo>
                      <a:pt x="395" y="126"/>
                    </a:lnTo>
                    <a:lnTo>
                      <a:pt x="398" y="123"/>
                    </a:lnTo>
                    <a:lnTo>
                      <a:pt x="400" y="118"/>
                    </a:lnTo>
                    <a:lnTo>
                      <a:pt x="398" y="112"/>
                    </a:lnTo>
                    <a:lnTo>
                      <a:pt x="393" y="108"/>
                    </a:lnTo>
                    <a:lnTo>
                      <a:pt x="384" y="106"/>
                    </a:lnTo>
                    <a:lnTo>
                      <a:pt x="376" y="106"/>
                    </a:lnTo>
                    <a:lnTo>
                      <a:pt x="366" y="107"/>
                    </a:lnTo>
                    <a:lnTo>
                      <a:pt x="359" y="110"/>
                    </a:lnTo>
                    <a:lnTo>
                      <a:pt x="354" y="115"/>
                    </a:lnTo>
                    <a:lnTo>
                      <a:pt x="352" y="122"/>
                    </a:lnTo>
                    <a:lnTo>
                      <a:pt x="352" y="132"/>
                    </a:lnTo>
                    <a:lnTo>
                      <a:pt x="350" y="139"/>
                    </a:lnTo>
                    <a:lnTo>
                      <a:pt x="342" y="145"/>
                    </a:lnTo>
                    <a:lnTo>
                      <a:pt x="325" y="154"/>
                    </a:lnTo>
                    <a:lnTo>
                      <a:pt x="310" y="164"/>
                    </a:lnTo>
                    <a:lnTo>
                      <a:pt x="306" y="167"/>
                    </a:lnTo>
                    <a:lnTo>
                      <a:pt x="305" y="170"/>
                    </a:lnTo>
                    <a:lnTo>
                      <a:pt x="305" y="180"/>
                    </a:lnTo>
                    <a:lnTo>
                      <a:pt x="303" y="183"/>
                    </a:lnTo>
                    <a:lnTo>
                      <a:pt x="301" y="184"/>
                    </a:lnTo>
                    <a:lnTo>
                      <a:pt x="301" y="191"/>
                    </a:lnTo>
                    <a:lnTo>
                      <a:pt x="303" y="195"/>
                    </a:lnTo>
                    <a:lnTo>
                      <a:pt x="305" y="199"/>
                    </a:lnTo>
                    <a:lnTo>
                      <a:pt x="310" y="200"/>
                    </a:lnTo>
                    <a:lnTo>
                      <a:pt x="315" y="203"/>
                    </a:lnTo>
                    <a:lnTo>
                      <a:pt x="318" y="206"/>
                    </a:lnTo>
                    <a:lnTo>
                      <a:pt x="321" y="210"/>
                    </a:lnTo>
                    <a:lnTo>
                      <a:pt x="322" y="215"/>
                    </a:lnTo>
                    <a:lnTo>
                      <a:pt x="321" y="218"/>
                    </a:lnTo>
                    <a:lnTo>
                      <a:pt x="320" y="222"/>
                    </a:lnTo>
                    <a:lnTo>
                      <a:pt x="315" y="227"/>
                    </a:lnTo>
                    <a:lnTo>
                      <a:pt x="311" y="229"/>
                    </a:lnTo>
                    <a:lnTo>
                      <a:pt x="308" y="232"/>
                    </a:lnTo>
                    <a:lnTo>
                      <a:pt x="306" y="232"/>
                    </a:lnTo>
                    <a:lnTo>
                      <a:pt x="301" y="234"/>
                    </a:lnTo>
                    <a:lnTo>
                      <a:pt x="297" y="238"/>
                    </a:lnTo>
                    <a:lnTo>
                      <a:pt x="296" y="245"/>
                    </a:lnTo>
                    <a:lnTo>
                      <a:pt x="295" y="252"/>
                    </a:lnTo>
                    <a:lnTo>
                      <a:pt x="295" y="254"/>
                    </a:lnTo>
                    <a:lnTo>
                      <a:pt x="296" y="257"/>
                    </a:lnTo>
                    <a:lnTo>
                      <a:pt x="297" y="258"/>
                    </a:lnTo>
                    <a:lnTo>
                      <a:pt x="300" y="258"/>
                    </a:lnTo>
                    <a:lnTo>
                      <a:pt x="301" y="259"/>
                    </a:lnTo>
                    <a:lnTo>
                      <a:pt x="298" y="267"/>
                    </a:lnTo>
                    <a:lnTo>
                      <a:pt x="296" y="269"/>
                    </a:lnTo>
                    <a:lnTo>
                      <a:pt x="293" y="271"/>
                    </a:lnTo>
                    <a:lnTo>
                      <a:pt x="292" y="273"/>
                    </a:lnTo>
                    <a:lnTo>
                      <a:pt x="290" y="276"/>
                    </a:lnTo>
                    <a:lnTo>
                      <a:pt x="290" y="278"/>
                    </a:lnTo>
                    <a:lnTo>
                      <a:pt x="278" y="278"/>
                    </a:lnTo>
                    <a:lnTo>
                      <a:pt x="273" y="281"/>
                    </a:lnTo>
                    <a:lnTo>
                      <a:pt x="265" y="289"/>
                    </a:lnTo>
                    <a:lnTo>
                      <a:pt x="258" y="292"/>
                    </a:lnTo>
                    <a:lnTo>
                      <a:pt x="256" y="289"/>
                    </a:lnTo>
                    <a:lnTo>
                      <a:pt x="253" y="283"/>
                    </a:lnTo>
                    <a:lnTo>
                      <a:pt x="249" y="272"/>
                    </a:lnTo>
                    <a:lnTo>
                      <a:pt x="251" y="269"/>
                    </a:lnTo>
                    <a:lnTo>
                      <a:pt x="251" y="268"/>
                    </a:lnTo>
                    <a:lnTo>
                      <a:pt x="246" y="262"/>
                    </a:lnTo>
                    <a:lnTo>
                      <a:pt x="243" y="254"/>
                    </a:lnTo>
                    <a:lnTo>
                      <a:pt x="242" y="247"/>
                    </a:lnTo>
                    <a:lnTo>
                      <a:pt x="241" y="244"/>
                    </a:lnTo>
                    <a:lnTo>
                      <a:pt x="237" y="242"/>
                    </a:lnTo>
                    <a:lnTo>
                      <a:pt x="237" y="239"/>
                    </a:lnTo>
                    <a:lnTo>
                      <a:pt x="234" y="238"/>
                    </a:lnTo>
                    <a:lnTo>
                      <a:pt x="233" y="235"/>
                    </a:lnTo>
                    <a:lnTo>
                      <a:pt x="233" y="229"/>
                    </a:lnTo>
                    <a:lnTo>
                      <a:pt x="234" y="228"/>
                    </a:lnTo>
                    <a:lnTo>
                      <a:pt x="236" y="225"/>
                    </a:lnTo>
                    <a:lnTo>
                      <a:pt x="232" y="224"/>
                    </a:lnTo>
                    <a:lnTo>
                      <a:pt x="231" y="222"/>
                    </a:lnTo>
                    <a:lnTo>
                      <a:pt x="228" y="219"/>
                    </a:lnTo>
                    <a:lnTo>
                      <a:pt x="227" y="217"/>
                    </a:lnTo>
                    <a:lnTo>
                      <a:pt x="219" y="225"/>
                    </a:lnTo>
                    <a:lnTo>
                      <a:pt x="211" y="234"/>
                    </a:lnTo>
                    <a:lnTo>
                      <a:pt x="201" y="242"/>
                    </a:lnTo>
                    <a:lnTo>
                      <a:pt x="188" y="244"/>
                    </a:lnTo>
                    <a:lnTo>
                      <a:pt x="187" y="244"/>
                    </a:lnTo>
                    <a:lnTo>
                      <a:pt x="184" y="243"/>
                    </a:lnTo>
                    <a:lnTo>
                      <a:pt x="182" y="240"/>
                    </a:lnTo>
                    <a:lnTo>
                      <a:pt x="178" y="239"/>
                    </a:lnTo>
                    <a:lnTo>
                      <a:pt x="175" y="237"/>
                    </a:lnTo>
                    <a:lnTo>
                      <a:pt x="173" y="235"/>
                    </a:lnTo>
                    <a:lnTo>
                      <a:pt x="170" y="233"/>
                    </a:lnTo>
                    <a:lnTo>
                      <a:pt x="173" y="228"/>
                    </a:lnTo>
                    <a:lnTo>
                      <a:pt x="175" y="227"/>
                    </a:lnTo>
                    <a:lnTo>
                      <a:pt x="177" y="227"/>
                    </a:lnTo>
                    <a:lnTo>
                      <a:pt x="177" y="220"/>
                    </a:lnTo>
                    <a:lnTo>
                      <a:pt x="170" y="220"/>
                    </a:lnTo>
                    <a:lnTo>
                      <a:pt x="169" y="222"/>
                    </a:lnTo>
                    <a:lnTo>
                      <a:pt x="167" y="223"/>
                    </a:lnTo>
                    <a:lnTo>
                      <a:pt x="167" y="220"/>
                    </a:lnTo>
                    <a:lnTo>
                      <a:pt x="169" y="217"/>
                    </a:lnTo>
                    <a:lnTo>
                      <a:pt x="170" y="214"/>
                    </a:lnTo>
                    <a:lnTo>
                      <a:pt x="173" y="212"/>
                    </a:lnTo>
                    <a:lnTo>
                      <a:pt x="168" y="203"/>
                    </a:lnTo>
                    <a:lnTo>
                      <a:pt x="167" y="194"/>
                    </a:lnTo>
                    <a:lnTo>
                      <a:pt x="167" y="180"/>
                    </a:lnTo>
                    <a:lnTo>
                      <a:pt x="168" y="179"/>
                    </a:lnTo>
                    <a:lnTo>
                      <a:pt x="170" y="178"/>
                    </a:lnTo>
                    <a:lnTo>
                      <a:pt x="172" y="176"/>
                    </a:lnTo>
                    <a:lnTo>
                      <a:pt x="174" y="175"/>
                    </a:lnTo>
                    <a:lnTo>
                      <a:pt x="175" y="174"/>
                    </a:lnTo>
                    <a:lnTo>
                      <a:pt x="178" y="170"/>
                    </a:lnTo>
                    <a:lnTo>
                      <a:pt x="182" y="166"/>
                    </a:lnTo>
                    <a:lnTo>
                      <a:pt x="184" y="162"/>
                    </a:lnTo>
                    <a:lnTo>
                      <a:pt x="188" y="160"/>
                    </a:lnTo>
                    <a:lnTo>
                      <a:pt x="193" y="159"/>
                    </a:lnTo>
                    <a:lnTo>
                      <a:pt x="198" y="156"/>
                    </a:lnTo>
                    <a:lnTo>
                      <a:pt x="202" y="152"/>
                    </a:lnTo>
                    <a:lnTo>
                      <a:pt x="208" y="150"/>
                    </a:lnTo>
                    <a:lnTo>
                      <a:pt x="217" y="149"/>
                    </a:lnTo>
                    <a:lnTo>
                      <a:pt x="213" y="147"/>
                    </a:lnTo>
                    <a:lnTo>
                      <a:pt x="211" y="147"/>
                    </a:lnTo>
                    <a:lnTo>
                      <a:pt x="207" y="146"/>
                    </a:lnTo>
                    <a:lnTo>
                      <a:pt x="219" y="141"/>
                    </a:lnTo>
                    <a:lnTo>
                      <a:pt x="228" y="134"/>
                    </a:lnTo>
                    <a:lnTo>
                      <a:pt x="236" y="125"/>
                    </a:lnTo>
                    <a:lnTo>
                      <a:pt x="244" y="117"/>
                    </a:lnTo>
                    <a:lnTo>
                      <a:pt x="248" y="110"/>
                    </a:lnTo>
                    <a:lnTo>
                      <a:pt x="249" y="106"/>
                    </a:lnTo>
                    <a:lnTo>
                      <a:pt x="249" y="103"/>
                    </a:lnTo>
                    <a:lnTo>
                      <a:pt x="252" y="101"/>
                    </a:lnTo>
                    <a:lnTo>
                      <a:pt x="252" y="100"/>
                    </a:lnTo>
                    <a:lnTo>
                      <a:pt x="253" y="98"/>
                    </a:lnTo>
                    <a:lnTo>
                      <a:pt x="254" y="96"/>
                    </a:lnTo>
                    <a:lnTo>
                      <a:pt x="254" y="95"/>
                    </a:lnTo>
                    <a:lnTo>
                      <a:pt x="256" y="93"/>
                    </a:lnTo>
                    <a:lnTo>
                      <a:pt x="256" y="92"/>
                    </a:lnTo>
                    <a:lnTo>
                      <a:pt x="260" y="86"/>
                    </a:lnTo>
                    <a:lnTo>
                      <a:pt x="263" y="81"/>
                    </a:lnTo>
                    <a:lnTo>
                      <a:pt x="268" y="77"/>
                    </a:lnTo>
                    <a:lnTo>
                      <a:pt x="275" y="74"/>
                    </a:lnTo>
                    <a:lnTo>
                      <a:pt x="283" y="68"/>
                    </a:lnTo>
                    <a:lnTo>
                      <a:pt x="292" y="59"/>
                    </a:lnTo>
                    <a:lnTo>
                      <a:pt x="297" y="49"/>
                    </a:lnTo>
                    <a:lnTo>
                      <a:pt x="300" y="51"/>
                    </a:lnTo>
                    <a:lnTo>
                      <a:pt x="302" y="51"/>
                    </a:lnTo>
                    <a:lnTo>
                      <a:pt x="305" y="48"/>
                    </a:lnTo>
                    <a:lnTo>
                      <a:pt x="307" y="43"/>
                    </a:lnTo>
                    <a:lnTo>
                      <a:pt x="310" y="40"/>
                    </a:lnTo>
                    <a:lnTo>
                      <a:pt x="308" y="39"/>
                    </a:lnTo>
                    <a:lnTo>
                      <a:pt x="303" y="39"/>
                    </a:lnTo>
                    <a:lnTo>
                      <a:pt x="305" y="37"/>
                    </a:lnTo>
                    <a:lnTo>
                      <a:pt x="307" y="34"/>
                    </a:lnTo>
                    <a:lnTo>
                      <a:pt x="310" y="33"/>
                    </a:lnTo>
                    <a:lnTo>
                      <a:pt x="317" y="33"/>
                    </a:lnTo>
                    <a:lnTo>
                      <a:pt x="321" y="32"/>
                    </a:lnTo>
                    <a:lnTo>
                      <a:pt x="320" y="30"/>
                    </a:lnTo>
                    <a:lnTo>
                      <a:pt x="318" y="30"/>
                    </a:lnTo>
                    <a:lnTo>
                      <a:pt x="317" y="29"/>
                    </a:lnTo>
                    <a:lnTo>
                      <a:pt x="320" y="27"/>
                    </a:lnTo>
                    <a:lnTo>
                      <a:pt x="324" y="25"/>
                    </a:lnTo>
                    <a:lnTo>
                      <a:pt x="327" y="25"/>
                    </a:lnTo>
                    <a:lnTo>
                      <a:pt x="331" y="24"/>
                    </a:lnTo>
                    <a:lnTo>
                      <a:pt x="335" y="24"/>
                    </a:lnTo>
                    <a:lnTo>
                      <a:pt x="335" y="29"/>
                    </a:lnTo>
                    <a:lnTo>
                      <a:pt x="337" y="28"/>
                    </a:lnTo>
                    <a:lnTo>
                      <a:pt x="339" y="27"/>
                    </a:lnTo>
                    <a:lnTo>
                      <a:pt x="340" y="24"/>
                    </a:lnTo>
                    <a:lnTo>
                      <a:pt x="346" y="18"/>
                    </a:lnTo>
                    <a:lnTo>
                      <a:pt x="350" y="18"/>
                    </a:lnTo>
                    <a:lnTo>
                      <a:pt x="350" y="24"/>
                    </a:lnTo>
                    <a:lnTo>
                      <a:pt x="356" y="18"/>
                    </a:lnTo>
                    <a:lnTo>
                      <a:pt x="362" y="17"/>
                    </a:lnTo>
                    <a:lnTo>
                      <a:pt x="370" y="13"/>
                    </a:lnTo>
                    <a:lnTo>
                      <a:pt x="367" y="12"/>
                    </a:lnTo>
                    <a:lnTo>
                      <a:pt x="365" y="12"/>
                    </a:lnTo>
                    <a:lnTo>
                      <a:pt x="364" y="10"/>
                    </a:lnTo>
                    <a:lnTo>
                      <a:pt x="364" y="8"/>
                    </a:lnTo>
                    <a:lnTo>
                      <a:pt x="366" y="5"/>
                    </a:lnTo>
                    <a:lnTo>
                      <a:pt x="369" y="5"/>
                    </a:lnTo>
                    <a:lnTo>
                      <a:pt x="371" y="4"/>
                    </a:lnTo>
                    <a:lnTo>
                      <a:pt x="372" y="3"/>
                    </a:lnTo>
                    <a:lnTo>
                      <a:pt x="375" y="5"/>
                    </a:lnTo>
                    <a:lnTo>
                      <a:pt x="380" y="8"/>
                    </a:lnTo>
                    <a:lnTo>
                      <a:pt x="385" y="6"/>
                    </a:lnTo>
                    <a:lnTo>
                      <a:pt x="390" y="4"/>
                    </a:lnTo>
                    <a:lnTo>
                      <a:pt x="396" y="3"/>
                    </a:lnTo>
                    <a:lnTo>
                      <a:pt x="401" y="1"/>
                    </a:lnTo>
                    <a:lnTo>
                      <a:pt x="403" y="3"/>
                    </a:lnTo>
                    <a:lnTo>
                      <a:pt x="403" y="5"/>
                    </a:lnTo>
                    <a:lnTo>
                      <a:pt x="396" y="12"/>
                    </a:lnTo>
                    <a:lnTo>
                      <a:pt x="394" y="17"/>
                    </a:lnTo>
                    <a:lnTo>
                      <a:pt x="396" y="17"/>
                    </a:lnTo>
                    <a:lnTo>
                      <a:pt x="399" y="15"/>
                    </a:lnTo>
                    <a:lnTo>
                      <a:pt x="401" y="13"/>
                    </a:lnTo>
                    <a:lnTo>
                      <a:pt x="404" y="12"/>
                    </a:lnTo>
                    <a:lnTo>
                      <a:pt x="406" y="8"/>
                    </a:lnTo>
                    <a:lnTo>
                      <a:pt x="409" y="6"/>
                    </a:lnTo>
                    <a:lnTo>
                      <a:pt x="411" y="4"/>
                    </a:lnTo>
                    <a:lnTo>
                      <a:pt x="413" y="8"/>
                    </a:lnTo>
                    <a:lnTo>
                      <a:pt x="413" y="12"/>
                    </a:lnTo>
                    <a:lnTo>
                      <a:pt x="416" y="8"/>
                    </a:lnTo>
                    <a:lnTo>
                      <a:pt x="419" y="6"/>
                    </a:lnTo>
                    <a:lnTo>
                      <a:pt x="423" y="4"/>
                    </a:lnTo>
                    <a:lnTo>
                      <a:pt x="425" y="3"/>
                    </a:lnTo>
                    <a:lnTo>
                      <a:pt x="42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5327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856" y="3164821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006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5142</TotalTime>
  <Words>258</Words>
  <Application>Microsoft Office PowerPoint</Application>
  <PresentationFormat>Custom</PresentationFormat>
  <Paragraphs>50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Open Sans</vt:lpstr>
      <vt:lpstr>Segoe UI</vt:lpstr>
      <vt:lpstr>Office Theme</vt:lpstr>
      <vt:lpstr>Creative World Map Slides</vt:lpstr>
      <vt:lpstr>Creative World Map Slides</vt:lpstr>
      <vt:lpstr>Creative World Map Slides</vt:lpstr>
      <vt:lpstr>Creative World Map Slides</vt:lpstr>
      <vt:lpstr>Creative World Map Slides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Julian</cp:lastModifiedBy>
  <cp:revision>76</cp:revision>
  <dcterms:created xsi:type="dcterms:W3CDTF">2013-09-12T13:05:01Z</dcterms:created>
  <dcterms:modified xsi:type="dcterms:W3CDTF">2015-12-01T02:17:10Z</dcterms:modified>
</cp:coreProperties>
</file>