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7" r:id="rId3"/>
    <p:sldId id="278" r:id="rId4"/>
    <p:sldId id="279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3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592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7767" y="4399020"/>
            <a:ext cx="1039575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070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1415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605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6747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6346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465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0103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5325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3165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517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8300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4869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1"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085671"/>
            <a:ext cx="3957762" cy="510870"/>
          </a:xfrm>
        </p:spPr>
        <p:txBody>
          <a:bodyPr>
            <a:normAutofit/>
          </a:bodyPr>
          <a:lstStyle>
            <a:lvl1pPr marL="457120" marR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 sz="20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457120" marR="0" lvl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Edit this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64893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hyperlink" Target="https://slidemodel.com/" TargetMode="Externa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279EEC4-4437-4711-BA4D-A20BD74372AD}"/>
              </a:ext>
            </a:extLst>
          </p:cNvPr>
          <p:cNvSpPr txBox="1"/>
          <p:nvPr userDrawn="1"/>
        </p:nvSpPr>
        <p:spPr>
          <a:xfrm>
            <a:off x="0" y="6951663"/>
            <a:ext cx="802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</a:rPr>
              <a:t>CREATED BY </a:t>
            </a:r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  <a:hlinkClick r:id="rId1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SLIDEMODEL.COM</a:t>
            </a:r>
            <a:endParaRPr lang="en-US" sz="1600">
              <a:solidFill>
                <a:prstClr val="black">
                  <a:lumMod val="50000"/>
                  <a:lumOff val="50000"/>
                </a:prstClr>
              </a:solidFill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18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E7648232-227D-49C8-9CF0-903787EA0217}"/>
              </a:ext>
            </a:extLst>
          </p:cNvPr>
          <p:cNvGrpSpPr/>
          <p:nvPr/>
        </p:nvGrpSpPr>
        <p:grpSpPr>
          <a:xfrm rot="4101535">
            <a:off x="6953704" y="1669021"/>
            <a:ext cx="514923" cy="804842"/>
            <a:chOff x="3633150" y="1552240"/>
            <a:chExt cx="582080" cy="909811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xmlns="" id="{8D3AFA20-05C0-41BE-84C3-76F2456C6B40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xmlns="" id="{A84BF105-5B85-4F87-87BA-4E3BB337DFA9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705B8BA5-2678-4C23-B3E5-F7B53E3CF4F6}"/>
              </a:ext>
            </a:extLst>
          </p:cNvPr>
          <p:cNvGrpSpPr/>
          <p:nvPr/>
        </p:nvGrpSpPr>
        <p:grpSpPr>
          <a:xfrm rot="5400000">
            <a:off x="7441064" y="2223290"/>
            <a:ext cx="514923" cy="804842"/>
            <a:chOff x="3633150" y="1552240"/>
            <a:chExt cx="582080" cy="909811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xmlns="" id="{0FF50FA4-E1DC-4C53-935B-D2DC1DC4308D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>
              <a:extLst>
                <a:ext uri="{FF2B5EF4-FFF2-40B4-BE49-F238E27FC236}">
                  <a16:creationId xmlns:a16="http://schemas.microsoft.com/office/drawing/2014/main" xmlns="" id="{1133D1F1-26C3-41C9-BEC2-349F5538C6A6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A708A03B-FE67-4336-8360-E6B3F717FFE7}"/>
              </a:ext>
            </a:extLst>
          </p:cNvPr>
          <p:cNvGrpSpPr/>
          <p:nvPr/>
        </p:nvGrpSpPr>
        <p:grpSpPr>
          <a:xfrm rot="6905963">
            <a:off x="7730412" y="2964498"/>
            <a:ext cx="514923" cy="804842"/>
            <a:chOff x="3633150" y="1552240"/>
            <a:chExt cx="582080" cy="90981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xmlns="" id="{62C0215B-33D6-4020-8355-FC00F6D231FC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>
              <a:extLst>
                <a:ext uri="{FF2B5EF4-FFF2-40B4-BE49-F238E27FC236}">
                  <a16:creationId xmlns:a16="http://schemas.microsoft.com/office/drawing/2014/main" xmlns="" id="{8CD2EC6C-483D-4816-BA1D-75A8C6BD5531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7CADADFE-EDFC-4037-B63D-74D0EDC3C4B2}"/>
              </a:ext>
            </a:extLst>
          </p:cNvPr>
          <p:cNvGrpSpPr/>
          <p:nvPr/>
        </p:nvGrpSpPr>
        <p:grpSpPr>
          <a:xfrm rot="8695539">
            <a:off x="7618531" y="4146786"/>
            <a:ext cx="514923" cy="804842"/>
            <a:chOff x="3633150" y="1552240"/>
            <a:chExt cx="582080" cy="90981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xmlns="" id="{B604A7A2-57CA-4D63-9891-6FD91AA100D0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xmlns="" id="{E8695849-9F66-4BA0-B6FC-5830EC61AE72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AD610F71-3868-4102-A243-A005BBF47300}"/>
              </a:ext>
            </a:extLst>
          </p:cNvPr>
          <p:cNvGrpSpPr/>
          <p:nvPr/>
        </p:nvGrpSpPr>
        <p:grpSpPr>
          <a:xfrm rot="10061380">
            <a:off x="7175123" y="4760012"/>
            <a:ext cx="514923" cy="804842"/>
            <a:chOff x="3633150" y="1552240"/>
            <a:chExt cx="582080" cy="909811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xmlns="" id="{451965B5-392A-454F-8797-B937E419289C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xmlns="" id="{74288C8F-70F3-46BF-B2AA-A0FC7CE56A01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C8BA382B-9BC7-4D9B-A9A9-C3E7F32689B4}"/>
              </a:ext>
            </a:extLst>
          </p:cNvPr>
          <p:cNvGrpSpPr/>
          <p:nvPr/>
        </p:nvGrpSpPr>
        <p:grpSpPr>
          <a:xfrm rot="12021534">
            <a:off x="6346013" y="5157268"/>
            <a:ext cx="514923" cy="804842"/>
            <a:chOff x="3633150" y="1552240"/>
            <a:chExt cx="582080" cy="909811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xmlns="" id="{4FA3198D-5FD0-49CF-9458-BCF9A733D0A0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xmlns="" id="{80FC31C0-AD40-4BF0-B13F-BBD784884B3C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04FB78FB-31CE-468F-A0DE-084E37EAC0F4}"/>
              </a:ext>
            </a:extLst>
          </p:cNvPr>
          <p:cNvGrpSpPr/>
          <p:nvPr/>
        </p:nvGrpSpPr>
        <p:grpSpPr>
          <a:xfrm rot="18114722">
            <a:off x="4306655" y="3682276"/>
            <a:ext cx="514923" cy="804842"/>
            <a:chOff x="3633150" y="1552240"/>
            <a:chExt cx="582080" cy="90981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xmlns="" id="{C0BD45AE-07B2-42A3-980A-633A5B81BDDE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>
              <a:extLst>
                <a:ext uri="{FF2B5EF4-FFF2-40B4-BE49-F238E27FC236}">
                  <a16:creationId xmlns:a16="http://schemas.microsoft.com/office/drawing/2014/main" xmlns="" id="{3CFC492C-B5DF-451C-B51A-248D296FD0AC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4843E3C4-07F0-4ABE-9DE6-B1A2A9D263AB}"/>
              </a:ext>
            </a:extLst>
          </p:cNvPr>
          <p:cNvGrpSpPr/>
          <p:nvPr/>
        </p:nvGrpSpPr>
        <p:grpSpPr>
          <a:xfrm rot="16910644">
            <a:off x="4389115" y="4276664"/>
            <a:ext cx="514923" cy="804842"/>
            <a:chOff x="3633150" y="1552240"/>
            <a:chExt cx="582080" cy="909811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xmlns="" id="{418DC3BC-CAA5-4442-89F2-EC2E5A7A7F4A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xmlns="" id="{91BBCA19-A201-423A-B697-4657179141CD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12F22DBA-0576-4E84-BAFE-B66B6CDF109E}"/>
              </a:ext>
            </a:extLst>
          </p:cNvPr>
          <p:cNvGrpSpPr/>
          <p:nvPr/>
        </p:nvGrpSpPr>
        <p:grpSpPr>
          <a:xfrm rot="15350407">
            <a:off x="4747841" y="4793888"/>
            <a:ext cx="514923" cy="804842"/>
            <a:chOff x="3633150" y="1552240"/>
            <a:chExt cx="582080" cy="909811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xmlns="" id="{1472DF03-4498-4212-9D60-99942717C5D4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Oval 69">
              <a:extLst>
                <a:ext uri="{FF2B5EF4-FFF2-40B4-BE49-F238E27FC236}">
                  <a16:creationId xmlns:a16="http://schemas.microsoft.com/office/drawing/2014/main" xmlns="" id="{5E0E12E7-A56E-45BA-B2C9-996325BEF935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5" name="Freeform 5">
            <a:extLst>
              <a:ext uri="{FF2B5EF4-FFF2-40B4-BE49-F238E27FC236}">
                <a16:creationId xmlns:a16="http://schemas.microsoft.com/office/drawing/2014/main" xmlns="" id="{416589B8-86A5-4599-B6F1-5555D0DB7062}"/>
              </a:ext>
            </a:extLst>
          </p:cNvPr>
          <p:cNvSpPr>
            <a:spLocks/>
          </p:cNvSpPr>
          <p:nvPr/>
        </p:nvSpPr>
        <p:spPr bwMode="auto">
          <a:xfrm>
            <a:off x="6082943" y="3933196"/>
            <a:ext cx="1700213" cy="1449388"/>
          </a:xfrm>
          <a:custGeom>
            <a:avLst/>
            <a:gdLst>
              <a:gd name="T0" fmla="*/ 269 w 689"/>
              <a:gd name="T1" fmla="*/ 198 h 587"/>
              <a:gd name="T2" fmla="*/ 8 w 689"/>
              <a:gd name="T3" fmla="*/ 306 h 587"/>
              <a:gd name="T4" fmla="*/ 0 w 689"/>
              <a:gd name="T5" fmla="*/ 578 h 587"/>
              <a:gd name="T6" fmla="*/ 411 w 689"/>
              <a:gd name="T7" fmla="*/ 471 h 587"/>
              <a:gd name="T8" fmla="*/ 689 w 689"/>
              <a:gd name="T9" fmla="*/ 31 h 587"/>
              <a:gd name="T10" fmla="*/ 388 w 689"/>
              <a:gd name="T11" fmla="*/ 0 h 587"/>
              <a:gd name="T12" fmla="*/ 269 w 689"/>
              <a:gd name="T13" fmla="*/ 198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9" h="587">
                <a:moveTo>
                  <a:pt x="269" y="198"/>
                </a:moveTo>
                <a:cubicBezTo>
                  <a:pt x="174" y="281"/>
                  <a:pt x="84" y="308"/>
                  <a:pt x="8" y="306"/>
                </a:cubicBezTo>
                <a:cubicBezTo>
                  <a:pt x="0" y="578"/>
                  <a:pt x="0" y="578"/>
                  <a:pt x="0" y="578"/>
                </a:cubicBezTo>
                <a:cubicBezTo>
                  <a:pt x="146" y="587"/>
                  <a:pt x="296" y="552"/>
                  <a:pt x="411" y="471"/>
                </a:cubicBezTo>
                <a:cubicBezTo>
                  <a:pt x="579" y="352"/>
                  <a:pt x="664" y="193"/>
                  <a:pt x="689" y="31"/>
                </a:cubicBezTo>
                <a:cubicBezTo>
                  <a:pt x="388" y="0"/>
                  <a:pt x="388" y="0"/>
                  <a:pt x="388" y="0"/>
                </a:cubicBezTo>
                <a:cubicBezTo>
                  <a:pt x="374" y="69"/>
                  <a:pt x="339" y="138"/>
                  <a:pt x="269" y="19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6" name="Freeform 6">
            <a:extLst>
              <a:ext uri="{FF2B5EF4-FFF2-40B4-BE49-F238E27FC236}">
                <a16:creationId xmlns:a16="http://schemas.microsoft.com/office/drawing/2014/main" xmlns="" id="{CBB36B84-C521-46D8-8711-C22248AE1FF8}"/>
              </a:ext>
            </a:extLst>
          </p:cNvPr>
          <p:cNvSpPr>
            <a:spLocks/>
          </p:cNvSpPr>
          <p:nvPr/>
        </p:nvSpPr>
        <p:spPr bwMode="auto">
          <a:xfrm>
            <a:off x="4766905" y="3356934"/>
            <a:ext cx="1236663" cy="1995488"/>
          </a:xfrm>
          <a:custGeom>
            <a:avLst/>
            <a:gdLst>
              <a:gd name="T0" fmla="*/ 298 w 501"/>
              <a:gd name="T1" fmla="*/ 419 h 808"/>
              <a:gd name="T2" fmla="*/ 271 w 501"/>
              <a:gd name="T3" fmla="*/ 116 h 808"/>
              <a:gd name="T4" fmla="*/ 127 w 501"/>
              <a:gd name="T5" fmla="*/ 0 h 808"/>
              <a:gd name="T6" fmla="*/ 16 w 501"/>
              <a:gd name="T7" fmla="*/ 382 h 808"/>
              <a:gd name="T8" fmla="*/ 493 w 501"/>
              <a:gd name="T9" fmla="*/ 808 h 808"/>
              <a:gd name="T10" fmla="*/ 501 w 501"/>
              <a:gd name="T11" fmla="*/ 535 h 808"/>
              <a:gd name="T12" fmla="*/ 298 w 501"/>
              <a:gd name="T13" fmla="*/ 419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1" h="808">
                <a:moveTo>
                  <a:pt x="298" y="419"/>
                </a:moveTo>
                <a:cubicBezTo>
                  <a:pt x="253" y="364"/>
                  <a:pt x="225" y="222"/>
                  <a:pt x="271" y="116"/>
                </a:cubicBezTo>
                <a:cubicBezTo>
                  <a:pt x="127" y="0"/>
                  <a:pt x="127" y="0"/>
                  <a:pt x="127" y="0"/>
                </a:cubicBezTo>
                <a:cubicBezTo>
                  <a:pt x="52" y="83"/>
                  <a:pt x="0" y="205"/>
                  <a:pt x="16" y="382"/>
                </a:cubicBezTo>
                <a:cubicBezTo>
                  <a:pt x="38" y="635"/>
                  <a:pt x="255" y="780"/>
                  <a:pt x="493" y="808"/>
                </a:cubicBezTo>
                <a:cubicBezTo>
                  <a:pt x="501" y="535"/>
                  <a:pt x="501" y="535"/>
                  <a:pt x="501" y="535"/>
                </a:cubicBezTo>
                <a:cubicBezTo>
                  <a:pt x="403" y="519"/>
                  <a:pt x="330" y="458"/>
                  <a:pt x="298" y="41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7" name="Freeform 7">
            <a:extLst>
              <a:ext uri="{FF2B5EF4-FFF2-40B4-BE49-F238E27FC236}">
                <a16:creationId xmlns:a16="http://schemas.microsoft.com/office/drawing/2014/main" xmlns="" id="{B11B4935-CF6E-4D57-A22F-FC6A0B6337DC}"/>
              </a:ext>
            </a:extLst>
          </p:cNvPr>
          <p:cNvSpPr>
            <a:spLocks/>
          </p:cNvSpPr>
          <p:nvPr/>
        </p:nvSpPr>
        <p:spPr bwMode="auto">
          <a:xfrm>
            <a:off x="3798530" y="1812296"/>
            <a:ext cx="2635250" cy="1619250"/>
          </a:xfrm>
          <a:custGeom>
            <a:avLst/>
            <a:gdLst>
              <a:gd name="T0" fmla="*/ 680 w 1067"/>
              <a:gd name="T1" fmla="*/ 13 h 656"/>
              <a:gd name="T2" fmla="*/ 0 w 1067"/>
              <a:gd name="T3" fmla="*/ 290 h 656"/>
              <a:gd name="T4" fmla="*/ 220 w 1067"/>
              <a:gd name="T5" fmla="*/ 656 h 656"/>
              <a:gd name="T6" fmla="*/ 818 w 1067"/>
              <a:gd name="T7" fmla="*/ 332 h 656"/>
              <a:gd name="T8" fmla="*/ 968 w 1067"/>
              <a:gd name="T9" fmla="*/ 349 h 656"/>
              <a:gd name="T10" fmla="*/ 1067 w 1067"/>
              <a:gd name="T11" fmla="*/ 52 h 656"/>
              <a:gd name="T12" fmla="*/ 680 w 1067"/>
              <a:gd name="T13" fmla="*/ 13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7" h="656">
                <a:moveTo>
                  <a:pt x="680" y="13"/>
                </a:moveTo>
                <a:cubicBezTo>
                  <a:pt x="288" y="50"/>
                  <a:pt x="0" y="290"/>
                  <a:pt x="0" y="290"/>
                </a:cubicBezTo>
                <a:cubicBezTo>
                  <a:pt x="220" y="656"/>
                  <a:pt x="220" y="656"/>
                  <a:pt x="220" y="656"/>
                </a:cubicBezTo>
                <a:cubicBezTo>
                  <a:pt x="386" y="448"/>
                  <a:pt x="604" y="330"/>
                  <a:pt x="818" y="332"/>
                </a:cubicBezTo>
                <a:cubicBezTo>
                  <a:pt x="875" y="332"/>
                  <a:pt x="925" y="339"/>
                  <a:pt x="968" y="349"/>
                </a:cubicBezTo>
                <a:cubicBezTo>
                  <a:pt x="1067" y="52"/>
                  <a:pt x="1067" y="52"/>
                  <a:pt x="1067" y="52"/>
                </a:cubicBezTo>
                <a:cubicBezTo>
                  <a:pt x="949" y="15"/>
                  <a:pt x="817" y="0"/>
                  <a:pt x="680" y="1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8" name="Freeform 8">
            <a:extLst>
              <a:ext uri="{FF2B5EF4-FFF2-40B4-BE49-F238E27FC236}">
                <a16:creationId xmlns:a16="http://schemas.microsoft.com/office/drawing/2014/main" xmlns="" id="{99E8A000-C0BD-409D-B58E-16F38D70E9A8}"/>
              </a:ext>
            </a:extLst>
          </p:cNvPr>
          <p:cNvSpPr>
            <a:spLocks/>
          </p:cNvSpPr>
          <p:nvPr/>
        </p:nvSpPr>
        <p:spPr bwMode="auto">
          <a:xfrm>
            <a:off x="5152668" y="2928309"/>
            <a:ext cx="1606550" cy="1506538"/>
          </a:xfrm>
          <a:custGeom>
            <a:avLst/>
            <a:gdLst>
              <a:gd name="T0" fmla="*/ 188 w 651"/>
              <a:gd name="T1" fmla="*/ 200 h 610"/>
              <a:gd name="T2" fmla="*/ 546 w 651"/>
              <a:gd name="T3" fmla="*/ 298 h 610"/>
              <a:gd name="T4" fmla="*/ 301 w 651"/>
              <a:gd name="T5" fmla="*/ 501 h 610"/>
              <a:gd name="T6" fmla="*/ 250 w 651"/>
              <a:gd name="T7" fmla="*/ 317 h 610"/>
              <a:gd name="T8" fmla="*/ 240 w 651"/>
              <a:gd name="T9" fmla="*/ 308 h 610"/>
              <a:gd name="T10" fmla="*/ 294 w 651"/>
              <a:gd name="T11" fmla="*/ 546 h 610"/>
              <a:gd name="T12" fmla="*/ 638 w 651"/>
              <a:gd name="T13" fmla="*/ 346 h 610"/>
              <a:gd name="T14" fmla="*/ 250 w 651"/>
              <a:gd name="T15" fmla="*/ 25 h 610"/>
              <a:gd name="T16" fmla="*/ 0 w 651"/>
              <a:gd name="T17" fmla="*/ 146 h 610"/>
              <a:gd name="T18" fmla="*/ 134 w 651"/>
              <a:gd name="T19" fmla="*/ 254 h 610"/>
              <a:gd name="T20" fmla="*/ 188 w 651"/>
              <a:gd name="T21" fmla="*/ 20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51" h="610">
                <a:moveTo>
                  <a:pt x="188" y="200"/>
                </a:moveTo>
                <a:cubicBezTo>
                  <a:pt x="324" y="108"/>
                  <a:pt x="503" y="149"/>
                  <a:pt x="546" y="298"/>
                </a:cubicBezTo>
                <a:cubicBezTo>
                  <a:pt x="588" y="442"/>
                  <a:pt x="410" y="569"/>
                  <a:pt x="301" y="501"/>
                </a:cubicBezTo>
                <a:cubicBezTo>
                  <a:pt x="192" y="432"/>
                  <a:pt x="250" y="317"/>
                  <a:pt x="250" y="317"/>
                </a:cubicBezTo>
                <a:cubicBezTo>
                  <a:pt x="240" y="308"/>
                  <a:pt x="240" y="308"/>
                  <a:pt x="240" y="308"/>
                </a:cubicBezTo>
                <a:cubicBezTo>
                  <a:pt x="189" y="370"/>
                  <a:pt x="207" y="484"/>
                  <a:pt x="294" y="546"/>
                </a:cubicBezTo>
                <a:cubicBezTo>
                  <a:pt x="384" y="610"/>
                  <a:pt x="626" y="578"/>
                  <a:pt x="638" y="346"/>
                </a:cubicBezTo>
                <a:cubicBezTo>
                  <a:pt x="651" y="101"/>
                  <a:pt x="418" y="0"/>
                  <a:pt x="250" y="25"/>
                </a:cubicBezTo>
                <a:cubicBezTo>
                  <a:pt x="181" y="35"/>
                  <a:pt x="81" y="71"/>
                  <a:pt x="0" y="146"/>
                </a:cubicBezTo>
                <a:cubicBezTo>
                  <a:pt x="134" y="254"/>
                  <a:pt x="134" y="254"/>
                  <a:pt x="134" y="254"/>
                </a:cubicBezTo>
                <a:cubicBezTo>
                  <a:pt x="148" y="233"/>
                  <a:pt x="166" y="215"/>
                  <a:pt x="188" y="2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9" name="Freeform 9">
            <a:extLst>
              <a:ext uri="{FF2B5EF4-FFF2-40B4-BE49-F238E27FC236}">
                <a16:creationId xmlns:a16="http://schemas.microsoft.com/office/drawing/2014/main" xmlns="" id="{B3B73CE4-C297-43EF-BCEA-63A071BB512F}"/>
              </a:ext>
            </a:extLst>
          </p:cNvPr>
          <p:cNvSpPr>
            <a:spLocks/>
          </p:cNvSpPr>
          <p:nvPr/>
        </p:nvSpPr>
        <p:spPr bwMode="auto">
          <a:xfrm>
            <a:off x="6284555" y="1969459"/>
            <a:ext cx="1546225" cy="1941513"/>
          </a:xfrm>
          <a:custGeom>
            <a:avLst/>
            <a:gdLst>
              <a:gd name="T0" fmla="*/ 535 w 626"/>
              <a:gd name="T1" fmla="*/ 372 h 786"/>
              <a:gd name="T2" fmla="*/ 97 w 626"/>
              <a:gd name="T3" fmla="*/ 0 h 786"/>
              <a:gd name="T4" fmla="*/ 0 w 626"/>
              <a:gd name="T5" fmla="*/ 297 h 786"/>
              <a:gd name="T6" fmla="*/ 199 w 626"/>
              <a:gd name="T7" fmla="*/ 421 h 786"/>
              <a:gd name="T8" fmla="*/ 312 w 626"/>
              <a:gd name="T9" fmla="*/ 756 h 786"/>
              <a:gd name="T10" fmla="*/ 612 w 626"/>
              <a:gd name="T11" fmla="*/ 786 h 786"/>
              <a:gd name="T12" fmla="*/ 535 w 626"/>
              <a:gd name="T13" fmla="*/ 372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6" h="786">
                <a:moveTo>
                  <a:pt x="535" y="372"/>
                </a:moveTo>
                <a:cubicBezTo>
                  <a:pt x="456" y="207"/>
                  <a:pt x="298" y="72"/>
                  <a:pt x="97" y="0"/>
                </a:cubicBezTo>
                <a:cubicBezTo>
                  <a:pt x="0" y="297"/>
                  <a:pt x="0" y="297"/>
                  <a:pt x="0" y="297"/>
                </a:cubicBezTo>
                <a:cubicBezTo>
                  <a:pt x="97" y="329"/>
                  <a:pt x="159" y="381"/>
                  <a:pt x="199" y="421"/>
                </a:cubicBezTo>
                <a:cubicBezTo>
                  <a:pt x="249" y="470"/>
                  <a:pt x="325" y="609"/>
                  <a:pt x="312" y="756"/>
                </a:cubicBezTo>
                <a:cubicBezTo>
                  <a:pt x="612" y="786"/>
                  <a:pt x="612" y="786"/>
                  <a:pt x="612" y="786"/>
                </a:cubicBezTo>
                <a:cubicBezTo>
                  <a:pt x="626" y="640"/>
                  <a:pt x="595" y="494"/>
                  <a:pt x="535" y="37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0" name="Freeform 10">
            <a:extLst>
              <a:ext uri="{FF2B5EF4-FFF2-40B4-BE49-F238E27FC236}">
                <a16:creationId xmlns:a16="http://schemas.microsoft.com/office/drawing/2014/main" xmlns="" id="{A0020140-9496-4A1A-9644-A2F3217CE5ED}"/>
              </a:ext>
            </a:extLst>
          </p:cNvPr>
          <p:cNvSpPr>
            <a:spLocks/>
          </p:cNvSpPr>
          <p:nvPr/>
        </p:nvSpPr>
        <p:spPr bwMode="auto">
          <a:xfrm>
            <a:off x="4300180" y="2520321"/>
            <a:ext cx="1911350" cy="974725"/>
          </a:xfrm>
          <a:custGeom>
            <a:avLst/>
            <a:gdLst>
              <a:gd name="T0" fmla="*/ 773 w 774"/>
              <a:gd name="T1" fmla="*/ 34 h 395"/>
              <a:gd name="T2" fmla="*/ 353 w 774"/>
              <a:gd name="T3" fmla="*/ 69 h 395"/>
              <a:gd name="T4" fmla="*/ 0 w 774"/>
              <a:gd name="T5" fmla="*/ 341 h 395"/>
              <a:gd name="T6" fmla="*/ 33 w 774"/>
              <a:gd name="T7" fmla="*/ 395 h 395"/>
              <a:gd name="T8" fmla="*/ 38 w 774"/>
              <a:gd name="T9" fmla="*/ 390 h 395"/>
              <a:gd name="T10" fmla="*/ 365 w 774"/>
              <a:gd name="T11" fmla="*/ 128 h 395"/>
              <a:gd name="T12" fmla="*/ 755 w 774"/>
              <a:gd name="T13" fmla="*/ 91 h 395"/>
              <a:gd name="T14" fmla="*/ 774 w 774"/>
              <a:gd name="T15" fmla="*/ 34 h 395"/>
              <a:gd name="T16" fmla="*/ 773 w 774"/>
              <a:gd name="T17" fmla="*/ 34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74" h="395">
                <a:moveTo>
                  <a:pt x="773" y="34"/>
                </a:moveTo>
                <a:cubicBezTo>
                  <a:pt x="633" y="0"/>
                  <a:pt x="486" y="13"/>
                  <a:pt x="353" y="69"/>
                </a:cubicBezTo>
                <a:cubicBezTo>
                  <a:pt x="214" y="127"/>
                  <a:pt x="95" y="225"/>
                  <a:pt x="0" y="341"/>
                </a:cubicBezTo>
                <a:cubicBezTo>
                  <a:pt x="33" y="395"/>
                  <a:pt x="33" y="395"/>
                  <a:pt x="33" y="395"/>
                </a:cubicBezTo>
                <a:cubicBezTo>
                  <a:pt x="35" y="393"/>
                  <a:pt x="36" y="392"/>
                  <a:pt x="38" y="390"/>
                </a:cubicBezTo>
                <a:cubicBezTo>
                  <a:pt x="127" y="280"/>
                  <a:pt x="236" y="187"/>
                  <a:pt x="365" y="128"/>
                </a:cubicBezTo>
                <a:cubicBezTo>
                  <a:pt x="487" y="74"/>
                  <a:pt x="625" y="60"/>
                  <a:pt x="755" y="91"/>
                </a:cubicBezTo>
                <a:cubicBezTo>
                  <a:pt x="774" y="34"/>
                  <a:pt x="774" y="34"/>
                  <a:pt x="774" y="34"/>
                </a:cubicBezTo>
                <a:cubicBezTo>
                  <a:pt x="774" y="34"/>
                  <a:pt x="774" y="34"/>
                  <a:pt x="773" y="3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1" name="Freeform 11">
            <a:extLst>
              <a:ext uri="{FF2B5EF4-FFF2-40B4-BE49-F238E27FC236}">
                <a16:creationId xmlns:a16="http://schemas.microsoft.com/office/drawing/2014/main" xmlns="" id="{7EBB991A-F2BC-422C-A90A-4AA37DF9ADFB}"/>
              </a:ext>
            </a:extLst>
          </p:cNvPr>
          <p:cNvSpPr>
            <a:spLocks/>
          </p:cNvSpPr>
          <p:nvPr/>
        </p:nvSpPr>
        <p:spPr bwMode="auto">
          <a:xfrm>
            <a:off x="6257568" y="2631446"/>
            <a:ext cx="893763" cy="1209675"/>
          </a:xfrm>
          <a:custGeom>
            <a:avLst/>
            <a:gdLst>
              <a:gd name="T0" fmla="*/ 353 w 362"/>
              <a:gd name="T1" fmla="*/ 488 h 490"/>
              <a:gd name="T2" fmla="*/ 262 w 362"/>
              <a:gd name="T3" fmla="*/ 168 h 490"/>
              <a:gd name="T4" fmla="*/ 19 w 362"/>
              <a:gd name="T5" fmla="*/ 0 h 490"/>
              <a:gd name="T6" fmla="*/ 0 w 362"/>
              <a:gd name="T7" fmla="*/ 56 h 490"/>
              <a:gd name="T8" fmla="*/ 3 w 362"/>
              <a:gd name="T9" fmla="*/ 57 h 490"/>
              <a:gd name="T10" fmla="*/ 210 w 362"/>
              <a:gd name="T11" fmla="*/ 198 h 490"/>
              <a:gd name="T12" fmla="*/ 293 w 362"/>
              <a:gd name="T13" fmla="*/ 484 h 490"/>
              <a:gd name="T14" fmla="*/ 353 w 362"/>
              <a:gd name="T15" fmla="*/ 490 h 490"/>
              <a:gd name="T16" fmla="*/ 353 w 362"/>
              <a:gd name="T17" fmla="*/ 488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2" h="490">
                <a:moveTo>
                  <a:pt x="353" y="488"/>
                </a:moveTo>
                <a:cubicBezTo>
                  <a:pt x="362" y="377"/>
                  <a:pt x="327" y="259"/>
                  <a:pt x="262" y="168"/>
                </a:cubicBezTo>
                <a:cubicBezTo>
                  <a:pt x="204" y="88"/>
                  <a:pt x="112" y="31"/>
                  <a:pt x="19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1" y="57"/>
                  <a:pt x="2" y="57"/>
                  <a:pt x="3" y="57"/>
                </a:cubicBezTo>
                <a:cubicBezTo>
                  <a:pt x="80" y="83"/>
                  <a:pt x="161" y="132"/>
                  <a:pt x="210" y="198"/>
                </a:cubicBezTo>
                <a:cubicBezTo>
                  <a:pt x="270" y="279"/>
                  <a:pt x="300" y="384"/>
                  <a:pt x="293" y="484"/>
                </a:cubicBezTo>
                <a:cubicBezTo>
                  <a:pt x="353" y="490"/>
                  <a:pt x="353" y="490"/>
                  <a:pt x="353" y="490"/>
                </a:cubicBezTo>
                <a:cubicBezTo>
                  <a:pt x="353" y="489"/>
                  <a:pt x="353" y="489"/>
                  <a:pt x="353" y="488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2" name="Freeform 12">
            <a:extLst>
              <a:ext uri="{FF2B5EF4-FFF2-40B4-BE49-F238E27FC236}">
                <a16:creationId xmlns:a16="http://schemas.microsoft.com/office/drawing/2014/main" xmlns="" id="{EA991501-FD0E-43C8-9D1B-E9099584BAA5}"/>
              </a:ext>
            </a:extLst>
          </p:cNvPr>
          <p:cNvSpPr>
            <a:spLocks/>
          </p:cNvSpPr>
          <p:nvPr/>
        </p:nvSpPr>
        <p:spPr bwMode="auto">
          <a:xfrm>
            <a:off x="6100405" y="3928434"/>
            <a:ext cx="1014413" cy="839788"/>
          </a:xfrm>
          <a:custGeom>
            <a:avLst/>
            <a:gdLst>
              <a:gd name="T0" fmla="*/ 351 w 411"/>
              <a:gd name="T1" fmla="*/ 0 h 340"/>
              <a:gd name="T2" fmla="*/ 212 w 411"/>
              <a:gd name="T3" fmla="*/ 203 h 340"/>
              <a:gd name="T4" fmla="*/ 2 w 411"/>
              <a:gd name="T5" fmla="*/ 278 h 340"/>
              <a:gd name="T6" fmla="*/ 0 w 411"/>
              <a:gd name="T7" fmla="*/ 338 h 340"/>
              <a:gd name="T8" fmla="*/ 1 w 411"/>
              <a:gd name="T9" fmla="*/ 338 h 340"/>
              <a:gd name="T10" fmla="*/ 248 w 411"/>
              <a:gd name="T11" fmla="*/ 250 h 340"/>
              <a:gd name="T12" fmla="*/ 410 w 411"/>
              <a:gd name="T13" fmla="*/ 10 h 340"/>
              <a:gd name="T14" fmla="*/ 411 w 411"/>
              <a:gd name="T15" fmla="*/ 6 h 340"/>
              <a:gd name="T16" fmla="*/ 351 w 411"/>
              <a:gd name="T17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1" h="340">
                <a:moveTo>
                  <a:pt x="351" y="0"/>
                </a:moveTo>
                <a:cubicBezTo>
                  <a:pt x="332" y="84"/>
                  <a:pt x="281" y="151"/>
                  <a:pt x="212" y="203"/>
                </a:cubicBezTo>
                <a:cubicBezTo>
                  <a:pt x="151" y="248"/>
                  <a:pt x="79" y="279"/>
                  <a:pt x="2" y="278"/>
                </a:cubicBezTo>
                <a:cubicBezTo>
                  <a:pt x="0" y="338"/>
                  <a:pt x="0" y="338"/>
                  <a:pt x="0" y="338"/>
                </a:cubicBezTo>
                <a:cubicBezTo>
                  <a:pt x="0" y="338"/>
                  <a:pt x="0" y="338"/>
                  <a:pt x="1" y="338"/>
                </a:cubicBezTo>
                <a:cubicBezTo>
                  <a:pt x="91" y="340"/>
                  <a:pt x="176" y="304"/>
                  <a:pt x="248" y="250"/>
                </a:cubicBezTo>
                <a:cubicBezTo>
                  <a:pt x="328" y="190"/>
                  <a:pt x="389" y="110"/>
                  <a:pt x="410" y="10"/>
                </a:cubicBezTo>
                <a:cubicBezTo>
                  <a:pt x="411" y="9"/>
                  <a:pt x="411" y="7"/>
                  <a:pt x="411" y="6"/>
                </a:cubicBezTo>
                <a:lnTo>
                  <a:pt x="351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4" name="Freeform 14">
            <a:extLst>
              <a:ext uri="{FF2B5EF4-FFF2-40B4-BE49-F238E27FC236}">
                <a16:creationId xmlns:a16="http://schemas.microsoft.com/office/drawing/2014/main" xmlns="" id="{244DB6BD-7E1E-4A25-89B7-DAFB14EFE420}"/>
              </a:ext>
            </a:extLst>
          </p:cNvPr>
          <p:cNvSpPr>
            <a:spLocks/>
          </p:cNvSpPr>
          <p:nvPr/>
        </p:nvSpPr>
        <p:spPr bwMode="auto">
          <a:xfrm>
            <a:off x="5425718" y="3152146"/>
            <a:ext cx="1174750" cy="1176338"/>
          </a:xfrm>
          <a:custGeom>
            <a:avLst/>
            <a:gdLst>
              <a:gd name="T0" fmla="*/ 342 w 476"/>
              <a:gd name="T1" fmla="*/ 54 h 476"/>
              <a:gd name="T2" fmla="*/ 0 w 476"/>
              <a:gd name="T3" fmla="*/ 144 h 476"/>
              <a:gd name="T4" fmla="*/ 47 w 476"/>
              <a:gd name="T5" fmla="*/ 181 h 476"/>
              <a:gd name="T6" fmla="*/ 49 w 476"/>
              <a:gd name="T7" fmla="*/ 178 h 476"/>
              <a:gd name="T8" fmla="*/ 278 w 476"/>
              <a:gd name="T9" fmla="*/ 95 h 476"/>
              <a:gd name="T10" fmla="*/ 411 w 476"/>
              <a:gd name="T11" fmla="*/ 257 h 476"/>
              <a:gd name="T12" fmla="*/ 274 w 476"/>
              <a:gd name="T13" fmla="*/ 398 h 476"/>
              <a:gd name="T14" fmla="*/ 176 w 476"/>
              <a:gd name="T15" fmla="*/ 359 h 476"/>
              <a:gd name="T16" fmla="*/ 155 w 476"/>
              <a:gd name="T17" fmla="*/ 276 h 476"/>
              <a:gd name="T18" fmla="*/ 163 w 476"/>
              <a:gd name="T19" fmla="*/ 247 h 476"/>
              <a:gd name="T20" fmla="*/ 165 w 476"/>
              <a:gd name="T21" fmla="*/ 242 h 476"/>
              <a:gd name="T22" fmla="*/ 164 w 476"/>
              <a:gd name="T23" fmla="*/ 244 h 476"/>
              <a:gd name="T24" fmla="*/ 165 w 476"/>
              <a:gd name="T25" fmla="*/ 242 h 476"/>
              <a:gd name="T26" fmla="*/ 165 w 476"/>
              <a:gd name="T27" fmla="*/ 241 h 476"/>
              <a:gd name="T28" fmla="*/ 114 w 476"/>
              <a:gd name="T29" fmla="*/ 211 h 476"/>
              <a:gd name="T30" fmla="*/ 112 w 476"/>
              <a:gd name="T31" fmla="*/ 372 h 476"/>
              <a:gd name="T32" fmla="*/ 329 w 476"/>
              <a:gd name="T33" fmla="*/ 445 h 476"/>
              <a:gd name="T34" fmla="*/ 471 w 476"/>
              <a:gd name="T35" fmla="*/ 257 h 476"/>
              <a:gd name="T36" fmla="*/ 342 w 476"/>
              <a:gd name="T37" fmla="*/ 54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6" h="476">
                <a:moveTo>
                  <a:pt x="342" y="54"/>
                </a:moveTo>
                <a:cubicBezTo>
                  <a:pt x="226" y="0"/>
                  <a:pt x="74" y="41"/>
                  <a:pt x="0" y="144"/>
                </a:cubicBezTo>
                <a:cubicBezTo>
                  <a:pt x="47" y="181"/>
                  <a:pt x="47" y="181"/>
                  <a:pt x="47" y="181"/>
                </a:cubicBezTo>
                <a:cubicBezTo>
                  <a:pt x="47" y="180"/>
                  <a:pt x="48" y="179"/>
                  <a:pt x="49" y="178"/>
                </a:cubicBezTo>
                <a:cubicBezTo>
                  <a:pt x="97" y="108"/>
                  <a:pt x="197" y="77"/>
                  <a:pt x="278" y="95"/>
                </a:cubicBezTo>
                <a:cubicBezTo>
                  <a:pt x="353" y="112"/>
                  <a:pt x="413" y="178"/>
                  <a:pt x="411" y="257"/>
                </a:cubicBezTo>
                <a:cubicBezTo>
                  <a:pt x="410" y="327"/>
                  <a:pt x="341" y="390"/>
                  <a:pt x="274" y="398"/>
                </a:cubicBezTo>
                <a:cubicBezTo>
                  <a:pt x="235" y="403"/>
                  <a:pt x="202" y="388"/>
                  <a:pt x="176" y="359"/>
                </a:cubicBezTo>
                <a:cubicBezTo>
                  <a:pt x="155" y="337"/>
                  <a:pt x="151" y="301"/>
                  <a:pt x="155" y="276"/>
                </a:cubicBezTo>
                <a:cubicBezTo>
                  <a:pt x="157" y="266"/>
                  <a:pt x="160" y="256"/>
                  <a:pt x="163" y="247"/>
                </a:cubicBezTo>
                <a:cubicBezTo>
                  <a:pt x="164" y="246"/>
                  <a:pt x="164" y="243"/>
                  <a:pt x="165" y="242"/>
                </a:cubicBezTo>
                <a:cubicBezTo>
                  <a:pt x="165" y="243"/>
                  <a:pt x="164" y="243"/>
                  <a:pt x="164" y="244"/>
                </a:cubicBezTo>
                <a:cubicBezTo>
                  <a:pt x="167" y="238"/>
                  <a:pt x="166" y="239"/>
                  <a:pt x="165" y="242"/>
                </a:cubicBezTo>
                <a:cubicBezTo>
                  <a:pt x="165" y="241"/>
                  <a:pt x="165" y="241"/>
                  <a:pt x="165" y="241"/>
                </a:cubicBezTo>
                <a:cubicBezTo>
                  <a:pt x="183" y="207"/>
                  <a:pt x="131" y="176"/>
                  <a:pt x="114" y="211"/>
                </a:cubicBezTo>
                <a:cubicBezTo>
                  <a:pt x="89" y="261"/>
                  <a:pt x="87" y="322"/>
                  <a:pt x="112" y="372"/>
                </a:cubicBezTo>
                <a:cubicBezTo>
                  <a:pt x="152" y="451"/>
                  <a:pt x="251" y="476"/>
                  <a:pt x="329" y="445"/>
                </a:cubicBezTo>
                <a:cubicBezTo>
                  <a:pt x="408" y="414"/>
                  <a:pt x="467" y="342"/>
                  <a:pt x="471" y="257"/>
                </a:cubicBezTo>
                <a:cubicBezTo>
                  <a:pt x="476" y="171"/>
                  <a:pt x="416" y="89"/>
                  <a:pt x="342" y="5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435AAE9-6A14-4ED7-85F6-AC12185E3B32}"/>
              </a:ext>
            </a:extLst>
          </p:cNvPr>
          <p:cNvSpPr txBox="1"/>
          <p:nvPr/>
        </p:nvSpPr>
        <p:spPr>
          <a:xfrm rot="20824164">
            <a:off x="4440346" y="2319876"/>
            <a:ext cx="1881772" cy="689476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ACAA1E03-BBA5-4A91-8451-06A6D5B7C951}"/>
              </a:ext>
            </a:extLst>
          </p:cNvPr>
          <p:cNvSpPr txBox="1"/>
          <p:nvPr/>
        </p:nvSpPr>
        <p:spPr>
          <a:xfrm rot="3891138">
            <a:off x="6067612" y="2837356"/>
            <a:ext cx="1508286" cy="945325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0CF7BCBF-05E1-4022-9F87-07499723B016}"/>
              </a:ext>
            </a:extLst>
          </p:cNvPr>
          <p:cNvSpPr txBox="1"/>
          <p:nvPr/>
        </p:nvSpPr>
        <p:spPr>
          <a:xfrm rot="2985239">
            <a:off x="4879142" y="3875050"/>
            <a:ext cx="1508286" cy="945325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F7CBBAE1-BB5E-4020-9610-245C278F5D77}"/>
              </a:ext>
            </a:extLst>
          </p:cNvPr>
          <p:cNvGrpSpPr/>
          <p:nvPr/>
        </p:nvGrpSpPr>
        <p:grpSpPr>
          <a:xfrm>
            <a:off x="3964595" y="1440997"/>
            <a:ext cx="514923" cy="804842"/>
            <a:chOff x="3633150" y="1552240"/>
            <a:chExt cx="582080" cy="909811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FE0A1A42-FA85-4B5A-98E3-BFF53ABE7443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F87368BD-E618-45FF-9D10-D00532457D83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B9BF43D9-81D9-4EAC-A388-E59BB813FE64}"/>
              </a:ext>
            </a:extLst>
          </p:cNvPr>
          <p:cNvGrpSpPr/>
          <p:nvPr/>
        </p:nvGrpSpPr>
        <p:grpSpPr>
          <a:xfrm rot="654909">
            <a:off x="4658773" y="1162185"/>
            <a:ext cx="514923" cy="804843"/>
            <a:chOff x="3633150" y="1552240"/>
            <a:chExt cx="582080" cy="909813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xmlns="" id="{E6FA8D9A-FF42-49E0-AA58-C26199C4E81A}"/>
                </a:ext>
              </a:extLst>
            </p:cNvPr>
            <p:cNvCxnSpPr>
              <a:cxnSpLocks/>
            </p:cNvCxnSpPr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F0CAEA72-FED7-471F-A6B0-5D851A1193C3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6AC5998B-047C-4FE3-999F-CA55262A7DC3}"/>
              </a:ext>
            </a:extLst>
          </p:cNvPr>
          <p:cNvGrpSpPr/>
          <p:nvPr/>
        </p:nvGrpSpPr>
        <p:grpSpPr>
          <a:xfrm rot="1630494">
            <a:off x="5387052" y="1064051"/>
            <a:ext cx="514923" cy="804842"/>
            <a:chOff x="3633150" y="1552240"/>
            <a:chExt cx="582080" cy="909811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xmlns="" id="{5EC00967-C56C-4DE9-BD35-730347C0D6B1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xmlns="" id="{CE9A6C4D-73AF-4A4F-8881-3FA8A327DC01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83" name="Freeform 13">
            <a:extLst>
              <a:ext uri="{FF2B5EF4-FFF2-40B4-BE49-F238E27FC236}">
                <a16:creationId xmlns:a16="http://schemas.microsoft.com/office/drawing/2014/main" xmlns="" id="{C53F9B0D-29B9-438F-929C-C4F49D16199B}"/>
              </a:ext>
            </a:extLst>
          </p:cNvPr>
          <p:cNvSpPr>
            <a:spLocks/>
          </p:cNvSpPr>
          <p:nvPr/>
        </p:nvSpPr>
        <p:spPr bwMode="auto">
          <a:xfrm>
            <a:off x="5830530" y="3739521"/>
            <a:ext cx="7938" cy="15875"/>
          </a:xfrm>
          <a:custGeom>
            <a:avLst/>
            <a:gdLst>
              <a:gd name="T0" fmla="*/ 0 w 3"/>
              <a:gd name="T1" fmla="*/ 6 h 6"/>
              <a:gd name="T2" fmla="*/ 1 w 3"/>
              <a:gd name="T3" fmla="*/ 4 h 6"/>
              <a:gd name="T4" fmla="*/ 0 w 3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0" y="6"/>
                </a:moveTo>
                <a:cubicBezTo>
                  <a:pt x="0" y="5"/>
                  <a:pt x="1" y="5"/>
                  <a:pt x="1" y="4"/>
                </a:cubicBezTo>
                <a:cubicBezTo>
                  <a:pt x="2" y="1"/>
                  <a:pt x="3" y="0"/>
                  <a:pt x="0" y="6"/>
                </a:cubicBezTo>
                <a:close/>
              </a:path>
            </a:pathLst>
          </a:custGeom>
          <a:solidFill>
            <a:srgbClr val="1C1C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5" name="Freeform 15">
            <a:extLst>
              <a:ext uri="{FF2B5EF4-FFF2-40B4-BE49-F238E27FC236}">
                <a16:creationId xmlns:a16="http://schemas.microsoft.com/office/drawing/2014/main" xmlns="" id="{A3E11D26-89EF-4A1B-AC48-A8CF74D720F2}"/>
              </a:ext>
            </a:extLst>
          </p:cNvPr>
          <p:cNvSpPr>
            <a:spLocks/>
          </p:cNvSpPr>
          <p:nvPr/>
        </p:nvSpPr>
        <p:spPr bwMode="auto">
          <a:xfrm>
            <a:off x="5268555" y="3596646"/>
            <a:ext cx="738188" cy="1155700"/>
          </a:xfrm>
          <a:custGeom>
            <a:avLst/>
            <a:gdLst>
              <a:gd name="T0" fmla="*/ 108 w 299"/>
              <a:gd name="T1" fmla="*/ 286 h 468"/>
              <a:gd name="T2" fmla="*/ 92 w 299"/>
              <a:gd name="T3" fmla="*/ 38 h 468"/>
              <a:gd name="T4" fmla="*/ 45 w 299"/>
              <a:gd name="T5" fmla="*/ 0 h 468"/>
              <a:gd name="T6" fmla="*/ 39 w 299"/>
              <a:gd name="T7" fmla="*/ 11 h 468"/>
              <a:gd name="T8" fmla="*/ 56 w 299"/>
              <a:gd name="T9" fmla="*/ 317 h 468"/>
              <a:gd name="T10" fmla="*/ 139 w 299"/>
              <a:gd name="T11" fmla="*/ 402 h 468"/>
              <a:gd name="T12" fmla="*/ 290 w 299"/>
              <a:gd name="T13" fmla="*/ 467 h 468"/>
              <a:gd name="T14" fmla="*/ 297 w 299"/>
              <a:gd name="T15" fmla="*/ 467 h 468"/>
              <a:gd name="T16" fmla="*/ 299 w 299"/>
              <a:gd name="T17" fmla="*/ 408 h 468"/>
              <a:gd name="T18" fmla="*/ 108 w 299"/>
              <a:gd name="T19" fmla="*/ 286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9" h="468">
                <a:moveTo>
                  <a:pt x="108" y="286"/>
                </a:moveTo>
                <a:cubicBezTo>
                  <a:pt x="66" y="215"/>
                  <a:pt x="64" y="115"/>
                  <a:pt x="92" y="38"/>
                </a:cubicBezTo>
                <a:cubicBezTo>
                  <a:pt x="45" y="0"/>
                  <a:pt x="45" y="0"/>
                  <a:pt x="45" y="0"/>
                </a:cubicBezTo>
                <a:cubicBezTo>
                  <a:pt x="43" y="3"/>
                  <a:pt x="40" y="7"/>
                  <a:pt x="39" y="11"/>
                </a:cubicBezTo>
                <a:cubicBezTo>
                  <a:pt x="0" y="105"/>
                  <a:pt x="7" y="227"/>
                  <a:pt x="56" y="317"/>
                </a:cubicBezTo>
                <a:cubicBezTo>
                  <a:pt x="75" y="352"/>
                  <a:pt x="107" y="379"/>
                  <a:pt x="139" y="402"/>
                </a:cubicBezTo>
                <a:cubicBezTo>
                  <a:pt x="183" y="435"/>
                  <a:pt x="236" y="457"/>
                  <a:pt x="290" y="467"/>
                </a:cubicBezTo>
                <a:cubicBezTo>
                  <a:pt x="292" y="467"/>
                  <a:pt x="295" y="468"/>
                  <a:pt x="297" y="467"/>
                </a:cubicBezTo>
                <a:cubicBezTo>
                  <a:pt x="299" y="408"/>
                  <a:pt x="299" y="408"/>
                  <a:pt x="299" y="408"/>
                </a:cubicBezTo>
                <a:cubicBezTo>
                  <a:pt x="227" y="394"/>
                  <a:pt x="146" y="352"/>
                  <a:pt x="108" y="28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277A8CA4-64EA-4826-AFB6-A7B970847B72}"/>
              </a:ext>
            </a:extLst>
          </p:cNvPr>
          <p:cNvSpPr txBox="1"/>
          <p:nvPr/>
        </p:nvSpPr>
        <p:spPr>
          <a:xfrm rot="18715276">
            <a:off x="5982613" y="3835240"/>
            <a:ext cx="1508286" cy="945325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xmlns="" id="{F549DD40-AD3C-4092-B89C-030299A45401}"/>
              </a:ext>
            </a:extLst>
          </p:cNvPr>
          <p:cNvSpPr txBox="1"/>
          <p:nvPr/>
        </p:nvSpPr>
        <p:spPr>
          <a:xfrm>
            <a:off x="7715851" y="1139902"/>
            <a:ext cx="2058026" cy="83099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6C291B81-780F-405D-90CF-C776C9CD2508}"/>
              </a:ext>
            </a:extLst>
          </p:cNvPr>
          <p:cNvSpPr txBox="1"/>
          <p:nvPr/>
        </p:nvSpPr>
        <p:spPr>
          <a:xfrm>
            <a:off x="8621146" y="2894520"/>
            <a:ext cx="2058026" cy="83099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xmlns="" id="{965C0C61-6D67-47EB-A281-AC909FE039B2}"/>
              </a:ext>
            </a:extLst>
          </p:cNvPr>
          <p:cNvSpPr txBox="1"/>
          <p:nvPr/>
        </p:nvSpPr>
        <p:spPr>
          <a:xfrm>
            <a:off x="8232263" y="1990630"/>
            <a:ext cx="2058026" cy="83099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xmlns="" id="{5CFCAC9E-6916-4DC3-B8EF-558F6FDE6752}"/>
              </a:ext>
            </a:extLst>
          </p:cNvPr>
          <p:cNvSpPr txBox="1"/>
          <p:nvPr/>
        </p:nvSpPr>
        <p:spPr>
          <a:xfrm>
            <a:off x="8400428" y="4302906"/>
            <a:ext cx="2058026" cy="83099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xmlns="" id="{F24F730E-FBF8-426D-AA2A-3647FFE77DF2}"/>
              </a:ext>
            </a:extLst>
          </p:cNvPr>
          <p:cNvSpPr txBox="1"/>
          <p:nvPr/>
        </p:nvSpPr>
        <p:spPr>
          <a:xfrm>
            <a:off x="6802856" y="5826906"/>
            <a:ext cx="2058026" cy="83099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xmlns="" id="{BD09855B-B5DC-4FEF-9162-DFB9D59B9CB4}"/>
              </a:ext>
            </a:extLst>
          </p:cNvPr>
          <p:cNvSpPr txBox="1"/>
          <p:nvPr/>
        </p:nvSpPr>
        <p:spPr>
          <a:xfrm>
            <a:off x="7895932" y="5154244"/>
            <a:ext cx="2058026" cy="83099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38DB1037-98E9-4ACD-9959-9A7F73E9ED3A}"/>
              </a:ext>
            </a:extLst>
          </p:cNvPr>
          <p:cNvSpPr txBox="1"/>
          <p:nvPr/>
        </p:nvSpPr>
        <p:spPr>
          <a:xfrm>
            <a:off x="1977203" y="3641364"/>
            <a:ext cx="2058026" cy="83099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2E5F2309-7AA1-4143-B7FF-8A478C49929A}"/>
              </a:ext>
            </a:extLst>
          </p:cNvPr>
          <p:cNvSpPr txBox="1"/>
          <p:nvPr/>
        </p:nvSpPr>
        <p:spPr>
          <a:xfrm>
            <a:off x="2586803" y="5449143"/>
            <a:ext cx="2058026" cy="83099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79285D23-C796-4AED-99A8-4582BC32DB77}"/>
              </a:ext>
            </a:extLst>
          </p:cNvPr>
          <p:cNvSpPr txBox="1"/>
          <p:nvPr/>
        </p:nvSpPr>
        <p:spPr>
          <a:xfrm>
            <a:off x="2040265" y="4534743"/>
            <a:ext cx="2058026" cy="83099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9FC4F015-633B-4163-8B05-77128A2D329E}"/>
              </a:ext>
            </a:extLst>
          </p:cNvPr>
          <p:cNvSpPr txBox="1"/>
          <p:nvPr/>
        </p:nvSpPr>
        <p:spPr>
          <a:xfrm>
            <a:off x="1698339" y="1078030"/>
            <a:ext cx="2058026" cy="83099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xmlns="" id="{BDE55952-1764-4FDC-AB69-1A9E34038645}"/>
              </a:ext>
            </a:extLst>
          </p:cNvPr>
          <p:cNvSpPr txBox="1"/>
          <p:nvPr/>
        </p:nvSpPr>
        <p:spPr>
          <a:xfrm>
            <a:off x="2751786" y="384019"/>
            <a:ext cx="2058026" cy="83099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xmlns="" id="{B70B1E18-F822-4554-8569-155B2735D6CF}"/>
              </a:ext>
            </a:extLst>
          </p:cNvPr>
          <p:cNvSpPr txBox="1"/>
          <p:nvPr/>
        </p:nvSpPr>
        <p:spPr>
          <a:xfrm>
            <a:off x="5583108" y="278103"/>
            <a:ext cx="2058026" cy="83099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036605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E7648232-227D-49C8-9CF0-903787EA0217}"/>
              </a:ext>
            </a:extLst>
          </p:cNvPr>
          <p:cNvGrpSpPr/>
          <p:nvPr/>
        </p:nvGrpSpPr>
        <p:grpSpPr>
          <a:xfrm rot="4101535">
            <a:off x="6953704" y="1669021"/>
            <a:ext cx="514923" cy="804842"/>
            <a:chOff x="3633150" y="1552240"/>
            <a:chExt cx="582080" cy="909811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xmlns="" id="{8D3AFA20-05C0-41BE-84C3-76F2456C6B40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xmlns="" id="{A84BF105-5B85-4F87-87BA-4E3BB337DFA9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705B8BA5-2678-4C23-B3E5-F7B53E3CF4F6}"/>
              </a:ext>
            </a:extLst>
          </p:cNvPr>
          <p:cNvGrpSpPr/>
          <p:nvPr/>
        </p:nvGrpSpPr>
        <p:grpSpPr>
          <a:xfrm rot="5400000">
            <a:off x="7441064" y="2223290"/>
            <a:ext cx="514923" cy="804842"/>
            <a:chOff x="3633150" y="1552240"/>
            <a:chExt cx="582080" cy="909811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xmlns="" id="{0FF50FA4-E1DC-4C53-935B-D2DC1DC4308D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>
              <a:extLst>
                <a:ext uri="{FF2B5EF4-FFF2-40B4-BE49-F238E27FC236}">
                  <a16:creationId xmlns:a16="http://schemas.microsoft.com/office/drawing/2014/main" xmlns="" id="{1133D1F1-26C3-41C9-BEC2-349F5538C6A6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A708A03B-FE67-4336-8360-E6B3F717FFE7}"/>
              </a:ext>
            </a:extLst>
          </p:cNvPr>
          <p:cNvGrpSpPr/>
          <p:nvPr/>
        </p:nvGrpSpPr>
        <p:grpSpPr>
          <a:xfrm rot="6905963">
            <a:off x="7730412" y="2964498"/>
            <a:ext cx="514923" cy="804842"/>
            <a:chOff x="3633150" y="1552240"/>
            <a:chExt cx="582080" cy="90981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xmlns="" id="{62C0215B-33D6-4020-8355-FC00F6D231FC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>
              <a:extLst>
                <a:ext uri="{FF2B5EF4-FFF2-40B4-BE49-F238E27FC236}">
                  <a16:creationId xmlns:a16="http://schemas.microsoft.com/office/drawing/2014/main" xmlns="" id="{8CD2EC6C-483D-4816-BA1D-75A8C6BD5531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7CADADFE-EDFC-4037-B63D-74D0EDC3C4B2}"/>
              </a:ext>
            </a:extLst>
          </p:cNvPr>
          <p:cNvGrpSpPr/>
          <p:nvPr/>
        </p:nvGrpSpPr>
        <p:grpSpPr>
          <a:xfrm rot="8695539">
            <a:off x="7618531" y="4146786"/>
            <a:ext cx="514923" cy="804842"/>
            <a:chOff x="3633150" y="1552240"/>
            <a:chExt cx="582080" cy="90981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xmlns="" id="{B604A7A2-57CA-4D63-9891-6FD91AA100D0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xmlns="" id="{E8695849-9F66-4BA0-B6FC-5830EC61AE72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AD610F71-3868-4102-A243-A005BBF47300}"/>
              </a:ext>
            </a:extLst>
          </p:cNvPr>
          <p:cNvGrpSpPr/>
          <p:nvPr/>
        </p:nvGrpSpPr>
        <p:grpSpPr>
          <a:xfrm rot="10061380">
            <a:off x="7175123" y="4760012"/>
            <a:ext cx="514923" cy="804842"/>
            <a:chOff x="3633150" y="1552240"/>
            <a:chExt cx="582080" cy="909811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xmlns="" id="{451965B5-392A-454F-8797-B937E419289C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xmlns="" id="{74288C8F-70F3-46BF-B2AA-A0FC7CE56A01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C8BA382B-9BC7-4D9B-A9A9-C3E7F32689B4}"/>
              </a:ext>
            </a:extLst>
          </p:cNvPr>
          <p:cNvGrpSpPr/>
          <p:nvPr/>
        </p:nvGrpSpPr>
        <p:grpSpPr>
          <a:xfrm rot="12021534">
            <a:off x="6346013" y="5157268"/>
            <a:ext cx="514923" cy="804842"/>
            <a:chOff x="3633150" y="1552240"/>
            <a:chExt cx="582080" cy="909811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xmlns="" id="{4FA3198D-5FD0-49CF-9458-BCF9A733D0A0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xmlns="" id="{80FC31C0-AD40-4BF0-B13F-BBD784884B3C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04FB78FB-31CE-468F-A0DE-084E37EAC0F4}"/>
              </a:ext>
            </a:extLst>
          </p:cNvPr>
          <p:cNvGrpSpPr/>
          <p:nvPr/>
        </p:nvGrpSpPr>
        <p:grpSpPr>
          <a:xfrm rot="18114722">
            <a:off x="4306655" y="3682276"/>
            <a:ext cx="514923" cy="804842"/>
            <a:chOff x="3633150" y="1552240"/>
            <a:chExt cx="582080" cy="90981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xmlns="" id="{C0BD45AE-07B2-42A3-980A-633A5B81BDDE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>
              <a:extLst>
                <a:ext uri="{FF2B5EF4-FFF2-40B4-BE49-F238E27FC236}">
                  <a16:creationId xmlns:a16="http://schemas.microsoft.com/office/drawing/2014/main" xmlns="" id="{3CFC492C-B5DF-451C-B51A-248D296FD0AC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4843E3C4-07F0-4ABE-9DE6-B1A2A9D263AB}"/>
              </a:ext>
            </a:extLst>
          </p:cNvPr>
          <p:cNvGrpSpPr/>
          <p:nvPr/>
        </p:nvGrpSpPr>
        <p:grpSpPr>
          <a:xfrm rot="16910644">
            <a:off x="4389115" y="4276664"/>
            <a:ext cx="514923" cy="804842"/>
            <a:chOff x="3633150" y="1552240"/>
            <a:chExt cx="582080" cy="909811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xmlns="" id="{418DC3BC-CAA5-4442-89F2-EC2E5A7A7F4A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xmlns="" id="{91BBCA19-A201-423A-B697-4657179141CD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12F22DBA-0576-4E84-BAFE-B66B6CDF109E}"/>
              </a:ext>
            </a:extLst>
          </p:cNvPr>
          <p:cNvGrpSpPr/>
          <p:nvPr/>
        </p:nvGrpSpPr>
        <p:grpSpPr>
          <a:xfrm rot="15350407">
            <a:off x="4747841" y="4793888"/>
            <a:ext cx="514923" cy="804842"/>
            <a:chOff x="3633150" y="1552240"/>
            <a:chExt cx="582080" cy="909811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xmlns="" id="{1472DF03-4498-4212-9D60-99942717C5D4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Oval 69">
              <a:extLst>
                <a:ext uri="{FF2B5EF4-FFF2-40B4-BE49-F238E27FC236}">
                  <a16:creationId xmlns:a16="http://schemas.microsoft.com/office/drawing/2014/main" xmlns="" id="{5E0E12E7-A56E-45BA-B2C9-996325BEF935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5" name="Freeform 5">
            <a:extLst>
              <a:ext uri="{FF2B5EF4-FFF2-40B4-BE49-F238E27FC236}">
                <a16:creationId xmlns:a16="http://schemas.microsoft.com/office/drawing/2014/main" xmlns="" id="{416589B8-86A5-4599-B6F1-5555D0DB7062}"/>
              </a:ext>
            </a:extLst>
          </p:cNvPr>
          <p:cNvSpPr>
            <a:spLocks/>
          </p:cNvSpPr>
          <p:nvPr/>
        </p:nvSpPr>
        <p:spPr bwMode="auto">
          <a:xfrm>
            <a:off x="6082943" y="3933196"/>
            <a:ext cx="1700213" cy="1449388"/>
          </a:xfrm>
          <a:custGeom>
            <a:avLst/>
            <a:gdLst>
              <a:gd name="T0" fmla="*/ 269 w 689"/>
              <a:gd name="T1" fmla="*/ 198 h 587"/>
              <a:gd name="T2" fmla="*/ 8 w 689"/>
              <a:gd name="T3" fmla="*/ 306 h 587"/>
              <a:gd name="T4" fmla="*/ 0 w 689"/>
              <a:gd name="T5" fmla="*/ 578 h 587"/>
              <a:gd name="T6" fmla="*/ 411 w 689"/>
              <a:gd name="T7" fmla="*/ 471 h 587"/>
              <a:gd name="T8" fmla="*/ 689 w 689"/>
              <a:gd name="T9" fmla="*/ 31 h 587"/>
              <a:gd name="T10" fmla="*/ 388 w 689"/>
              <a:gd name="T11" fmla="*/ 0 h 587"/>
              <a:gd name="T12" fmla="*/ 269 w 689"/>
              <a:gd name="T13" fmla="*/ 198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9" h="587">
                <a:moveTo>
                  <a:pt x="269" y="198"/>
                </a:moveTo>
                <a:cubicBezTo>
                  <a:pt x="174" y="281"/>
                  <a:pt x="84" y="308"/>
                  <a:pt x="8" y="306"/>
                </a:cubicBezTo>
                <a:cubicBezTo>
                  <a:pt x="0" y="578"/>
                  <a:pt x="0" y="578"/>
                  <a:pt x="0" y="578"/>
                </a:cubicBezTo>
                <a:cubicBezTo>
                  <a:pt x="146" y="587"/>
                  <a:pt x="296" y="552"/>
                  <a:pt x="411" y="471"/>
                </a:cubicBezTo>
                <a:cubicBezTo>
                  <a:pt x="579" y="352"/>
                  <a:pt x="664" y="193"/>
                  <a:pt x="689" y="31"/>
                </a:cubicBezTo>
                <a:cubicBezTo>
                  <a:pt x="388" y="0"/>
                  <a:pt x="388" y="0"/>
                  <a:pt x="388" y="0"/>
                </a:cubicBezTo>
                <a:cubicBezTo>
                  <a:pt x="374" y="69"/>
                  <a:pt x="339" y="138"/>
                  <a:pt x="269" y="19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6" name="Freeform 6">
            <a:extLst>
              <a:ext uri="{FF2B5EF4-FFF2-40B4-BE49-F238E27FC236}">
                <a16:creationId xmlns:a16="http://schemas.microsoft.com/office/drawing/2014/main" xmlns="" id="{CBB36B84-C521-46D8-8711-C22248AE1FF8}"/>
              </a:ext>
            </a:extLst>
          </p:cNvPr>
          <p:cNvSpPr>
            <a:spLocks/>
          </p:cNvSpPr>
          <p:nvPr/>
        </p:nvSpPr>
        <p:spPr bwMode="auto">
          <a:xfrm>
            <a:off x="4766905" y="3356934"/>
            <a:ext cx="1236663" cy="1995488"/>
          </a:xfrm>
          <a:custGeom>
            <a:avLst/>
            <a:gdLst>
              <a:gd name="T0" fmla="*/ 298 w 501"/>
              <a:gd name="T1" fmla="*/ 419 h 808"/>
              <a:gd name="T2" fmla="*/ 271 w 501"/>
              <a:gd name="T3" fmla="*/ 116 h 808"/>
              <a:gd name="T4" fmla="*/ 127 w 501"/>
              <a:gd name="T5" fmla="*/ 0 h 808"/>
              <a:gd name="T6" fmla="*/ 16 w 501"/>
              <a:gd name="T7" fmla="*/ 382 h 808"/>
              <a:gd name="T8" fmla="*/ 493 w 501"/>
              <a:gd name="T9" fmla="*/ 808 h 808"/>
              <a:gd name="T10" fmla="*/ 501 w 501"/>
              <a:gd name="T11" fmla="*/ 535 h 808"/>
              <a:gd name="T12" fmla="*/ 298 w 501"/>
              <a:gd name="T13" fmla="*/ 419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1" h="808">
                <a:moveTo>
                  <a:pt x="298" y="419"/>
                </a:moveTo>
                <a:cubicBezTo>
                  <a:pt x="253" y="364"/>
                  <a:pt x="225" y="222"/>
                  <a:pt x="271" y="116"/>
                </a:cubicBezTo>
                <a:cubicBezTo>
                  <a:pt x="127" y="0"/>
                  <a:pt x="127" y="0"/>
                  <a:pt x="127" y="0"/>
                </a:cubicBezTo>
                <a:cubicBezTo>
                  <a:pt x="52" y="83"/>
                  <a:pt x="0" y="205"/>
                  <a:pt x="16" y="382"/>
                </a:cubicBezTo>
                <a:cubicBezTo>
                  <a:pt x="38" y="635"/>
                  <a:pt x="255" y="780"/>
                  <a:pt x="493" y="808"/>
                </a:cubicBezTo>
                <a:cubicBezTo>
                  <a:pt x="501" y="535"/>
                  <a:pt x="501" y="535"/>
                  <a:pt x="501" y="535"/>
                </a:cubicBezTo>
                <a:cubicBezTo>
                  <a:pt x="403" y="519"/>
                  <a:pt x="330" y="458"/>
                  <a:pt x="298" y="41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7" name="Freeform 7">
            <a:extLst>
              <a:ext uri="{FF2B5EF4-FFF2-40B4-BE49-F238E27FC236}">
                <a16:creationId xmlns:a16="http://schemas.microsoft.com/office/drawing/2014/main" xmlns="" id="{B11B4935-CF6E-4D57-A22F-FC6A0B6337DC}"/>
              </a:ext>
            </a:extLst>
          </p:cNvPr>
          <p:cNvSpPr>
            <a:spLocks/>
          </p:cNvSpPr>
          <p:nvPr/>
        </p:nvSpPr>
        <p:spPr bwMode="auto">
          <a:xfrm>
            <a:off x="3798530" y="1812296"/>
            <a:ext cx="2635250" cy="1619250"/>
          </a:xfrm>
          <a:custGeom>
            <a:avLst/>
            <a:gdLst>
              <a:gd name="T0" fmla="*/ 680 w 1067"/>
              <a:gd name="T1" fmla="*/ 13 h 656"/>
              <a:gd name="T2" fmla="*/ 0 w 1067"/>
              <a:gd name="T3" fmla="*/ 290 h 656"/>
              <a:gd name="T4" fmla="*/ 220 w 1067"/>
              <a:gd name="T5" fmla="*/ 656 h 656"/>
              <a:gd name="T6" fmla="*/ 818 w 1067"/>
              <a:gd name="T7" fmla="*/ 332 h 656"/>
              <a:gd name="T8" fmla="*/ 968 w 1067"/>
              <a:gd name="T9" fmla="*/ 349 h 656"/>
              <a:gd name="T10" fmla="*/ 1067 w 1067"/>
              <a:gd name="T11" fmla="*/ 52 h 656"/>
              <a:gd name="T12" fmla="*/ 680 w 1067"/>
              <a:gd name="T13" fmla="*/ 13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7" h="656">
                <a:moveTo>
                  <a:pt x="680" y="13"/>
                </a:moveTo>
                <a:cubicBezTo>
                  <a:pt x="288" y="50"/>
                  <a:pt x="0" y="290"/>
                  <a:pt x="0" y="290"/>
                </a:cubicBezTo>
                <a:cubicBezTo>
                  <a:pt x="220" y="656"/>
                  <a:pt x="220" y="656"/>
                  <a:pt x="220" y="656"/>
                </a:cubicBezTo>
                <a:cubicBezTo>
                  <a:pt x="386" y="448"/>
                  <a:pt x="604" y="330"/>
                  <a:pt x="818" y="332"/>
                </a:cubicBezTo>
                <a:cubicBezTo>
                  <a:pt x="875" y="332"/>
                  <a:pt x="925" y="339"/>
                  <a:pt x="968" y="349"/>
                </a:cubicBezTo>
                <a:cubicBezTo>
                  <a:pt x="1067" y="52"/>
                  <a:pt x="1067" y="52"/>
                  <a:pt x="1067" y="52"/>
                </a:cubicBezTo>
                <a:cubicBezTo>
                  <a:pt x="949" y="15"/>
                  <a:pt x="817" y="0"/>
                  <a:pt x="680" y="1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8" name="Freeform 8">
            <a:extLst>
              <a:ext uri="{FF2B5EF4-FFF2-40B4-BE49-F238E27FC236}">
                <a16:creationId xmlns:a16="http://schemas.microsoft.com/office/drawing/2014/main" xmlns="" id="{99E8A000-C0BD-409D-B58E-16F38D70E9A8}"/>
              </a:ext>
            </a:extLst>
          </p:cNvPr>
          <p:cNvSpPr>
            <a:spLocks/>
          </p:cNvSpPr>
          <p:nvPr/>
        </p:nvSpPr>
        <p:spPr bwMode="auto">
          <a:xfrm>
            <a:off x="5152668" y="2928309"/>
            <a:ext cx="1606550" cy="1506538"/>
          </a:xfrm>
          <a:custGeom>
            <a:avLst/>
            <a:gdLst>
              <a:gd name="T0" fmla="*/ 188 w 651"/>
              <a:gd name="T1" fmla="*/ 200 h 610"/>
              <a:gd name="T2" fmla="*/ 546 w 651"/>
              <a:gd name="T3" fmla="*/ 298 h 610"/>
              <a:gd name="T4" fmla="*/ 301 w 651"/>
              <a:gd name="T5" fmla="*/ 501 h 610"/>
              <a:gd name="T6" fmla="*/ 250 w 651"/>
              <a:gd name="T7" fmla="*/ 317 h 610"/>
              <a:gd name="T8" fmla="*/ 240 w 651"/>
              <a:gd name="T9" fmla="*/ 308 h 610"/>
              <a:gd name="T10" fmla="*/ 294 w 651"/>
              <a:gd name="T11" fmla="*/ 546 h 610"/>
              <a:gd name="T12" fmla="*/ 638 w 651"/>
              <a:gd name="T13" fmla="*/ 346 h 610"/>
              <a:gd name="T14" fmla="*/ 250 w 651"/>
              <a:gd name="T15" fmla="*/ 25 h 610"/>
              <a:gd name="T16" fmla="*/ 0 w 651"/>
              <a:gd name="T17" fmla="*/ 146 h 610"/>
              <a:gd name="T18" fmla="*/ 134 w 651"/>
              <a:gd name="T19" fmla="*/ 254 h 610"/>
              <a:gd name="T20" fmla="*/ 188 w 651"/>
              <a:gd name="T21" fmla="*/ 20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51" h="610">
                <a:moveTo>
                  <a:pt x="188" y="200"/>
                </a:moveTo>
                <a:cubicBezTo>
                  <a:pt x="324" y="108"/>
                  <a:pt x="503" y="149"/>
                  <a:pt x="546" y="298"/>
                </a:cubicBezTo>
                <a:cubicBezTo>
                  <a:pt x="588" y="442"/>
                  <a:pt x="410" y="569"/>
                  <a:pt x="301" y="501"/>
                </a:cubicBezTo>
                <a:cubicBezTo>
                  <a:pt x="192" y="432"/>
                  <a:pt x="250" y="317"/>
                  <a:pt x="250" y="317"/>
                </a:cubicBezTo>
                <a:cubicBezTo>
                  <a:pt x="240" y="308"/>
                  <a:pt x="240" y="308"/>
                  <a:pt x="240" y="308"/>
                </a:cubicBezTo>
                <a:cubicBezTo>
                  <a:pt x="189" y="370"/>
                  <a:pt x="207" y="484"/>
                  <a:pt x="294" y="546"/>
                </a:cubicBezTo>
                <a:cubicBezTo>
                  <a:pt x="384" y="610"/>
                  <a:pt x="626" y="578"/>
                  <a:pt x="638" y="346"/>
                </a:cubicBezTo>
                <a:cubicBezTo>
                  <a:pt x="651" y="101"/>
                  <a:pt x="418" y="0"/>
                  <a:pt x="250" y="25"/>
                </a:cubicBezTo>
                <a:cubicBezTo>
                  <a:pt x="181" y="35"/>
                  <a:pt x="81" y="71"/>
                  <a:pt x="0" y="146"/>
                </a:cubicBezTo>
                <a:cubicBezTo>
                  <a:pt x="134" y="254"/>
                  <a:pt x="134" y="254"/>
                  <a:pt x="134" y="254"/>
                </a:cubicBezTo>
                <a:cubicBezTo>
                  <a:pt x="148" y="233"/>
                  <a:pt x="166" y="215"/>
                  <a:pt x="188" y="2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9" name="Freeform 9">
            <a:extLst>
              <a:ext uri="{FF2B5EF4-FFF2-40B4-BE49-F238E27FC236}">
                <a16:creationId xmlns:a16="http://schemas.microsoft.com/office/drawing/2014/main" xmlns="" id="{B3B73CE4-C297-43EF-BCEA-63A071BB512F}"/>
              </a:ext>
            </a:extLst>
          </p:cNvPr>
          <p:cNvSpPr>
            <a:spLocks/>
          </p:cNvSpPr>
          <p:nvPr/>
        </p:nvSpPr>
        <p:spPr bwMode="auto">
          <a:xfrm>
            <a:off x="6284555" y="1969459"/>
            <a:ext cx="1546225" cy="1941513"/>
          </a:xfrm>
          <a:custGeom>
            <a:avLst/>
            <a:gdLst>
              <a:gd name="T0" fmla="*/ 535 w 626"/>
              <a:gd name="T1" fmla="*/ 372 h 786"/>
              <a:gd name="T2" fmla="*/ 97 w 626"/>
              <a:gd name="T3" fmla="*/ 0 h 786"/>
              <a:gd name="T4" fmla="*/ 0 w 626"/>
              <a:gd name="T5" fmla="*/ 297 h 786"/>
              <a:gd name="T6" fmla="*/ 199 w 626"/>
              <a:gd name="T7" fmla="*/ 421 h 786"/>
              <a:gd name="T8" fmla="*/ 312 w 626"/>
              <a:gd name="T9" fmla="*/ 756 h 786"/>
              <a:gd name="T10" fmla="*/ 612 w 626"/>
              <a:gd name="T11" fmla="*/ 786 h 786"/>
              <a:gd name="T12" fmla="*/ 535 w 626"/>
              <a:gd name="T13" fmla="*/ 372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6" h="786">
                <a:moveTo>
                  <a:pt x="535" y="372"/>
                </a:moveTo>
                <a:cubicBezTo>
                  <a:pt x="456" y="207"/>
                  <a:pt x="298" y="72"/>
                  <a:pt x="97" y="0"/>
                </a:cubicBezTo>
                <a:cubicBezTo>
                  <a:pt x="0" y="297"/>
                  <a:pt x="0" y="297"/>
                  <a:pt x="0" y="297"/>
                </a:cubicBezTo>
                <a:cubicBezTo>
                  <a:pt x="97" y="329"/>
                  <a:pt x="159" y="381"/>
                  <a:pt x="199" y="421"/>
                </a:cubicBezTo>
                <a:cubicBezTo>
                  <a:pt x="249" y="470"/>
                  <a:pt x="325" y="609"/>
                  <a:pt x="312" y="756"/>
                </a:cubicBezTo>
                <a:cubicBezTo>
                  <a:pt x="612" y="786"/>
                  <a:pt x="612" y="786"/>
                  <a:pt x="612" y="786"/>
                </a:cubicBezTo>
                <a:cubicBezTo>
                  <a:pt x="626" y="640"/>
                  <a:pt x="595" y="494"/>
                  <a:pt x="535" y="37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0" name="Freeform 10">
            <a:extLst>
              <a:ext uri="{FF2B5EF4-FFF2-40B4-BE49-F238E27FC236}">
                <a16:creationId xmlns:a16="http://schemas.microsoft.com/office/drawing/2014/main" xmlns="" id="{A0020140-9496-4A1A-9644-A2F3217CE5ED}"/>
              </a:ext>
            </a:extLst>
          </p:cNvPr>
          <p:cNvSpPr>
            <a:spLocks/>
          </p:cNvSpPr>
          <p:nvPr/>
        </p:nvSpPr>
        <p:spPr bwMode="auto">
          <a:xfrm>
            <a:off x="4300180" y="2520321"/>
            <a:ext cx="1911350" cy="974725"/>
          </a:xfrm>
          <a:custGeom>
            <a:avLst/>
            <a:gdLst>
              <a:gd name="T0" fmla="*/ 773 w 774"/>
              <a:gd name="T1" fmla="*/ 34 h 395"/>
              <a:gd name="T2" fmla="*/ 353 w 774"/>
              <a:gd name="T3" fmla="*/ 69 h 395"/>
              <a:gd name="T4" fmla="*/ 0 w 774"/>
              <a:gd name="T5" fmla="*/ 341 h 395"/>
              <a:gd name="T6" fmla="*/ 33 w 774"/>
              <a:gd name="T7" fmla="*/ 395 h 395"/>
              <a:gd name="T8" fmla="*/ 38 w 774"/>
              <a:gd name="T9" fmla="*/ 390 h 395"/>
              <a:gd name="T10" fmla="*/ 365 w 774"/>
              <a:gd name="T11" fmla="*/ 128 h 395"/>
              <a:gd name="T12" fmla="*/ 755 w 774"/>
              <a:gd name="T13" fmla="*/ 91 h 395"/>
              <a:gd name="T14" fmla="*/ 774 w 774"/>
              <a:gd name="T15" fmla="*/ 34 h 395"/>
              <a:gd name="T16" fmla="*/ 773 w 774"/>
              <a:gd name="T17" fmla="*/ 34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74" h="395">
                <a:moveTo>
                  <a:pt x="773" y="34"/>
                </a:moveTo>
                <a:cubicBezTo>
                  <a:pt x="633" y="0"/>
                  <a:pt x="486" y="13"/>
                  <a:pt x="353" y="69"/>
                </a:cubicBezTo>
                <a:cubicBezTo>
                  <a:pt x="214" y="127"/>
                  <a:pt x="95" y="225"/>
                  <a:pt x="0" y="341"/>
                </a:cubicBezTo>
                <a:cubicBezTo>
                  <a:pt x="33" y="395"/>
                  <a:pt x="33" y="395"/>
                  <a:pt x="33" y="395"/>
                </a:cubicBezTo>
                <a:cubicBezTo>
                  <a:pt x="35" y="393"/>
                  <a:pt x="36" y="392"/>
                  <a:pt x="38" y="390"/>
                </a:cubicBezTo>
                <a:cubicBezTo>
                  <a:pt x="127" y="280"/>
                  <a:pt x="236" y="187"/>
                  <a:pt x="365" y="128"/>
                </a:cubicBezTo>
                <a:cubicBezTo>
                  <a:pt x="487" y="74"/>
                  <a:pt x="625" y="60"/>
                  <a:pt x="755" y="91"/>
                </a:cubicBezTo>
                <a:cubicBezTo>
                  <a:pt x="774" y="34"/>
                  <a:pt x="774" y="34"/>
                  <a:pt x="774" y="34"/>
                </a:cubicBezTo>
                <a:cubicBezTo>
                  <a:pt x="774" y="34"/>
                  <a:pt x="774" y="34"/>
                  <a:pt x="773" y="3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1" name="Freeform 11">
            <a:extLst>
              <a:ext uri="{FF2B5EF4-FFF2-40B4-BE49-F238E27FC236}">
                <a16:creationId xmlns:a16="http://schemas.microsoft.com/office/drawing/2014/main" xmlns="" id="{7EBB991A-F2BC-422C-A90A-4AA37DF9ADFB}"/>
              </a:ext>
            </a:extLst>
          </p:cNvPr>
          <p:cNvSpPr>
            <a:spLocks/>
          </p:cNvSpPr>
          <p:nvPr/>
        </p:nvSpPr>
        <p:spPr bwMode="auto">
          <a:xfrm>
            <a:off x="6257568" y="2631446"/>
            <a:ext cx="893763" cy="1209675"/>
          </a:xfrm>
          <a:custGeom>
            <a:avLst/>
            <a:gdLst>
              <a:gd name="T0" fmla="*/ 353 w 362"/>
              <a:gd name="T1" fmla="*/ 488 h 490"/>
              <a:gd name="T2" fmla="*/ 262 w 362"/>
              <a:gd name="T3" fmla="*/ 168 h 490"/>
              <a:gd name="T4" fmla="*/ 19 w 362"/>
              <a:gd name="T5" fmla="*/ 0 h 490"/>
              <a:gd name="T6" fmla="*/ 0 w 362"/>
              <a:gd name="T7" fmla="*/ 56 h 490"/>
              <a:gd name="T8" fmla="*/ 3 w 362"/>
              <a:gd name="T9" fmla="*/ 57 h 490"/>
              <a:gd name="T10" fmla="*/ 210 w 362"/>
              <a:gd name="T11" fmla="*/ 198 h 490"/>
              <a:gd name="T12" fmla="*/ 293 w 362"/>
              <a:gd name="T13" fmla="*/ 484 h 490"/>
              <a:gd name="T14" fmla="*/ 353 w 362"/>
              <a:gd name="T15" fmla="*/ 490 h 490"/>
              <a:gd name="T16" fmla="*/ 353 w 362"/>
              <a:gd name="T17" fmla="*/ 488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2" h="490">
                <a:moveTo>
                  <a:pt x="353" y="488"/>
                </a:moveTo>
                <a:cubicBezTo>
                  <a:pt x="362" y="377"/>
                  <a:pt x="327" y="259"/>
                  <a:pt x="262" y="168"/>
                </a:cubicBezTo>
                <a:cubicBezTo>
                  <a:pt x="204" y="88"/>
                  <a:pt x="112" y="31"/>
                  <a:pt x="19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1" y="57"/>
                  <a:pt x="2" y="57"/>
                  <a:pt x="3" y="57"/>
                </a:cubicBezTo>
                <a:cubicBezTo>
                  <a:pt x="80" y="83"/>
                  <a:pt x="161" y="132"/>
                  <a:pt x="210" y="198"/>
                </a:cubicBezTo>
                <a:cubicBezTo>
                  <a:pt x="270" y="279"/>
                  <a:pt x="300" y="384"/>
                  <a:pt x="293" y="484"/>
                </a:cubicBezTo>
                <a:cubicBezTo>
                  <a:pt x="353" y="490"/>
                  <a:pt x="353" y="490"/>
                  <a:pt x="353" y="490"/>
                </a:cubicBezTo>
                <a:cubicBezTo>
                  <a:pt x="353" y="489"/>
                  <a:pt x="353" y="489"/>
                  <a:pt x="353" y="488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2" name="Freeform 12">
            <a:extLst>
              <a:ext uri="{FF2B5EF4-FFF2-40B4-BE49-F238E27FC236}">
                <a16:creationId xmlns:a16="http://schemas.microsoft.com/office/drawing/2014/main" xmlns="" id="{EA991501-FD0E-43C8-9D1B-E9099584BAA5}"/>
              </a:ext>
            </a:extLst>
          </p:cNvPr>
          <p:cNvSpPr>
            <a:spLocks/>
          </p:cNvSpPr>
          <p:nvPr/>
        </p:nvSpPr>
        <p:spPr bwMode="auto">
          <a:xfrm>
            <a:off x="6100405" y="3928434"/>
            <a:ext cx="1014413" cy="839788"/>
          </a:xfrm>
          <a:custGeom>
            <a:avLst/>
            <a:gdLst>
              <a:gd name="T0" fmla="*/ 351 w 411"/>
              <a:gd name="T1" fmla="*/ 0 h 340"/>
              <a:gd name="T2" fmla="*/ 212 w 411"/>
              <a:gd name="T3" fmla="*/ 203 h 340"/>
              <a:gd name="T4" fmla="*/ 2 w 411"/>
              <a:gd name="T5" fmla="*/ 278 h 340"/>
              <a:gd name="T6" fmla="*/ 0 w 411"/>
              <a:gd name="T7" fmla="*/ 338 h 340"/>
              <a:gd name="T8" fmla="*/ 1 w 411"/>
              <a:gd name="T9" fmla="*/ 338 h 340"/>
              <a:gd name="T10" fmla="*/ 248 w 411"/>
              <a:gd name="T11" fmla="*/ 250 h 340"/>
              <a:gd name="T12" fmla="*/ 410 w 411"/>
              <a:gd name="T13" fmla="*/ 10 h 340"/>
              <a:gd name="T14" fmla="*/ 411 w 411"/>
              <a:gd name="T15" fmla="*/ 6 h 340"/>
              <a:gd name="T16" fmla="*/ 351 w 411"/>
              <a:gd name="T17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1" h="340">
                <a:moveTo>
                  <a:pt x="351" y="0"/>
                </a:moveTo>
                <a:cubicBezTo>
                  <a:pt x="332" y="84"/>
                  <a:pt x="281" y="151"/>
                  <a:pt x="212" y="203"/>
                </a:cubicBezTo>
                <a:cubicBezTo>
                  <a:pt x="151" y="248"/>
                  <a:pt x="79" y="279"/>
                  <a:pt x="2" y="278"/>
                </a:cubicBezTo>
                <a:cubicBezTo>
                  <a:pt x="0" y="338"/>
                  <a:pt x="0" y="338"/>
                  <a:pt x="0" y="338"/>
                </a:cubicBezTo>
                <a:cubicBezTo>
                  <a:pt x="0" y="338"/>
                  <a:pt x="0" y="338"/>
                  <a:pt x="1" y="338"/>
                </a:cubicBezTo>
                <a:cubicBezTo>
                  <a:pt x="91" y="340"/>
                  <a:pt x="176" y="304"/>
                  <a:pt x="248" y="250"/>
                </a:cubicBezTo>
                <a:cubicBezTo>
                  <a:pt x="328" y="190"/>
                  <a:pt x="389" y="110"/>
                  <a:pt x="410" y="10"/>
                </a:cubicBezTo>
                <a:cubicBezTo>
                  <a:pt x="411" y="9"/>
                  <a:pt x="411" y="7"/>
                  <a:pt x="411" y="6"/>
                </a:cubicBezTo>
                <a:lnTo>
                  <a:pt x="351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4" name="Freeform 14">
            <a:extLst>
              <a:ext uri="{FF2B5EF4-FFF2-40B4-BE49-F238E27FC236}">
                <a16:creationId xmlns:a16="http://schemas.microsoft.com/office/drawing/2014/main" xmlns="" id="{244DB6BD-7E1E-4A25-89B7-DAFB14EFE420}"/>
              </a:ext>
            </a:extLst>
          </p:cNvPr>
          <p:cNvSpPr>
            <a:spLocks/>
          </p:cNvSpPr>
          <p:nvPr/>
        </p:nvSpPr>
        <p:spPr bwMode="auto">
          <a:xfrm>
            <a:off x="5425718" y="3152146"/>
            <a:ext cx="1174750" cy="1176338"/>
          </a:xfrm>
          <a:custGeom>
            <a:avLst/>
            <a:gdLst>
              <a:gd name="T0" fmla="*/ 342 w 476"/>
              <a:gd name="T1" fmla="*/ 54 h 476"/>
              <a:gd name="T2" fmla="*/ 0 w 476"/>
              <a:gd name="T3" fmla="*/ 144 h 476"/>
              <a:gd name="T4" fmla="*/ 47 w 476"/>
              <a:gd name="T5" fmla="*/ 181 h 476"/>
              <a:gd name="T6" fmla="*/ 49 w 476"/>
              <a:gd name="T7" fmla="*/ 178 h 476"/>
              <a:gd name="T8" fmla="*/ 278 w 476"/>
              <a:gd name="T9" fmla="*/ 95 h 476"/>
              <a:gd name="T10" fmla="*/ 411 w 476"/>
              <a:gd name="T11" fmla="*/ 257 h 476"/>
              <a:gd name="T12" fmla="*/ 274 w 476"/>
              <a:gd name="T13" fmla="*/ 398 h 476"/>
              <a:gd name="T14" fmla="*/ 176 w 476"/>
              <a:gd name="T15" fmla="*/ 359 h 476"/>
              <a:gd name="T16" fmla="*/ 155 w 476"/>
              <a:gd name="T17" fmla="*/ 276 h 476"/>
              <a:gd name="T18" fmla="*/ 163 w 476"/>
              <a:gd name="T19" fmla="*/ 247 h 476"/>
              <a:gd name="T20" fmla="*/ 165 w 476"/>
              <a:gd name="T21" fmla="*/ 242 h 476"/>
              <a:gd name="T22" fmla="*/ 164 w 476"/>
              <a:gd name="T23" fmla="*/ 244 h 476"/>
              <a:gd name="T24" fmla="*/ 165 w 476"/>
              <a:gd name="T25" fmla="*/ 242 h 476"/>
              <a:gd name="T26" fmla="*/ 165 w 476"/>
              <a:gd name="T27" fmla="*/ 241 h 476"/>
              <a:gd name="T28" fmla="*/ 114 w 476"/>
              <a:gd name="T29" fmla="*/ 211 h 476"/>
              <a:gd name="T30" fmla="*/ 112 w 476"/>
              <a:gd name="T31" fmla="*/ 372 h 476"/>
              <a:gd name="T32" fmla="*/ 329 w 476"/>
              <a:gd name="T33" fmla="*/ 445 h 476"/>
              <a:gd name="T34" fmla="*/ 471 w 476"/>
              <a:gd name="T35" fmla="*/ 257 h 476"/>
              <a:gd name="T36" fmla="*/ 342 w 476"/>
              <a:gd name="T37" fmla="*/ 54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6" h="476">
                <a:moveTo>
                  <a:pt x="342" y="54"/>
                </a:moveTo>
                <a:cubicBezTo>
                  <a:pt x="226" y="0"/>
                  <a:pt x="74" y="41"/>
                  <a:pt x="0" y="144"/>
                </a:cubicBezTo>
                <a:cubicBezTo>
                  <a:pt x="47" y="181"/>
                  <a:pt x="47" y="181"/>
                  <a:pt x="47" y="181"/>
                </a:cubicBezTo>
                <a:cubicBezTo>
                  <a:pt x="47" y="180"/>
                  <a:pt x="48" y="179"/>
                  <a:pt x="49" y="178"/>
                </a:cubicBezTo>
                <a:cubicBezTo>
                  <a:pt x="97" y="108"/>
                  <a:pt x="197" y="77"/>
                  <a:pt x="278" y="95"/>
                </a:cubicBezTo>
                <a:cubicBezTo>
                  <a:pt x="353" y="112"/>
                  <a:pt x="413" y="178"/>
                  <a:pt x="411" y="257"/>
                </a:cubicBezTo>
                <a:cubicBezTo>
                  <a:pt x="410" y="327"/>
                  <a:pt x="341" y="390"/>
                  <a:pt x="274" y="398"/>
                </a:cubicBezTo>
                <a:cubicBezTo>
                  <a:pt x="235" y="403"/>
                  <a:pt x="202" y="388"/>
                  <a:pt x="176" y="359"/>
                </a:cubicBezTo>
                <a:cubicBezTo>
                  <a:pt x="155" y="337"/>
                  <a:pt x="151" y="301"/>
                  <a:pt x="155" y="276"/>
                </a:cubicBezTo>
                <a:cubicBezTo>
                  <a:pt x="157" y="266"/>
                  <a:pt x="160" y="256"/>
                  <a:pt x="163" y="247"/>
                </a:cubicBezTo>
                <a:cubicBezTo>
                  <a:pt x="164" y="246"/>
                  <a:pt x="164" y="243"/>
                  <a:pt x="165" y="242"/>
                </a:cubicBezTo>
                <a:cubicBezTo>
                  <a:pt x="165" y="243"/>
                  <a:pt x="164" y="243"/>
                  <a:pt x="164" y="244"/>
                </a:cubicBezTo>
                <a:cubicBezTo>
                  <a:pt x="167" y="238"/>
                  <a:pt x="166" y="239"/>
                  <a:pt x="165" y="242"/>
                </a:cubicBezTo>
                <a:cubicBezTo>
                  <a:pt x="165" y="241"/>
                  <a:pt x="165" y="241"/>
                  <a:pt x="165" y="241"/>
                </a:cubicBezTo>
                <a:cubicBezTo>
                  <a:pt x="183" y="207"/>
                  <a:pt x="131" y="176"/>
                  <a:pt x="114" y="211"/>
                </a:cubicBezTo>
                <a:cubicBezTo>
                  <a:pt x="89" y="261"/>
                  <a:pt x="87" y="322"/>
                  <a:pt x="112" y="372"/>
                </a:cubicBezTo>
                <a:cubicBezTo>
                  <a:pt x="152" y="451"/>
                  <a:pt x="251" y="476"/>
                  <a:pt x="329" y="445"/>
                </a:cubicBezTo>
                <a:cubicBezTo>
                  <a:pt x="408" y="414"/>
                  <a:pt x="467" y="342"/>
                  <a:pt x="471" y="257"/>
                </a:cubicBezTo>
                <a:cubicBezTo>
                  <a:pt x="476" y="171"/>
                  <a:pt x="416" y="89"/>
                  <a:pt x="342" y="5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435AAE9-6A14-4ED7-85F6-AC12185E3B32}"/>
              </a:ext>
            </a:extLst>
          </p:cNvPr>
          <p:cNvSpPr txBox="1"/>
          <p:nvPr/>
        </p:nvSpPr>
        <p:spPr>
          <a:xfrm rot="20824164">
            <a:off x="4440346" y="2319876"/>
            <a:ext cx="1881772" cy="689476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ACAA1E03-BBA5-4A91-8451-06A6D5B7C951}"/>
              </a:ext>
            </a:extLst>
          </p:cNvPr>
          <p:cNvSpPr txBox="1"/>
          <p:nvPr/>
        </p:nvSpPr>
        <p:spPr>
          <a:xfrm rot="3891138">
            <a:off x="6067612" y="2837356"/>
            <a:ext cx="1508286" cy="945325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IN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0CF7BCBF-05E1-4022-9F87-07499723B016}"/>
              </a:ext>
            </a:extLst>
          </p:cNvPr>
          <p:cNvSpPr txBox="1"/>
          <p:nvPr/>
        </p:nvSpPr>
        <p:spPr>
          <a:xfrm rot="2985239">
            <a:off x="4879142" y="3875050"/>
            <a:ext cx="1508286" cy="945325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F7CBBAE1-BB5E-4020-9610-245C278F5D77}"/>
              </a:ext>
            </a:extLst>
          </p:cNvPr>
          <p:cNvGrpSpPr/>
          <p:nvPr/>
        </p:nvGrpSpPr>
        <p:grpSpPr>
          <a:xfrm>
            <a:off x="3964595" y="1440997"/>
            <a:ext cx="514923" cy="804842"/>
            <a:chOff x="3633150" y="1552240"/>
            <a:chExt cx="582080" cy="909811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FE0A1A42-FA85-4B5A-98E3-BFF53ABE7443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F87368BD-E618-45FF-9D10-D00532457D83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B9BF43D9-81D9-4EAC-A388-E59BB813FE64}"/>
              </a:ext>
            </a:extLst>
          </p:cNvPr>
          <p:cNvGrpSpPr/>
          <p:nvPr/>
        </p:nvGrpSpPr>
        <p:grpSpPr>
          <a:xfrm rot="654909">
            <a:off x="4658773" y="1162185"/>
            <a:ext cx="514923" cy="804843"/>
            <a:chOff x="3633150" y="1552240"/>
            <a:chExt cx="582080" cy="909813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xmlns="" id="{E6FA8D9A-FF42-49E0-AA58-C26199C4E81A}"/>
                </a:ext>
              </a:extLst>
            </p:cNvPr>
            <p:cNvCxnSpPr>
              <a:cxnSpLocks/>
            </p:cNvCxnSpPr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F0CAEA72-FED7-471F-A6B0-5D851A1193C3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6AC5998B-047C-4FE3-999F-CA55262A7DC3}"/>
              </a:ext>
            </a:extLst>
          </p:cNvPr>
          <p:cNvGrpSpPr/>
          <p:nvPr/>
        </p:nvGrpSpPr>
        <p:grpSpPr>
          <a:xfrm rot="1630494">
            <a:off x="5387052" y="1064051"/>
            <a:ext cx="514923" cy="804842"/>
            <a:chOff x="3633150" y="1552240"/>
            <a:chExt cx="582080" cy="909811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xmlns="" id="{5EC00967-C56C-4DE9-BD35-730347C0D6B1}"/>
                </a:ext>
              </a:extLst>
            </p:cNvPr>
            <p:cNvCxnSpPr/>
            <p:nvPr/>
          </p:nvCxnSpPr>
          <p:spPr>
            <a:xfrm>
              <a:off x="3686254" y="1593739"/>
              <a:ext cx="528976" cy="86831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xmlns="" id="{CE9A6C4D-73AF-4A4F-8881-3FA8A327DC01}"/>
                </a:ext>
              </a:extLst>
            </p:cNvPr>
            <p:cNvSpPr/>
            <p:nvPr/>
          </p:nvSpPr>
          <p:spPr>
            <a:xfrm>
              <a:off x="3633150" y="1552240"/>
              <a:ext cx="167042" cy="1670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83" name="Freeform 13">
            <a:extLst>
              <a:ext uri="{FF2B5EF4-FFF2-40B4-BE49-F238E27FC236}">
                <a16:creationId xmlns:a16="http://schemas.microsoft.com/office/drawing/2014/main" xmlns="" id="{C53F9B0D-29B9-438F-929C-C4F49D16199B}"/>
              </a:ext>
            </a:extLst>
          </p:cNvPr>
          <p:cNvSpPr>
            <a:spLocks/>
          </p:cNvSpPr>
          <p:nvPr/>
        </p:nvSpPr>
        <p:spPr bwMode="auto">
          <a:xfrm>
            <a:off x="5830530" y="3739521"/>
            <a:ext cx="7938" cy="15875"/>
          </a:xfrm>
          <a:custGeom>
            <a:avLst/>
            <a:gdLst>
              <a:gd name="T0" fmla="*/ 0 w 3"/>
              <a:gd name="T1" fmla="*/ 6 h 6"/>
              <a:gd name="T2" fmla="*/ 1 w 3"/>
              <a:gd name="T3" fmla="*/ 4 h 6"/>
              <a:gd name="T4" fmla="*/ 0 w 3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0" y="6"/>
                </a:moveTo>
                <a:cubicBezTo>
                  <a:pt x="0" y="5"/>
                  <a:pt x="1" y="5"/>
                  <a:pt x="1" y="4"/>
                </a:cubicBezTo>
                <a:cubicBezTo>
                  <a:pt x="2" y="1"/>
                  <a:pt x="3" y="0"/>
                  <a:pt x="0" y="6"/>
                </a:cubicBezTo>
                <a:close/>
              </a:path>
            </a:pathLst>
          </a:custGeom>
          <a:solidFill>
            <a:srgbClr val="1C1C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5" name="Freeform 15">
            <a:extLst>
              <a:ext uri="{FF2B5EF4-FFF2-40B4-BE49-F238E27FC236}">
                <a16:creationId xmlns:a16="http://schemas.microsoft.com/office/drawing/2014/main" xmlns="" id="{A3E11D26-89EF-4A1B-AC48-A8CF74D720F2}"/>
              </a:ext>
            </a:extLst>
          </p:cNvPr>
          <p:cNvSpPr>
            <a:spLocks/>
          </p:cNvSpPr>
          <p:nvPr/>
        </p:nvSpPr>
        <p:spPr bwMode="auto">
          <a:xfrm>
            <a:off x="5268555" y="3596646"/>
            <a:ext cx="738188" cy="1155700"/>
          </a:xfrm>
          <a:custGeom>
            <a:avLst/>
            <a:gdLst>
              <a:gd name="T0" fmla="*/ 108 w 299"/>
              <a:gd name="T1" fmla="*/ 286 h 468"/>
              <a:gd name="T2" fmla="*/ 92 w 299"/>
              <a:gd name="T3" fmla="*/ 38 h 468"/>
              <a:gd name="T4" fmla="*/ 45 w 299"/>
              <a:gd name="T5" fmla="*/ 0 h 468"/>
              <a:gd name="T6" fmla="*/ 39 w 299"/>
              <a:gd name="T7" fmla="*/ 11 h 468"/>
              <a:gd name="T8" fmla="*/ 56 w 299"/>
              <a:gd name="T9" fmla="*/ 317 h 468"/>
              <a:gd name="T10" fmla="*/ 139 w 299"/>
              <a:gd name="T11" fmla="*/ 402 h 468"/>
              <a:gd name="T12" fmla="*/ 290 w 299"/>
              <a:gd name="T13" fmla="*/ 467 h 468"/>
              <a:gd name="T14" fmla="*/ 297 w 299"/>
              <a:gd name="T15" fmla="*/ 467 h 468"/>
              <a:gd name="T16" fmla="*/ 299 w 299"/>
              <a:gd name="T17" fmla="*/ 408 h 468"/>
              <a:gd name="T18" fmla="*/ 108 w 299"/>
              <a:gd name="T19" fmla="*/ 286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9" h="468">
                <a:moveTo>
                  <a:pt x="108" y="286"/>
                </a:moveTo>
                <a:cubicBezTo>
                  <a:pt x="66" y="215"/>
                  <a:pt x="64" y="115"/>
                  <a:pt x="92" y="38"/>
                </a:cubicBezTo>
                <a:cubicBezTo>
                  <a:pt x="45" y="0"/>
                  <a:pt x="45" y="0"/>
                  <a:pt x="45" y="0"/>
                </a:cubicBezTo>
                <a:cubicBezTo>
                  <a:pt x="43" y="3"/>
                  <a:pt x="40" y="7"/>
                  <a:pt x="39" y="11"/>
                </a:cubicBezTo>
                <a:cubicBezTo>
                  <a:pt x="0" y="105"/>
                  <a:pt x="7" y="227"/>
                  <a:pt x="56" y="317"/>
                </a:cubicBezTo>
                <a:cubicBezTo>
                  <a:pt x="75" y="352"/>
                  <a:pt x="107" y="379"/>
                  <a:pt x="139" y="402"/>
                </a:cubicBezTo>
                <a:cubicBezTo>
                  <a:pt x="183" y="435"/>
                  <a:pt x="236" y="457"/>
                  <a:pt x="290" y="467"/>
                </a:cubicBezTo>
                <a:cubicBezTo>
                  <a:pt x="292" y="467"/>
                  <a:pt x="295" y="468"/>
                  <a:pt x="297" y="467"/>
                </a:cubicBezTo>
                <a:cubicBezTo>
                  <a:pt x="299" y="408"/>
                  <a:pt x="299" y="408"/>
                  <a:pt x="299" y="408"/>
                </a:cubicBezTo>
                <a:cubicBezTo>
                  <a:pt x="227" y="394"/>
                  <a:pt x="146" y="352"/>
                  <a:pt x="108" y="28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277A8CA4-64EA-4826-AFB6-A7B970847B72}"/>
              </a:ext>
            </a:extLst>
          </p:cNvPr>
          <p:cNvSpPr txBox="1"/>
          <p:nvPr/>
        </p:nvSpPr>
        <p:spPr>
          <a:xfrm rot="18715276">
            <a:off x="5982613" y="3835240"/>
            <a:ext cx="1508286" cy="945325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0AD675F4-6796-44A7-A919-15C9CC693E5E}"/>
              </a:ext>
            </a:extLst>
          </p:cNvPr>
          <p:cNvSpPr txBox="1"/>
          <p:nvPr/>
        </p:nvSpPr>
        <p:spPr>
          <a:xfrm>
            <a:off x="7715851" y="1263013"/>
            <a:ext cx="2058026" cy="584775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A9EAEF90-9B3F-4DA1-B4F8-152BA1AE2861}"/>
              </a:ext>
            </a:extLst>
          </p:cNvPr>
          <p:cNvSpPr txBox="1"/>
          <p:nvPr/>
        </p:nvSpPr>
        <p:spPr>
          <a:xfrm>
            <a:off x="8621146" y="3017631"/>
            <a:ext cx="2058026" cy="584775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2661E078-9DB1-4459-B85B-026B829143C5}"/>
              </a:ext>
            </a:extLst>
          </p:cNvPr>
          <p:cNvSpPr txBox="1"/>
          <p:nvPr/>
        </p:nvSpPr>
        <p:spPr>
          <a:xfrm>
            <a:off x="8232263" y="2113741"/>
            <a:ext cx="2058026" cy="584775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FF15B6A7-0BF7-4D81-B986-6DAD7C6BF177}"/>
              </a:ext>
            </a:extLst>
          </p:cNvPr>
          <p:cNvSpPr txBox="1"/>
          <p:nvPr/>
        </p:nvSpPr>
        <p:spPr>
          <a:xfrm>
            <a:off x="8400428" y="4426017"/>
            <a:ext cx="2058026" cy="584775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08CD23A0-FD62-434A-AEFB-24A6E409F989}"/>
              </a:ext>
            </a:extLst>
          </p:cNvPr>
          <p:cNvSpPr txBox="1"/>
          <p:nvPr/>
        </p:nvSpPr>
        <p:spPr>
          <a:xfrm>
            <a:off x="6802856" y="5950017"/>
            <a:ext cx="2058026" cy="584775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991D3BCE-8678-4978-B073-A00B28278B71}"/>
              </a:ext>
            </a:extLst>
          </p:cNvPr>
          <p:cNvSpPr txBox="1"/>
          <p:nvPr/>
        </p:nvSpPr>
        <p:spPr>
          <a:xfrm>
            <a:off x="7895932" y="5277355"/>
            <a:ext cx="2058026" cy="584775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6EE3B415-0DD5-402A-94CA-F5B761BEA98B}"/>
              </a:ext>
            </a:extLst>
          </p:cNvPr>
          <p:cNvSpPr txBox="1"/>
          <p:nvPr/>
        </p:nvSpPr>
        <p:spPr>
          <a:xfrm>
            <a:off x="1977203" y="3764475"/>
            <a:ext cx="2058026" cy="584775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87828C3E-A6FD-445D-83D2-8FA3A2A93E9D}"/>
              </a:ext>
            </a:extLst>
          </p:cNvPr>
          <p:cNvSpPr txBox="1"/>
          <p:nvPr/>
        </p:nvSpPr>
        <p:spPr>
          <a:xfrm>
            <a:off x="2586803" y="5572254"/>
            <a:ext cx="2058026" cy="584775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xmlns="" id="{098D66EC-AEDC-440E-85FF-0C90BCF61D87}"/>
              </a:ext>
            </a:extLst>
          </p:cNvPr>
          <p:cNvSpPr txBox="1"/>
          <p:nvPr/>
        </p:nvSpPr>
        <p:spPr>
          <a:xfrm>
            <a:off x="2040265" y="4657854"/>
            <a:ext cx="2058026" cy="584775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75742440-218D-41F7-9198-590ADA3FF42D}"/>
              </a:ext>
            </a:extLst>
          </p:cNvPr>
          <p:cNvSpPr txBox="1"/>
          <p:nvPr/>
        </p:nvSpPr>
        <p:spPr>
          <a:xfrm>
            <a:off x="1698339" y="1201141"/>
            <a:ext cx="2058026" cy="584775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xmlns="" id="{4A47FCB0-FEA3-4A25-89BA-42B5734CB73B}"/>
              </a:ext>
            </a:extLst>
          </p:cNvPr>
          <p:cNvSpPr txBox="1"/>
          <p:nvPr/>
        </p:nvSpPr>
        <p:spPr>
          <a:xfrm>
            <a:off x="2751786" y="507130"/>
            <a:ext cx="2058026" cy="584775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767FD44D-8976-4807-B801-C56083F86489}"/>
              </a:ext>
            </a:extLst>
          </p:cNvPr>
          <p:cNvSpPr txBox="1"/>
          <p:nvPr/>
        </p:nvSpPr>
        <p:spPr>
          <a:xfrm>
            <a:off x="5583108" y="401214"/>
            <a:ext cx="2058026" cy="584775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3770912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04097" y="950839"/>
            <a:ext cx="1985541" cy="2134049"/>
            <a:chOff x="3798530" y="1064051"/>
            <a:chExt cx="4591765" cy="4898059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xmlns="" id="{E7648232-227D-49C8-9CF0-903787EA0217}"/>
                </a:ext>
              </a:extLst>
            </p:cNvPr>
            <p:cNvGrpSpPr/>
            <p:nvPr/>
          </p:nvGrpSpPr>
          <p:grpSpPr>
            <a:xfrm rot="4101535">
              <a:off x="6953704" y="1669021"/>
              <a:ext cx="514923" cy="804842"/>
              <a:chOff x="3633150" y="1552240"/>
              <a:chExt cx="582080" cy="909811"/>
            </a:xfrm>
          </p:grpSpPr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xmlns="" id="{8D3AFA20-05C0-41BE-84C3-76F2456C6B40}"/>
                  </a:ext>
                </a:extLst>
              </p:cNvPr>
              <p:cNvCxnSpPr/>
              <p:nvPr/>
            </p:nvCxnSpPr>
            <p:spPr>
              <a:xfrm>
                <a:off x="3686254" y="1593739"/>
                <a:ext cx="528976" cy="868312"/>
              </a:xfrm>
              <a:prstGeom prst="line">
                <a:avLst/>
              </a:prstGeom>
              <a:noFill/>
              <a:ln w="9525" cap="flat" cmpd="sng" algn="ctr">
                <a:solidFill>
                  <a:srgbClr val="57B561"/>
                </a:solidFill>
                <a:prstDash val="solid"/>
              </a:ln>
              <a:effectLst/>
            </p:spPr>
          </p:cxn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xmlns="" id="{A84BF105-5B85-4F87-87BA-4E3BB337DFA9}"/>
                  </a:ext>
                </a:extLst>
              </p:cNvPr>
              <p:cNvSpPr/>
              <p:nvPr/>
            </p:nvSpPr>
            <p:spPr>
              <a:xfrm>
                <a:off x="3633150" y="1552240"/>
                <a:ext cx="167042" cy="167042"/>
              </a:xfrm>
              <a:prstGeom prst="ellipse">
                <a:avLst/>
              </a:prstGeom>
              <a:solidFill>
                <a:srgbClr val="57B56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xmlns="" id="{705B8BA5-2678-4C23-B3E5-F7B53E3CF4F6}"/>
                </a:ext>
              </a:extLst>
            </p:cNvPr>
            <p:cNvGrpSpPr/>
            <p:nvPr/>
          </p:nvGrpSpPr>
          <p:grpSpPr>
            <a:xfrm rot="5400000">
              <a:off x="7441064" y="2223290"/>
              <a:ext cx="514923" cy="804842"/>
              <a:chOff x="3633150" y="1552240"/>
              <a:chExt cx="582080" cy="909811"/>
            </a:xfrm>
          </p:grpSpPr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xmlns="" id="{0FF50FA4-E1DC-4C53-935B-D2DC1DC4308D}"/>
                  </a:ext>
                </a:extLst>
              </p:cNvPr>
              <p:cNvCxnSpPr/>
              <p:nvPr/>
            </p:nvCxnSpPr>
            <p:spPr>
              <a:xfrm>
                <a:off x="3686254" y="1593739"/>
                <a:ext cx="528976" cy="868312"/>
              </a:xfrm>
              <a:prstGeom prst="line">
                <a:avLst/>
              </a:prstGeom>
              <a:noFill/>
              <a:ln w="9525" cap="flat" cmpd="sng" algn="ctr">
                <a:solidFill>
                  <a:srgbClr val="57B561"/>
                </a:solidFill>
                <a:prstDash val="solid"/>
              </a:ln>
              <a:effectLst/>
            </p:spPr>
          </p:cxn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xmlns="" id="{1133D1F1-26C3-41C9-BEC2-349F5538C6A6}"/>
                  </a:ext>
                </a:extLst>
              </p:cNvPr>
              <p:cNvSpPr/>
              <p:nvPr/>
            </p:nvSpPr>
            <p:spPr>
              <a:xfrm>
                <a:off x="3633150" y="1552240"/>
                <a:ext cx="167042" cy="167042"/>
              </a:xfrm>
              <a:prstGeom prst="ellipse">
                <a:avLst/>
              </a:prstGeom>
              <a:solidFill>
                <a:srgbClr val="57B56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xmlns="" id="{A708A03B-FE67-4336-8360-E6B3F717FFE7}"/>
                </a:ext>
              </a:extLst>
            </p:cNvPr>
            <p:cNvGrpSpPr/>
            <p:nvPr/>
          </p:nvGrpSpPr>
          <p:grpSpPr>
            <a:xfrm rot="6905963">
              <a:off x="7730412" y="2964498"/>
              <a:ext cx="514923" cy="804842"/>
              <a:chOff x="3633150" y="1552240"/>
              <a:chExt cx="582080" cy="909811"/>
            </a:xfrm>
          </p:grpSpPr>
          <p:cxnSp>
            <p:nvCxnSpPr>
              <p:cNvPr id="159" name="Straight Connector 158">
                <a:extLst>
                  <a:ext uri="{FF2B5EF4-FFF2-40B4-BE49-F238E27FC236}">
                    <a16:creationId xmlns:a16="http://schemas.microsoft.com/office/drawing/2014/main" xmlns="" id="{62C0215B-33D6-4020-8355-FC00F6D231FC}"/>
                  </a:ext>
                </a:extLst>
              </p:cNvPr>
              <p:cNvCxnSpPr/>
              <p:nvPr/>
            </p:nvCxnSpPr>
            <p:spPr>
              <a:xfrm>
                <a:off x="3686254" y="1593739"/>
                <a:ext cx="528976" cy="868312"/>
              </a:xfrm>
              <a:prstGeom prst="line">
                <a:avLst/>
              </a:prstGeom>
              <a:noFill/>
              <a:ln w="9525" cap="flat" cmpd="sng" algn="ctr">
                <a:solidFill>
                  <a:srgbClr val="57B561"/>
                </a:solidFill>
                <a:prstDash val="solid"/>
              </a:ln>
              <a:effectLst/>
            </p:spPr>
          </p:cxn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xmlns="" id="{8CD2EC6C-483D-4816-BA1D-75A8C6BD5531}"/>
                  </a:ext>
                </a:extLst>
              </p:cNvPr>
              <p:cNvSpPr/>
              <p:nvPr/>
            </p:nvSpPr>
            <p:spPr>
              <a:xfrm>
                <a:off x="3633150" y="1552240"/>
                <a:ext cx="167042" cy="167042"/>
              </a:xfrm>
              <a:prstGeom prst="ellipse">
                <a:avLst/>
              </a:prstGeom>
              <a:solidFill>
                <a:srgbClr val="57B56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xmlns="" id="{7CADADFE-EDFC-4037-B63D-74D0EDC3C4B2}"/>
                </a:ext>
              </a:extLst>
            </p:cNvPr>
            <p:cNvGrpSpPr/>
            <p:nvPr/>
          </p:nvGrpSpPr>
          <p:grpSpPr>
            <a:xfrm rot="8695539">
              <a:off x="7618531" y="4146786"/>
              <a:ext cx="514923" cy="804842"/>
              <a:chOff x="3633150" y="1552240"/>
              <a:chExt cx="582080" cy="909811"/>
            </a:xfrm>
          </p:grpSpPr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xmlns="" id="{B604A7A2-57CA-4D63-9891-6FD91AA100D0}"/>
                  </a:ext>
                </a:extLst>
              </p:cNvPr>
              <p:cNvCxnSpPr/>
              <p:nvPr/>
            </p:nvCxnSpPr>
            <p:spPr>
              <a:xfrm>
                <a:off x="3686254" y="1593739"/>
                <a:ext cx="528976" cy="868312"/>
              </a:xfrm>
              <a:prstGeom prst="line">
                <a:avLst/>
              </a:prstGeom>
              <a:noFill/>
              <a:ln w="9525" cap="flat" cmpd="sng" algn="ctr">
                <a:solidFill>
                  <a:srgbClr val="89D0F0"/>
                </a:solidFill>
                <a:prstDash val="solid"/>
              </a:ln>
              <a:effectLst/>
            </p:spPr>
          </p:cxnSp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xmlns="" id="{E8695849-9F66-4BA0-B6FC-5830EC61AE72}"/>
                  </a:ext>
                </a:extLst>
              </p:cNvPr>
              <p:cNvSpPr/>
              <p:nvPr/>
            </p:nvSpPr>
            <p:spPr>
              <a:xfrm>
                <a:off x="3633150" y="1552240"/>
                <a:ext cx="167042" cy="167042"/>
              </a:xfrm>
              <a:prstGeom prst="ellipse">
                <a:avLst/>
              </a:prstGeom>
              <a:solidFill>
                <a:srgbClr val="89D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xmlns="" id="{AD610F71-3868-4102-A243-A005BBF47300}"/>
                </a:ext>
              </a:extLst>
            </p:cNvPr>
            <p:cNvGrpSpPr/>
            <p:nvPr/>
          </p:nvGrpSpPr>
          <p:grpSpPr>
            <a:xfrm rot="10061380">
              <a:off x="7175123" y="4760012"/>
              <a:ext cx="514923" cy="804842"/>
              <a:chOff x="3633150" y="1552240"/>
              <a:chExt cx="582080" cy="909811"/>
            </a:xfrm>
          </p:grpSpPr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xmlns="" id="{451965B5-392A-454F-8797-B937E419289C}"/>
                  </a:ext>
                </a:extLst>
              </p:cNvPr>
              <p:cNvCxnSpPr/>
              <p:nvPr/>
            </p:nvCxnSpPr>
            <p:spPr>
              <a:xfrm>
                <a:off x="3686254" y="1593739"/>
                <a:ext cx="528976" cy="868312"/>
              </a:xfrm>
              <a:prstGeom prst="line">
                <a:avLst/>
              </a:prstGeom>
              <a:noFill/>
              <a:ln w="9525" cap="flat" cmpd="sng" algn="ctr">
                <a:solidFill>
                  <a:srgbClr val="89D0F0"/>
                </a:solidFill>
                <a:prstDash val="solid"/>
              </a:ln>
              <a:effectLst/>
            </p:spPr>
          </p:cxnSp>
          <p:sp>
            <p:nvSpPr>
              <p:cNvPr id="166" name="Oval 165">
                <a:extLst>
                  <a:ext uri="{FF2B5EF4-FFF2-40B4-BE49-F238E27FC236}">
                    <a16:creationId xmlns:a16="http://schemas.microsoft.com/office/drawing/2014/main" xmlns="" id="{74288C8F-70F3-46BF-B2AA-A0FC7CE56A01}"/>
                  </a:ext>
                </a:extLst>
              </p:cNvPr>
              <p:cNvSpPr/>
              <p:nvPr/>
            </p:nvSpPr>
            <p:spPr>
              <a:xfrm>
                <a:off x="3633150" y="1552240"/>
                <a:ext cx="167042" cy="167042"/>
              </a:xfrm>
              <a:prstGeom prst="ellipse">
                <a:avLst/>
              </a:prstGeom>
              <a:solidFill>
                <a:srgbClr val="89D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xmlns="" id="{C8BA382B-9BC7-4D9B-A9A9-C3E7F32689B4}"/>
                </a:ext>
              </a:extLst>
            </p:cNvPr>
            <p:cNvGrpSpPr/>
            <p:nvPr/>
          </p:nvGrpSpPr>
          <p:grpSpPr>
            <a:xfrm rot="12021534">
              <a:off x="6346013" y="5157268"/>
              <a:ext cx="514923" cy="804842"/>
              <a:chOff x="3633150" y="1552240"/>
              <a:chExt cx="582080" cy="909811"/>
            </a:xfrm>
          </p:grpSpPr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xmlns="" id="{4FA3198D-5FD0-49CF-9458-BCF9A733D0A0}"/>
                  </a:ext>
                </a:extLst>
              </p:cNvPr>
              <p:cNvCxnSpPr/>
              <p:nvPr/>
            </p:nvCxnSpPr>
            <p:spPr>
              <a:xfrm>
                <a:off x="3686254" y="1593739"/>
                <a:ext cx="528976" cy="868312"/>
              </a:xfrm>
              <a:prstGeom prst="line">
                <a:avLst/>
              </a:prstGeom>
              <a:noFill/>
              <a:ln w="9525" cap="flat" cmpd="sng" algn="ctr">
                <a:solidFill>
                  <a:srgbClr val="89D0F0"/>
                </a:solidFill>
                <a:prstDash val="solid"/>
              </a:ln>
              <a:effectLst/>
            </p:spPr>
          </p:cxn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xmlns="" id="{80FC31C0-AD40-4BF0-B13F-BBD784884B3C}"/>
                  </a:ext>
                </a:extLst>
              </p:cNvPr>
              <p:cNvSpPr/>
              <p:nvPr/>
            </p:nvSpPr>
            <p:spPr>
              <a:xfrm>
                <a:off x="3633150" y="1552240"/>
                <a:ext cx="167042" cy="167042"/>
              </a:xfrm>
              <a:prstGeom prst="ellipse">
                <a:avLst/>
              </a:prstGeom>
              <a:solidFill>
                <a:srgbClr val="89D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xmlns="" id="{04FB78FB-31CE-468F-A0DE-084E37EAC0F4}"/>
                </a:ext>
              </a:extLst>
            </p:cNvPr>
            <p:cNvGrpSpPr/>
            <p:nvPr/>
          </p:nvGrpSpPr>
          <p:grpSpPr>
            <a:xfrm rot="18114722">
              <a:off x="4306655" y="3682276"/>
              <a:ext cx="514923" cy="804842"/>
              <a:chOff x="3633150" y="1552240"/>
              <a:chExt cx="582080" cy="909811"/>
            </a:xfrm>
          </p:grpSpPr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xmlns="" id="{C0BD45AE-07B2-42A3-980A-633A5B81BDDE}"/>
                  </a:ext>
                </a:extLst>
              </p:cNvPr>
              <p:cNvCxnSpPr/>
              <p:nvPr/>
            </p:nvCxnSpPr>
            <p:spPr>
              <a:xfrm>
                <a:off x="3686254" y="1593739"/>
                <a:ext cx="528976" cy="868312"/>
              </a:xfrm>
              <a:prstGeom prst="line">
                <a:avLst/>
              </a:prstGeom>
              <a:noFill/>
              <a:ln w="9525" cap="flat" cmpd="sng" algn="ctr">
                <a:solidFill>
                  <a:srgbClr val="ECB448"/>
                </a:solidFill>
                <a:prstDash val="solid"/>
              </a:ln>
              <a:effectLst/>
            </p:spPr>
          </p:cxnSp>
          <p:sp>
            <p:nvSpPr>
              <p:cNvPr id="172" name="Oval 171">
                <a:extLst>
                  <a:ext uri="{FF2B5EF4-FFF2-40B4-BE49-F238E27FC236}">
                    <a16:creationId xmlns:a16="http://schemas.microsoft.com/office/drawing/2014/main" xmlns="" id="{3CFC492C-B5DF-451C-B51A-248D296FD0AC}"/>
                  </a:ext>
                </a:extLst>
              </p:cNvPr>
              <p:cNvSpPr/>
              <p:nvPr/>
            </p:nvSpPr>
            <p:spPr>
              <a:xfrm>
                <a:off x="3633150" y="1552240"/>
                <a:ext cx="167042" cy="167042"/>
              </a:xfrm>
              <a:prstGeom prst="ellipse">
                <a:avLst/>
              </a:prstGeom>
              <a:solidFill>
                <a:srgbClr val="ECB448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xmlns="" id="{4843E3C4-07F0-4ABE-9DE6-B1A2A9D263AB}"/>
                </a:ext>
              </a:extLst>
            </p:cNvPr>
            <p:cNvGrpSpPr/>
            <p:nvPr/>
          </p:nvGrpSpPr>
          <p:grpSpPr>
            <a:xfrm rot="16910644">
              <a:off x="4389115" y="4276664"/>
              <a:ext cx="514923" cy="804842"/>
              <a:chOff x="3633150" y="1552240"/>
              <a:chExt cx="582080" cy="909811"/>
            </a:xfrm>
          </p:grpSpPr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xmlns="" id="{418DC3BC-CAA5-4442-89F2-EC2E5A7A7F4A}"/>
                  </a:ext>
                </a:extLst>
              </p:cNvPr>
              <p:cNvCxnSpPr/>
              <p:nvPr/>
            </p:nvCxnSpPr>
            <p:spPr>
              <a:xfrm>
                <a:off x="3686254" y="1593739"/>
                <a:ext cx="528976" cy="868312"/>
              </a:xfrm>
              <a:prstGeom prst="line">
                <a:avLst/>
              </a:prstGeom>
              <a:noFill/>
              <a:ln w="9525" cap="flat" cmpd="sng" algn="ctr">
                <a:solidFill>
                  <a:srgbClr val="ECB448"/>
                </a:solidFill>
                <a:prstDash val="solid"/>
              </a:ln>
              <a:effectLst/>
            </p:spPr>
          </p:cxnSp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xmlns="" id="{91BBCA19-A201-423A-B697-4657179141CD}"/>
                  </a:ext>
                </a:extLst>
              </p:cNvPr>
              <p:cNvSpPr/>
              <p:nvPr/>
            </p:nvSpPr>
            <p:spPr>
              <a:xfrm>
                <a:off x="3633150" y="1552240"/>
                <a:ext cx="167042" cy="167042"/>
              </a:xfrm>
              <a:prstGeom prst="ellipse">
                <a:avLst/>
              </a:prstGeom>
              <a:solidFill>
                <a:srgbClr val="ECB448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xmlns="" id="{12F22DBA-0576-4E84-BAFE-B66B6CDF109E}"/>
                </a:ext>
              </a:extLst>
            </p:cNvPr>
            <p:cNvGrpSpPr/>
            <p:nvPr/>
          </p:nvGrpSpPr>
          <p:grpSpPr>
            <a:xfrm rot="15350407">
              <a:off x="4747841" y="4793888"/>
              <a:ext cx="514923" cy="804842"/>
              <a:chOff x="3633150" y="1552240"/>
              <a:chExt cx="582080" cy="909811"/>
            </a:xfrm>
          </p:grpSpPr>
          <p:cxnSp>
            <p:nvCxnSpPr>
              <p:cNvPr id="177" name="Straight Connector 176">
                <a:extLst>
                  <a:ext uri="{FF2B5EF4-FFF2-40B4-BE49-F238E27FC236}">
                    <a16:creationId xmlns:a16="http://schemas.microsoft.com/office/drawing/2014/main" xmlns="" id="{1472DF03-4498-4212-9D60-99942717C5D4}"/>
                  </a:ext>
                </a:extLst>
              </p:cNvPr>
              <p:cNvCxnSpPr/>
              <p:nvPr/>
            </p:nvCxnSpPr>
            <p:spPr>
              <a:xfrm>
                <a:off x="3686254" y="1593739"/>
                <a:ext cx="528976" cy="868312"/>
              </a:xfrm>
              <a:prstGeom prst="line">
                <a:avLst/>
              </a:prstGeom>
              <a:noFill/>
              <a:ln w="9525" cap="flat" cmpd="sng" algn="ctr">
                <a:solidFill>
                  <a:srgbClr val="ECB448"/>
                </a:solidFill>
                <a:prstDash val="solid"/>
              </a:ln>
              <a:effectLst/>
            </p:spPr>
          </p:cxn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xmlns="" id="{5E0E12E7-A56E-45BA-B2C9-996325BEF935}"/>
                  </a:ext>
                </a:extLst>
              </p:cNvPr>
              <p:cNvSpPr/>
              <p:nvPr/>
            </p:nvSpPr>
            <p:spPr>
              <a:xfrm>
                <a:off x="3633150" y="1552240"/>
                <a:ext cx="167042" cy="167042"/>
              </a:xfrm>
              <a:prstGeom prst="ellipse">
                <a:avLst/>
              </a:prstGeom>
              <a:solidFill>
                <a:srgbClr val="ECB448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79" name="Freeform 5">
              <a:extLst>
                <a:ext uri="{FF2B5EF4-FFF2-40B4-BE49-F238E27FC236}">
                  <a16:creationId xmlns:a16="http://schemas.microsoft.com/office/drawing/2014/main" xmlns="" id="{416589B8-86A5-4599-B6F1-5555D0DB7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2943" y="3933196"/>
              <a:ext cx="1700213" cy="1449388"/>
            </a:xfrm>
            <a:custGeom>
              <a:avLst/>
              <a:gdLst>
                <a:gd name="T0" fmla="*/ 269 w 689"/>
                <a:gd name="T1" fmla="*/ 198 h 587"/>
                <a:gd name="T2" fmla="*/ 8 w 689"/>
                <a:gd name="T3" fmla="*/ 306 h 587"/>
                <a:gd name="T4" fmla="*/ 0 w 689"/>
                <a:gd name="T5" fmla="*/ 578 h 587"/>
                <a:gd name="T6" fmla="*/ 411 w 689"/>
                <a:gd name="T7" fmla="*/ 471 h 587"/>
                <a:gd name="T8" fmla="*/ 689 w 689"/>
                <a:gd name="T9" fmla="*/ 31 h 587"/>
                <a:gd name="T10" fmla="*/ 388 w 689"/>
                <a:gd name="T11" fmla="*/ 0 h 587"/>
                <a:gd name="T12" fmla="*/ 269 w 689"/>
                <a:gd name="T13" fmla="*/ 198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9" h="587">
                  <a:moveTo>
                    <a:pt x="269" y="198"/>
                  </a:moveTo>
                  <a:cubicBezTo>
                    <a:pt x="174" y="281"/>
                    <a:pt x="84" y="308"/>
                    <a:pt x="8" y="306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146" y="587"/>
                    <a:pt x="296" y="552"/>
                    <a:pt x="411" y="471"/>
                  </a:cubicBezTo>
                  <a:cubicBezTo>
                    <a:pt x="579" y="352"/>
                    <a:pt x="664" y="193"/>
                    <a:pt x="689" y="31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374" y="69"/>
                    <a:pt x="339" y="138"/>
                    <a:pt x="269" y="198"/>
                  </a:cubicBezTo>
                  <a:close/>
                </a:path>
              </a:pathLst>
            </a:custGeom>
            <a:solidFill>
              <a:srgbClr val="89D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0" name="Freeform 6">
              <a:extLst>
                <a:ext uri="{FF2B5EF4-FFF2-40B4-BE49-F238E27FC236}">
                  <a16:creationId xmlns:a16="http://schemas.microsoft.com/office/drawing/2014/main" xmlns="" id="{CBB36B84-C521-46D8-8711-C22248AE1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905" y="3356934"/>
              <a:ext cx="1236663" cy="1995488"/>
            </a:xfrm>
            <a:custGeom>
              <a:avLst/>
              <a:gdLst>
                <a:gd name="T0" fmla="*/ 298 w 501"/>
                <a:gd name="T1" fmla="*/ 419 h 808"/>
                <a:gd name="T2" fmla="*/ 271 w 501"/>
                <a:gd name="T3" fmla="*/ 116 h 808"/>
                <a:gd name="T4" fmla="*/ 127 w 501"/>
                <a:gd name="T5" fmla="*/ 0 h 808"/>
                <a:gd name="T6" fmla="*/ 16 w 501"/>
                <a:gd name="T7" fmla="*/ 382 h 808"/>
                <a:gd name="T8" fmla="*/ 493 w 501"/>
                <a:gd name="T9" fmla="*/ 808 h 808"/>
                <a:gd name="T10" fmla="*/ 501 w 501"/>
                <a:gd name="T11" fmla="*/ 535 h 808"/>
                <a:gd name="T12" fmla="*/ 298 w 501"/>
                <a:gd name="T13" fmla="*/ 419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1" h="808">
                  <a:moveTo>
                    <a:pt x="298" y="419"/>
                  </a:moveTo>
                  <a:cubicBezTo>
                    <a:pt x="253" y="364"/>
                    <a:pt x="225" y="222"/>
                    <a:pt x="271" y="116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2" y="83"/>
                    <a:pt x="0" y="205"/>
                    <a:pt x="16" y="382"/>
                  </a:cubicBezTo>
                  <a:cubicBezTo>
                    <a:pt x="38" y="635"/>
                    <a:pt x="255" y="780"/>
                    <a:pt x="493" y="808"/>
                  </a:cubicBezTo>
                  <a:cubicBezTo>
                    <a:pt x="501" y="535"/>
                    <a:pt x="501" y="535"/>
                    <a:pt x="501" y="535"/>
                  </a:cubicBezTo>
                  <a:cubicBezTo>
                    <a:pt x="403" y="519"/>
                    <a:pt x="330" y="458"/>
                    <a:pt x="298" y="419"/>
                  </a:cubicBezTo>
                  <a:close/>
                </a:path>
              </a:pathLst>
            </a:custGeom>
            <a:solidFill>
              <a:srgbClr val="ECB4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1" name="Freeform 7">
              <a:extLst>
                <a:ext uri="{FF2B5EF4-FFF2-40B4-BE49-F238E27FC236}">
                  <a16:creationId xmlns:a16="http://schemas.microsoft.com/office/drawing/2014/main" xmlns="" id="{B11B4935-CF6E-4D57-A22F-FC6A0B633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530" y="1812296"/>
              <a:ext cx="2635250" cy="1619250"/>
            </a:xfrm>
            <a:custGeom>
              <a:avLst/>
              <a:gdLst>
                <a:gd name="T0" fmla="*/ 680 w 1067"/>
                <a:gd name="T1" fmla="*/ 13 h 656"/>
                <a:gd name="T2" fmla="*/ 0 w 1067"/>
                <a:gd name="T3" fmla="*/ 290 h 656"/>
                <a:gd name="T4" fmla="*/ 220 w 1067"/>
                <a:gd name="T5" fmla="*/ 656 h 656"/>
                <a:gd name="T6" fmla="*/ 818 w 1067"/>
                <a:gd name="T7" fmla="*/ 332 h 656"/>
                <a:gd name="T8" fmla="*/ 968 w 1067"/>
                <a:gd name="T9" fmla="*/ 349 h 656"/>
                <a:gd name="T10" fmla="*/ 1067 w 1067"/>
                <a:gd name="T11" fmla="*/ 52 h 656"/>
                <a:gd name="T12" fmla="*/ 680 w 1067"/>
                <a:gd name="T13" fmla="*/ 13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7" h="656">
                  <a:moveTo>
                    <a:pt x="680" y="13"/>
                  </a:moveTo>
                  <a:cubicBezTo>
                    <a:pt x="288" y="50"/>
                    <a:pt x="0" y="290"/>
                    <a:pt x="0" y="290"/>
                  </a:cubicBezTo>
                  <a:cubicBezTo>
                    <a:pt x="220" y="656"/>
                    <a:pt x="220" y="656"/>
                    <a:pt x="220" y="656"/>
                  </a:cubicBezTo>
                  <a:cubicBezTo>
                    <a:pt x="386" y="448"/>
                    <a:pt x="604" y="330"/>
                    <a:pt x="818" y="332"/>
                  </a:cubicBezTo>
                  <a:cubicBezTo>
                    <a:pt x="875" y="332"/>
                    <a:pt x="925" y="339"/>
                    <a:pt x="968" y="349"/>
                  </a:cubicBezTo>
                  <a:cubicBezTo>
                    <a:pt x="1067" y="52"/>
                    <a:pt x="1067" y="52"/>
                    <a:pt x="1067" y="52"/>
                  </a:cubicBezTo>
                  <a:cubicBezTo>
                    <a:pt x="949" y="15"/>
                    <a:pt x="817" y="0"/>
                    <a:pt x="680" y="13"/>
                  </a:cubicBezTo>
                  <a:close/>
                </a:path>
              </a:pathLst>
            </a:custGeom>
            <a:solidFill>
              <a:srgbClr val="5677A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2" name="Freeform 8">
              <a:extLst>
                <a:ext uri="{FF2B5EF4-FFF2-40B4-BE49-F238E27FC236}">
                  <a16:creationId xmlns:a16="http://schemas.microsoft.com/office/drawing/2014/main" xmlns="" id="{99E8A000-C0BD-409D-B58E-16F38D70E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2668" y="2928309"/>
              <a:ext cx="1606550" cy="1506538"/>
            </a:xfrm>
            <a:custGeom>
              <a:avLst/>
              <a:gdLst>
                <a:gd name="T0" fmla="*/ 188 w 651"/>
                <a:gd name="T1" fmla="*/ 200 h 610"/>
                <a:gd name="T2" fmla="*/ 546 w 651"/>
                <a:gd name="T3" fmla="*/ 298 h 610"/>
                <a:gd name="T4" fmla="*/ 301 w 651"/>
                <a:gd name="T5" fmla="*/ 501 h 610"/>
                <a:gd name="T6" fmla="*/ 250 w 651"/>
                <a:gd name="T7" fmla="*/ 317 h 610"/>
                <a:gd name="T8" fmla="*/ 240 w 651"/>
                <a:gd name="T9" fmla="*/ 308 h 610"/>
                <a:gd name="T10" fmla="*/ 294 w 651"/>
                <a:gd name="T11" fmla="*/ 546 h 610"/>
                <a:gd name="T12" fmla="*/ 638 w 651"/>
                <a:gd name="T13" fmla="*/ 346 h 610"/>
                <a:gd name="T14" fmla="*/ 250 w 651"/>
                <a:gd name="T15" fmla="*/ 25 h 610"/>
                <a:gd name="T16" fmla="*/ 0 w 651"/>
                <a:gd name="T17" fmla="*/ 146 h 610"/>
                <a:gd name="T18" fmla="*/ 134 w 651"/>
                <a:gd name="T19" fmla="*/ 254 h 610"/>
                <a:gd name="T20" fmla="*/ 188 w 651"/>
                <a:gd name="T21" fmla="*/ 20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1" h="610">
                  <a:moveTo>
                    <a:pt x="188" y="200"/>
                  </a:moveTo>
                  <a:cubicBezTo>
                    <a:pt x="324" y="108"/>
                    <a:pt x="503" y="149"/>
                    <a:pt x="546" y="298"/>
                  </a:cubicBezTo>
                  <a:cubicBezTo>
                    <a:pt x="588" y="442"/>
                    <a:pt x="410" y="569"/>
                    <a:pt x="301" y="501"/>
                  </a:cubicBezTo>
                  <a:cubicBezTo>
                    <a:pt x="192" y="432"/>
                    <a:pt x="250" y="317"/>
                    <a:pt x="250" y="317"/>
                  </a:cubicBezTo>
                  <a:cubicBezTo>
                    <a:pt x="240" y="308"/>
                    <a:pt x="240" y="308"/>
                    <a:pt x="240" y="308"/>
                  </a:cubicBezTo>
                  <a:cubicBezTo>
                    <a:pt x="189" y="370"/>
                    <a:pt x="207" y="484"/>
                    <a:pt x="294" y="546"/>
                  </a:cubicBezTo>
                  <a:cubicBezTo>
                    <a:pt x="384" y="610"/>
                    <a:pt x="626" y="578"/>
                    <a:pt x="638" y="346"/>
                  </a:cubicBezTo>
                  <a:cubicBezTo>
                    <a:pt x="651" y="101"/>
                    <a:pt x="418" y="0"/>
                    <a:pt x="250" y="25"/>
                  </a:cubicBezTo>
                  <a:cubicBezTo>
                    <a:pt x="181" y="35"/>
                    <a:pt x="81" y="71"/>
                    <a:pt x="0" y="146"/>
                  </a:cubicBezTo>
                  <a:cubicBezTo>
                    <a:pt x="134" y="254"/>
                    <a:pt x="134" y="254"/>
                    <a:pt x="134" y="254"/>
                  </a:cubicBezTo>
                  <a:cubicBezTo>
                    <a:pt x="148" y="233"/>
                    <a:pt x="166" y="215"/>
                    <a:pt x="188" y="200"/>
                  </a:cubicBezTo>
                  <a:close/>
                </a:path>
              </a:pathLst>
            </a:custGeom>
            <a:solidFill>
              <a:srgbClr val="E35A3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3" name="Freeform 9">
              <a:extLst>
                <a:ext uri="{FF2B5EF4-FFF2-40B4-BE49-F238E27FC236}">
                  <a16:creationId xmlns:a16="http://schemas.microsoft.com/office/drawing/2014/main" xmlns="" id="{B3B73CE4-C297-43EF-BCEA-63A071BB5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4555" y="1969459"/>
              <a:ext cx="1546225" cy="1941513"/>
            </a:xfrm>
            <a:custGeom>
              <a:avLst/>
              <a:gdLst>
                <a:gd name="T0" fmla="*/ 535 w 626"/>
                <a:gd name="T1" fmla="*/ 372 h 786"/>
                <a:gd name="T2" fmla="*/ 97 w 626"/>
                <a:gd name="T3" fmla="*/ 0 h 786"/>
                <a:gd name="T4" fmla="*/ 0 w 626"/>
                <a:gd name="T5" fmla="*/ 297 h 786"/>
                <a:gd name="T6" fmla="*/ 199 w 626"/>
                <a:gd name="T7" fmla="*/ 421 h 786"/>
                <a:gd name="T8" fmla="*/ 312 w 626"/>
                <a:gd name="T9" fmla="*/ 756 h 786"/>
                <a:gd name="T10" fmla="*/ 612 w 626"/>
                <a:gd name="T11" fmla="*/ 786 h 786"/>
                <a:gd name="T12" fmla="*/ 535 w 626"/>
                <a:gd name="T13" fmla="*/ 372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6" h="786">
                  <a:moveTo>
                    <a:pt x="535" y="372"/>
                  </a:moveTo>
                  <a:cubicBezTo>
                    <a:pt x="456" y="207"/>
                    <a:pt x="298" y="72"/>
                    <a:pt x="97" y="0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97" y="329"/>
                    <a:pt x="159" y="381"/>
                    <a:pt x="199" y="421"/>
                  </a:cubicBezTo>
                  <a:cubicBezTo>
                    <a:pt x="249" y="470"/>
                    <a:pt x="325" y="609"/>
                    <a:pt x="312" y="756"/>
                  </a:cubicBezTo>
                  <a:cubicBezTo>
                    <a:pt x="612" y="786"/>
                    <a:pt x="612" y="786"/>
                    <a:pt x="612" y="786"/>
                  </a:cubicBezTo>
                  <a:cubicBezTo>
                    <a:pt x="626" y="640"/>
                    <a:pt x="595" y="494"/>
                    <a:pt x="535" y="372"/>
                  </a:cubicBezTo>
                  <a:close/>
                </a:path>
              </a:pathLst>
            </a:custGeom>
            <a:solidFill>
              <a:srgbClr val="57B5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4" name="Freeform 10">
              <a:extLst>
                <a:ext uri="{FF2B5EF4-FFF2-40B4-BE49-F238E27FC236}">
                  <a16:creationId xmlns:a16="http://schemas.microsoft.com/office/drawing/2014/main" xmlns="" id="{A0020140-9496-4A1A-9644-A2F3217CE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180" y="2520321"/>
              <a:ext cx="1911350" cy="974725"/>
            </a:xfrm>
            <a:custGeom>
              <a:avLst/>
              <a:gdLst>
                <a:gd name="T0" fmla="*/ 773 w 774"/>
                <a:gd name="T1" fmla="*/ 34 h 395"/>
                <a:gd name="T2" fmla="*/ 353 w 774"/>
                <a:gd name="T3" fmla="*/ 69 h 395"/>
                <a:gd name="T4" fmla="*/ 0 w 774"/>
                <a:gd name="T5" fmla="*/ 341 h 395"/>
                <a:gd name="T6" fmla="*/ 33 w 774"/>
                <a:gd name="T7" fmla="*/ 395 h 395"/>
                <a:gd name="T8" fmla="*/ 38 w 774"/>
                <a:gd name="T9" fmla="*/ 390 h 395"/>
                <a:gd name="T10" fmla="*/ 365 w 774"/>
                <a:gd name="T11" fmla="*/ 128 h 395"/>
                <a:gd name="T12" fmla="*/ 755 w 774"/>
                <a:gd name="T13" fmla="*/ 91 h 395"/>
                <a:gd name="T14" fmla="*/ 774 w 774"/>
                <a:gd name="T15" fmla="*/ 34 h 395"/>
                <a:gd name="T16" fmla="*/ 773 w 774"/>
                <a:gd name="T17" fmla="*/ 34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4" h="395">
                  <a:moveTo>
                    <a:pt x="773" y="34"/>
                  </a:moveTo>
                  <a:cubicBezTo>
                    <a:pt x="633" y="0"/>
                    <a:pt x="486" y="13"/>
                    <a:pt x="353" y="69"/>
                  </a:cubicBezTo>
                  <a:cubicBezTo>
                    <a:pt x="214" y="127"/>
                    <a:pt x="95" y="225"/>
                    <a:pt x="0" y="341"/>
                  </a:cubicBezTo>
                  <a:cubicBezTo>
                    <a:pt x="33" y="395"/>
                    <a:pt x="33" y="395"/>
                    <a:pt x="33" y="395"/>
                  </a:cubicBezTo>
                  <a:cubicBezTo>
                    <a:pt x="35" y="393"/>
                    <a:pt x="36" y="392"/>
                    <a:pt x="38" y="390"/>
                  </a:cubicBezTo>
                  <a:cubicBezTo>
                    <a:pt x="127" y="280"/>
                    <a:pt x="236" y="187"/>
                    <a:pt x="365" y="128"/>
                  </a:cubicBezTo>
                  <a:cubicBezTo>
                    <a:pt x="487" y="74"/>
                    <a:pt x="625" y="60"/>
                    <a:pt x="755" y="91"/>
                  </a:cubicBezTo>
                  <a:cubicBezTo>
                    <a:pt x="774" y="34"/>
                    <a:pt x="774" y="34"/>
                    <a:pt x="774" y="34"/>
                  </a:cubicBezTo>
                  <a:cubicBezTo>
                    <a:pt x="774" y="34"/>
                    <a:pt x="774" y="34"/>
                    <a:pt x="773" y="34"/>
                  </a:cubicBezTo>
                  <a:close/>
                </a:path>
              </a:pathLst>
            </a:custGeom>
            <a:solidFill>
              <a:srgbClr val="5677AB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5" name="Freeform 11">
              <a:extLst>
                <a:ext uri="{FF2B5EF4-FFF2-40B4-BE49-F238E27FC236}">
                  <a16:creationId xmlns:a16="http://schemas.microsoft.com/office/drawing/2014/main" xmlns="" id="{7EBB991A-F2BC-422C-A90A-4AA37DF9A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568" y="2631446"/>
              <a:ext cx="893763" cy="1209675"/>
            </a:xfrm>
            <a:custGeom>
              <a:avLst/>
              <a:gdLst>
                <a:gd name="T0" fmla="*/ 353 w 362"/>
                <a:gd name="T1" fmla="*/ 488 h 490"/>
                <a:gd name="T2" fmla="*/ 262 w 362"/>
                <a:gd name="T3" fmla="*/ 168 h 490"/>
                <a:gd name="T4" fmla="*/ 19 w 362"/>
                <a:gd name="T5" fmla="*/ 0 h 490"/>
                <a:gd name="T6" fmla="*/ 0 w 362"/>
                <a:gd name="T7" fmla="*/ 56 h 490"/>
                <a:gd name="T8" fmla="*/ 3 w 362"/>
                <a:gd name="T9" fmla="*/ 57 h 490"/>
                <a:gd name="T10" fmla="*/ 210 w 362"/>
                <a:gd name="T11" fmla="*/ 198 h 490"/>
                <a:gd name="T12" fmla="*/ 293 w 362"/>
                <a:gd name="T13" fmla="*/ 484 h 490"/>
                <a:gd name="T14" fmla="*/ 353 w 362"/>
                <a:gd name="T15" fmla="*/ 490 h 490"/>
                <a:gd name="T16" fmla="*/ 353 w 362"/>
                <a:gd name="T17" fmla="*/ 48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490">
                  <a:moveTo>
                    <a:pt x="353" y="488"/>
                  </a:moveTo>
                  <a:cubicBezTo>
                    <a:pt x="362" y="377"/>
                    <a:pt x="327" y="259"/>
                    <a:pt x="262" y="168"/>
                  </a:cubicBezTo>
                  <a:cubicBezTo>
                    <a:pt x="204" y="88"/>
                    <a:pt x="112" y="31"/>
                    <a:pt x="19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57"/>
                    <a:pt x="2" y="57"/>
                    <a:pt x="3" y="57"/>
                  </a:cubicBezTo>
                  <a:cubicBezTo>
                    <a:pt x="80" y="83"/>
                    <a:pt x="161" y="132"/>
                    <a:pt x="210" y="198"/>
                  </a:cubicBezTo>
                  <a:cubicBezTo>
                    <a:pt x="270" y="279"/>
                    <a:pt x="300" y="384"/>
                    <a:pt x="293" y="484"/>
                  </a:cubicBezTo>
                  <a:cubicBezTo>
                    <a:pt x="353" y="490"/>
                    <a:pt x="353" y="490"/>
                    <a:pt x="353" y="490"/>
                  </a:cubicBezTo>
                  <a:cubicBezTo>
                    <a:pt x="353" y="489"/>
                    <a:pt x="353" y="489"/>
                    <a:pt x="353" y="488"/>
                  </a:cubicBezTo>
                  <a:close/>
                </a:path>
              </a:pathLst>
            </a:custGeom>
            <a:solidFill>
              <a:srgbClr val="57B561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6" name="Freeform 12">
              <a:extLst>
                <a:ext uri="{FF2B5EF4-FFF2-40B4-BE49-F238E27FC236}">
                  <a16:creationId xmlns:a16="http://schemas.microsoft.com/office/drawing/2014/main" xmlns="" id="{EA991501-FD0E-43C8-9D1B-E9099584B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405" y="3928434"/>
              <a:ext cx="1014413" cy="839788"/>
            </a:xfrm>
            <a:custGeom>
              <a:avLst/>
              <a:gdLst>
                <a:gd name="T0" fmla="*/ 351 w 411"/>
                <a:gd name="T1" fmla="*/ 0 h 340"/>
                <a:gd name="T2" fmla="*/ 212 w 411"/>
                <a:gd name="T3" fmla="*/ 203 h 340"/>
                <a:gd name="T4" fmla="*/ 2 w 411"/>
                <a:gd name="T5" fmla="*/ 278 h 340"/>
                <a:gd name="T6" fmla="*/ 0 w 411"/>
                <a:gd name="T7" fmla="*/ 338 h 340"/>
                <a:gd name="T8" fmla="*/ 1 w 411"/>
                <a:gd name="T9" fmla="*/ 338 h 340"/>
                <a:gd name="T10" fmla="*/ 248 w 411"/>
                <a:gd name="T11" fmla="*/ 250 h 340"/>
                <a:gd name="T12" fmla="*/ 410 w 411"/>
                <a:gd name="T13" fmla="*/ 10 h 340"/>
                <a:gd name="T14" fmla="*/ 411 w 411"/>
                <a:gd name="T15" fmla="*/ 6 h 340"/>
                <a:gd name="T16" fmla="*/ 351 w 411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340">
                  <a:moveTo>
                    <a:pt x="351" y="0"/>
                  </a:moveTo>
                  <a:cubicBezTo>
                    <a:pt x="332" y="84"/>
                    <a:pt x="281" y="151"/>
                    <a:pt x="212" y="203"/>
                  </a:cubicBezTo>
                  <a:cubicBezTo>
                    <a:pt x="151" y="248"/>
                    <a:pt x="79" y="279"/>
                    <a:pt x="2" y="278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38"/>
                    <a:pt x="0" y="338"/>
                    <a:pt x="1" y="338"/>
                  </a:cubicBezTo>
                  <a:cubicBezTo>
                    <a:pt x="91" y="340"/>
                    <a:pt x="176" y="304"/>
                    <a:pt x="248" y="250"/>
                  </a:cubicBezTo>
                  <a:cubicBezTo>
                    <a:pt x="328" y="190"/>
                    <a:pt x="389" y="110"/>
                    <a:pt x="410" y="10"/>
                  </a:cubicBezTo>
                  <a:cubicBezTo>
                    <a:pt x="411" y="9"/>
                    <a:pt x="411" y="7"/>
                    <a:pt x="411" y="6"/>
                  </a:cubicBezTo>
                  <a:lnTo>
                    <a:pt x="351" y="0"/>
                  </a:lnTo>
                  <a:close/>
                </a:path>
              </a:pathLst>
            </a:custGeom>
            <a:solidFill>
              <a:srgbClr val="89D0F0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7" name="Freeform 14">
              <a:extLst>
                <a:ext uri="{FF2B5EF4-FFF2-40B4-BE49-F238E27FC236}">
                  <a16:creationId xmlns:a16="http://schemas.microsoft.com/office/drawing/2014/main" xmlns="" id="{244DB6BD-7E1E-4A25-89B7-DAFB14EFE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718" y="3152146"/>
              <a:ext cx="1174750" cy="1176338"/>
            </a:xfrm>
            <a:custGeom>
              <a:avLst/>
              <a:gdLst>
                <a:gd name="T0" fmla="*/ 342 w 476"/>
                <a:gd name="T1" fmla="*/ 54 h 476"/>
                <a:gd name="T2" fmla="*/ 0 w 476"/>
                <a:gd name="T3" fmla="*/ 144 h 476"/>
                <a:gd name="T4" fmla="*/ 47 w 476"/>
                <a:gd name="T5" fmla="*/ 181 h 476"/>
                <a:gd name="T6" fmla="*/ 49 w 476"/>
                <a:gd name="T7" fmla="*/ 178 h 476"/>
                <a:gd name="T8" fmla="*/ 278 w 476"/>
                <a:gd name="T9" fmla="*/ 95 h 476"/>
                <a:gd name="T10" fmla="*/ 411 w 476"/>
                <a:gd name="T11" fmla="*/ 257 h 476"/>
                <a:gd name="T12" fmla="*/ 274 w 476"/>
                <a:gd name="T13" fmla="*/ 398 h 476"/>
                <a:gd name="T14" fmla="*/ 176 w 476"/>
                <a:gd name="T15" fmla="*/ 359 h 476"/>
                <a:gd name="T16" fmla="*/ 155 w 476"/>
                <a:gd name="T17" fmla="*/ 276 h 476"/>
                <a:gd name="T18" fmla="*/ 163 w 476"/>
                <a:gd name="T19" fmla="*/ 247 h 476"/>
                <a:gd name="T20" fmla="*/ 165 w 476"/>
                <a:gd name="T21" fmla="*/ 242 h 476"/>
                <a:gd name="T22" fmla="*/ 164 w 476"/>
                <a:gd name="T23" fmla="*/ 244 h 476"/>
                <a:gd name="T24" fmla="*/ 165 w 476"/>
                <a:gd name="T25" fmla="*/ 242 h 476"/>
                <a:gd name="T26" fmla="*/ 165 w 476"/>
                <a:gd name="T27" fmla="*/ 241 h 476"/>
                <a:gd name="T28" fmla="*/ 114 w 476"/>
                <a:gd name="T29" fmla="*/ 211 h 476"/>
                <a:gd name="T30" fmla="*/ 112 w 476"/>
                <a:gd name="T31" fmla="*/ 372 h 476"/>
                <a:gd name="T32" fmla="*/ 329 w 476"/>
                <a:gd name="T33" fmla="*/ 445 h 476"/>
                <a:gd name="T34" fmla="*/ 471 w 476"/>
                <a:gd name="T35" fmla="*/ 257 h 476"/>
                <a:gd name="T36" fmla="*/ 342 w 476"/>
                <a:gd name="T37" fmla="*/ 54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6" h="476">
                  <a:moveTo>
                    <a:pt x="342" y="54"/>
                  </a:moveTo>
                  <a:cubicBezTo>
                    <a:pt x="226" y="0"/>
                    <a:pt x="74" y="41"/>
                    <a:pt x="0" y="144"/>
                  </a:cubicBezTo>
                  <a:cubicBezTo>
                    <a:pt x="47" y="181"/>
                    <a:pt x="47" y="181"/>
                    <a:pt x="47" y="181"/>
                  </a:cubicBezTo>
                  <a:cubicBezTo>
                    <a:pt x="47" y="180"/>
                    <a:pt x="48" y="179"/>
                    <a:pt x="49" y="178"/>
                  </a:cubicBezTo>
                  <a:cubicBezTo>
                    <a:pt x="97" y="108"/>
                    <a:pt x="197" y="77"/>
                    <a:pt x="278" y="95"/>
                  </a:cubicBezTo>
                  <a:cubicBezTo>
                    <a:pt x="353" y="112"/>
                    <a:pt x="413" y="178"/>
                    <a:pt x="411" y="257"/>
                  </a:cubicBezTo>
                  <a:cubicBezTo>
                    <a:pt x="410" y="327"/>
                    <a:pt x="341" y="390"/>
                    <a:pt x="274" y="398"/>
                  </a:cubicBezTo>
                  <a:cubicBezTo>
                    <a:pt x="235" y="403"/>
                    <a:pt x="202" y="388"/>
                    <a:pt x="176" y="359"/>
                  </a:cubicBezTo>
                  <a:cubicBezTo>
                    <a:pt x="155" y="337"/>
                    <a:pt x="151" y="301"/>
                    <a:pt x="155" y="276"/>
                  </a:cubicBezTo>
                  <a:cubicBezTo>
                    <a:pt x="157" y="266"/>
                    <a:pt x="160" y="256"/>
                    <a:pt x="163" y="247"/>
                  </a:cubicBezTo>
                  <a:cubicBezTo>
                    <a:pt x="164" y="246"/>
                    <a:pt x="164" y="243"/>
                    <a:pt x="165" y="242"/>
                  </a:cubicBezTo>
                  <a:cubicBezTo>
                    <a:pt x="165" y="243"/>
                    <a:pt x="164" y="243"/>
                    <a:pt x="164" y="244"/>
                  </a:cubicBezTo>
                  <a:cubicBezTo>
                    <a:pt x="167" y="238"/>
                    <a:pt x="166" y="239"/>
                    <a:pt x="165" y="242"/>
                  </a:cubicBezTo>
                  <a:cubicBezTo>
                    <a:pt x="165" y="241"/>
                    <a:pt x="165" y="241"/>
                    <a:pt x="165" y="241"/>
                  </a:cubicBezTo>
                  <a:cubicBezTo>
                    <a:pt x="183" y="207"/>
                    <a:pt x="131" y="176"/>
                    <a:pt x="114" y="211"/>
                  </a:cubicBezTo>
                  <a:cubicBezTo>
                    <a:pt x="89" y="261"/>
                    <a:pt x="87" y="322"/>
                    <a:pt x="112" y="372"/>
                  </a:cubicBezTo>
                  <a:cubicBezTo>
                    <a:pt x="152" y="451"/>
                    <a:pt x="251" y="476"/>
                    <a:pt x="329" y="445"/>
                  </a:cubicBezTo>
                  <a:cubicBezTo>
                    <a:pt x="408" y="414"/>
                    <a:pt x="467" y="342"/>
                    <a:pt x="471" y="257"/>
                  </a:cubicBezTo>
                  <a:cubicBezTo>
                    <a:pt x="476" y="171"/>
                    <a:pt x="416" y="89"/>
                    <a:pt x="342" y="54"/>
                  </a:cubicBezTo>
                  <a:close/>
                </a:path>
              </a:pathLst>
            </a:custGeom>
            <a:solidFill>
              <a:srgbClr val="E35A35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xmlns="" id="{F435AAE9-6A14-4ED7-85F6-AC12185E3B32}"/>
                </a:ext>
              </a:extLst>
            </p:cNvPr>
            <p:cNvSpPr txBox="1"/>
            <p:nvPr/>
          </p:nvSpPr>
          <p:spPr>
            <a:xfrm rot="20824164">
              <a:off x="4440346" y="2319876"/>
              <a:ext cx="1881772" cy="689476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IN" sz="9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xmlns="" id="{ACAA1E03-BBA5-4A91-8451-06A6D5B7C951}"/>
                </a:ext>
              </a:extLst>
            </p:cNvPr>
            <p:cNvSpPr txBox="1"/>
            <p:nvPr/>
          </p:nvSpPr>
          <p:spPr>
            <a:xfrm rot="3891138">
              <a:off x="6067612" y="2837356"/>
              <a:ext cx="1508286" cy="945325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IN" sz="8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xmlns="" id="{0CF7BCBF-05E1-4022-9F87-07499723B016}"/>
                </a:ext>
              </a:extLst>
            </p:cNvPr>
            <p:cNvSpPr txBox="1"/>
            <p:nvPr/>
          </p:nvSpPr>
          <p:spPr>
            <a:xfrm rot="2985239">
              <a:off x="4879142" y="3875050"/>
              <a:ext cx="1508286" cy="945325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IN" sz="8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xmlns="" id="{F7CBBAE1-BB5E-4020-9610-245C278F5D77}"/>
                </a:ext>
              </a:extLst>
            </p:cNvPr>
            <p:cNvGrpSpPr/>
            <p:nvPr/>
          </p:nvGrpSpPr>
          <p:grpSpPr>
            <a:xfrm>
              <a:off x="3964595" y="1440997"/>
              <a:ext cx="514923" cy="804842"/>
              <a:chOff x="3633150" y="1552240"/>
              <a:chExt cx="582080" cy="909811"/>
            </a:xfrm>
          </p:grpSpPr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xmlns="" id="{FE0A1A42-FA85-4B5A-98E3-BFF53ABE7443}"/>
                  </a:ext>
                </a:extLst>
              </p:cNvPr>
              <p:cNvCxnSpPr/>
              <p:nvPr/>
            </p:nvCxnSpPr>
            <p:spPr>
              <a:xfrm>
                <a:off x="3686254" y="1593739"/>
                <a:ext cx="528976" cy="868312"/>
              </a:xfrm>
              <a:prstGeom prst="line">
                <a:avLst/>
              </a:prstGeom>
              <a:noFill/>
              <a:ln w="9525" cap="flat" cmpd="sng" algn="ctr">
                <a:solidFill>
                  <a:srgbClr val="5677AB"/>
                </a:solidFill>
                <a:prstDash val="solid"/>
              </a:ln>
              <a:effectLst/>
            </p:spPr>
          </p:cxn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xmlns="" id="{F87368BD-E618-45FF-9D10-D00532457D83}"/>
                  </a:ext>
                </a:extLst>
              </p:cNvPr>
              <p:cNvSpPr/>
              <p:nvPr/>
            </p:nvSpPr>
            <p:spPr>
              <a:xfrm>
                <a:off x="3633150" y="1552240"/>
                <a:ext cx="167042" cy="167042"/>
              </a:xfrm>
              <a:prstGeom prst="ellipse">
                <a:avLst/>
              </a:prstGeom>
              <a:solidFill>
                <a:srgbClr val="5677A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xmlns="" id="{B9BF43D9-81D9-4EAC-A388-E59BB813FE64}"/>
                </a:ext>
              </a:extLst>
            </p:cNvPr>
            <p:cNvGrpSpPr/>
            <p:nvPr/>
          </p:nvGrpSpPr>
          <p:grpSpPr>
            <a:xfrm rot="654909">
              <a:off x="4658773" y="1162185"/>
              <a:ext cx="514923" cy="804843"/>
              <a:chOff x="3633150" y="1552240"/>
              <a:chExt cx="582080" cy="909813"/>
            </a:xfrm>
          </p:grpSpPr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xmlns="" id="{E6FA8D9A-FF42-49E0-AA58-C26199C4E8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86254" y="1593739"/>
                <a:ext cx="528976" cy="868312"/>
              </a:xfrm>
              <a:prstGeom prst="line">
                <a:avLst/>
              </a:prstGeom>
              <a:noFill/>
              <a:ln w="9525" cap="flat" cmpd="sng" algn="ctr">
                <a:solidFill>
                  <a:srgbClr val="5677AB"/>
                </a:solidFill>
                <a:prstDash val="solid"/>
              </a:ln>
              <a:effectLst/>
            </p:spPr>
          </p:cxnSp>
          <p:sp>
            <p:nvSpPr>
              <p:cNvPr id="196" name="Oval 195">
                <a:extLst>
                  <a:ext uri="{FF2B5EF4-FFF2-40B4-BE49-F238E27FC236}">
                    <a16:creationId xmlns:a16="http://schemas.microsoft.com/office/drawing/2014/main" xmlns="" id="{F0CAEA72-FED7-471F-A6B0-5D851A1193C3}"/>
                  </a:ext>
                </a:extLst>
              </p:cNvPr>
              <p:cNvSpPr/>
              <p:nvPr/>
            </p:nvSpPr>
            <p:spPr>
              <a:xfrm>
                <a:off x="3633150" y="1552240"/>
                <a:ext cx="167042" cy="167042"/>
              </a:xfrm>
              <a:prstGeom prst="ellipse">
                <a:avLst/>
              </a:prstGeom>
              <a:solidFill>
                <a:srgbClr val="5677A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xmlns="" id="{6AC5998B-047C-4FE3-999F-CA55262A7DC3}"/>
                </a:ext>
              </a:extLst>
            </p:cNvPr>
            <p:cNvGrpSpPr/>
            <p:nvPr/>
          </p:nvGrpSpPr>
          <p:grpSpPr>
            <a:xfrm rot="1630494">
              <a:off x="5387052" y="1064051"/>
              <a:ext cx="514923" cy="804842"/>
              <a:chOff x="3633150" y="1552240"/>
              <a:chExt cx="582080" cy="909811"/>
            </a:xfrm>
          </p:grpSpPr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xmlns="" id="{5EC00967-C56C-4DE9-BD35-730347C0D6B1}"/>
                  </a:ext>
                </a:extLst>
              </p:cNvPr>
              <p:cNvCxnSpPr/>
              <p:nvPr/>
            </p:nvCxnSpPr>
            <p:spPr>
              <a:xfrm>
                <a:off x="3686254" y="1593739"/>
                <a:ext cx="528976" cy="868312"/>
              </a:xfrm>
              <a:prstGeom prst="line">
                <a:avLst/>
              </a:prstGeom>
              <a:noFill/>
              <a:ln w="9525" cap="flat" cmpd="sng" algn="ctr">
                <a:solidFill>
                  <a:srgbClr val="5677AB"/>
                </a:solidFill>
                <a:prstDash val="solid"/>
              </a:ln>
              <a:effectLst/>
            </p:spPr>
          </p:cxn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xmlns="" id="{CE9A6C4D-73AF-4A4F-8881-3FA8A327DC01}"/>
                  </a:ext>
                </a:extLst>
              </p:cNvPr>
              <p:cNvSpPr/>
              <p:nvPr/>
            </p:nvSpPr>
            <p:spPr>
              <a:xfrm>
                <a:off x="3633150" y="1552240"/>
                <a:ext cx="167042" cy="167042"/>
              </a:xfrm>
              <a:prstGeom prst="ellipse">
                <a:avLst/>
              </a:prstGeom>
              <a:solidFill>
                <a:srgbClr val="5677A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00" name="Freeform 13">
              <a:extLst>
                <a:ext uri="{FF2B5EF4-FFF2-40B4-BE49-F238E27FC236}">
                  <a16:creationId xmlns:a16="http://schemas.microsoft.com/office/drawing/2014/main" xmlns="" id="{C53F9B0D-29B9-438F-929C-C4F49D161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0530" y="3739521"/>
              <a:ext cx="7938" cy="15875"/>
            </a:xfrm>
            <a:custGeom>
              <a:avLst/>
              <a:gdLst>
                <a:gd name="T0" fmla="*/ 0 w 3"/>
                <a:gd name="T1" fmla="*/ 6 h 6"/>
                <a:gd name="T2" fmla="*/ 1 w 3"/>
                <a:gd name="T3" fmla="*/ 4 h 6"/>
                <a:gd name="T4" fmla="*/ 0 w 3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6"/>
                  </a:moveTo>
                  <a:cubicBezTo>
                    <a:pt x="0" y="5"/>
                    <a:pt x="1" y="5"/>
                    <a:pt x="1" y="4"/>
                  </a:cubicBezTo>
                  <a:cubicBezTo>
                    <a:pt x="2" y="1"/>
                    <a:pt x="3" y="0"/>
                    <a:pt x="0" y="6"/>
                  </a:cubicBez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1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1" name="Freeform 15">
              <a:extLst>
                <a:ext uri="{FF2B5EF4-FFF2-40B4-BE49-F238E27FC236}">
                  <a16:creationId xmlns:a16="http://schemas.microsoft.com/office/drawing/2014/main" xmlns="" id="{A3E11D26-89EF-4A1B-AC48-A8CF74D72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555" y="3596646"/>
              <a:ext cx="738188" cy="1155700"/>
            </a:xfrm>
            <a:custGeom>
              <a:avLst/>
              <a:gdLst>
                <a:gd name="T0" fmla="*/ 108 w 299"/>
                <a:gd name="T1" fmla="*/ 286 h 468"/>
                <a:gd name="T2" fmla="*/ 92 w 299"/>
                <a:gd name="T3" fmla="*/ 38 h 468"/>
                <a:gd name="T4" fmla="*/ 45 w 299"/>
                <a:gd name="T5" fmla="*/ 0 h 468"/>
                <a:gd name="T6" fmla="*/ 39 w 299"/>
                <a:gd name="T7" fmla="*/ 11 h 468"/>
                <a:gd name="T8" fmla="*/ 56 w 299"/>
                <a:gd name="T9" fmla="*/ 317 h 468"/>
                <a:gd name="T10" fmla="*/ 139 w 299"/>
                <a:gd name="T11" fmla="*/ 402 h 468"/>
                <a:gd name="T12" fmla="*/ 290 w 299"/>
                <a:gd name="T13" fmla="*/ 467 h 468"/>
                <a:gd name="T14" fmla="*/ 297 w 299"/>
                <a:gd name="T15" fmla="*/ 467 h 468"/>
                <a:gd name="T16" fmla="*/ 299 w 299"/>
                <a:gd name="T17" fmla="*/ 408 h 468"/>
                <a:gd name="T18" fmla="*/ 108 w 299"/>
                <a:gd name="T19" fmla="*/ 286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9" h="468">
                  <a:moveTo>
                    <a:pt x="108" y="286"/>
                  </a:moveTo>
                  <a:cubicBezTo>
                    <a:pt x="66" y="215"/>
                    <a:pt x="64" y="115"/>
                    <a:pt x="92" y="38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3"/>
                    <a:pt x="40" y="7"/>
                    <a:pt x="39" y="11"/>
                  </a:cubicBezTo>
                  <a:cubicBezTo>
                    <a:pt x="0" y="105"/>
                    <a:pt x="7" y="227"/>
                    <a:pt x="56" y="317"/>
                  </a:cubicBezTo>
                  <a:cubicBezTo>
                    <a:pt x="75" y="352"/>
                    <a:pt x="107" y="379"/>
                    <a:pt x="139" y="402"/>
                  </a:cubicBezTo>
                  <a:cubicBezTo>
                    <a:pt x="183" y="435"/>
                    <a:pt x="236" y="457"/>
                    <a:pt x="290" y="467"/>
                  </a:cubicBezTo>
                  <a:cubicBezTo>
                    <a:pt x="292" y="467"/>
                    <a:pt x="295" y="468"/>
                    <a:pt x="297" y="467"/>
                  </a:cubicBezTo>
                  <a:cubicBezTo>
                    <a:pt x="299" y="408"/>
                    <a:pt x="299" y="408"/>
                    <a:pt x="299" y="408"/>
                  </a:cubicBezTo>
                  <a:cubicBezTo>
                    <a:pt x="227" y="394"/>
                    <a:pt x="146" y="352"/>
                    <a:pt x="108" y="286"/>
                  </a:cubicBezTo>
                  <a:close/>
                </a:path>
              </a:pathLst>
            </a:custGeom>
            <a:solidFill>
              <a:srgbClr val="ECB448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xmlns="" id="{277A8CA4-64EA-4826-AFB6-A7B970847B72}"/>
                </a:ext>
              </a:extLst>
            </p:cNvPr>
            <p:cNvSpPr txBox="1"/>
            <p:nvPr/>
          </p:nvSpPr>
          <p:spPr>
            <a:xfrm rot="18715276">
              <a:off x="5982613" y="3835240"/>
              <a:ext cx="1508286" cy="945325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IN" sz="8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1195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9D0F0"/>
      </a:accent3>
      <a:accent4>
        <a:srgbClr val="57B561"/>
      </a:accent4>
      <a:accent5>
        <a:srgbClr val="5677AB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4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EC2CE"/>
      </a:accent1>
      <a:accent2>
        <a:srgbClr val="019BE0"/>
      </a:accent2>
      <a:accent3>
        <a:srgbClr val="4CC59C"/>
      </a:accent3>
      <a:accent4>
        <a:srgbClr val="376092"/>
      </a:accent4>
      <a:accent5>
        <a:srgbClr val="17375E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5511</TotalTime>
  <Words>258</Words>
  <Application>Microsoft Office PowerPoint</Application>
  <PresentationFormat>Custom</PresentationFormat>
  <Paragraphs>50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Century Gothic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102</cp:revision>
  <dcterms:created xsi:type="dcterms:W3CDTF">2013-09-12T13:05:01Z</dcterms:created>
  <dcterms:modified xsi:type="dcterms:W3CDTF">2021-03-26T18:46:50Z</dcterms:modified>
</cp:coreProperties>
</file>