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17" r:id="rId2"/>
    <p:sldMasterId id="2147483730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B1BB7-F14E-4E6B-8161-62EF3C8C8CFC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705AD-AD33-4CBE-B441-5277CAD88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646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012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83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2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84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26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4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58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4000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2" y="3602038"/>
            <a:ext cx="9144000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70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726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00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70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10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15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78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7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1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07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49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801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60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8189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EA66768F-52EF-EA40-81BD-203E70C506C1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s-US" sz="1100" spc="700">
                <a:gradFill flip="none" rotWithShape="1">
                  <a:gsLst>
                    <a:gs pos="4000">
                      <a:srgbClr val="0000A9"/>
                    </a:gs>
                    <a:gs pos="74000">
                      <a:srgbClr val="009CDF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dirty="0">
              <a:gradFill flip="none" rotWithShape="1">
                <a:gsLst>
                  <a:gs pos="4000">
                    <a:srgbClr val="0000A9"/>
                  </a:gs>
                  <a:gs pos="74000">
                    <a:srgbClr val="009CDF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  <p:sp>
        <p:nvSpPr>
          <p:cNvPr id="40" name="POWERPOINT TEMPLATE">
            <a:extLst>
              <a:ext uri="{FF2B5EF4-FFF2-40B4-BE49-F238E27FC236}">
                <a16:creationId xmlns=""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lnSpc>
                <a:spcPct val="100000"/>
              </a:lnSpc>
            </a:pPr>
            <a:r>
              <a:rPr sz="1200" spc="150" dirty="0">
                <a:solidFill>
                  <a:srgbClr val="44546A">
                    <a:lumMod val="60000"/>
                    <a:lumOff val="40000"/>
                  </a:srgb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=""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=""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=""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=""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=""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=""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1" name="Circle">
              <a:extLst>
                <a:ext uri="{FF2B5EF4-FFF2-40B4-BE49-F238E27FC236}">
                  <a16:creationId xmlns=""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57" name="Shape">
            <a:extLst>
              <a:ext uri="{FF2B5EF4-FFF2-40B4-BE49-F238E27FC236}">
                <a16:creationId xmlns=""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Shape">
            <a:extLst>
              <a:ext uri="{FF2B5EF4-FFF2-40B4-BE49-F238E27FC236}">
                <a16:creationId xmlns=""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=""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=""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=""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=""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=""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=""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=""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=""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=""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79" name="Shape">
            <a:extLst>
              <a:ext uri="{FF2B5EF4-FFF2-40B4-BE49-F238E27FC236}">
                <a16:creationId xmlns=""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Shape">
            <a:extLst>
              <a:ext uri="{FF2B5EF4-FFF2-40B4-BE49-F238E27FC236}">
                <a16:creationId xmlns=""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Shape">
            <a:extLst>
              <a:ext uri="{FF2B5EF4-FFF2-40B4-BE49-F238E27FC236}">
                <a16:creationId xmlns=""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=""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85" name="Shape">
            <a:extLst>
              <a:ext uri="{FF2B5EF4-FFF2-40B4-BE49-F238E27FC236}">
                <a16:creationId xmlns=""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=""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=""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sz="1000" dirty="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</a:t>
            </a:r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support@slidemodel.com    </a:t>
            </a:r>
            <a:r>
              <a:rPr lang="en-US" sz="1000" dirty="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Web </a:t>
            </a:r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slidemodel.com</a:t>
            </a:r>
            <a:endParaRPr lang="en-US" sz="1000" dirty="0">
              <a:solidFill>
                <a:srgbClr val="44546A">
                  <a:lumMod val="60000"/>
                  <a:lumOff val="4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5153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97CDF8FC-491D-0640-9048-D295564C4D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275" y="1217613"/>
            <a:ext cx="10863263" cy="2930525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=""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lnSpc>
                <a:spcPct val="100000"/>
              </a:lnSpc>
            </a:pPr>
            <a:r>
              <a:rPr sz="1200" spc="150" dirty="0">
                <a:solidFill>
                  <a:srgbClr val="44546A">
                    <a:lumMod val="60000"/>
                    <a:lumOff val="40000"/>
                  </a:srgb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=""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=""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=""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=""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=""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=""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1" name="Circle">
              <a:extLst>
                <a:ext uri="{FF2B5EF4-FFF2-40B4-BE49-F238E27FC236}">
                  <a16:creationId xmlns=""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57" name="Shape">
            <a:extLst>
              <a:ext uri="{FF2B5EF4-FFF2-40B4-BE49-F238E27FC236}">
                <a16:creationId xmlns=""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Shape">
            <a:extLst>
              <a:ext uri="{FF2B5EF4-FFF2-40B4-BE49-F238E27FC236}">
                <a16:creationId xmlns=""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=""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=""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=""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=""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=""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=""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=""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=""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=""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79" name="Shape">
            <a:extLst>
              <a:ext uri="{FF2B5EF4-FFF2-40B4-BE49-F238E27FC236}">
                <a16:creationId xmlns=""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Shape">
            <a:extLst>
              <a:ext uri="{FF2B5EF4-FFF2-40B4-BE49-F238E27FC236}">
                <a16:creationId xmlns=""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Shape">
            <a:extLst>
              <a:ext uri="{FF2B5EF4-FFF2-40B4-BE49-F238E27FC236}">
                <a16:creationId xmlns=""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=""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85" name="Shape">
            <a:extLst>
              <a:ext uri="{FF2B5EF4-FFF2-40B4-BE49-F238E27FC236}">
                <a16:creationId xmlns=""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=""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=""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rgbClr val="44546A">
                  <a:lumMod val="60000"/>
                  <a:lumOff val="4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F215FFE6-3527-4A25-8749-00AAFF8E3BE3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s-US" sz="1100" spc="700">
                <a:gradFill flip="none" rotWithShape="1">
                  <a:gsLst>
                    <a:gs pos="4000">
                      <a:srgbClr val="0000A9"/>
                    </a:gs>
                    <a:gs pos="74000">
                      <a:srgbClr val="009CDF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dirty="0">
              <a:gradFill flip="none" rotWithShape="1">
                <a:gsLst>
                  <a:gs pos="4000">
                    <a:srgbClr val="0000A9"/>
                  </a:gs>
                  <a:gs pos="74000">
                    <a:srgbClr val="009CDF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954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391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upport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EF8CA532-0A5D-3D44-AECA-EDC5AA877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899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7" name="Picture Placeholder 3">
            <a:extLst>
              <a:ext uri="{FF2B5EF4-FFF2-40B4-BE49-F238E27FC236}">
                <a16:creationId xmlns="" xmlns:a16="http://schemas.microsoft.com/office/drawing/2014/main" id="{46110A2B-DD26-A148-A671-66B6ED9C3D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8942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8" name="Picture Placeholder 3">
            <a:extLst>
              <a:ext uri="{FF2B5EF4-FFF2-40B4-BE49-F238E27FC236}">
                <a16:creationId xmlns="" xmlns:a16="http://schemas.microsoft.com/office/drawing/2014/main" id="{C58769B5-E4E1-B74B-B89B-21C8BB5DE2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79836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9" name="Picture Placeholder 3">
            <a:extLst>
              <a:ext uri="{FF2B5EF4-FFF2-40B4-BE49-F238E27FC236}">
                <a16:creationId xmlns="" xmlns:a16="http://schemas.microsoft.com/office/drawing/2014/main" id="{932AD310-4E87-384C-A9C4-1F6A0CDAF2F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81028" y="1704974"/>
            <a:ext cx="1843527" cy="1843769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=""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lnSpc>
                <a:spcPct val="100000"/>
              </a:lnSpc>
            </a:pPr>
            <a:r>
              <a:rPr sz="1200" spc="150" dirty="0">
                <a:solidFill>
                  <a:srgbClr val="44546A">
                    <a:lumMod val="60000"/>
                    <a:lumOff val="40000"/>
                  </a:srgb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=""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=""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=""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=""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=""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=""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1" name="Circle">
              <a:extLst>
                <a:ext uri="{FF2B5EF4-FFF2-40B4-BE49-F238E27FC236}">
                  <a16:creationId xmlns=""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57" name="Shape">
            <a:extLst>
              <a:ext uri="{FF2B5EF4-FFF2-40B4-BE49-F238E27FC236}">
                <a16:creationId xmlns=""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Shape">
            <a:extLst>
              <a:ext uri="{FF2B5EF4-FFF2-40B4-BE49-F238E27FC236}">
                <a16:creationId xmlns=""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=""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=""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=""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=""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=""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=""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=""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=""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=""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79" name="Shape">
            <a:extLst>
              <a:ext uri="{FF2B5EF4-FFF2-40B4-BE49-F238E27FC236}">
                <a16:creationId xmlns=""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Shape">
            <a:extLst>
              <a:ext uri="{FF2B5EF4-FFF2-40B4-BE49-F238E27FC236}">
                <a16:creationId xmlns=""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Shape">
            <a:extLst>
              <a:ext uri="{FF2B5EF4-FFF2-40B4-BE49-F238E27FC236}">
                <a16:creationId xmlns=""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=""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85" name="Shape">
            <a:extLst>
              <a:ext uri="{FF2B5EF4-FFF2-40B4-BE49-F238E27FC236}">
                <a16:creationId xmlns=""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=""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=""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rgbClr val="44546A">
                  <a:lumMod val="60000"/>
                  <a:lumOff val="4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5F22D19D-9A8B-4CE6-94F7-1248E367EED6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s-US" sz="1100" spc="700">
                <a:gradFill flip="none" rotWithShape="1">
                  <a:gsLst>
                    <a:gs pos="4000">
                      <a:srgbClr val="0000A9"/>
                    </a:gs>
                    <a:gs pos="74000">
                      <a:srgbClr val="009CDF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dirty="0">
              <a:gradFill flip="none" rotWithShape="1">
                <a:gsLst>
                  <a:gs pos="4000">
                    <a:srgbClr val="0000A9"/>
                  </a:gs>
                  <a:gs pos="74000">
                    <a:srgbClr val="009CDF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343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vdivi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EF8CA532-0A5D-3D44-AECA-EDC5AA877D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1040" y="1462745"/>
            <a:ext cx="4495800" cy="4496390"/>
          </a:xfrm>
          <a:prstGeom prst="diamond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=""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lnSpc>
                <a:spcPct val="100000"/>
              </a:lnSpc>
            </a:pPr>
            <a:r>
              <a:rPr sz="1200" spc="150" dirty="0">
                <a:solidFill>
                  <a:srgbClr val="44546A">
                    <a:lumMod val="60000"/>
                    <a:lumOff val="40000"/>
                  </a:srgb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=""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=""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=""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=""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=""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=""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1" name="Circle">
              <a:extLst>
                <a:ext uri="{FF2B5EF4-FFF2-40B4-BE49-F238E27FC236}">
                  <a16:creationId xmlns=""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57" name="Shape">
            <a:extLst>
              <a:ext uri="{FF2B5EF4-FFF2-40B4-BE49-F238E27FC236}">
                <a16:creationId xmlns=""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Shape">
            <a:extLst>
              <a:ext uri="{FF2B5EF4-FFF2-40B4-BE49-F238E27FC236}">
                <a16:creationId xmlns=""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=""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=""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=""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=""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=""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=""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=""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=""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=""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79" name="Shape">
            <a:extLst>
              <a:ext uri="{FF2B5EF4-FFF2-40B4-BE49-F238E27FC236}">
                <a16:creationId xmlns=""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Shape">
            <a:extLst>
              <a:ext uri="{FF2B5EF4-FFF2-40B4-BE49-F238E27FC236}">
                <a16:creationId xmlns=""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Shape">
            <a:extLst>
              <a:ext uri="{FF2B5EF4-FFF2-40B4-BE49-F238E27FC236}">
                <a16:creationId xmlns=""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=""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85" name="Shape">
            <a:extLst>
              <a:ext uri="{FF2B5EF4-FFF2-40B4-BE49-F238E27FC236}">
                <a16:creationId xmlns=""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=""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=""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rgbClr val="44546A">
                  <a:lumMod val="60000"/>
                  <a:lumOff val="4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B9F4DF87-9A55-48F4-BF06-D3DD5497176D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s-US" sz="1100" spc="700">
                <a:gradFill flip="none" rotWithShape="1">
                  <a:gsLst>
                    <a:gs pos="4000">
                      <a:srgbClr val="0000A9"/>
                    </a:gs>
                    <a:gs pos="74000">
                      <a:srgbClr val="009CDF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dirty="0">
              <a:gradFill flip="none" rotWithShape="1">
                <a:gsLst>
                  <a:gs pos="4000">
                    <a:srgbClr val="0000A9"/>
                  </a:gs>
                  <a:gs pos="74000">
                    <a:srgbClr val="009CDF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7960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and 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97CDF8FC-491D-0640-9048-D295564C4D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480" y="1388697"/>
            <a:ext cx="5080817" cy="2268332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3" name="Picture Placeholder 3">
            <a:extLst>
              <a:ext uri="{FF2B5EF4-FFF2-40B4-BE49-F238E27FC236}">
                <a16:creationId xmlns="" xmlns:a16="http://schemas.microsoft.com/office/drawing/2014/main" id="{6F66FFC4-D5E6-AC48-8D69-503D8C0F45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3191" y="1388697"/>
            <a:ext cx="5080817" cy="2268332"/>
          </a:xfr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=""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lnSpc>
                <a:spcPct val="100000"/>
              </a:lnSpc>
            </a:pPr>
            <a:r>
              <a:rPr sz="1200" spc="150" dirty="0">
                <a:solidFill>
                  <a:srgbClr val="44546A">
                    <a:lumMod val="60000"/>
                    <a:lumOff val="40000"/>
                  </a:srgb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=""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=""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=""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=""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=""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=""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1" name="Circle">
              <a:extLst>
                <a:ext uri="{FF2B5EF4-FFF2-40B4-BE49-F238E27FC236}">
                  <a16:creationId xmlns=""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57" name="Shape">
            <a:extLst>
              <a:ext uri="{FF2B5EF4-FFF2-40B4-BE49-F238E27FC236}">
                <a16:creationId xmlns=""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Shape">
            <a:extLst>
              <a:ext uri="{FF2B5EF4-FFF2-40B4-BE49-F238E27FC236}">
                <a16:creationId xmlns=""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=""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=""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=""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=""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=""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=""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=""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=""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=""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79" name="Shape">
            <a:extLst>
              <a:ext uri="{FF2B5EF4-FFF2-40B4-BE49-F238E27FC236}">
                <a16:creationId xmlns=""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Shape">
            <a:extLst>
              <a:ext uri="{FF2B5EF4-FFF2-40B4-BE49-F238E27FC236}">
                <a16:creationId xmlns=""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Shape">
            <a:extLst>
              <a:ext uri="{FF2B5EF4-FFF2-40B4-BE49-F238E27FC236}">
                <a16:creationId xmlns=""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=""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85" name="Shape">
            <a:extLst>
              <a:ext uri="{FF2B5EF4-FFF2-40B4-BE49-F238E27FC236}">
                <a16:creationId xmlns=""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=""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=""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rgbClr val="44546A">
                  <a:lumMod val="60000"/>
                  <a:lumOff val="4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4483A9F9-88AD-42A6-B4A9-578EA61AF68E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s-US" sz="1100" spc="700">
                <a:gradFill flip="none" rotWithShape="1">
                  <a:gsLst>
                    <a:gs pos="4000">
                      <a:srgbClr val="0000A9"/>
                    </a:gs>
                    <a:gs pos="74000">
                      <a:srgbClr val="009CDF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dirty="0">
              <a:gradFill flip="none" rotWithShape="1">
                <a:gsLst>
                  <a:gs pos="4000">
                    <a:srgbClr val="0000A9"/>
                  </a:gs>
                  <a:gs pos="74000">
                    <a:srgbClr val="009CDF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113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70E9C321-9990-3549-AF67-FFD53BD8B1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0131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9" name="Picture Placeholder 4">
            <a:extLst>
              <a:ext uri="{FF2B5EF4-FFF2-40B4-BE49-F238E27FC236}">
                <a16:creationId xmlns="" xmlns:a16="http://schemas.microsoft.com/office/drawing/2014/main" id="{7A3AC280-0255-8D43-8A1C-A178541144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93501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0" name="Picture Placeholder 4">
            <a:extLst>
              <a:ext uri="{FF2B5EF4-FFF2-40B4-BE49-F238E27FC236}">
                <a16:creationId xmlns="" xmlns:a16="http://schemas.microsoft.com/office/drawing/2014/main" id="{BDFCF92E-D8C3-7D4C-B9D6-FAF2C28BF6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89918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1" name="Picture Placeholder 4">
            <a:extLst>
              <a:ext uri="{FF2B5EF4-FFF2-40B4-BE49-F238E27FC236}">
                <a16:creationId xmlns="" xmlns:a16="http://schemas.microsoft.com/office/drawing/2014/main" id="{9683E42E-AC64-C543-9392-D16DB53A310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86333" y="1857100"/>
            <a:ext cx="1918352" cy="1918351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4F6F57-9AF5-A247-A514-12D7B4A4D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764" y="849354"/>
            <a:ext cx="10919792" cy="23682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1E5018-EE65-0B40-86C9-EDBC02CD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8400" y="6343098"/>
            <a:ext cx="394157" cy="365125"/>
          </a:xfrm>
        </p:spPr>
        <p:txBody>
          <a:bodyPr/>
          <a:lstStyle>
            <a:lvl1pPr algn="ctr">
              <a:defRPr sz="2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5400000" scaled="1"/>
                </a:gradFill>
                <a:latin typeface="Arial" panose="020B0604020202020204" pitchFamily="34" charset="0"/>
              </a:defRPr>
            </a:lvl1pPr>
          </a:lstStyle>
          <a:p>
            <a:fld id="{5F3C510B-E792-5D44-9CF8-854D189F7C65}" type="slidenum">
              <a:rPr lang="en-US" smtClean="0">
                <a:gradFill>
                  <a:gsLst>
                    <a:gs pos="0">
                      <a:srgbClr val="009CDF"/>
                    </a:gs>
                    <a:gs pos="100000">
                      <a:srgbClr val="0000A9"/>
                    </a:gs>
                  </a:gsLst>
                  <a:lin ang="5400000" scaled="1"/>
                </a:gradFill>
              </a:rPr>
              <a:pPr/>
              <a:t>‹#›</a:t>
            </a:fld>
            <a:endParaRPr lang="en-US" dirty="0">
              <a:gradFill>
                <a:gsLst>
                  <a:gs pos="0">
                    <a:srgbClr val="009CDF"/>
                  </a:gs>
                  <a:gs pos="100000">
                    <a:srgbClr val="0000A9"/>
                  </a:gs>
                </a:gsLst>
                <a:lin ang="5400000" scaled="1"/>
              </a:gra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95C59CEB-36FE-3C4E-A597-59D608B9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64" y="257111"/>
            <a:ext cx="10919792" cy="776061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0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POWERPOINT TEMPLATE">
            <a:extLst>
              <a:ext uri="{FF2B5EF4-FFF2-40B4-BE49-F238E27FC236}">
                <a16:creationId xmlns="" xmlns:a16="http://schemas.microsoft.com/office/drawing/2014/main" id="{9261CD8A-A4D9-1648-9C53-1AB172C4B568}"/>
              </a:ext>
            </a:extLst>
          </p:cNvPr>
          <p:cNvSpPr/>
          <p:nvPr userDrawn="1"/>
        </p:nvSpPr>
        <p:spPr>
          <a:xfrm>
            <a:off x="3199898" y="6385794"/>
            <a:ext cx="23578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100"/>
              </a:lnSpc>
              <a:tabLst>
                <a:tab pos="1066800" algn="l"/>
              </a:tabLst>
              <a:defRPr sz="3482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lnSpc>
                <a:spcPct val="100000"/>
              </a:lnSpc>
            </a:pPr>
            <a:r>
              <a:rPr sz="1200" spc="150" dirty="0">
                <a:solidFill>
                  <a:srgbClr val="44546A">
                    <a:lumMod val="60000"/>
                    <a:lumOff val="40000"/>
                  </a:srgbClr>
                </a:solidFill>
              </a:rPr>
              <a:t>POWERPOINT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0578C089-68C5-D245-BD77-E0186EEE1089}"/>
              </a:ext>
            </a:extLst>
          </p:cNvPr>
          <p:cNvGrpSpPr/>
          <p:nvPr userDrawn="1"/>
        </p:nvGrpSpPr>
        <p:grpSpPr>
          <a:xfrm>
            <a:off x="675529" y="6309544"/>
            <a:ext cx="369212" cy="368805"/>
            <a:chOff x="5498288" y="2321914"/>
            <a:chExt cx="1053396" cy="1052238"/>
          </a:xfrm>
        </p:grpSpPr>
        <p:sp>
          <p:nvSpPr>
            <p:cNvPr id="44" name="Shape">
              <a:extLst>
                <a:ext uri="{FF2B5EF4-FFF2-40B4-BE49-F238E27FC236}">
                  <a16:creationId xmlns="" xmlns:a16="http://schemas.microsoft.com/office/drawing/2014/main" id="{DC1D87B2-5271-144F-982A-6315CCBE66C0}"/>
                </a:ext>
              </a:extLst>
            </p:cNvPr>
            <p:cNvSpPr/>
            <p:nvPr/>
          </p:nvSpPr>
          <p:spPr>
            <a:xfrm>
              <a:off x="5498288" y="2321914"/>
              <a:ext cx="1053396" cy="105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1" y="17055"/>
                  </a:moveTo>
                  <a:lnTo>
                    <a:pt x="18731" y="9709"/>
                  </a:lnTo>
                  <a:cubicBezTo>
                    <a:pt x="18731" y="7592"/>
                    <a:pt x="17909" y="5602"/>
                    <a:pt x="16416" y="4106"/>
                  </a:cubicBezTo>
                  <a:cubicBezTo>
                    <a:pt x="16279" y="3969"/>
                    <a:pt x="16138" y="3838"/>
                    <a:pt x="15994" y="3713"/>
                  </a:cubicBezTo>
                  <a:lnTo>
                    <a:pt x="16820" y="2521"/>
                  </a:lnTo>
                  <a:cubicBezTo>
                    <a:pt x="17445" y="2444"/>
                    <a:pt x="17930" y="1911"/>
                    <a:pt x="17930" y="1266"/>
                  </a:cubicBezTo>
                  <a:cubicBezTo>
                    <a:pt x="17930" y="567"/>
                    <a:pt x="17363" y="0"/>
                    <a:pt x="16664" y="0"/>
                  </a:cubicBezTo>
                  <a:cubicBezTo>
                    <a:pt x="15965" y="0"/>
                    <a:pt x="15399" y="567"/>
                    <a:pt x="15399" y="1266"/>
                  </a:cubicBezTo>
                  <a:cubicBezTo>
                    <a:pt x="15399" y="1367"/>
                    <a:pt x="15411" y="1465"/>
                    <a:pt x="15433" y="1560"/>
                  </a:cubicBezTo>
                  <a:lnTo>
                    <a:pt x="14610" y="2748"/>
                  </a:lnTo>
                  <a:cubicBezTo>
                    <a:pt x="13459" y="2119"/>
                    <a:pt x="12164" y="1784"/>
                    <a:pt x="10815" y="1784"/>
                  </a:cubicBezTo>
                  <a:cubicBezTo>
                    <a:pt x="9454" y="1784"/>
                    <a:pt x="8172" y="2127"/>
                    <a:pt x="7051" y="2731"/>
                  </a:cubicBezTo>
                  <a:lnTo>
                    <a:pt x="6248" y="1573"/>
                  </a:lnTo>
                  <a:cubicBezTo>
                    <a:pt x="6273" y="1475"/>
                    <a:pt x="6286" y="1372"/>
                    <a:pt x="6286" y="1266"/>
                  </a:cubicBezTo>
                  <a:cubicBezTo>
                    <a:pt x="6286" y="567"/>
                    <a:pt x="5719" y="0"/>
                    <a:pt x="5020" y="0"/>
                  </a:cubicBezTo>
                  <a:cubicBezTo>
                    <a:pt x="4321" y="0"/>
                    <a:pt x="3755" y="567"/>
                    <a:pt x="3755" y="1266"/>
                  </a:cubicBezTo>
                  <a:cubicBezTo>
                    <a:pt x="3755" y="1907"/>
                    <a:pt x="4232" y="2437"/>
                    <a:pt x="4851" y="2519"/>
                  </a:cubicBezTo>
                  <a:lnTo>
                    <a:pt x="5659" y="3684"/>
                  </a:lnTo>
                  <a:cubicBezTo>
                    <a:pt x="3952" y="5139"/>
                    <a:pt x="2869" y="7300"/>
                    <a:pt x="2869" y="9709"/>
                  </a:cubicBezTo>
                  <a:lnTo>
                    <a:pt x="2869" y="17024"/>
                  </a:lnTo>
                  <a:cubicBezTo>
                    <a:pt x="2869" y="18617"/>
                    <a:pt x="1582" y="19913"/>
                    <a:pt x="0" y="19913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913"/>
                  </a:lnTo>
                  <a:cubicBezTo>
                    <a:pt x="20018" y="19913"/>
                    <a:pt x="18731" y="18631"/>
                    <a:pt x="18731" y="17055"/>
                  </a:cubicBezTo>
                  <a:cubicBezTo>
                    <a:pt x="18731" y="17055"/>
                    <a:pt x="18731" y="17055"/>
                    <a:pt x="18731" y="1705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="" xmlns:a16="http://schemas.microsoft.com/office/drawing/2014/main" id="{804E4365-FB70-0147-8EB4-B1E884B44506}"/>
                </a:ext>
              </a:extLst>
            </p:cNvPr>
            <p:cNvSpPr/>
            <p:nvPr/>
          </p:nvSpPr>
          <p:spPr>
            <a:xfrm>
              <a:off x="5669713" y="2486789"/>
              <a:ext cx="708221" cy="80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7828"/>
                  </a:moveTo>
                  <a:lnTo>
                    <a:pt x="12872" y="17828"/>
                  </a:lnTo>
                  <a:cubicBezTo>
                    <a:pt x="12872" y="19345"/>
                    <a:pt x="13200" y="20611"/>
                    <a:pt x="13843" y="21600"/>
                  </a:cubicBezTo>
                  <a:lnTo>
                    <a:pt x="7810" y="21600"/>
                  </a:lnTo>
                  <a:cubicBezTo>
                    <a:pt x="8463" y="20610"/>
                    <a:pt x="8794" y="19344"/>
                    <a:pt x="8794" y="17828"/>
                  </a:cubicBezTo>
                  <a:lnTo>
                    <a:pt x="6284" y="17828"/>
                  </a:lnTo>
                  <a:cubicBezTo>
                    <a:pt x="6284" y="20331"/>
                    <a:pt x="5271" y="21600"/>
                    <a:pt x="3272" y="21600"/>
                  </a:cubicBezTo>
                  <a:lnTo>
                    <a:pt x="0" y="21600"/>
                  </a:lnTo>
                  <a:cubicBezTo>
                    <a:pt x="981" y="20532"/>
                    <a:pt x="1515" y="19205"/>
                    <a:pt x="1515" y="17805"/>
                  </a:cubicBezTo>
                  <a:lnTo>
                    <a:pt x="1515" y="8195"/>
                  </a:lnTo>
                  <a:cubicBezTo>
                    <a:pt x="1515" y="3676"/>
                    <a:pt x="5691" y="0"/>
                    <a:pt x="10825" y="0"/>
                  </a:cubicBezTo>
                  <a:cubicBezTo>
                    <a:pt x="15933" y="0"/>
                    <a:pt x="20089" y="3676"/>
                    <a:pt x="20089" y="8195"/>
                  </a:cubicBezTo>
                  <a:lnTo>
                    <a:pt x="20089" y="17846"/>
                  </a:lnTo>
                  <a:cubicBezTo>
                    <a:pt x="20089" y="19267"/>
                    <a:pt x="20655" y="20574"/>
                    <a:pt x="21600" y="21600"/>
                  </a:cubicBezTo>
                  <a:lnTo>
                    <a:pt x="18332" y="21600"/>
                  </a:lnTo>
                  <a:cubicBezTo>
                    <a:pt x="16374" y="21600"/>
                    <a:pt x="15382" y="20331"/>
                    <a:pt x="15382" y="17828"/>
                  </a:cubicBezTo>
                  <a:cubicBezTo>
                    <a:pt x="15382" y="17828"/>
                    <a:pt x="15382" y="17828"/>
                    <a:pt x="15382" y="1782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="" xmlns:a16="http://schemas.microsoft.com/office/drawing/2014/main" id="{6E6D3BFE-6F01-964D-8E8A-0E12E3A3A998}"/>
                </a:ext>
              </a:extLst>
            </p:cNvPr>
            <p:cNvSpPr/>
            <p:nvPr/>
          </p:nvSpPr>
          <p:spPr>
            <a:xfrm>
              <a:off x="5923675" y="3114585"/>
              <a:ext cx="199959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2" y="17743"/>
                  </a:moveTo>
                  <a:cubicBezTo>
                    <a:pt x="7822" y="13114"/>
                    <a:pt x="8995" y="8486"/>
                    <a:pt x="8995" y="0"/>
                  </a:cubicBezTo>
                  <a:lnTo>
                    <a:pt x="105" y="0"/>
                  </a:lnTo>
                  <a:cubicBezTo>
                    <a:pt x="105" y="1543"/>
                    <a:pt x="69" y="2314"/>
                    <a:pt x="0" y="3857"/>
                  </a:cubicBezTo>
                  <a:lnTo>
                    <a:pt x="3718" y="3857"/>
                  </a:lnTo>
                  <a:cubicBezTo>
                    <a:pt x="3718" y="10800"/>
                    <a:pt x="2544" y="16200"/>
                    <a:pt x="234" y="21600"/>
                  </a:cubicBezTo>
                  <a:lnTo>
                    <a:pt x="21600" y="21600"/>
                  </a:lnTo>
                  <a:cubicBezTo>
                    <a:pt x="21078" y="20057"/>
                    <a:pt x="20617" y="19286"/>
                    <a:pt x="20214" y="17743"/>
                  </a:cubicBezTo>
                  <a:cubicBezTo>
                    <a:pt x="20214" y="17743"/>
                    <a:pt x="5512" y="17743"/>
                    <a:pt x="5512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="" xmlns:a16="http://schemas.microsoft.com/office/drawing/2014/main" id="{ED21730A-784E-1247-9780-7879B072EA04}"/>
                </a:ext>
              </a:extLst>
            </p:cNvPr>
            <p:cNvSpPr/>
            <p:nvPr/>
          </p:nvSpPr>
          <p:spPr>
            <a:xfrm>
              <a:off x="5669713" y="2512155"/>
              <a:ext cx="232662" cy="77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6" y="7698"/>
                  </a:moveTo>
                  <a:lnTo>
                    <a:pt x="4836" y="17599"/>
                  </a:lnTo>
                  <a:cubicBezTo>
                    <a:pt x="4836" y="19042"/>
                    <a:pt x="2987" y="20367"/>
                    <a:pt x="0" y="21600"/>
                  </a:cubicBezTo>
                  <a:lnTo>
                    <a:pt x="9960" y="21600"/>
                  </a:lnTo>
                  <a:cubicBezTo>
                    <a:pt x="12770" y="21600"/>
                    <a:pt x="14938" y="21278"/>
                    <a:pt x="16460" y="20735"/>
                  </a:cubicBezTo>
                  <a:cubicBezTo>
                    <a:pt x="15844" y="20766"/>
                    <a:pt x="15190" y="20719"/>
                    <a:pt x="14496" y="20719"/>
                  </a:cubicBezTo>
                  <a:lnTo>
                    <a:pt x="4536" y="20719"/>
                  </a:lnTo>
                  <a:cubicBezTo>
                    <a:pt x="7522" y="19662"/>
                    <a:pt x="9552" y="18273"/>
                    <a:pt x="9552" y="16830"/>
                  </a:cubicBezTo>
                  <a:lnTo>
                    <a:pt x="9552" y="6929"/>
                  </a:lnTo>
                  <a:cubicBezTo>
                    <a:pt x="9552" y="4063"/>
                    <a:pt x="14265" y="1527"/>
                    <a:pt x="21600" y="0"/>
                  </a:cubicBezTo>
                  <a:cubicBezTo>
                    <a:pt x="11771" y="1325"/>
                    <a:pt x="4836" y="4276"/>
                    <a:pt x="4836" y="7698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="" xmlns:a16="http://schemas.microsoft.com/office/drawing/2014/main" id="{386E4AB6-B046-FA47-BE5F-B18A5ED928FE}"/>
                </a:ext>
              </a:extLst>
            </p:cNvPr>
            <p:cNvSpPr/>
            <p:nvPr/>
          </p:nvSpPr>
          <p:spPr>
            <a:xfrm>
              <a:off x="6139543" y="3114585"/>
              <a:ext cx="237303" cy="17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1" y="17743"/>
                  </a:moveTo>
                  <a:lnTo>
                    <a:pt x="16293" y="17743"/>
                  </a:lnTo>
                  <a:cubicBezTo>
                    <a:pt x="10452" y="17743"/>
                    <a:pt x="7491" y="12343"/>
                    <a:pt x="7491" y="0"/>
                  </a:cubicBezTo>
                  <a:lnTo>
                    <a:pt x="0" y="0"/>
                  </a:lnTo>
                  <a:cubicBezTo>
                    <a:pt x="0" y="1543"/>
                    <a:pt x="27" y="2314"/>
                    <a:pt x="76" y="3857"/>
                  </a:cubicBezTo>
                  <a:lnTo>
                    <a:pt x="3044" y="3857"/>
                  </a:lnTo>
                  <a:cubicBezTo>
                    <a:pt x="3044" y="16200"/>
                    <a:pt x="6005" y="21600"/>
                    <a:pt x="11846" y="21600"/>
                  </a:cubicBezTo>
                  <a:lnTo>
                    <a:pt x="21600" y="21600"/>
                  </a:lnTo>
                  <a:cubicBezTo>
                    <a:pt x="20964" y="20057"/>
                    <a:pt x="20384" y="19286"/>
                    <a:pt x="19861" y="17743"/>
                  </a:cubicBezTo>
                  <a:close/>
                </a:path>
              </a:pathLst>
            </a:custGeom>
            <a:solidFill>
              <a:schemeClr val="accent6"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39DE90C3-A762-D74F-A956-F7FBA3B3D4FB}"/>
                </a:ext>
              </a:extLst>
            </p:cNvPr>
            <p:cNvSpPr/>
            <p:nvPr/>
          </p:nvSpPr>
          <p:spPr>
            <a:xfrm>
              <a:off x="5815741" y="2588251"/>
              <a:ext cx="411481" cy="410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5" y="0"/>
                    <a:pt x="0" y="4845"/>
                    <a:pt x="0" y="10800"/>
                  </a:cubicBezTo>
                  <a:cubicBezTo>
                    <a:pt x="0" y="16755"/>
                    <a:pt x="4845" y="21600"/>
                    <a:pt x="10800" y="21600"/>
                  </a:cubicBezTo>
                  <a:cubicBezTo>
                    <a:pt x="16755" y="21600"/>
                    <a:pt x="21600" y="16755"/>
                    <a:pt x="21600" y="10800"/>
                  </a:cubicBezTo>
                  <a:cubicBezTo>
                    <a:pt x="21600" y="4845"/>
                    <a:pt x="1675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="" xmlns:a16="http://schemas.microsoft.com/office/drawing/2014/main" id="{FA98677E-18DF-414C-9A4F-0C7E9B159D83}"/>
                </a:ext>
              </a:extLst>
            </p:cNvPr>
            <p:cNvSpPr/>
            <p:nvPr/>
          </p:nvSpPr>
          <p:spPr>
            <a:xfrm>
              <a:off x="5898279" y="2670689"/>
              <a:ext cx="246886" cy="24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44" y="21600"/>
                    <a:pt x="0" y="16756"/>
                    <a:pt x="0" y="10800"/>
                  </a:cubicBezTo>
                  <a:cubicBezTo>
                    <a:pt x="0" y="4845"/>
                    <a:pt x="4844" y="0"/>
                    <a:pt x="10800" y="0"/>
                  </a:cubicBezTo>
                  <a:cubicBezTo>
                    <a:pt x="16755" y="0"/>
                    <a:pt x="21600" y="4845"/>
                    <a:pt x="21600" y="10800"/>
                  </a:cubicBezTo>
                  <a:cubicBezTo>
                    <a:pt x="21600" y="16756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1" name="Circle">
              <a:extLst>
                <a:ext uri="{FF2B5EF4-FFF2-40B4-BE49-F238E27FC236}">
                  <a16:creationId xmlns="" xmlns:a16="http://schemas.microsoft.com/office/drawing/2014/main" id="{7F14FA5B-8E88-C744-97E2-6F4963857FF6}"/>
                </a:ext>
              </a:extLst>
            </p:cNvPr>
            <p:cNvSpPr/>
            <p:nvPr/>
          </p:nvSpPr>
          <p:spPr>
            <a:xfrm>
              <a:off x="5980817" y="2753127"/>
              <a:ext cx="82290" cy="82203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57" name="Shape">
            <a:extLst>
              <a:ext uri="{FF2B5EF4-FFF2-40B4-BE49-F238E27FC236}">
                <a16:creationId xmlns="" xmlns:a16="http://schemas.microsoft.com/office/drawing/2014/main" id="{E7F129E8-E960-064D-9227-A5993EF37571}"/>
              </a:ext>
            </a:extLst>
          </p:cNvPr>
          <p:cNvSpPr/>
          <p:nvPr userDrawn="1"/>
        </p:nvSpPr>
        <p:spPr>
          <a:xfrm flipH="1">
            <a:off x="2987482" y="6498967"/>
            <a:ext cx="161126" cy="12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4" h="20879" extrusionOk="0">
                <a:moveTo>
                  <a:pt x="19995" y="863"/>
                </a:moveTo>
                <a:lnTo>
                  <a:pt x="2414" y="11133"/>
                </a:lnTo>
                <a:cubicBezTo>
                  <a:pt x="1106" y="11899"/>
                  <a:pt x="257" y="13363"/>
                  <a:pt x="52" y="14972"/>
                </a:cubicBezTo>
                <a:cubicBezTo>
                  <a:pt x="-76" y="15968"/>
                  <a:pt x="30" y="17016"/>
                  <a:pt x="423" y="17990"/>
                </a:cubicBezTo>
                <a:cubicBezTo>
                  <a:pt x="1450" y="20535"/>
                  <a:pt x="4047" y="21600"/>
                  <a:pt x="6163" y="20362"/>
                </a:cubicBezTo>
                <a:lnTo>
                  <a:pt x="21524" y="11403"/>
                </a:lnTo>
                <a:lnTo>
                  <a:pt x="21524" y="0"/>
                </a:lnTo>
                <a:cubicBezTo>
                  <a:pt x="21524" y="0"/>
                  <a:pt x="19995" y="863"/>
                  <a:pt x="19995" y="86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Shape">
            <a:extLst>
              <a:ext uri="{FF2B5EF4-FFF2-40B4-BE49-F238E27FC236}">
                <a16:creationId xmlns="" xmlns:a16="http://schemas.microsoft.com/office/drawing/2014/main" id="{3A269761-0819-174C-B4B3-972FF6E425C9}"/>
              </a:ext>
            </a:extLst>
          </p:cNvPr>
          <p:cNvSpPr/>
          <p:nvPr userDrawn="1"/>
        </p:nvSpPr>
        <p:spPr>
          <a:xfrm flipH="1">
            <a:off x="2991712" y="6374993"/>
            <a:ext cx="134439" cy="11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0802" extrusionOk="0">
                <a:moveTo>
                  <a:pt x="2908" y="10020"/>
                </a:moveTo>
                <a:cubicBezTo>
                  <a:pt x="1342" y="10867"/>
                  <a:pt x="309" y="12486"/>
                  <a:pt x="63" y="14267"/>
                </a:cubicBezTo>
                <a:cubicBezTo>
                  <a:pt x="-90" y="15368"/>
                  <a:pt x="29" y="16529"/>
                  <a:pt x="499" y="17605"/>
                </a:cubicBezTo>
                <a:cubicBezTo>
                  <a:pt x="1729" y="20425"/>
                  <a:pt x="4837" y="21600"/>
                  <a:pt x="7370" y="20230"/>
                </a:cubicBezTo>
                <a:lnTo>
                  <a:pt x="21510" y="12619"/>
                </a:lnTo>
                <a:lnTo>
                  <a:pt x="21510" y="0"/>
                </a:lnTo>
                <a:cubicBezTo>
                  <a:pt x="21510" y="0"/>
                  <a:pt x="2908" y="10020"/>
                  <a:pt x="2908" y="100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="" xmlns:a16="http://schemas.microsoft.com/office/drawing/2014/main" id="{65D27697-D65E-0D47-BBF3-BE6784413614}"/>
              </a:ext>
            </a:extLst>
          </p:cNvPr>
          <p:cNvSpPr/>
          <p:nvPr userDrawn="1"/>
        </p:nvSpPr>
        <p:spPr>
          <a:xfrm>
            <a:off x="1188831" y="6331453"/>
            <a:ext cx="1801493" cy="335204"/>
          </a:xfrm>
          <a:prstGeom prst="roundRect">
            <a:avLst>
              <a:gd name="adj" fmla="val 11384"/>
            </a:avLst>
          </a:prstGeom>
          <a:noFill/>
          <a:ln w="19050">
            <a:gradFill flip="none" rotWithShape="1"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3B6CA20-7F2E-E64A-B5ED-4A32F875886F}"/>
              </a:ext>
            </a:extLst>
          </p:cNvPr>
          <p:cNvCxnSpPr>
            <a:cxnSpLocks/>
          </p:cNvCxnSpPr>
          <p:nvPr userDrawn="1"/>
        </p:nvCxnSpPr>
        <p:spPr>
          <a:xfrm>
            <a:off x="3239654" y="6332898"/>
            <a:ext cx="7745201" cy="0"/>
          </a:xfrm>
          <a:prstGeom prst="line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B4CB916-C9EE-1442-844F-8401886861CD}"/>
              </a:ext>
            </a:extLst>
          </p:cNvPr>
          <p:cNvSpPr/>
          <p:nvPr userDrawn="1"/>
        </p:nvSpPr>
        <p:spPr>
          <a:xfrm>
            <a:off x="11117553" y="6343098"/>
            <a:ext cx="385003" cy="385003"/>
          </a:xfrm>
          <a:prstGeom prst="rect">
            <a:avLst/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8F2D131D-2889-1F46-BE81-C8AB669FC9E6}"/>
              </a:ext>
            </a:extLst>
          </p:cNvPr>
          <p:cNvGrpSpPr/>
          <p:nvPr userDrawn="1"/>
        </p:nvGrpSpPr>
        <p:grpSpPr>
          <a:xfrm>
            <a:off x="10514436" y="-7472"/>
            <a:ext cx="1681014" cy="1477543"/>
            <a:chOff x="10364301" y="-29743"/>
            <a:chExt cx="1834324" cy="1612296"/>
          </a:xfrm>
        </p:grpSpPr>
        <p:sp>
          <p:nvSpPr>
            <p:cNvPr id="71" name="Shape">
              <a:extLst>
                <a:ext uri="{FF2B5EF4-FFF2-40B4-BE49-F238E27FC236}">
                  <a16:creationId xmlns="" xmlns:a16="http://schemas.microsoft.com/office/drawing/2014/main" id="{90F26F3B-1973-C848-A332-530EB1E8C71F}"/>
                </a:ext>
              </a:extLst>
            </p:cNvPr>
            <p:cNvSpPr/>
            <p:nvPr userDrawn="1"/>
          </p:nvSpPr>
          <p:spPr>
            <a:xfrm flipH="1">
              <a:off x="10364301" y="-29743"/>
              <a:ext cx="1834324" cy="161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>
              <a:gsLst>
                <a:gs pos="21000">
                  <a:schemeClr val="tx2">
                    <a:lumMod val="60000"/>
                    <a:lumOff val="40000"/>
                  </a:schemeClr>
                </a:gs>
                <a:gs pos="78000">
                  <a:schemeClr val="bg1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="" xmlns:a16="http://schemas.microsoft.com/office/drawing/2014/main" id="{C92EFFEA-A57B-6343-B12A-DE1EEAB65FAA}"/>
                </a:ext>
              </a:extLst>
            </p:cNvPr>
            <p:cNvSpPr/>
            <p:nvPr userDrawn="1"/>
          </p:nvSpPr>
          <p:spPr>
            <a:xfrm flipH="1">
              <a:off x="10499098" y="-29743"/>
              <a:ext cx="1699527" cy="1493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322" y="21147"/>
                  </a:moveTo>
                  <a:cubicBezTo>
                    <a:pt x="1247" y="19916"/>
                    <a:pt x="5520" y="20226"/>
                    <a:pt x="5594" y="16733"/>
                  </a:cubicBezTo>
                  <a:cubicBezTo>
                    <a:pt x="5627" y="15140"/>
                    <a:pt x="4038" y="14324"/>
                    <a:pt x="2636" y="14124"/>
                  </a:cubicBezTo>
                  <a:cubicBezTo>
                    <a:pt x="1382" y="13944"/>
                    <a:pt x="342" y="12931"/>
                    <a:pt x="0" y="11572"/>
                  </a:cubicBezTo>
                  <a:lnTo>
                    <a:pt x="0" y="21600"/>
                  </a:lnTo>
                  <a:cubicBezTo>
                    <a:pt x="96" y="21452"/>
                    <a:pt x="205" y="21302"/>
                    <a:pt x="322" y="21147"/>
                  </a:cubicBezTo>
                  <a:moveTo>
                    <a:pt x="12005" y="10987"/>
                  </a:moveTo>
                  <a:cubicBezTo>
                    <a:pt x="10151" y="8812"/>
                    <a:pt x="10454" y="6386"/>
                    <a:pt x="11593" y="5583"/>
                  </a:cubicBezTo>
                  <a:cubicBezTo>
                    <a:pt x="12690" y="4809"/>
                    <a:pt x="15630" y="4805"/>
                    <a:pt x="18815" y="4867"/>
                  </a:cubicBezTo>
                  <a:cubicBezTo>
                    <a:pt x="21361" y="4917"/>
                    <a:pt x="21600" y="1910"/>
                    <a:pt x="21496" y="0"/>
                  </a:cubicBezTo>
                  <a:lnTo>
                    <a:pt x="0" y="0"/>
                  </a:lnTo>
                  <a:lnTo>
                    <a:pt x="0" y="9863"/>
                  </a:lnTo>
                  <a:cubicBezTo>
                    <a:pt x="207" y="9215"/>
                    <a:pt x="670" y="8786"/>
                    <a:pt x="1230" y="8522"/>
                  </a:cubicBezTo>
                  <a:cubicBezTo>
                    <a:pt x="2773" y="7795"/>
                    <a:pt x="4549" y="8590"/>
                    <a:pt x="5299" y="10291"/>
                  </a:cubicBezTo>
                  <a:cubicBezTo>
                    <a:pt x="6023" y="11930"/>
                    <a:pt x="7325" y="14354"/>
                    <a:pt x="9156" y="15717"/>
                  </a:cubicBezTo>
                  <a:cubicBezTo>
                    <a:pt x="9717" y="16135"/>
                    <a:pt x="10246" y="16314"/>
                    <a:pt x="10721" y="16314"/>
                  </a:cubicBezTo>
                  <a:cubicBezTo>
                    <a:pt x="12741" y="16314"/>
                    <a:pt x="13773" y="13061"/>
                    <a:pt x="12005" y="10987"/>
                  </a:cubicBezTo>
                </a:path>
              </a:pathLst>
            </a:custGeom>
            <a:gradFill flip="none" rotWithShape="1">
              <a:gsLst>
                <a:gs pos="25000">
                  <a:schemeClr val="accent3"/>
                </a:gs>
                <a:gs pos="55000">
                  <a:schemeClr val="accent4"/>
                </a:gs>
              </a:gsLst>
              <a:lin ang="2700000" scaled="1"/>
              <a:tileRect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="" xmlns:a16="http://schemas.microsoft.com/office/drawing/2014/main" id="{4542CF57-630E-C34B-A005-608E0F3F1433}"/>
                </a:ext>
              </a:extLst>
            </p:cNvPr>
            <p:cNvSpPr/>
            <p:nvPr userDrawn="1"/>
          </p:nvSpPr>
          <p:spPr>
            <a:xfrm flipH="1">
              <a:off x="11757808" y="1055732"/>
              <a:ext cx="440817" cy="408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208" y="11652"/>
                  </a:moveTo>
                  <a:cubicBezTo>
                    <a:pt x="756" y="12221"/>
                    <a:pt x="309" y="12769"/>
                    <a:pt x="0" y="13311"/>
                  </a:cubicBezTo>
                  <a:lnTo>
                    <a:pt x="0" y="21600"/>
                  </a:lnTo>
                  <a:cubicBezTo>
                    <a:pt x="309" y="21058"/>
                    <a:pt x="756" y="20511"/>
                    <a:pt x="1208" y="19942"/>
                  </a:cubicBezTo>
                  <a:cubicBezTo>
                    <a:pt x="4784" y="15441"/>
                    <a:pt x="21284" y="16577"/>
                    <a:pt x="21568" y="3801"/>
                  </a:cubicBezTo>
                  <a:cubicBezTo>
                    <a:pt x="21600" y="2364"/>
                    <a:pt x="21258" y="1100"/>
                    <a:pt x="20632" y="0"/>
                  </a:cubicBezTo>
                  <a:cubicBezTo>
                    <a:pt x="17037" y="8081"/>
                    <a:pt x="4298" y="7763"/>
                    <a:pt x="1208" y="11652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="" xmlns:a16="http://schemas.microsoft.com/office/drawing/2014/main" id="{A07F44F9-0497-8A46-B9E6-A6650DD2FDC8}"/>
                </a:ext>
              </a:extLst>
            </p:cNvPr>
            <p:cNvSpPr/>
            <p:nvPr userDrawn="1"/>
          </p:nvSpPr>
          <p:spPr>
            <a:xfrm flipH="1">
              <a:off x="11180287" y="383621"/>
              <a:ext cx="1018338" cy="71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0684" extrusionOk="0">
                  <a:moveTo>
                    <a:pt x="17370" y="16144"/>
                  </a:moveTo>
                  <a:cubicBezTo>
                    <a:pt x="16599" y="16144"/>
                    <a:pt x="15739" y="15784"/>
                    <a:pt x="14829" y="14948"/>
                  </a:cubicBezTo>
                  <a:cubicBezTo>
                    <a:pt x="11858" y="12218"/>
                    <a:pt x="9744" y="7365"/>
                    <a:pt x="8570" y="4081"/>
                  </a:cubicBezTo>
                  <a:cubicBezTo>
                    <a:pt x="7353" y="676"/>
                    <a:pt x="4485" y="-916"/>
                    <a:pt x="1981" y="539"/>
                  </a:cubicBezTo>
                  <a:cubicBezTo>
                    <a:pt x="1072" y="1068"/>
                    <a:pt x="325" y="1928"/>
                    <a:pt x="0" y="3224"/>
                  </a:cubicBezTo>
                  <a:lnTo>
                    <a:pt x="0" y="6647"/>
                  </a:lnTo>
                  <a:cubicBezTo>
                    <a:pt x="0" y="6862"/>
                    <a:pt x="80" y="7072"/>
                    <a:pt x="138" y="7277"/>
                  </a:cubicBezTo>
                  <a:cubicBezTo>
                    <a:pt x="521" y="6248"/>
                    <a:pt x="1183" y="5538"/>
                    <a:pt x="1974" y="5079"/>
                  </a:cubicBezTo>
                  <a:cubicBezTo>
                    <a:pt x="4477" y="3624"/>
                    <a:pt x="7357" y="5215"/>
                    <a:pt x="8574" y="8621"/>
                  </a:cubicBezTo>
                  <a:cubicBezTo>
                    <a:pt x="9748" y="11904"/>
                    <a:pt x="11860" y="16758"/>
                    <a:pt x="14831" y="19487"/>
                  </a:cubicBezTo>
                  <a:cubicBezTo>
                    <a:pt x="15741" y="20324"/>
                    <a:pt x="16600" y="20684"/>
                    <a:pt x="17371" y="20684"/>
                  </a:cubicBezTo>
                  <a:cubicBezTo>
                    <a:pt x="20003" y="20684"/>
                    <a:pt x="21600" y="16484"/>
                    <a:pt x="20643" y="12679"/>
                  </a:cubicBezTo>
                  <a:cubicBezTo>
                    <a:pt x="20125" y="14671"/>
                    <a:pt x="18929" y="16144"/>
                    <a:pt x="17370" y="16144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="" xmlns:a16="http://schemas.microsoft.com/office/drawing/2014/main" id="{4B0EB9AE-C0F6-1D4F-888B-50A46B7B9AD2}"/>
                </a:ext>
              </a:extLst>
            </p:cNvPr>
            <p:cNvSpPr/>
            <p:nvPr userDrawn="1"/>
          </p:nvSpPr>
          <p:spPr>
            <a:xfrm flipH="1">
              <a:off x="10502092" y="-29743"/>
              <a:ext cx="856166" cy="45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5" h="21600" extrusionOk="0">
                  <a:moveTo>
                    <a:pt x="20710" y="0"/>
                  </a:moveTo>
                  <a:cubicBezTo>
                    <a:pt x="20226" y="4608"/>
                    <a:pt x="18907" y="8571"/>
                    <a:pt x="15734" y="8467"/>
                  </a:cubicBezTo>
                  <a:cubicBezTo>
                    <a:pt x="9577" y="8265"/>
                    <a:pt x="3892" y="8274"/>
                    <a:pt x="1771" y="10795"/>
                  </a:cubicBezTo>
                  <a:cubicBezTo>
                    <a:pt x="269" y="12580"/>
                    <a:pt x="-481" y="16828"/>
                    <a:pt x="334" y="21600"/>
                  </a:cubicBezTo>
                  <a:cubicBezTo>
                    <a:pt x="639" y="20119"/>
                    <a:pt x="1138" y="18929"/>
                    <a:pt x="1771" y="18178"/>
                  </a:cubicBezTo>
                  <a:cubicBezTo>
                    <a:pt x="3892" y="15657"/>
                    <a:pt x="9577" y="15650"/>
                    <a:pt x="15734" y="15852"/>
                  </a:cubicBezTo>
                  <a:cubicBezTo>
                    <a:pt x="20658" y="16013"/>
                    <a:pt x="21119" y="6243"/>
                    <a:pt x="20918" y="0"/>
                  </a:cubicBezTo>
                  <a:cubicBezTo>
                    <a:pt x="20918" y="0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="" xmlns:a16="http://schemas.microsoft.com/office/drawing/2014/main" id="{A8D197BF-E6DF-104E-B8C3-F2999E807D6D}"/>
                </a:ext>
              </a:extLst>
            </p:cNvPr>
            <p:cNvSpPr/>
            <p:nvPr userDrawn="1"/>
          </p:nvSpPr>
          <p:spPr>
            <a:xfrm flipH="1">
              <a:off x="11178828" y="348911"/>
              <a:ext cx="1019797" cy="75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727" extrusionOk="0">
                  <a:moveTo>
                    <a:pt x="17258" y="15395"/>
                  </a:moveTo>
                  <a:cubicBezTo>
                    <a:pt x="16493" y="15395"/>
                    <a:pt x="15640" y="15051"/>
                    <a:pt x="14737" y="14254"/>
                  </a:cubicBezTo>
                  <a:cubicBezTo>
                    <a:pt x="11791" y="11651"/>
                    <a:pt x="9694" y="7023"/>
                    <a:pt x="8530" y="3892"/>
                  </a:cubicBezTo>
                  <a:cubicBezTo>
                    <a:pt x="7322" y="645"/>
                    <a:pt x="4463" y="-873"/>
                    <a:pt x="1980" y="514"/>
                  </a:cubicBezTo>
                  <a:cubicBezTo>
                    <a:pt x="1078" y="1019"/>
                    <a:pt x="333" y="1839"/>
                    <a:pt x="0" y="3075"/>
                  </a:cubicBezTo>
                  <a:lnTo>
                    <a:pt x="0" y="4078"/>
                  </a:lnTo>
                  <a:cubicBezTo>
                    <a:pt x="322" y="2842"/>
                    <a:pt x="1063" y="2022"/>
                    <a:pt x="1965" y="1518"/>
                  </a:cubicBezTo>
                  <a:cubicBezTo>
                    <a:pt x="4448" y="130"/>
                    <a:pt x="7292" y="1648"/>
                    <a:pt x="8500" y="4895"/>
                  </a:cubicBezTo>
                  <a:cubicBezTo>
                    <a:pt x="9664" y="8026"/>
                    <a:pt x="11761" y="12655"/>
                    <a:pt x="14707" y="15257"/>
                  </a:cubicBezTo>
                  <a:cubicBezTo>
                    <a:pt x="15610" y="16055"/>
                    <a:pt x="16463" y="16398"/>
                    <a:pt x="17228" y="16398"/>
                  </a:cubicBezTo>
                  <a:cubicBezTo>
                    <a:pt x="18774" y="16398"/>
                    <a:pt x="19960" y="14993"/>
                    <a:pt x="20473" y="13094"/>
                  </a:cubicBezTo>
                  <a:cubicBezTo>
                    <a:pt x="21421" y="16715"/>
                    <a:pt x="19845" y="20711"/>
                    <a:pt x="17244" y="20727"/>
                  </a:cubicBezTo>
                  <a:cubicBezTo>
                    <a:pt x="17249" y="20727"/>
                    <a:pt x="17253" y="20727"/>
                    <a:pt x="17258" y="20727"/>
                  </a:cubicBezTo>
                  <a:cubicBezTo>
                    <a:pt x="19992" y="20727"/>
                    <a:pt x="21600" y="16335"/>
                    <a:pt x="20351" y="12582"/>
                  </a:cubicBezTo>
                  <a:cubicBezTo>
                    <a:pt x="19777" y="14227"/>
                    <a:pt x="18667" y="15395"/>
                    <a:pt x="17258" y="15395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="" xmlns:a16="http://schemas.microsoft.com/office/drawing/2014/main" id="{28178E11-54F7-0E40-BD1E-CBE6C0E97EAC}"/>
                </a:ext>
              </a:extLst>
            </p:cNvPr>
            <p:cNvSpPr/>
            <p:nvPr userDrawn="1"/>
          </p:nvSpPr>
          <p:spPr>
            <a:xfrm flipH="1">
              <a:off x="11756705" y="1039954"/>
              <a:ext cx="441920" cy="4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240" y="10179"/>
                  </a:moveTo>
                  <a:cubicBezTo>
                    <a:pt x="790" y="10726"/>
                    <a:pt x="370" y="11253"/>
                    <a:pt x="0" y="11775"/>
                  </a:cubicBezTo>
                  <a:lnTo>
                    <a:pt x="0" y="13623"/>
                  </a:lnTo>
                  <a:cubicBezTo>
                    <a:pt x="308" y="13102"/>
                    <a:pt x="754" y="12575"/>
                    <a:pt x="1205" y="12028"/>
                  </a:cubicBezTo>
                  <a:cubicBezTo>
                    <a:pt x="4286" y="8285"/>
                    <a:pt x="16988" y="8591"/>
                    <a:pt x="20572" y="815"/>
                  </a:cubicBezTo>
                  <a:cubicBezTo>
                    <a:pt x="21197" y="1873"/>
                    <a:pt x="21538" y="3089"/>
                    <a:pt x="21506" y="4472"/>
                  </a:cubicBezTo>
                  <a:cubicBezTo>
                    <a:pt x="21223" y="16767"/>
                    <a:pt x="4771" y="15673"/>
                    <a:pt x="1205" y="20004"/>
                  </a:cubicBezTo>
                  <a:cubicBezTo>
                    <a:pt x="754" y="20552"/>
                    <a:pt x="308" y="21079"/>
                    <a:pt x="0" y="21600"/>
                  </a:cubicBezTo>
                  <a:cubicBezTo>
                    <a:pt x="370" y="21079"/>
                    <a:pt x="790" y="20552"/>
                    <a:pt x="1240" y="20004"/>
                  </a:cubicBezTo>
                  <a:cubicBezTo>
                    <a:pt x="4807" y="15673"/>
                    <a:pt x="21276" y="16767"/>
                    <a:pt x="21560" y="4472"/>
                  </a:cubicBezTo>
                  <a:cubicBezTo>
                    <a:pt x="21600" y="2720"/>
                    <a:pt x="21029" y="1235"/>
                    <a:pt x="20060" y="0"/>
                  </a:cubicBezTo>
                  <a:cubicBezTo>
                    <a:pt x="15871" y="6723"/>
                    <a:pt x="4178" y="6611"/>
                    <a:pt x="1240" y="10179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="" xmlns:a16="http://schemas.microsoft.com/office/drawing/2014/main" id="{0C674C1F-754D-CB40-8856-46E340AB0DA4}"/>
                </a:ext>
              </a:extLst>
            </p:cNvPr>
            <p:cNvSpPr/>
            <p:nvPr userDrawn="1"/>
          </p:nvSpPr>
          <p:spPr>
            <a:xfrm flipH="1">
              <a:off x="10498924" y="-29743"/>
              <a:ext cx="856174" cy="34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600" extrusionOk="0">
                  <a:moveTo>
                    <a:pt x="20894" y="0"/>
                  </a:moveTo>
                  <a:cubicBezTo>
                    <a:pt x="20259" y="4872"/>
                    <a:pt x="18874" y="8976"/>
                    <a:pt x="16051" y="8857"/>
                  </a:cubicBezTo>
                  <a:cubicBezTo>
                    <a:pt x="9771" y="8592"/>
                    <a:pt x="3971" y="8604"/>
                    <a:pt x="1807" y="11909"/>
                  </a:cubicBezTo>
                  <a:cubicBezTo>
                    <a:pt x="654" y="13671"/>
                    <a:pt x="-65" y="17262"/>
                    <a:pt x="5" y="21600"/>
                  </a:cubicBezTo>
                  <a:cubicBezTo>
                    <a:pt x="170" y="18285"/>
                    <a:pt x="823" y="15601"/>
                    <a:pt x="1770" y="14154"/>
                  </a:cubicBezTo>
                  <a:cubicBezTo>
                    <a:pt x="3934" y="10849"/>
                    <a:pt x="9734" y="10837"/>
                    <a:pt x="16014" y="11101"/>
                  </a:cubicBezTo>
                  <a:cubicBezTo>
                    <a:pt x="19251" y="11238"/>
                    <a:pt x="20597" y="6041"/>
                    <a:pt x="21090" y="0"/>
                  </a:cubicBezTo>
                  <a:lnTo>
                    <a:pt x="21302" y="0"/>
                  </a:lnTo>
                  <a:cubicBezTo>
                    <a:pt x="21498" y="7794"/>
                    <a:pt x="21080" y="19787"/>
                    <a:pt x="16704" y="20732"/>
                  </a:cubicBezTo>
                  <a:cubicBezTo>
                    <a:pt x="21115" y="19844"/>
                    <a:pt x="21535" y="7795"/>
                    <a:pt x="21339" y="0"/>
                  </a:cubicBezTo>
                  <a:cubicBezTo>
                    <a:pt x="21339" y="0"/>
                    <a:pt x="20894" y="0"/>
                    <a:pt x="20894" y="0"/>
                  </a:cubicBezTo>
                  <a:close/>
                </a:path>
              </a:pathLst>
            </a:custGeom>
            <a:gradFill>
              <a:gsLst>
                <a:gs pos="24000">
                  <a:schemeClr val="accent3"/>
                </a:gs>
                <a:gs pos="100000">
                  <a:schemeClr val="accent4"/>
                </a:gs>
              </a:gsLst>
              <a:lin ang="27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79" name="Shape">
            <a:extLst>
              <a:ext uri="{FF2B5EF4-FFF2-40B4-BE49-F238E27FC236}">
                <a16:creationId xmlns="" xmlns:a16="http://schemas.microsoft.com/office/drawing/2014/main" id="{45248754-5F43-8D48-A28B-0E813E0249BF}"/>
              </a:ext>
            </a:extLst>
          </p:cNvPr>
          <p:cNvSpPr/>
          <p:nvPr userDrawn="1"/>
        </p:nvSpPr>
        <p:spPr>
          <a:xfrm flipH="1">
            <a:off x="8109876" y="-846"/>
            <a:ext cx="1121148" cy="544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" y="0"/>
                </a:moveTo>
                <a:cubicBezTo>
                  <a:pt x="10" y="0"/>
                  <a:pt x="0" y="20"/>
                  <a:pt x="0" y="20"/>
                </a:cubicBezTo>
                <a:cubicBezTo>
                  <a:pt x="7" y="484"/>
                  <a:pt x="19" y="951"/>
                  <a:pt x="40" y="1416"/>
                </a:cubicBezTo>
                <a:lnTo>
                  <a:pt x="728" y="0"/>
                </a:lnTo>
                <a:lnTo>
                  <a:pt x="10" y="0"/>
                </a:lnTo>
                <a:close/>
                <a:moveTo>
                  <a:pt x="1158" y="0"/>
                </a:moveTo>
                <a:cubicBezTo>
                  <a:pt x="1158" y="0"/>
                  <a:pt x="122" y="2131"/>
                  <a:pt x="122" y="2131"/>
                </a:cubicBezTo>
                <a:cubicBezTo>
                  <a:pt x="147" y="2559"/>
                  <a:pt x="179" y="2989"/>
                  <a:pt x="217" y="3414"/>
                </a:cubicBezTo>
                <a:lnTo>
                  <a:pt x="1877" y="0"/>
                </a:lnTo>
                <a:lnTo>
                  <a:pt x="1158" y="0"/>
                </a:lnTo>
                <a:close/>
                <a:moveTo>
                  <a:pt x="2263" y="0"/>
                </a:moveTo>
                <a:cubicBezTo>
                  <a:pt x="2263" y="0"/>
                  <a:pt x="243" y="4153"/>
                  <a:pt x="243" y="4153"/>
                </a:cubicBezTo>
                <a:cubicBezTo>
                  <a:pt x="286" y="4552"/>
                  <a:pt x="333" y="4947"/>
                  <a:pt x="386" y="5338"/>
                </a:cubicBezTo>
                <a:lnTo>
                  <a:pt x="2982" y="0"/>
                </a:lnTo>
                <a:lnTo>
                  <a:pt x="2263" y="0"/>
                </a:lnTo>
                <a:close/>
                <a:moveTo>
                  <a:pt x="3382" y="0"/>
                </a:moveTo>
                <a:cubicBezTo>
                  <a:pt x="3382" y="0"/>
                  <a:pt x="487" y="5952"/>
                  <a:pt x="487" y="5952"/>
                </a:cubicBezTo>
                <a:cubicBezTo>
                  <a:pt x="543" y="6323"/>
                  <a:pt x="604" y="6689"/>
                  <a:pt x="670" y="7055"/>
                </a:cubicBezTo>
                <a:lnTo>
                  <a:pt x="4101" y="0"/>
                </a:lnTo>
                <a:lnTo>
                  <a:pt x="3382" y="0"/>
                </a:lnTo>
                <a:close/>
                <a:moveTo>
                  <a:pt x="4567" y="0"/>
                </a:moveTo>
                <a:cubicBezTo>
                  <a:pt x="4567" y="0"/>
                  <a:pt x="791" y="7763"/>
                  <a:pt x="791" y="7763"/>
                </a:cubicBezTo>
                <a:cubicBezTo>
                  <a:pt x="860" y="8108"/>
                  <a:pt x="932" y="8451"/>
                  <a:pt x="1010" y="8792"/>
                </a:cubicBezTo>
                <a:lnTo>
                  <a:pt x="5286" y="0"/>
                </a:lnTo>
                <a:lnTo>
                  <a:pt x="4567" y="0"/>
                </a:lnTo>
                <a:close/>
                <a:moveTo>
                  <a:pt x="5693" y="0"/>
                </a:moveTo>
                <a:cubicBezTo>
                  <a:pt x="5693" y="0"/>
                  <a:pt x="1156" y="9328"/>
                  <a:pt x="1156" y="9328"/>
                </a:cubicBezTo>
                <a:cubicBezTo>
                  <a:pt x="1236" y="9653"/>
                  <a:pt x="1318" y="9972"/>
                  <a:pt x="1406" y="10290"/>
                </a:cubicBezTo>
                <a:lnTo>
                  <a:pt x="6412" y="0"/>
                </a:lnTo>
                <a:lnTo>
                  <a:pt x="5693" y="0"/>
                </a:lnTo>
                <a:close/>
                <a:moveTo>
                  <a:pt x="6859" y="0"/>
                </a:moveTo>
                <a:cubicBezTo>
                  <a:pt x="6859" y="0"/>
                  <a:pt x="1583" y="10849"/>
                  <a:pt x="1583" y="10849"/>
                </a:cubicBezTo>
                <a:cubicBezTo>
                  <a:pt x="1673" y="11154"/>
                  <a:pt x="1765" y="11454"/>
                  <a:pt x="1862" y="11752"/>
                </a:cubicBezTo>
                <a:lnTo>
                  <a:pt x="7580" y="0"/>
                </a:lnTo>
                <a:lnTo>
                  <a:pt x="6859" y="0"/>
                </a:lnTo>
                <a:close/>
                <a:moveTo>
                  <a:pt x="7954" y="0"/>
                </a:moveTo>
                <a:cubicBezTo>
                  <a:pt x="7954" y="0"/>
                  <a:pt x="2009" y="12226"/>
                  <a:pt x="2009" y="12226"/>
                </a:cubicBezTo>
                <a:cubicBezTo>
                  <a:pt x="2107" y="12511"/>
                  <a:pt x="2210" y="12792"/>
                  <a:pt x="2317" y="13070"/>
                </a:cubicBezTo>
                <a:lnTo>
                  <a:pt x="8673" y="0"/>
                </a:lnTo>
                <a:lnTo>
                  <a:pt x="7954" y="0"/>
                </a:lnTo>
                <a:close/>
                <a:moveTo>
                  <a:pt x="9067" y="0"/>
                </a:moveTo>
                <a:cubicBezTo>
                  <a:pt x="9067" y="0"/>
                  <a:pt x="2496" y="13512"/>
                  <a:pt x="2496" y="13512"/>
                </a:cubicBezTo>
                <a:cubicBezTo>
                  <a:pt x="2603" y="13781"/>
                  <a:pt x="2715" y="14043"/>
                  <a:pt x="2830" y="14302"/>
                </a:cubicBezTo>
                <a:lnTo>
                  <a:pt x="9786" y="0"/>
                </a:lnTo>
                <a:lnTo>
                  <a:pt x="9067" y="0"/>
                </a:lnTo>
                <a:close/>
                <a:moveTo>
                  <a:pt x="10140" y="0"/>
                </a:moveTo>
                <a:cubicBezTo>
                  <a:pt x="10140" y="0"/>
                  <a:pt x="2982" y="14717"/>
                  <a:pt x="2982" y="14717"/>
                </a:cubicBezTo>
                <a:cubicBezTo>
                  <a:pt x="3041" y="14845"/>
                  <a:pt x="3101" y="14968"/>
                  <a:pt x="3161" y="15092"/>
                </a:cubicBezTo>
                <a:cubicBezTo>
                  <a:pt x="3221" y="15214"/>
                  <a:pt x="3281" y="15337"/>
                  <a:pt x="3342" y="15456"/>
                </a:cubicBezTo>
                <a:lnTo>
                  <a:pt x="10859" y="0"/>
                </a:lnTo>
                <a:lnTo>
                  <a:pt x="10140" y="0"/>
                </a:lnTo>
                <a:close/>
                <a:moveTo>
                  <a:pt x="11315" y="0"/>
                </a:moveTo>
                <a:cubicBezTo>
                  <a:pt x="11315" y="0"/>
                  <a:pt x="3591" y="15882"/>
                  <a:pt x="3591" y="15882"/>
                </a:cubicBezTo>
                <a:cubicBezTo>
                  <a:pt x="3718" y="16118"/>
                  <a:pt x="3846" y="16345"/>
                  <a:pt x="3977" y="16567"/>
                </a:cubicBezTo>
                <a:lnTo>
                  <a:pt x="12034" y="0"/>
                </a:lnTo>
                <a:lnTo>
                  <a:pt x="11315" y="0"/>
                </a:lnTo>
                <a:close/>
                <a:moveTo>
                  <a:pt x="12428" y="0"/>
                </a:moveTo>
                <a:cubicBezTo>
                  <a:pt x="12428" y="0"/>
                  <a:pt x="4200" y="16919"/>
                  <a:pt x="4200" y="16919"/>
                </a:cubicBezTo>
                <a:cubicBezTo>
                  <a:pt x="4335" y="17135"/>
                  <a:pt x="4472" y="17346"/>
                  <a:pt x="4613" y="17548"/>
                </a:cubicBezTo>
                <a:lnTo>
                  <a:pt x="13149" y="0"/>
                </a:lnTo>
                <a:lnTo>
                  <a:pt x="12428" y="0"/>
                </a:lnTo>
                <a:close/>
                <a:moveTo>
                  <a:pt x="13484" y="0"/>
                </a:moveTo>
                <a:cubicBezTo>
                  <a:pt x="13484" y="0"/>
                  <a:pt x="4808" y="17838"/>
                  <a:pt x="4808" y="17838"/>
                </a:cubicBezTo>
                <a:cubicBezTo>
                  <a:pt x="4953" y="18039"/>
                  <a:pt x="5100" y="18229"/>
                  <a:pt x="5248" y="18413"/>
                </a:cubicBezTo>
                <a:lnTo>
                  <a:pt x="14203" y="0"/>
                </a:lnTo>
                <a:lnTo>
                  <a:pt x="13484" y="0"/>
                </a:lnTo>
                <a:close/>
                <a:moveTo>
                  <a:pt x="14576" y="0"/>
                </a:moveTo>
                <a:cubicBezTo>
                  <a:pt x="14576" y="0"/>
                  <a:pt x="5478" y="18706"/>
                  <a:pt x="5478" y="18706"/>
                </a:cubicBezTo>
                <a:cubicBezTo>
                  <a:pt x="5632" y="18887"/>
                  <a:pt x="5788" y="19058"/>
                  <a:pt x="5946" y="19222"/>
                </a:cubicBezTo>
                <a:lnTo>
                  <a:pt x="15295" y="0"/>
                </a:lnTo>
                <a:lnTo>
                  <a:pt x="14576" y="0"/>
                </a:lnTo>
                <a:close/>
                <a:moveTo>
                  <a:pt x="15759" y="0"/>
                </a:moveTo>
                <a:cubicBezTo>
                  <a:pt x="15759" y="0"/>
                  <a:pt x="6269" y="19512"/>
                  <a:pt x="6269" y="19512"/>
                </a:cubicBezTo>
                <a:cubicBezTo>
                  <a:pt x="6434" y="19670"/>
                  <a:pt x="6601" y="19820"/>
                  <a:pt x="6769" y="19961"/>
                </a:cubicBezTo>
                <a:lnTo>
                  <a:pt x="16480" y="0"/>
                </a:lnTo>
                <a:lnTo>
                  <a:pt x="15759" y="0"/>
                </a:lnTo>
                <a:close/>
                <a:moveTo>
                  <a:pt x="16818" y="0"/>
                </a:moveTo>
                <a:cubicBezTo>
                  <a:pt x="16818" y="0"/>
                  <a:pt x="7000" y="20188"/>
                  <a:pt x="7000" y="20188"/>
                </a:cubicBezTo>
                <a:cubicBezTo>
                  <a:pt x="7176" y="20325"/>
                  <a:pt x="7354" y="20448"/>
                  <a:pt x="7534" y="20564"/>
                </a:cubicBezTo>
                <a:lnTo>
                  <a:pt x="17537" y="0"/>
                </a:lnTo>
                <a:lnTo>
                  <a:pt x="16818" y="0"/>
                </a:lnTo>
                <a:close/>
                <a:moveTo>
                  <a:pt x="17944" y="0"/>
                </a:moveTo>
                <a:cubicBezTo>
                  <a:pt x="17944" y="0"/>
                  <a:pt x="7852" y="20751"/>
                  <a:pt x="7852" y="20751"/>
                </a:cubicBezTo>
                <a:cubicBezTo>
                  <a:pt x="8042" y="20862"/>
                  <a:pt x="8232" y="20964"/>
                  <a:pt x="8424" y="21052"/>
                </a:cubicBezTo>
                <a:lnTo>
                  <a:pt x="18663" y="0"/>
                </a:lnTo>
                <a:lnTo>
                  <a:pt x="17944" y="0"/>
                </a:lnTo>
                <a:close/>
                <a:moveTo>
                  <a:pt x="19070" y="0"/>
                </a:moveTo>
                <a:cubicBezTo>
                  <a:pt x="19070" y="0"/>
                  <a:pt x="8765" y="21189"/>
                  <a:pt x="8765" y="21189"/>
                </a:cubicBezTo>
                <a:cubicBezTo>
                  <a:pt x="8970" y="21273"/>
                  <a:pt x="9177" y="21344"/>
                  <a:pt x="9383" y="21401"/>
                </a:cubicBezTo>
                <a:lnTo>
                  <a:pt x="19789" y="0"/>
                </a:lnTo>
                <a:lnTo>
                  <a:pt x="19070" y="0"/>
                </a:lnTo>
                <a:close/>
                <a:moveTo>
                  <a:pt x="20192" y="0"/>
                </a:moveTo>
                <a:cubicBezTo>
                  <a:pt x="20192" y="0"/>
                  <a:pt x="9739" y="21490"/>
                  <a:pt x="9739" y="21490"/>
                </a:cubicBezTo>
                <a:cubicBezTo>
                  <a:pt x="9962" y="21536"/>
                  <a:pt x="10187" y="21570"/>
                  <a:pt x="10412" y="21588"/>
                </a:cubicBezTo>
                <a:lnTo>
                  <a:pt x="20911" y="0"/>
                </a:lnTo>
                <a:lnTo>
                  <a:pt x="20192" y="0"/>
                </a:lnTo>
                <a:close/>
                <a:moveTo>
                  <a:pt x="21280" y="0"/>
                </a:moveTo>
                <a:cubicBezTo>
                  <a:pt x="21280" y="0"/>
                  <a:pt x="10773" y="21600"/>
                  <a:pt x="10773" y="21600"/>
                </a:cubicBezTo>
                <a:cubicBezTo>
                  <a:pt x="11022" y="21600"/>
                  <a:pt x="11270" y="21589"/>
                  <a:pt x="11517" y="21553"/>
                </a:cubicBezTo>
                <a:lnTo>
                  <a:pt x="21581" y="860"/>
                </a:lnTo>
                <a:cubicBezTo>
                  <a:pt x="21590" y="574"/>
                  <a:pt x="21596" y="288"/>
                  <a:pt x="21600" y="0"/>
                </a:cubicBezTo>
                <a:lnTo>
                  <a:pt x="21280" y="0"/>
                </a:lnTo>
                <a:close/>
                <a:moveTo>
                  <a:pt x="21545" y="1877"/>
                </a:moveTo>
                <a:lnTo>
                  <a:pt x="12052" y="21397"/>
                </a:lnTo>
                <a:cubicBezTo>
                  <a:pt x="12336" y="21329"/>
                  <a:pt x="12621" y="21237"/>
                  <a:pt x="12904" y="21123"/>
                </a:cubicBezTo>
                <a:lnTo>
                  <a:pt x="21414" y="3629"/>
                </a:lnTo>
                <a:cubicBezTo>
                  <a:pt x="21469" y="3049"/>
                  <a:pt x="21512" y="2463"/>
                  <a:pt x="21545" y="1877"/>
                </a:cubicBezTo>
                <a:close/>
                <a:moveTo>
                  <a:pt x="21294" y="4756"/>
                </a:moveTo>
                <a:lnTo>
                  <a:pt x="13391" y="21006"/>
                </a:lnTo>
                <a:cubicBezTo>
                  <a:pt x="13737" y="20832"/>
                  <a:pt x="14078" y="20622"/>
                  <a:pt x="14416" y="20376"/>
                </a:cubicBezTo>
                <a:lnTo>
                  <a:pt x="20986" y="6868"/>
                </a:lnTo>
                <a:cubicBezTo>
                  <a:pt x="21106" y="6172"/>
                  <a:pt x="21209" y="5468"/>
                  <a:pt x="21294" y="4756"/>
                </a:cubicBezTo>
                <a:close/>
                <a:moveTo>
                  <a:pt x="20733" y="8260"/>
                </a:moveTo>
                <a:lnTo>
                  <a:pt x="15156" y="19727"/>
                </a:lnTo>
                <a:cubicBezTo>
                  <a:pt x="15694" y="19244"/>
                  <a:pt x="16216" y="18667"/>
                  <a:pt x="16717" y="17994"/>
                </a:cubicBezTo>
                <a:lnTo>
                  <a:pt x="19888" y="11475"/>
                </a:lnTo>
                <a:cubicBezTo>
                  <a:pt x="20215" y="10442"/>
                  <a:pt x="20498" y="9367"/>
                  <a:pt x="20733" y="826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Shape">
            <a:extLst>
              <a:ext uri="{FF2B5EF4-FFF2-40B4-BE49-F238E27FC236}">
                <a16:creationId xmlns="" xmlns:a16="http://schemas.microsoft.com/office/drawing/2014/main" id="{52679709-00BD-5B46-B080-85A5A7D1E115}"/>
              </a:ext>
            </a:extLst>
          </p:cNvPr>
          <p:cNvSpPr/>
          <p:nvPr userDrawn="1"/>
        </p:nvSpPr>
        <p:spPr>
          <a:xfrm flipH="1">
            <a:off x="9400327" y="-846"/>
            <a:ext cx="832074" cy="17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7" y="126"/>
                  <a:pt x="52" y="258"/>
                  <a:pt x="79" y="383"/>
                </a:cubicBezTo>
                <a:lnTo>
                  <a:pt x="159" y="0"/>
                </a:lnTo>
                <a:lnTo>
                  <a:pt x="0" y="0"/>
                </a:lnTo>
                <a:close/>
                <a:moveTo>
                  <a:pt x="794" y="0"/>
                </a:moveTo>
                <a:cubicBezTo>
                  <a:pt x="794" y="0"/>
                  <a:pt x="410" y="1852"/>
                  <a:pt x="410" y="1852"/>
                </a:cubicBezTo>
                <a:cubicBezTo>
                  <a:pt x="596" y="2665"/>
                  <a:pt x="786" y="3445"/>
                  <a:pt x="979" y="4211"/>
                </a:cubicBezTo>
                <a:lnTo>
                  <a:pt x="1853" y="0"/>
                </a:lnTo>
                <a:lnTo>
                  <a:pt x="794" y="0"/>
                </a:lnTo>
                <a:close/>
                <a:moveTo>
                  <a:pt x="2358" y="0"/>
                </a:moveTo>
                <a:cubicBezTo>
                  <a:pt x="2358" y="0"/>
                  <a:pt x="1230" y="5434"/>
                  <a:pt x="1230" y="5434"/>
                </a:cubicBezTo>
                <a:cubicBezTo>
                  <a:pt x="1430" y="6182"/>
                  <a:pt x="1631" y="6910"/>
                  <a:pt x="1838" y="7608"/>
                </a:cubicBezTo>
                <a:lnTo>
                  <a:pt x="3419" y="0"/>
                </a:lnTo>
                <a:lnTo>
                  <a:pt x="2358" y="0"/>
                </a:lnTo>
                <a:close/>
                <a:moveTo>
                  <a:pt x="3919" y="0"/>
                </a:moveTo>
                <a:cubicBezTo>
                  <a:pt x="3919" y="0"/>
                  <a:pt x="2132" y="8596"/>
                  <a:pt x="2132" y="8596"/>
                </a:cubicBezTo>
                <a:cubicBezTo>
                  <a:pt x="2345" y="9289"/>
                  <a:pt x="2563" y="9950"/>
                  <a:pt x="2781" y="10584"/>
                </a:cubicBezTo>
                <a:lnTo>
                  <a:pt x="4977" y="0"/>
                </a:lnTo>
                <a:lnTo>
                  <a:pt x="3919" y="0"/>
                </a:lnTo>
                <a:close/>
                <a:moveTo>
                  <a:pt x="5608" y="0"/>
                </a:moveTo>
                <a:cubicBezTo>
                  <a:pt x="5608" y="0"/>
                  <a:pt x="3198" y="11609"/>
                  <a:pt x="3198" y="11609"/>
                </a:cubicBezTo>
                <a:cubicBezTo>
                  <a:pt x="3426" y="12235"/>
                  <a:pt x="3656" y="12821"/>
                  <a:pt x="3888" y="13387"/>
                </a:cubicBezTo>
                <a:lnTo>
                  <a:pt x="6666" y="0"/>
                </a:lnTo>
                <a:lnTo>
                  <a:pt x="5608" y="0"/>
                </a:lnTo>
                <a:close/>
                <a:moveTo>
                  <a:pt x="7250" y="0"/>
                </a:moveTo>
                <a:cubicBezTo>
                  <a:pt x="7250" y="0"/>
                  <a:pt x="4265" y="14388"/>
                  <a:pt x="4265" y="14388"/>
                </a:cubicBezTo>
                <a:cubicBezTo>
                  <a:pt x="4508" y="14936"/>
                  <a:pt x="4754" y="15454"/>
                  <a:pt x="5003" y="15944"/>
                </a:cubicBezTo>
                <a:lnTo>
                  <a:pt x="8311" y="0"/>
                </a:lnTo>
                <a:lnTo>
                  <a:pt x="7250" y="0"/>
                </a:lnTo>
                <a:close/>
                <a:moveTo>
                  <a:pt x="8883" y="0"/>
                </a:moveTo>
                <a:cubicBezTo>
                  <a:pt x="8883" y="0"/>
                  <a:pt x="5413" y="16722"/>
                  <a:pt x="5413" y="16722"/>
                </a:cubicBezTo>
                <a:cubicBezTo>
                  <a:pt x="5673" y="17194"/>
                  <a:pt x="5937" y="17619"/>
                  <a:pt x="6202" y="18019"/>
                </a:cubicBezTo>
                <a:lnTo>
                  <a:pt x="9941" y="0"/>
                </a:lnTo>
                <a:lnTo>
                  <a:pt x="8883" y="0"/>
                </a:lnTo>
                <a:close/>
                <a:moveTo>
                  <a:pt x="10516" y="0"/>
                </a:moveTo>
                <a:cubicBezTo>
                  <a:pt x="10516" y="0"/>
                  <a:pt x="6643" y="18661"/>
                  <a:pt x="6643" y="18661"/>
                </a:cubicBezTo>
                <a:cubicBezTo>
                  <a:pt x="6924" y="19044"/>
                  <a:pt x="7203" y="19392"/>
                  <a:pt x="7486" y="19698"/>
                </a:cubicBezTo>
                <a:lnTo>
                  <a:pt x="11577" y="0"/>
                </a:lnTo>
                <a:lnTo>
                  <a:pt x="10516" y="0"/>
                </a:lnTo>
                <a:close/>
                <a:moveTo>
                  <a:pt x="12143" y="0"/>
                </a:moveTo>
                <a:cubicBezTo>
                  <a:pt x="12143" y="0"/>
                  <a:pt x="7955" y="20180"/>
                  <a:pt x="7955" y="20180"/>
                </a:cubicBezTo>
                <a:cubicBezTo>
                  <a:pt x="8257" y="20469"/>
                  <a:pt x="8561" y="20700"/>
                  <a:pt x="8865" y="20896"/>
                </a:cubicBezTo>
                <a:lnTo>
                  <a:pt x="13201" y="0"/>
                </a:lnTo>
                <a:lnTo>
                  <a:pt x="12143" y="0"/>
                </a:lnTo>
                <a:close/>
                <a:moveTo>
                  <a:pt x="13837" y="0"/>
                </a:moveTo>
                <a:cubicBezTo>
                  <a:pt x="13837" y="0"/>
                  <a:pt x="9431" y="21230"/>
                  <a:pt x="9431" y="21230"/>
                </a:cubicBezTo>
                <a:cubicBezTo>
                  <a:pt x="9761" y="21387"/>
                  <a:pt x="10092" y="21487"/>
                  <a:pt x="10423" y="21551"/>
                </a:cubicBezTo>
                <a:lnTo>
                  <a:pt x="14895" y="0"/>
                </a:lnTo>
                <a:lnTo>
                  <a:pt x="13837" y="0"/>
                </a:lnTo>
                <a:close/>
                <a:moveTo>
                  <a:pt x="15472" y="0"/>
                </a:moveTo>
                <a:cubicBezTo>
                  <a:pt x="15472" y="0"/>
                  <a:pt x="10990" y="21600"/>
                  <a:pt x="10990" y="21600"/>
                </a:cubicBezTo>
                <a:cubicBezTo>
                  <a:pt x="11355" y="21600"/>
                  <a:pt x="11722" y="21551"/>
                  <a:pt x="12087" y="21427"/>
                </a:cubicBezTo>
                <a:lnTo>
                  <a:pt x="16533" y="0"/>
                </a:lnTo>
                <a:lnTo>
                  <a:pt x="15472" y="0"/>
                </a:lnTo>
                <a:close/>
                <a:moveTo>
                  <a:pt x="17253" y="0"/>
                </a:moveTo>
                <a:cubicBezTo>
                  <a:pt x="17253" y="0"/>
                  <a:pt x="12876" y="21094"/>
                  <a:pt x="12876" y="21094"/>
                </a:cubicBezTo>
                <a:cubicBezTo>
                  <a:pt x="13295" y="20859"/>
                  <a:pt x="13716" y="20551"/>
                  <a:pt x="14132" y="20155"/>
                </a:cubicBezTo>
                <a:lnTo>
                  <a:pt x="18314" y="0"/>
                </a:lnTo>
                <a:lnTo>
                  <a:pt x="17253" y="0"/>
                </a:lnTo>
                <a:close/>
                <a:moveTo>
                  <a:pt x="18865" y="0"/>
                </a:moveTo>
                <a:cubicBezTo>
                  <a:pt x="18865" y="0"/>
                  <a:pt x="14844" y="19377"/>
                  <a:pt x="14844" y="19377"/>
                </a:cubicBezTo>
                <a:cubicBezTo>
                  <a:pt x="15354" y="18777"/>
                  <a:pt x="15858" y="18042"/>
                  <a:pt x="16356" y="17191"/>
                </a:cubicBezTo>
                <a:lnTo>
                  <a:pt x="19924" y="0"/>
                </a:lnTo>
                <a:lnTo>
                  <a:pt x="18865" y="0"/>
                </a:lnTo>
                <a:close/>
                <a:moveTo>
                  <a:pt x="20542" y="0"/>
                </a:moveTo>
                <a:cubicBezTo>
                  <a:pt x="20542" y="0"/>
                  <a:pt x="17387" y="15203"/>
                  <a:pt x="17387" y="15203"/>
                </a:cubicBezTo>
                <a:cubicBezTo>
                  <a:pt x="18180" y="13536"/>
                  <a:pt x="18950" y="11536"/>
                  <a:pt x="19688" y="9213"/>
                </a:cubicBezTo>
                <a:lnTo>
                  <a:pt x="21600" y="0"/>
                </a:lnTo>
                <a:lnTo>
                  <a:pt x="20542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Shape">
            <a:extLst>
              <a:ext uri="{FF2B5EF4-FFF2-40B4-BE49-F238E27FC236}">
                <a16:creationId xmlns="" xmlns:a16="http://schemas.microsoft.com/office/drawing/2014/main" id="{CD5FBD1E-9B1B-7549-A3A3-5B099FCB0294}"/>
              </a:ext>
            </a:extLst>
          </p:cNvPr>
          <p:cNvSpPr/>
          <p:nvPr userDrawn="1"/>
        </p:nvSpPr>
        <p:spPr>
          <a:xfrm flipH="1">
            <a:off x="7658187" y="-27846"/>
            <a:ext cx="237242" cy="23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ubicBezTo>
                  <a:pt x="1080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14335B36-7925-6D40-B3CB-1EA73C887741}"/>
              </a:ext>
            </a:extLst>
          </p:cNvPr>
          <p:cNvSpPr/>
          <p:nvPr userDrawn="1"/>
        </p:nvSpPr>
        <p:spPr>
          <a:xfrm flipH="1">
            <a:off x="7560660" y="-40468"/>
            <a:ext cx="277902" cy="27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2" y="10800"/>
                </a:moveTo>
                <a:lnTo>
                  <a:pt x="10800" y="18438"/>
                </a:lnTo>
                <a:lnTo>
                  <a:pt x="18440" y="10800"/>
                </a:lnTo>
                <a:lnTo>
                  <a:pt x="10800" y="3161"/>
                </a:lnTo>
                <a:cubicBezTo>
                  <a:pt x="10800" y="3161"/>
                  <a:pt x="3162" y="10800"/>
                  <a:pt x="3162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E0E3C85F-ADD1-194A-AAD1-0525B00B99BC}"/>
              </a:ext>
            </a:extLst>
          </p:cNvPr>
          <p:cNvGrpSpPr/>
          <p:nvPr userDrawn="1"/>
        </p:nvGrpSpPr>
        <p:grpSpPr>
          <a:xfrm>
            <a:off x="11888524" y="1511441"/>
            <a:ext cx="204323" cy="267538"/>
            <a:chOff x="11846458" y="1549540"/>
            <a:chExt cx="233689" cy="305989"/>
          </a:xfrm>
        </p:grpSpPr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3CFD9435-40D3-4A48-8389-D871337B0C19}"/>
                </a:ext>
              </a:extLst>
            </p:cNvPr>
            <p:cNvSpPr/>
            <p:nvPr userDrawn="1"/>
          </p:nvSpPr>
          <p:spPr>
            <a:xfrm flipH="1">
              <a:off x="11846458" y="1622115"/>
              <a:ext cx="233689" cy="23341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="" xmlns:a16="http://schemas.microsoft.com/office/drawing/2014/main" id="{8A24BAD6-829E-C34C-815C-2993103266EF}"/>
                </a:ext>
              </a:extLst>
            </p:cNvPr>
            <p:cNvSpPr/>
            <p:nvPr userDrawn="1"/>
          </p:nvSpPr>
          <p:spPr>
            <a:xfrm flipH="1">
              <a:off x="11850170" y="1549540"/>
              <a:ext cx="229977" cy="22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859"/>
                  </a:moveTo>
                  <a:cubicBezTo>
                    <a:pt x="6421" y="2859"/>
                    <a:pt x="2859" y="6421"/>
                    <a:pt x="2859" y="10801"/>
                  </a:cubicBezTo>
                  <a:cubicBezTo>
                    <a:pt x="2859" y="15180"/>
                    <a:pt x="6421" y="18742"/>
                    <a:pt x="10801" y="18742"/>
                  </a:cubicBezTo>
                  <a:cubicBezTo>
                    <a:pt x="15179" y="18742"/>
                    <a:pt x="18741" y="15180"/>
                    <a:pt x="18741" y="10801"/>
                  </a:cubicBezTo>
                  <a:cubicBezTo>
                    <a:pt x="18741" y="6421"/>
                    <a:pt x="15179" y="2859"/>
                    <a:pt x="10801" y="2859"/>
                  </a:cubicBezTo>
                  <a:moveTo>
                    <a:pt x="10801" y="21600"/>
                  </a:moveTo>
                  <a:cubicBezTo>
                    <a:pt x="4845" y="21600"/>
                    <a:pt x="0" y="16756"/>
                    <a:pt x="0" y="10801"/>
                  </a:cubicBezTo>
                  <a:cubicBezTo>
                    <a:pt x="0" y="4846"/>
                    <a:pt x="4845" y="0"/>
                    <a:pt x="10801" y="0"/>
                  </a:cubicBezTo>
                  <a:cubicBezTo>
                    <a:pt x="16755" y="0"/>
                    <a:pt x="21600" y="4846"/>
                    <a:pt x="21600" y="10801"/>
                  </a:cubicBezTo>
                  <a:cubicBezTo>
                    <a:pt x="21600" y="16756"/>
                    <a:pt x="16755" y="21600"/>
                    <a:pt x="10801" y="2160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85" name="Shape">
            <a:extLst>
              <a:ext uri="{FF2B5EF4-FFF2-40B4-BE49-F238E27FC236}">
                <a16:creationId xmlns="" xmlns:a16="http://schemas.microsoft.com/office/drawing/2014/main" id="{A3AE2042-AD84-9146-ABB3-4189F1A9E7BF}"/>
              </a:ext>
            </a:extLst>
          </p:cNvPr>
          <p:cNvSpPr/>
          <p:nvPr userDrawn="1"/>
        </p:nvSpPr>
        <p:spPr>
          <a:xfrm flipH="1">
            <a:off x="11038195" y="453041"/>
            <a:ext cx="146302" cy="146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1" y="10800"/>
                </a:moveTo>
                <a:lnTo>
                  <a:pt x="10800" y="18438"/>
                </a:lnTo>
                <a:lnTo>
                  <a:pt x="18439" y="10800"/>
                </a:lnTo>
                <a:lnTo>
                  <a:pt x="10800" y="3161"/>
                </a:lnTo>
                <a:cubicBezTo>
                  <a:pt x="10800" y="3161"/>
                  <a:pt x="3161" y="10800"/>
                  <a:pt x="3161" y="10800"/>
                </a:cubicBezTo>
                <a:close/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9144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90E06EC2-8700-5C4A-8E72-544DBD8D6FE2}"/>
              </a:ext>
            </a:extLst>
          </p:cNvPr>
          <p:cNvGrpSpPr/>
          <p:nvPr userDrawn="1"/>
        </p:nvGrpSpPr>
        <p:grpSpPr>
          <a:xfrm>
            <a:off x="10172700" y="231671"/>
            <a:ext cx="311956" cy="251548"/>
            <a:chOff x="10110899" y="311046"/>
            <a:chExt cx="389632" cy="314182"/>
          </a:xfrm>
        </p:grpSpPr>
        <p:sp>
          <p:nvSpPr>
            <p:cNvPr id="86" name="Shape">
              <a:extLst>
                <a:ext uri="{FF2B5EF4-FFF2-40B4-BE49-F238E27FC236}">
                  <a16:creationId xmlns="" xmlns:a16="http://schemas.microsoft.com/office/drawing/2014/main" id="{2E4B1A6C-6B37-0447-BF43-E3586580CC15}"/>
                </a:ext>
              </a:extLst>
            </p:cNvPr>
            <p:cNvSpPr/>
            <p:nvPr userDrawn="1"/>
          </p:nvSpPr>
          <p:spPr>
            <a:xfrm flipH="1">
              <a:off x="10214459" y="374154"/>
              <a:ext cx="286072" cy="25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406" extrusionOk="0">
                  <a:moveTo>
                    <a:pt x="11422" y="20823"/>
                  </a:moveTo>
                  <a:lnTo>
                    <a:pt x="20959" y="1748"/>
                  </a:lnTo>
                  <a:cubicBezTo>
                    <a:pt x="21348" y="971"/>
                    <a:pt x="20862" y="0"/>
                    <a:pt x="20086" y="0"/>
                  </a:cubicBezTo>
                  <a:lnTo>
                    <a:pt x="1010" y="0"/>
                  </a:lnTo>
                  <a:cubicBezTo>
                    <a:pt x="233" y="0"/>
                    <a:pt x="-252" y="971"/>
                    <a:pt x="136" y="1748"/>
                  </a:cubicBezTo>
                  <a:lnTo>
                    <a:pt x="9675" y="20823"/>
                  </a:lnTo>
                  <a:cubicBezTo>
                    <a:pt x="10063" y="21600"/>
                    <a:pt x="11034" y="21600"/>
                    <a:pt x="11422" y="208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="" xmlns:a16="http://schemas.microsoft.com/office/drawing/2014/main" id="{0E8DE067-2AB2-CF44-A4B6-AD2BFCA52261}"/>
                </a:ext>
              </a:extLst>
            </p:cNvPr>
            <p:cNvSpPr/>
            <p:nvPr userDrawn="1"/>
          </p:nvSpPr>
          <p:spPr>
            <a:xfrm flipH="1">
              <a:off x="10110899" y="311046"/>
              <a:ext cx="275897" cy="247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600" extrusionOk="0">
                  <a:moveTo>
                    <a:pt x="17237" y="3919"/>
                  </a:moveTo>
                  <a:lnTo>
                    <a:pt x="4132" y="3919"/>
                  </a:lnTo>
                  <a:lnTo>
                    <a:pt x="10684" y="16683"/>
                  </a:lnTo>
                  <a:cubicBezTo>
                    <a:pt x="10684" y="16683"/>
                    <a:pt x="17237" y="3919"/>
                    <a:pt x="17237" y="3919"/>
                  </a:cubicBezTo>
                  <a:close/>
                  <a:moveTo>
                    <a:pt x="2596" y="0"/>
                  </a:moveTo>
                  <a:lnTo>
                    <a:pt x="18772" y="0"/>
                  </a:lnTo>
                  <a:cubicBezTo>
                    <a:pt x="19697" y="0"/>
                    <a:pt x="20559" y="560"/>
                    <a:pt x="21022" y="1462"/>
                  </a:cubicBezTo>
                  <a:cubicBezTo>
                    <a:pt x="21484" y="2363"/>
                    <a:pt x="21484" y="3483"/>
                    <a:pt x="21021" y="4383"/>
                  </a:cubicBezTo>
                  <a:lnTo>
                    <a:pt x="12934" y="20139"/>
                  </a:lnTo>
                  <a:cubicBezTo>
                    <a:pt x="12471" y="21040"/>
                    <a:pt x="11609" y="21600"/>
                    <a:pt x="10684" y="21600"/>
                  </a:cubicBezTo>
                  <a:cubicBezTo>
                    <a:pt x="9759" y="21600"/>
                    <a:pt x="8898" y="21040"/>
                    <a:pt x="8435" y="20139"/>
                  </a:cubicBezTo>
                  <a:lnTo>
                    <a:pt x="347" y="4383"/>
                  </a:lnTo>
                  <a:cubicBezTo>
                    <a:pt x="-116" y="3483"/>
                    <a:pt x="-116" y="2363"/>
                    <a:pt x="346" y="1462"/>
                  </a:cubicBezTo>
                  <a:cubicBezTo>
                    <a:pt x="809" y="560"/>
                    <a:pt x="1671" y="0"/>
                    <a:pt x="259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defTabSz="9144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4349EF1-4FF5-6143-AB20-4F4A626BAB95}"/>
              </a:ext>
            </a:extLst>
          </p:cNvPr>
          <p:cNvSpPr/>
          <p:nvPr userDrawn="1"/>
        </p:nvSpPr>
        <p:spPr>
          <a:xfrm>
            <a:off x="5532459" y="639017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sz="1000">
                <a:solidFill>
                  <a:srgbClr val="44546A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  Email : support@slidemodel.com    |    Web : slidemodel.com</a:t>
            </a:r>
            <a:endParaRPr lang="en-US" sz="1000" dirty="0">
              <a:solidFill>
                <a:srgbClr val="44546A">
                  <a:lumMod val="60000"/>
                  <a:lumOff val="4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EB95D247-0C29-47F8-931E-9FC727CCEF7C}"/>
              </a:ext>
            </a:extLst>
          </p:cNvPr>
          <p:cNvSpPr txBox="1"/>
          <p:nvPr userDrawn="1"/>
        </p:nvSpPr>
        <p:spPr>
          <a:xfrm>
            <a:off x="1192501" y="6359281"/>
            <a:ext cx="189696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s-US" sz="1100" spc="700">
                <a:gradFill flip="none" rotWithShape="1">
                  <a:gsLst>
                    <a:gs pos="4000">
                      <a:srgbClr val="0000A9"/>
                    </a:gs>
                    <a:gs pos="74000">
                      <a:srgbClr val="009CDF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rPr>
              <a:t>DIAGRAMS</a:t>
            </a:r>
            <a:endParaRPr lang="en-US" sz="1100" spc="700" dirty="0">
              <a:gradFill flip="none" rotWithShape="1">
                <a:gsLst>
                  <a:gs pos="4000">
                    <a:srgbClr val="0000A9"/>
                  </a:gs>
                  <a:gs pos="74000">
                    <a:srgbClr val="009CDF"/>
                  </a:gs>
                </a:gsLst>
                <a:lin ang="0" scaled="1"/>
                <a:tileRect/>
              </a:gra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7734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12/27/2019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03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47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9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3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6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0879-0F7E-4480-A0DE-AA80387315C6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3ACB-1693-43E6-ADBF-19311ABEC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0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1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95">
              <a:schemeClr val="bg1">
                <a:lumMod val="95000"/>
              </a:schemeClr>
            </a:gs>
            <a:gs pos="55000">
              <a:schemeClr val="tx1">
                <a:lumMod val="20000"/>
                <a:lumOff val="8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07501686-6DD7-4950-B902-68D2D6290423}" type="datetimeFigureOut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12/27/2019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8C5F81AD-0A25-4B1A-B740-3C7984BD2BEF}" type="slidenum">
              <a:rPr lang="en-US" smtClean="0">
                <a:solidFill>
                  <a:srgbClr val="57565A">
                    <a:tint val="75000"/>
                  </a:srgbClr>
                </a:solidFill>
              </a:rPr>
              <a:pPr defTabSz="913852"/>
              <a:t>‹#›</a:t>
            </a:fld>
            <a:endParaRPr lang="en-US">
              <a:solidFill>
                <a:srgbClr val="5756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4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F27DBD2-CD8B-D045-A909-6D0183EF8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8D49DA-2D5D-2249-A88A-05AEFD511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76D5198-A4A1-9D45-8C4F-8451FD6E2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658B169-CF1F-EF43-B6A9-366D49CFA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39D8713-81E7-734C-B9BB-68B10E53A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F3C510B-E792-5D44-9CF8-854D189F7C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2"/>
          <p:cNvSpPr>
            <a:spLocks/>
          </p:cNvSpPr>
          <p:nvPr/>
        </p:nvSpPr>
        <p:spPr bwMode="auto">
          <a:xfrm>
            <a:off x="3754413" y="1509110"/>
            <a:ext cx="411866" cy="444239"/>
          </a:xfrm>
          <a:custGeom>
            <a:avLst/>
            <a:gdLst>
              <a:gd name="T0" fmla="*/ 356 w 458"/>
              <a:gd name="T1" fmla="*/ 0 h 494"/>
              <a:gd name="T2" fmla="*/ 458 w 458"/>
              <a:gd name="T3" fmla="*/ 494 h 494"/>
              <a:gd name="T4" fmla="*/ 0 w 458"/>
              <a:gd name="T5" fmla="*/ 377 h 494"/>
              <a:gd name="T6" fmla="*/ 356 w 458"/>
              <a:gd name="T7" fmla="*/ 0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8" h="494">
                <a:moveTo>
                  <a:pt x="356" y="0"/>
                </a:moveTo>
                <a:lnTo>
                  <a:pt x="458" y="494"/>
                </a:lnTo>
                <a:lnTo>
                  <a:pt x="0" y="377"/>
                </a:lnTo>
                <a:lnTo>
                  <a:pt x="35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3"/>
          <p:cNvSpPr>
            <a:spLocks/>
          </p:cNvSpPr>
          <p:nvPr/>
        </p:nvSpPr>
        <p:spPr bwMode="auto">
          <a:xfrm>
            <a:off x="3196866" y="2135002"/>
            <a:ext cx="1016175" cy="1113296"/>
          </a:xfrm>
          <a:custGeom>
            <a:avLst/>
            <a:gdLst>
              <a:gd name="T0" fmla="*/ 360 w 1131"/>
              <a:gd name="T1" fmla="*/ 0 h 1239"/>
              <a:gd name="T2" fmla="*/ 1131 w 1131"/>
              <a:gd name="T3" fmla="*/ 198 h 1239"/>
              <a:gd name="T4" fmla="*/ 830 w 1131"/>
              <a:gd name="T5" fmla="*/ 1239 h 1239"/>
              <a:gd name="T6" fmla="*/ 0 w 1131"/>
              <a:gd name="T7" fmla="*/ 1239 h 1239"/>
              <a:gd name="T8" fmla="*/ 360 w 1131"/>
              <a:gd name="T9" fmla="*/ 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1" h="1239">
                <a:moveTo>
                  <a:pt x="360" y="0"/>
                </a:moveTo>
                <a:lnTo>
                  <a:pt x="1131" y="198"/>
                </a:lnTo>
                <a:lnTo>
                  <a:pt x="830" y="1239"/>
                </a:lnTo>
                <a:lnTo>
                  <a:pt x="0" y="1239"/>
                </a:lnTo>
                <a:lnTo>
                  <a:pt x="36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4"/>
          <p:cNvSpPr>
            <a:spLocks/>
          </p:cNvSpPr>
          <p:nvPr/>
        </p:nvSpPr>
        <p:spPr bwMode="auto">
          <a:xfrm>
            <a:off x="1205882" y="2647585"/>
            <a:ext cx="483807" cy="600712"/>
          </a:xfrm>
          <a:custGeom>
            <a:avLst/>
            <a:gdLst>
              <a:gd name="T0" fmla="*/ 391 w 540"/>
              <a:gd name="T1" fmla="*/ 0 h 670"/>
              <a:gd name="T2" fmla="*/ 540 w 540"/>
              <a:gd name="T3" fmla="*/ 670 h 670"/>
              <a:gd name="T4" fmla="*/ 140 w 540"/>
              <a:gd name="T5" fmla="*/ 670 h 670"/>
              <a:gd name="T6" fmla="*/ 0 w 540"/>
              <a:gd name="T7" fmla="*/ 38 h 670"/>
              <a:gd name="T8" fmla="*/ 71 w 540"/>
              <a:gd name="T9" fmla="*/ 42 h 670"/>
              <a:gd name="T10" fmla="*/ 135 w 540"/>
              <a:gd name="T11" fmla="*/ 42 h 670"/>
              <a:gd name="T12" fmla="*/ 184 w 540"/>
              <a:gd name="T13" fmla="*/ 42 h 670"/>
              <a:gd name="T14" fmla="*/ 236 w 540"/>
              <a:gd name="T15" fmla="*/ 39 h 670"/>
              <a:gd name="T16" fmla="*/ 289 w 540"/>
              <a:gd name="T17" fmla="*/ 31 h 670"/>
              <a:gd name="T18" fmla="*/ 341 w 540"/>
              <a:gd name="T19" fmla="*/ 20 h 670"/>
              <a:gd name="T20" fmla="*/ 391 w 540"/>
              <a:gd name="T21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0" h="670">
                <a:moveTo>
                  <a:pt x="391" y="0"/>
                </a:moveTo>
                <a:lnTo>
                  <a:pt x="540" y="670"/>
                </a:lnTo>
                <a:lnTo>
                  <a:pt x="140" y="670"/>
                </a:lnTo>
                <a:lnTo>
                  <a:pt x="0" y="38"/>
                </a:lnTo>
                <a:lnTo>
                  <a:pt x="71" y="42"/>
                </a:lnTo>
                <a:lnTo>
                  <a:pt x="135" y="42"/>
                </a:lnTo>
                <a:lnTo>
                  <a:pt x="184" y="42"/>
                </a:lnTo>
                <a:lnTo>
                  <a:pt x="236" y="39"/>
                </a:lnTo>
                <a:lnTo>
                  <a:pt x="289" y="31"/>
                </a:lnTo>
                <a:lnTo>
                  <a:pt x="341" y="20"/>
                </a:lnTo>
                <a:lnTo>
                  <a:pt x="3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2315581" y="1336450"/>
            <a:ext cx="708625" cy="1911847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/>
          <p:cNvSpPr>
            <a:spLocks/>
          </p:cNvSpPr>
          <p:nvPr/>
        </p:nvSpPr>
        <p:spPr bwMode="auto">
          <a:xfrm>
            <a:off x="1072790" y="3331030"/>
            <a:ext cx="3282335" cy="2699608"/>
          </a:xfrm>
          <a:custGeom>
            <a:avLst/>
            <a:gdLst>
              <a:gd name="T0" fmla="*/ 0 w 3650"/>
              <a:gd name="T1" fmla="*/ 0 h 3001"/>
              <a:gd name="T2" fmla="*/ 3650 w 3650"/>
              <a:gd name="T3" fmla="*/ 0 h 3001"/>
              <a:gd name="T4" fmla="*/ 3650 w 3650"/>
              <a:gd name="T5" fmla="*/ 2408 h 3001"/>
              <a:gd name="T6" fmla="*/ 3645 w 3650"/>
              <a:gd name="T7" fmla="*/ 2483 h 3001"/>
              <a:gd name="T8" fmla="*/ 3630 w 3650"/>
              <a:gd name="T9" fmla="*/ 2554 h 3001"/>
              <a:gd name="T10" fmla="*/ 3607 w 3650"/>
              <a:gd name="T11" fmla="*/ 2622 h 3001"/>
              <a:gd name="T12" fmla="*/ 3576 w 3650"/>
              <a:gd name="T13" fmla="*/ 2687 h 3001"/>
              <a:gd name="T14" fmla="*/ 3536 w 3650"/>
              <a:gd name="T15" fmla="*/ 2747 h 3001"/>
              <a:gd name="T16" fmla="*/ 3489 w 3650"/>
              <a:gd name="T17" fmla="*/ 2802 h 3001"/>
              <a:gd name="T18" fmla="*/ 3436 w 3650"/>
              <a:gd name="T19" fmla="*/ 2852 h 3001"/>
              <a:gd name="T20" fmla="*/ 3377 w 3650"/>
              <a:gd name="T21" fmla="*/ 2896 h 3001"/>
              <a:gd name="T22" fmla="*/ 3313 w 3650"/>
              <a:gd name="T23" fmla="*/ 2932 h 3001"/>
              <a:gd name="T24" fmla="*/ 3244 w 3650"/>
              <a:gd name="T25" fmla="*/ 2962 h 3001"/>
              <a:gd name="T26" fmla="*/ 3171 w 3650"/>
              <a:gd name="T27" fmla="*/ 2983 h 3001"/>
              <a:gd name="T28" fmla="*/ 3095 w 3650"/>
              <a:gd name="T29" fmla="*/ 2998 h 3001"/>
              <a:gd name="T30" fmla="*/ 3014 w 3650"/>
              <a:gd name="T31" fmla="*/ 3001 h 3001"/>
              <a:gd name="T32" fmla="*/ 635 w 3650"/>
              <a:gd name="T33" fmla="*/ 3001 h 3001"/>
              <a:gd name="T34" fmla="*/ 555 w 3650"/>
              <a:gd name="T35" fmla="*/ 2998 h 3001"/>
              <a:gd name="T36" fmla="*/ 479 w 3650"/>
              <a:gd name="T37" fmla="*/ 2983 h 3001"/>
              <a:gd name="T38" fmla="*/ 407 w 3650"/>
              <a:gd name="T39" fmla="*/ 2962 h 3001"/>
              <a:gd name="T40" fmla="*/ 338 w 3650"/>
              <a:gd name="T41" fmla="*/ 2932 h 3001"/>
              <a:gd name="T42" fmla="*/ 274 w 3650"/>
              <a:gd name="T43" fmla="*/ 2896 h 3001"/>
              <a:gd name="T44" fmla="*/ 213 w 3650"/>
              <a:gd name="T45" fmla="*/ 2852 h 3001"/>
              <a:gd name="T46" fmla="*/ 161 w 3650"/>
              <a:gd name="T47" fmla="*/ 2802 h 3001"/>
              <a:gd name="T48" fmla="*/ 115 w 3650"/>
              <a:gd name="T49" fmla="*/ 2747 h 3001"/>
              <a:gd name="T50" fmla="*/ 75 w 3650"/>
              <a:gd name="T51" fmla="*/ 2687 h 3001"/>
              <a:gd name="T52" fmla="*/ 44 w 3650"/>
              <a:gd name="T53" fmla="*/ 2622 h 3001"/>
              <a:gd name="T54" fmla="*/ 19 w 3650"/>
              <a:gd name="T55" fmla="*/ 2554 h 3001"/>
              <a:gd name="T56" fmla="*/ 6 w 3650"/>
              <a:gd name="T57" fmla="*/ 2483 h 3001"/>
              <a:gd name="T58" fmla="*/ 0 w 3650"/>
              <a:gd name="T59" fmla="*/ 2408 h 3001"/>
              <a:gd name="T60" fmla="*/ 0 w 3650"/>
              <a:gd name="T61" fmla="*/ 0 h 3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50" h="3001">
                <a:moveTo>
                  <a:pt x="0" y="0"/>
                </a:moveTo>
                <a:lnTo>
                  <a:pt x="3650" y="0"/>
                </a:lnTo>
                <a:lnTo>
                  <a:pt x="3650" y="2408"/>
                </a:lnTo>
                <a:lnTo>
                  <a:pt x="3645" y="2483"/>
                </a:lnTo>
                <a:lnTo>
                  <a:pt x="3630" y="2554"/>
                </a:lnTo>
                <a:lnTo>
                  <a:pt x="3607" y="2622"/>
                </a:lnTo>
                <a:lnTo>
                  <a:pt x="3576" y="2687"/>
                </a:lnTo>
                <a:lnTo>
                  <a:pt x="3536" y="2747"/>
                </a:lnTo>
                <a:lnTo>
                  <a:pt x="3489" y="2802"/>
                </a:lnTo>
                <a:lnTo>
                  <a:pt x="3436" y="2852"/>
                </a:lnTo>
                <a:lnTo>
                  <a:pt x="3377" y="2896"/>
                </a:lnTo>
                <a:lnTo>
                  <a:pt x="3313" y="2932"/>
                </a:lnTo>
                <a:lnTo>
                  <a:pt x="3244" y="2962"/>
                </a:lnTo>
                <a:lnTo>
                  <a:pt x="3171" y="2983"/>
                </a:lnTo>
                <a:lnTo>
                  <a:pt x="3095" y="2998"/>
                </a:lnTo>
                <a:lnTo>
                  <a:pt x="3014" y="3001"/>
                </a:lnTo>
                <a:lnTo>
                  <a:pt x="635" y="3001"/>
                </a:lnTo>
                <a:lnTo>
                  <a:pt x="555" y="2998"/>
                </a:lnTo>
                <a:lnTo>
                  <a:pt x="479" y="2983"/>
                </a:lnTo>
                <a:lnTo>
                  <a:pt x="407" y="2962"/>
                </a:lnTo>
                <a:lnTo>
                  <a:pt x="338" y="2932"/>
                </a:lnTo>
                <a:lnTo>
                  <a:pt x="274" y="2896"/>
                </a:lnTo>
                <a:lnTo>
                  <a:pt x="213" y="2852"/>
                </a:lnTo>
                <a:lnTo>
                  <a:pt x="161" y="2802"/>
                </a:lnTo>
                <a:lnTo>
                  <a:pt x="115" y="2747"/>
                </a:lnTo>
                <a:lnTo>
                  <a:pt x="75" y="2687"/>
                </a:lnTo>
                <a:lnTo>
                  <a:pt x="44" y="2622"/>
                </a:lnTo>
                <a:lnTo>
                  <a:pt x="19" y="2554"/>
                </a:lnTo>
                <a:lnTo>
                  <a:pt x="6" y="2483"/>
                </a:lnTo>
                <a:lnTo>
                  <a:pt x="0" y="240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901929" y="1482132"/>
            <a:ext cx="699632" cy="1118692"/>
          </a:xfrm>
          <a:custGeom>
            <a:avLst/>
            <a:gdLst>
              <a:gd name="T0" fmla="*/ 208 w 778"/>
              <a:gd name="T1" fmla="*/ 0 h 1245"/>
              <a:gd name="T2" fmla="*/ 286 w 778"/>
              <a:gd name="T3" fmla="*/ 117 h 1245"/>
              <a:gd name="T4" fmla="*/ 360 w 778"/>
              <a:gd name="T5" fmla="*/ 227 h 1245"/>
              <a:gd name="T6" fmla="*/ 427 w 778"/>
              <a:gd name="T7" fmla="*/ 333 h 1245"/>
              <a:gd name="T8" fmla="*/ 490 w 778"/>
              <a:gd name="T9" fmla="*/ 430 h 1245"/>
              <a:gd name="T10" fmla="*/ 547 w 778"/>
              <a:gd name="T11" fmla="*/ 521 h 1245"/>
              <a:gd name="T12" fmla="*/ 597 w 778"/>
              <a:gd name="T13" fmla="*/ 606 h 1245"/>
              <a:gd name="T14" fmla="*/ 642 w 778"/>
              <a:gd name="T15" fmla="*/ 686 h 1245"/>
              <a:gd name="T16" fmla="*/ 680 w 778"/>
              <a:gd name="T17" fmla="*/ 759 h 1245"/>
              <a:gd name="T18" fmla="*/ 713 w 778"/>
              <a:gd name="T19" fmla="*/ 827 h 1245"/>
              <a:gd name="T20" fmla="*/ 739 w 778"/>
              <a:gd name="T21" fmla="*/ 888 h 1245"/>
              <a:gd name="T22" fmla="*/ 759 w 778"/>
              <a:gd name="T23" fmla="*/ 945 h 1245"/>
              <a:gd name="T24" fmla="*/ 771 w 778"/>
              <a:gd name="T25" fmla="*/ 997 h 1245"/>
              <a:gd name="T26" fmla="*/ 778 w 778"/>
              <a:gd name="T27" fmla="*/ 1042 h 1245"/>
              <a:gd name="T28" fmla="*/ 778 w 778"/>
              <a:gd name="T29" fmla="*/ 1085 h 1245"/>
              <a:gd name="T30" fmla="*/ 771 w 778"/>
              <a:gd name="T31" fmla="*/ 1120 h 1245"/>
              <a:gd name="T32" fmla="*/ 758 w 778"/>
              <a:gd name="T33" fmla="*/ 1151 h 1245"/>
              <a:gd name="T34" fmla="*/ 735 w 778"/>
              <a:gd name="T35" fmla="*/ 1177 h 1245"/>
              <a:gd name="T36" fmla="*/ 707 w 778"/>
              <a:gd name="T37" fmla="*/ 1200 h 1245"/>
              <a:gd name="T38" fmla="*/ 675 w 778"/>
              <a:gd name="T39" fmla="*/ 1216 h 1245"/>
              <a:gd name="T40" fmla="*/ 633 w 778"/>
              <a:gd name="T41" fmla="*/ 1229 h 1245"/>
              <a:gd name="T42" fmla="*/ 586 w 778"/>
              <a:gd name="T43" fmla="*/ 1239 h 1245"/>
              <a:gd name="T44" fmla="*/ 533 w 778"/>
              <a:gd name="T45" fmla="*/ 1243 h 1245"/>
              <a:gd name="T46" fmla="*/ 472 w 778"/>
              <a:gd name="T47" fmla="*/ 1245 h 1245"/>
              <a:gd name="T48" fmla="*/ 426 w 778"/>
              <a:gd name="T49" fmla="*/ 1245 h 1245"/>
              <a:gd name="T50" fmla="*/ 382 w 778"/>
              <a:gd name="T51" fmla="*/ 1243 h 1245"/>
              <a:gd name="T52" fmla="*/ 339 w 778"/>
              <a:gd name="T53" fmla="*/ 1240 h 1245"/>
              <a:gd name="T54" fmla="*/ 280 w 778"/>
              <a:gd name="T55" fmla="*/ 1232 h 1245"/>
              <a:gd name="T56" fmla="*/ 228 w 778"/>
              <a:gd name="T57" fmla="*/ 1217 h 1245"/>
              <a:gd name="T58" fmla="*/ 184 w 778"/>
              <a:gd name="T59" fmla="*/ 1198 h 1245"/>
              <a:gd name="T60" fmla="*/ 144 w 778"/>
              <a:gd name="T61" fmla="*/ 1174 h 1245"/>
              <a:gd name="T62" fmla="*/ 111 w 778"/>
              <a:gd name="T63" fmla="*/ 1145 h 1245"/>
              <a:gd name="T64" fmla="*/ 82 w 778"/>
              <a:gd name="T65" fmla="*/ 1112 h 1245"/>
              <a:gd name="T66" fmla="*/ 57 w 778"/>
              <a:gd name="T67" fmla="*/ 1075 h 1245"/>
              <a:gd name="T68" fmla="*/ 38 w 778"/>
              <a:gd name="T69" fmla="*/ 1034 h 1245"/>
              <a:gd name="T70" fmla="*/ 23 w 778"/>
              <a:gd name="T71" fmla="*/ 991 h 1245"/>
              <a:gd name="T72" fmla="*/ 12 w 778"/>
              <a:gd name="T73" fmla="*/ 944 h 1245"/>
              <a:gd name="T74" fmla="*/ 5 w 778"/>
              <a:gd name="T75" fmla="*/ 895 h 1245"/>
              <a:gd name="T76" fmla="*/ 2 w 778"/>
              <a:gd name="T77" fmla="*/ 843 h 1245"/>
              <a:gd name="T78" fmla="*/ 0 w 778"/>
              <a:gd name="T79" fmla="*/ 791 h 1245"/>
              <a:gd name="T80" fmla="*/ 4 w 778"/>
              <a:gd name="T81" fmla="*/ 736 h 1245"/>
              <a:gd name="T82" fmla="*/ 9 w 778"/>
              <a:gd name="T83" fmla="*/ 683 h 1245"/>
              <a:gd name="T84" fmla="*/ 16 w 778"/>
              <a:gd name="T85" fmla="*/ 628 h 1245"/>
              <a:gd name="T86" fmla="*/ 24 w 778"/>
              <a:gd name="T87" fmla="*/ 572 h 1245"/>
              <a:gd name="T88" fmla="*/ 37 w 778"/>
              <a:gd name="T89" fmla="*/ 517 h 1245"/>
              <a:gd name="T90" fmla="*/ 49 w 778"/>
              <a:gd name="T91" fmla="*/ 462 h 1245"/>
              <a:gd name="T92" fmla="*/ 63 w 778"/>
              <a:gd name="T93" fmla="*/ 410 h 1245"/>
              <a:gd name="T94" fmla="*/ 76 w 778"/>
              <a:gd name="T95" fmla="*/ 359 h 1245"/>
              <a:gd name="T96" fmla="*/ 92 w 778"/>
              <a:gd name="T97" fmla="*/ 310 h 1245"/>
              <a:gd name="T98" fmla="*/ 107 w 778"/>
              <a:gd name="T99" fmla="*/ 261 h 1245"/>
              <a:gd name="T100" fmla="*/ 121 w 778"/>
              <a:gd name="T101" fmla="*/ 218 h 1245"/>
              <a:gd name="T102" fmla="*/ 137 w 778"/>
              <a:gd name="T103" fmla="*/ 175 h 1245"/>
              <a:gd name="T104" fmla="*/ 151 w 778"/>
              <a:gd name="T105" fmla="*/ 138 h 1245"/>
              <a:gd name="T106" fmla="*/ 165 w 778"/>
              <a:gd name="T107" fmla="*/ 104 h 1245"/>
              <a:gd name="T108" fmla="*/ 177 w 778"/>
              <a:gd name="T109" fmla="*/ 73 h 1245"/>
              <a:gd name="T110" fmla="*/ 187 w 778"/>
              <a:gd name="T111" fmla="*/ 47 h 1245"/>
              <a:gd name="T112" fmla="*/ 196 w 778"/>
              <a:gd name="T113" fmla="*/ 28 h 1245"/>
              <a:gd name="T114" fmla="*/ 201 w 778"/>
              <a:gd name="T115" fmla="*/ 12 h 1245"/>
              <a:gd name="T116" fmla="*/ 206 w 778"/>
              <a:gd name="T117" fmla="*/ 4 h 1245"/>
              <a:gd name="T118" fmla="*/ 208 w 778"/>
              <a:gd name="T11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8" h="1245">
                <a:moveTo>
                  <a:pt x="208" y="0"/>
                </a:moveTo>
                <a:lnTo>
                  <a:pt x="286" y="117"/>
                </a:lnTo>
                <a:lnTo>
                  <a:pt x="360" y="227"/>
                </a:lnTo>
                <a:lnTo>
                  <a:pt x="427" y="333"/>
                </a:lnTo>
                <a:lnTo>
                  <a:pt x="490" y="430"/>
                </a:lnTo>
                <a:lnTo>
                  <a:pt x="547" y="521"/>
                </a:lnTo>
                <a:lnTo>
                  <a:pt x="597" y="606"/>
                </a:lnTo>
                <a:lnTo>
                  <a:pt x="642" y="686"/>
                </a:lnTo>
                <a:lnTo>
                  <a:pt x="680" y="759"/>
                </a:lnTo>
                <a:lnTo>
                  <a:pt x="713" y="827"/>
                </a:lnTo>
                <a:lnTo>
                  <a:pt x="739" y="888"/>
                </a:lnTo>
                <a:lnTo>
                  <a:pt x="759" y="945"/>
                </a:lnTo>
                <a:lnTo>
                  <a:pt x="771" y="997"/>
                </a:lnTo>
                <a:lnTo>
                  <a:pt x="778" y="1042"/>
                </a:lnTo>
                <a:lnTo>
                  <a:pt x="778" y="1085"/>
                </a:lnTo>
                <a:lnTo>
                  <a:pt x="771" y="1120"/>
                </a:lnTo>
                <a:lnTo>
                  <a:pt x="758" y="1151"/>
                </a:lnTo>
                <a:lnTo>
                  <a:pt x="735" y="1177"/>
                </a:lnTo>
                <a:lnTo>
                  <a:pt x="707" y="1200"/>
                </a:lnTo>
                <a:lnTo>
                  <a:pt x="675" y="1216"/>
                </a:lnTo>
                <a:lnTo>
                  <a:pt x="633" y="1229"/>
                </a:lnTo>
                <a:lnTo>
                  <a:pt x="586" y="1239"/>
                </a:lnTo>
                <a:lnTo>
                  <a:pt x="533" y="1243"/>
                </a:lnTo>
                <a:lnTo>
                  <a:pt x="472" y="1245"/>
                </a:lnTo>
                <a:lnTo>
                  <a:pt x="426" y="1245"/>
                </a:lnTo>
                <a:lnTo>
                  <a:pt x="382" y="1243"/>
                </a:lnTo>
                <a:lnTo>
                  <a:pt x="339" y="1240"/>
                </a:lnTo>
                <a:lnTo>
                  <a:pt x="280" y="1232"/>
                </a:lnTo>
                <a:lnTo>
                  <a:pt x="228" y="1217"/>
                </a:lnTo>
                <a:lnTo>
                  <a:pt x="184" y="1198"/>
                </a:lnTo>
                <a:lnTo>
                  <a:pt x="144" y="1174"/>
                </a:lnTo>
                <a:lnTo>
                  <a:pt x="111" y="1145"/>
                </a:lnTo>
                <a:lnTo>
                  <a:pt x="82" y="1112"/>
                </a:lnTo>
                <a:lnTo>
                  <a:pt x="57" y="1075"/>
                </a:lnTo>
                <a:lnTo>
                  <a:pt x="38" y="1034"/>
                </a:lnTo>
                <a:lnTo>
                  <a:pt x="23" y="991"/>
                </a:lnTo>
                <a:lnTo>
                  <a:pt x="12" y="944"/>
                </a:lnTo>
                <a:lnTo>
                  <a:pt x="5" y="895"/>
                </a:lnTo>
                <a:lnTo>
                  <a:pt x="2" y="843"/>
                </a:lnTo>
                <a:lnTo>
                  <a:pt x="0" y="791"/>
                </a:lnTo>
                <a:lnTo>
                  <a:pt x="4" y="736"/>
                </a:lnTo>
                <a:lnTo>
                  <a:pt x="9" y="683"/>
                </a:lnTo>
                <a:lnTo>
                  <a:pt x="16" y="628"/>
                </a:lnTo>
                <a:lnTo>
                  <a:pt x="24" y="572"/>
                </a:lnTo>
                <a:lnTo>
                  <a:pt x="37" y="517"/>
                </a:lnTo>
                <a:lnTo>
                  <a:pt x="49" y="462"/>
                </a:lnTo>
                <a:lnTo>
                  <a:pt x="63" y="410"/>
                </a:lnTo>
                <a:lnTo>
                  <a:pt x="76" y="359"/>
                </a:lnTo>
                <a:lnTo>
                  <a:pt x="92" y="310"/>
                </a:lnTo>
                <a:lnTo>
                  <a:pt x="107" y="261"/>
                </a:lnTo>
                <a:lnTo>
                  <a:pt x="121" y="218"/>
                </a:lnTo>
                <a:lnTo>
                  <a:pt x="137" y="175"/>
                </a:lnTo>
                <a:lnTo>
                  <a:pt x="151" y="138"/>
                </a:lnTo>
                <a:lnTo>
                  <a:pt x="165" y="104"/>
                </a:lnTo>
                <a:lnTo>
                  <a:pt x="177" y="73"/>
                </a:lnTo>
                <a:lnTo>
                  <a:pt x="187" y="47"/>
                </a:lnTo>
                <a:lnTo>
                  <a:pt x="196" y="28"/>
                </a:lnTo>
                <a:lnTo>
                  <a:pt x="201" y="12"/>
                </a:lnTo>
                <a:lnTo>
                  <a:pt x="206" y="4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96486" y="452354"/>
            <a:ext cx="67407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Title Goes Here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This is a sample text. You can replace this text. Enter text here. This is a sample text. You can replace this text.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785951" y="2086309"/>
            <a:ext cx="5567846" cy="1138773"/>
            <a:chOff x="5785951" y="2086309"/>
            <a:chExt cx="5567846" cy="1138773"/>
          </a:xfrm>
        </p:grpSpPr>
        <p:sp>
          <p:nvSpPr>
            <p:cNvPr id="12" name="Rectangle 11"/>
            <p:cNvSpPr/>
            <p:nvPr/>
          </p:nvSpPr>
          <p:spPr>
            <a:xfrm>
              <a:off x="6375677" y="2086309"/>
              <a:ext cx="4978120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Enter text here. </a:t>
              </a:r>
            </a:p>
          </p:txBody>
        </p:sp>
        <p:grpSp>
          <p:nvGrpSpPr>
            <p:cNvPr id="21" name="Group 25"/>
            <p:cNvGrpSpPr>
              <a:grpSpLocks noChangeAspect="1"/>
            </p:cNvGrpSpPr>
            <p:nvPr/>
          </p:nvGrpSpPr>
          <p:grpSpPr bwMode="auto">
            <a:xfrm>
              <a:off x="5785951" y="2299199"/>
              <a:ext cx="466502" cy="528327"/>
              <a:chOff x="3258" y="1798"/>
              <a:chExt cx="581" cy="658"/>
            </a:xfrm>
            <a:solidFill>
              <a:schemeClr val="accent1"/>
            </a:solidFill>
          </p:grpSpPr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3258" y="1798"/>
                <a:ext cx="581" cy="592"/>
              </a:xfrm>
              <a:custGeom>
                <a:avLst/>
                <a:gdLst>
                  <a:gd name="T0" fmla="*/ 1980 w 2905"/>
                  <a:gd name="T1" fmla="*/ 387 h 2961"/>
                  <a:gd name="T2" fmla="*/ 1927 w 2905"/>
                  <a:gd name="T3" fmla="*/ 411 h 2961"/>
                  <a:gd name="T4" fmla="*/ 819 w 2905"/>
                  <a:gd name="T5" fmla="*/ 1534 h 2961"/>
                  <a:gd name="T6" fmla="*/ 785 w 2905"/>
                  <a:gd name="T7" fmla="*/ 1585 h 2961"/>
                  <a:gd name="T8" fmla="*/ 773 w 2905"/>
                  <a:gd name="T9" fmla="*/ 1643 h 2961"/>
                  <a:gd name="T10" fmla="*/ 780 w 2905"/>
                  <a:gd name="T11" fmla="*/ 1705 h 2961"/>
                  <a:gd name="T12" fmla="*/ 808 w 2905"/>
                  <a:gd name="T13" fmla="*/ 1761 h 2961"/>
                  <a:gd name="T14" fmla="*/ 1152 w 2905"/>
                  <a:gd name="T15" fmla="*/ 2115 h 2961"/>
                  <a:gd name="T16" fmla="*/ 1204 w 2905"/>
                  <a:gd name="T17" fmla="*/ 2154 h 2961"/>
                  <a:gd name="T18" fmla="*/ 1262 w 2905"/>
                  <a:gd name="T19" fmla="*/ 2171 h 2961"/>
                  <a:gd name="T20" fmla="*/ 1321 w 2905"/>
                  <a:gd name="T21" fmla="*/ 2169 h 2961"/>
                  <a:gd name="T22" fmla="*/ 1375 w 2905"/>
                  <a:gd name="T23" fmla="*/ 2145 h 2961"/>
                  <a:gd name="T24" fmla="*/ 2483 w 2905"/>
                  <a:gd name="T25" fmla="*/ 1021 h 2961"/>
                  <a:gd name="T26" fmla="*/ 2516 w 2905"/>
                  <a:gd name="T27" fmla="*/ 970 h 2961"/>
                  <a:gd name="T28" fmla="*/ 2528 w 2905"/>
                  <a:gd name="T29" fmla="*/ 913 h 2961"/>
                  <a:gd name="T30" fmla="*/ 2521 w 2905"/>
                  <a:gd name="T31" fmla="*/ 851 h 2961"/>
                  <a:gd name="T32" fmla="*/ 2494 w 2905"/>
                  <a:gd name="T33" fmla="*/ 795 h 2961"/>
                  <a:gd name="T34" fmla="*/ 2150 w 2905"/>
                  <a:gd name="T35" fmla="*/ 440 h 2961"/>
                  <a:gd name="T36" fmla="*/ 2097 w 2905"/>
                  <a:gd name="T37" fmla="*/ 402 h 2961"/>
                  <a:gd name="T38" fmla="*/ 2039 w 2905"/>
                  <a:gd name="T39" fmla="*/ 385 h 2961"/>
                  <a:gd name="T40" fmla="*/ 2107 w 2905"/>
                  <a:gd name="T41" fmla="*/ 0 h 2961"/>
                  <a:gd name="T42" fmla="*/ 2153 w 2905"/>
                  <a:gd name="T43" fmla="*/ 2 h 2961"/>
                  <a:gd name="T44" fmla="*/ 2239 w 2905"/>
                  <a:gd name="T45" fmla="*/ 22 h 2961"/>
                  <a:gd name="T46" fmla="*/ 2319 w 2905"/>
                  <a:gd name="T47" fmla="*/ 60 h 2961"/>
                  <a:gd name="T48" fmla="*/ 2390 w 2905"/>
                  <a:gd name="T49" fmla="*/ 118 h 2961"/>
                  <a:gd name="T50" fmla="*/ 2820 w 2905"/>
                  <a:gd name="T51" fmla="*/ 560 h 2961"/>
                  <a:gd name="T52" fmla="*/ 2867 w 2905"/>
                  <a:gd name="T53" fmla="*/ 638 h 2961"/>
                  <a:gd name="T54" fmla="*/ 2896 w 2905"/>
                  <a:gd name="T55" fmla="*/ 723 h 2961"/>
                  <a:gd name="T56" fmla="*/ 2905 w 2905"/>
                  <a:gd name="T57" fmla="*/ 810 h 2961"/>
                  <a:gd name="T58" fmla="*/ 2896 w 2905"/>
                  <a:gd name="T59" fmla="*/ 899 h 2961"/>
                  <a:gd name="T60" fmla="*/ 2867 w 2905"/>
                  <a:gd name="T61" fmla="*/ 984 h 2961"/>
                  <a:gd name="T62" fmla="*/ 2820 w 2905"/>
                  <a:gd name="T63" fmla="*/ 1061 h 2961"/>
                  <a:gd name="T64" fmla="*/ 1339 w 2905"/>
                  <a:gd name="T65" fmla="*/ 2574 h 2961"/>
                  <a:gd name="T66" fmla="*/ 1266 w 2905"/>
                  <a:gd name="T67" fmla="*/ 2632 h 2961"/>
                  <a:gd name="T68" fmla="*/ 1185 w 2905"/>
                  <a:gd name="T69" fmla="*/ 2670 h 2961"/>
                  <a:gd name="T70" fmla="*/ 1098 w 2905"/>
                  <a:gd name="T71" fmla="*/ 2690 h 2961"/>
                  <a:gd name="T72" fmla="*/ 1010 w 2905"/>
                  <a:gd name="T73" fmla="*/ 2689 h 2961"/>
                  <a:gd name="T74" fmla="*/ 923 w 2905"/>
                  <a:gd name="T75" fmla="*/ 2668 h 2961"/>
                  <a:gd name="T76" fmla="*/ 87 w 2905"/>
                  <a:gd name="T77" fmla="*/ 2961 h 2961"/>
                  <a:gd name="T78" fmla="*/ 55 w 2905"/>
                  <a:gd name="T79" fmla="*/ 2947 h 2961"/>
                  <a:gd name="T80" fmla="*/ 25 w 2905"/>
                  <a:gd name="T81" fmla="*/ 2921 h 2961"/>
                  <a:gd name="T82" fmla="*/ 4 w 2905"/>
                  <a:gd name="T83" fmla="*/ 2888 h 2961"/>
                  <a:gd name="T84" fmla="*/ 2 w 2905"/>
                  <a:gd name="T85" fmla="*/ 2857 h 2961"/>
                  <a:gd name="T86" fmla="*/ 275 w 2905"/>
                  <a:gd name="T87" fmla="*/ 1977 h 2961"/>
                  <a:gd name="T88" fmla="*/ 264 w 2905"/>
                  <a:gd name="T89" fmla="*/ 1887 h 2961"/>
                  <a:gd name="T90" fmla="*/ 272 w 2905"/>
                  <a:gd name="T91" fmla="*/ 1798 h 2961"/>
                  <a:gd name="T92" fmla="*/ 300 w 2905"/>
                  <a:gd name="T93" fmla="*/ 1711 h 2961"/>
                  <a:gd name="T94" fmla="*/ 348 w 2905"/>
                  <a:gd name="T95" fmla="*/ 1632 h 2961"/>
                  <a:gd name="T96" fmla="*/ 1828 w 2905"/>
                  <a:gd name="T97" fmla="*/ 118 h 2961"/>
                  <a:gd name="T98" fmla="*/ 1900 w 2905"/>
                  <a:gd name="T99" fmla="*/ 60 h 2961"/>
                  <a:gd name="T100" fmla="*/ 1980 w 2905"/>
                  <a:gd name="T101" fmla="*/ 22 h 2961"/>
                  <a:gd name="T102" fmla="*/ 2066 w 2905"/>
                  <a:gd name="T103" fmla="*/ 2 h 2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5" h="2961">
                    <a:moveTo>
                      <a:pt x="2009" y="384"/>
                    </a:moveTo>
                    <a:lnTo>
                      <a:pt x="1980" y="387"/>
                    </a:lnTo>
                    <a:lnTo>
                      <a:pt x="1953" y="396"/>
                    </a:lnTo>
                    <a:lnTo>
                      <a:pt x="1927" y="411"/>
                    </a:lnTo>
                    <a:lnTo>
                      <a:pt x="1904" y="430"/>
                    </a:lnTo>
                    <a:lnTo>
                      <a:pt x="819" y="1534"/>
                    </a:lnTo>
                    <a:lnTo>
                      <a:pt x="800" y="1558"/>
                    </a:lnTo>
                    <a:lnTo>
                      <a:pt x="785" y="1585"/>
                    </a:lnTo>
                    <a:lnTo>
                      <a:pt x="776" y="1614"/>
                    </a:lnTo>
                    <a:lnTo>
                      <a:pt x="773" y="1643"/>
                    </a:lnTo>
                    <a:lnTo>
                      <a:pt x="774" y="1674"/>
                    </a:lnTo>
                    <a:lnTo>
                      <a:pt x="780" y="1705"/>
                    </a:lnTo>
                    <a:lnTo>
                      <a:pt x="791" y="1733"/>
                    </a:lnTo>
                    <a:lnTo>
                      <a:pt x="808" y="1761"/>
                    </a:lnTo>
                    <a:lnTo>
                      <a:pt x="829" y="1786"/>
                    </a:lnTo>
                    <a:lnTo>
                      <a:pt x="1152" y="2115"/>
                    </a:lnTo>
                    <a:lnTo>
                      <a:pt x="1176" y="2137"/>
                    </a:lnTo>
                    <a:lnTo>
                      <a:pt x="1204" y="2154"/>
                    </a:lnTo>
                    <a:lnTo>
                      <a:pt x="1232" y="2165"/>
                    </a:lnTo>
                    <a:lnTo>
                      <a:pt x="1262" y="2171"/>
                    </a:lnTo>
                    <a:lnTo>
                      <a:pt x="1292" y="2172"/>
                    </a:lnTo>
                    <a:lnTo>
                      <a:pt x="1321" y="2169"/>
                    </a:lnTo>
                    <a:lnTo>
                      <a:pt x="1349" y="2160"/>
                    </a:lnTo>
                    <a:lnTo>
                      <a:pt x="1375" y="2145"/>
                    </a:lnTo>
                    <a:lnTo>
                      <a:pt x="1398" y="2126"/>
                    </a:lnTo>
                    <a:lnTo>
                      <a:pt x="2483" y="1021"/>
                    </a:lnTo>
                    <a:lnTo>
                      <a:pt x="2502" y="998"/>
                    </a:lnTo>
                    <a:lnTo>
                      <a:pt x="2516" y="970"/>
                    </a:lnTo>
                    <a:lnTo>
                      <a:pt x="2525" y="942"/>
                    </a:lnTo>
                    <a:lnTo>
                      <a:pt x="2528" y="913"/>
                    </a:lnTo>
                    <a:lnTo>
                      <a:pt x="2527" y="882"/>
                    </a:lnTo>
                    <a:lnTo>
                      <a:pt x="2521" y="851"/>
                    </a:lnTo>
                    <a:lnTo>
                      <a:pt x="2510" y="822"/>
                    </a:lnTo>
                    <a:lnTo>
                      <a:pt x="2494" y="795"/>
                    </a:lnTo>
                    <a:lnTo>
                      <a:pt x="2473" y="770"/>
                    </a:lnTo>
                    <a:lnTo>
                      <a:pt x="2150" y="440"/>
                    </a:lnTo>
                    <a:lnTo>
                      <a:pt x="2124" y="419"/>
                    </a:lnTo>
                    <a:lnTo>
                      <a:pt x="2097" y="402"/>
                    </a:lnTo>
                    <a:lnTo>
                      <a:pt x="2068" y="391"/>
                    </a:lnTo>
                    <a:lnTo>
                      <a:pt x="2039" y="385"/>
                    </a:lnTo>
                    <a:lnTo>
                      <a:pt x="2009" y="384"/>
                    </a:lnTo>
                    <a:close/>
                    <a:moveTo>
                      <a:pt x="2107" y="0"/>
                    </a:moveTo>
                    <a:lnTo>
                      <a:pt x="2112" y="0"/>
                    </a:lnTo>
                    <a:lnTo>
                      <a:pt x="2153" y="2"/>
                    </a:lnTo>
                    <a:lnTo>
                      <a:pt x="2197" y="9"/>
                    </a:lnTo>
                    <a:lnTo>
                      <a:pt x="2239" y="22"/>
                    </a:lnTo>
                    <a:lnTo>
                      <a:pt x="2279" y="39"/>
                    </a:lnTo>
                    <a:lnTo>
                      <a:pt x="2319" y="60"/>
                    </a:lnTo>
                    <a:lnTo>
                      <a:pt x="2356" y="86"/>
                    </a:lnTo>
                    <a:lnTo>
                      <a:pt x="2390" y="118"/>
                    </a:lnTo>
                    <a:lnTo>
                      <a:pt x="2789" y="524"/>
                    </a:lnTo>
                    <a:lnTo>
                      <a:pt x="2820" y="560"/>
                    </a:lnTo>
                    <a:lnTo>
                      <a:pt x="2846" y="598"/>
                    </a:lnTo>
                    <a:lnTo>
                      <a:pt x="2867" y="638"/>
                    </a:lnTo>
                    <a:lnTo>
                      <a:pt x="2884" y="680"/>
                    </a:lnTo>
                    <a:lnTo>
                      <a:pt x="2896" y="723"/>
                    </a:lnTo>
                    <a:lnTo>
                      <a:pt x="2903" y="766"/>
                    </a:lnTo>
                    <a:lnTo>
                      <a:pt x="2905" y="810"/>
                    </a:lnTo>
                    <a:lnTo>
                      <a:pt x="2903" y="855"/>
                    </a:lnTo>
                    <a:lnTo>
                      <a:pt x="2896" y="899"/>
                    </a:lnTo>
                    <a:lnTo>
                      <a:pt x="2884" y="942"/>
                    </a:lnTo>
                    <a:lnTo>
                      <a:pt x="2867" y="984"/>
                    </a:lnTo>
                    <a:lnTo>
                      <a:pt x="2846" y="1024"/>
                    </a:lnTo>
                    <a:lnTo>
                      <a:pt x="2820" y="1061"/>
                    </a:lnTo>
                    <a:lnTo>
                      <a:pt x="2789" y="1096"/>
                    </a:lnTo>
                    <a:lnTo>
                      <a:pt x="1339" y="2574"/>
                    </a:lnTo>
                    <a:lnTo>
                      <a:pt x="1304" y="2606"/>
                    </a:lnTo>
                    <a:lnTo>
                      <a:pt x="1266" y="2632"/>
                    </a:lnTo>
                    <a:lnTo>
                      <a:pt x="1226" y="2653"/>
                    </a:lnTo>
                    <a:lnTo>
                      <a:pt x="1185" y="2670"/>
                    </a:lnTo>
                    <a:lnTo>
                      <a:pt x="1143" y="2683"/>
                    </a:lnTo>
                    <a:lnTo>
                      <a:pt x="1098" y="2690"/>
                    </a:lnTo>
                    <a:lnTo>
                      <a:pt x="1055" y="2692"/>
                    </a:lnTo>
                    <a:lnTo>
                      <a:pt x="1010" y="2689"/>
                    </a:lnTo>
                    <a:lnTo>
                      <a:pt x="967" y="2681"/>
                    </a:lnTo>
                    <a:lnTo>
                      <a:pt x="923" y="2668"/>
                    </a:lnTo>
                    <a:lnTo>
                      <a:pt x="101" y="2960"/>
                    </a:lnTo>
                    <a:lnTo>
                      <a:pt x="87" y="2961"/>
                    </a:lnTo>
                    <a:lnTo>
                      <a:pt x="70" y="2956"/>
                    </a:lnTo>
                    <a:lnTo>
                      <a:pt x="55" y="2947"/>
                    </a:lnTo>
                    <a:lnTo>
                      <a:pt x="38" y="2936"/>
                    </a:lnTo>
                    <a:lnTo>
                      <a:pt x="25" y="2921"/>
                    </a:lnTo>
                    <a:lnTo>
                      <a:pt x="12" y="2904"/>
                    </a:lnTo>
                    <a:lnTo>
                      <a:pt x="4" y="2888"/>
                    </a:lnTo>
                    <a:lnTo>
                      <a:pt x="0" y="2871"/>
                    </a:lnTo>
                    <a:lnTo>
                      <a:pt x="2" y="2857"/>
                    </a:lnTo>
                    <a:lnTo>
                      <a:pt x="288" y="2021"/>
                    </a:lnTo>
                    <a:lnTo>
                      <a:pt x="275" y="1977"/>
                    </a:lnTo>
                    <a:lnTo>
                      <a:pt x="267" y="1933"/>
                    </a:lnTo>
                    <a:lnTo>
                      <a:pt x="264" y="1887"/>
                    </a:lnTo>
                    <a:lnTo>
                      <a:pt x="265" y="1842"/>
                    </a:lnTo>
                    <a:lnTo>
                      <a:pt x="272" y="1798"/>
                    </a:lnTo>
                    <a:lnTo>
                      <a:pt x="284" y="1753"/>
                    </a:lnTo>
                    <a:lnTo>
                      <a:pt x="300" y="1711"/>
                    </a:lnTo>
                    <a:lnTo>
                      <a:pt x="322" y="1671"/>
                    </a:lnTo>
                    <a:lnTo>
                      <a:pt x="348" y="1632"/>
                    </a:lnTo>
                    <a:lnTo>
                      <a:pt x="379" y="1596"/>
                    </a:lnTo>
                    <a:lnTo>
                      <a:pt x="1828" y="118"/>
                    </a:lnTo>
                    <a:lnTo>
                      <a:pt x="1863" y="86"/>
                    </a:lnTo>
                    <a:lnTo>
                      <a:pt x="1900" y="60"/>
                    </a:lnTo>
                    <a:lnTo>
                      <a:pt x="1939" y="39"/>
                    </a:lnTo>
                    <a:lnTo>
                      <a:pt x="1980" y="22"/>
                    </a:lnTo>
                    <a:lnTo>
                      <a:pt x="2023" y="9"/>
                    </a:lnTo>
                    <a:lnTo>
                      <a:pt x="2066" y="2"/>
                    </a:lnTo>
                    <a:lnTo>
                      <a:pt x="2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28"/>
              <p:cNvSpPr>
                <a:spLocks noChangeArrowheads="1"/>
              </p:cNvSpPr>
              <p:nvPr/>
            </p:nvSpPr>
            <p:spPr bwMode="auto">
              <a:xfrm>
                <a:off x="3295" y="2410"/>
                <a:ext cx="340" cy="46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5785951" y="3595433"/>
            <a:ext cx="5567846" cy="1138773"/>
            <a:chOff x="5785951" y="3423134"/>
            <a:chExt cx="5567846" cy="1138773"/>
          </a:xfrm>
        </p:grpSpPr>
        <p:sp>
          <p:nvSpPr>
            <p:cNvPr id="13" name="Rectangle 12"/>
            <p:cNvSpPr/>
            <p:nvPr/>
          </p:nvSpPr>
          <p:spPr>
            <a:xfrm>
              <a:off x="6375677" y="3423134"/>
              <a:ext cx="4978120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Enter text here. </a:t>
              </a:r>
            </a:p>
          </p:txBody>
        </p:sp>
        <p:grpSp>
          <p:nvGrpSpPr>
            <p:cNvPr id="27" name="Group 25"/>
            <p:cNvGrpSpPr>
              <a:grpSpLocks noChangeAspect="1"/>
            </p:cNvGrpSpPr>
            <p:nvPr/>
          </p:nvGrpSpPr>
          <p:grpSpPr bwMode="auto">
            <a:xfrm>
              <a:off x="5785951" y="3636024"/>
              <a:ext cx="466502" cy="528327"/>
              <a:chOff x="3258" y="1798"/>
              <a:chExt cx="581" cy="658"/>
            </a:xfrm>
            <a:solidFill>
              <a:schemeClr val="accent2"/>
            </a:solidFill>
          </p:grpSpPr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3258" y="1798"/>
                <a:ext cx="581" cy="592"/>
              </a:xfrm>
              <a:custGeom>
                <a:avLst/>
                <a:gdLst>
                  <a:gd name="T0" fmla="*/ 1980 w 2905"/>
                  <a:gd name="T1" fmla="*/ 387 h 2961"/>
                  <a:gd name="T2" fmla="*/ 1927 w 2905"/>
                  <a:gd name="T3" fmla="*/ 411 h 2961"/>
                  <a:gd name="T4" fmla="*/ 819 w 2905"/>
                  <a:gd name="T5" fmla="*/ 1534 h 2961"/>
                  <a:gd name="T6" fmla="*/ 785 w 2905"/>
                  <a:gd name="T7" fmla="*/ 1585 h 2961"/>
                  <a:gd name="T8" fmla="*/ 773 w 2905"/>
                  <a:gd name="T9" fmla="*/ 1643 h 2961"/>
                  <a:gd name="T10" fmla="*/ 780 w 2905"/>
                  <a:gd name="T11" fmla="*/ 1705 h 2961"/>
                  <a:gd name="T12" fmla="*/ 808 w 2905"/>
                  <a:gd name="T13" fmla="*/ 1761 h 2961"/>
                  <a:gd name="T14" fmla="*/ 1152 w 2905"/>
                  <a:gd name="T15" fmla="*/ 2115 h 2961"/>
                  <a:gd name="T16" fmla="*/ 1204 w 2905"/>
                  <a:gd name="T17" fmla="*/ 2154 h 2961"/>
                  <a:gd name="T18" fmla="*/ 1262 w 2905"/>
                  <a:gd name="T19" fmla="*/ 2171 h 2961"/>
                  <a:gd name="T20" fmla="*/ 1321 w 2905"/>
                  <a:gd name="T21" fmla="*/ 2169 h 2961"/>
                  <a:gd name="T22" fmla="*/ 1375 w 2905"/>
                  <a:gd name="T23" fmla="*/ 2145 h 2961"/>
                  <a:gd name="T24" fmla="*/ 2483 w 2905"/>
                  <a:gd name="T25" fmla="*/ 1021 h 2961"/>
                  <a:gd name="T26" fmla="*/ 2516 w 2905"/>
                  <a:gd name="T27" fmla="*/ 970 h 2961"/>
                  <a:gd name="T28" fmla="*/ 2528 w 2905"/>
                  <a:gd name="T29" fmla="*/ 913 h 2961"/>
                  <a:gd name="T30" fmla="*/ 2521 w 2905"/>
                  <a:gd name="T31" fmla="*/ 851 h 2961"/>
                  <a:gd name="T32" fmla="*/ 2494 w 2905"/>
                  <a:gd name="T33" fmla="*/ 795 h 2961"/>
                  <a:gd name="T34" fmla="*/ 2150 w 2905"/>
                  <a:gd name="T35" fmla="*/ 440 h 2961"/>
                  <a:gd name="T36" fmla="*/ 2097 w 2905"/>
                  <a:gd name="T37" fmla="*/ 402 h 2961"/>
                  <a:gd name="T38" fmla="*/ 2039 w 2905"/>
                  <a:gd name="T39" fmla="*/ 385 h 2961"/>
                  <a:gd name="T40" fmla="*/ 2107 w 2905"/>
                  <a:gd name="T41" fmla="*/ 0 h 2961"/>
                  <a:gd name="T42" fmla="*/ 2153 w 2905"/>
                  <a:gd name="T43" fmla="*/ 2 h 2961"/>
                  <a:gd name="T44" fmla="*/ 2239 w 2905"/>
                  <a:gd name="T45" fmla="*/ 22 h 2961"/>
                  <a:gd name="T46" fmla="*/ 2319 w 2905"/>
                  <a:gd name="T47" fmla="*/ 60 h 2961"/>
                  <a:gd name="T48" fmla="*/ 2390 w 2905"/>
                  <a:gd name="T49" fmla="*/ 118 h 2961"/>
                  <a:gd name="T50" fmla="*/ 2820 w 2905"/>
                  <a:gd name="T51" fmla="*/ 560 h 2961"/>
                  <a:gd name="T52" fmla="*/ 2867 w 2905"/>
                  <a:gd name="T53" fmla="*/ 638 h 2961"/>
                  <a:gd name="T54" fmla="*/ 2896 w 2905"/>
                  <a:gd name="T55" fmla="*/ 723 h 2961"/>
                  <a:gd name="T56" fmla="*/ 2905 w 2905"/>
                  <a:gd name="T57" fmla="*/ 810 h 2961"/>
                  <a:gd name="T58" fmla="*/ 2896 w 2905"/>
                  <a:gd name="T59" fmla="*/ 899 h 2961"/>
                  <a:gd name="T60" fmla="*/ 2867 w 2905"/>
                  <a:gd name="T61" fmla="*/ 984 h 2961"/>
                  <a:gd name="T62" fmla="*/ 2820 w 2905"/>
                  <a:gd name="T63" fmla="*/ 1061 h 2961"/>
                  <a:gd name="T64" fmla="*/ 1339 w 2905"/>
                  <a:gd name="T65" fmla="*/ 2574 h 2961"/>
                  <a:gd name="T66" fmla="*/ 1266 w 2905"/>
                  <a:gd name="T67" fmla="*/ 2632 h 2961"/>
                  <a:gd name="T68" fmla="*/ 1185 w 2905"/>
                  <a:gd name="T69" fmla="*/ 2670 h 2961"/>
                  <a:gd name="T70" fmla="*/ 1098 w 2905"/>
                  <a:gd name="T71" fmla="*/ 2690 h 2961"/>
                  <a:gd name="T72" fmla="*/ 1010 w 2905"/>
                  <a:gd name="T73" fmla="*/ 2689 h 2961"/>
                  <a:gd name="T74" fmla="*/ 923 w 2905"/>
                  <a:gd name="T75" fmla="*/ 2668 h 2961"/>
                  <a:gd name="T76" fmla="*/ 87 w 2905"/>
                  <a:gd name="T77" fmla="*/ 2961 h 2961"/>
                  <a:gd name="T78" fmla="*/ 55 w 2905"/>
                  <a:gd name="T79" fmla="*/ 2947 h 2961"/>
                  <a:gd name="T80" fmla="*/ 25 w 2905"/>
                  <a:gd name="T81" fmla="*/ 2921 h 2961"/>
                  <a:gd name="T82" fmla="*/ 4 w 2905"/>
                  <a:gd name="T83" fmla="*/ 2888 h 2961"/>
                  <a:gd name="T84" fmla="*/ 2 w 2905"/>
                  <a:gd name="T85" fmla="*/ 2857 h 2961"/>
                  <a:gd name="T86" fmla="*/ 275 w 2905"/>
                  <a:gd name="T87" fmla="*/ 1977 h 2961"/>
                  <a:gd name="T88" fmla="*/ 264 w 2905"/>
                  <a:gd name="T89" fmla="*/ 1887 h 2961"/>
                  <a:gd name="T90" fmla="*/ 272 w 2905"/>
                  <a:gd name="T91" fmla="*/ 1798 h 2961"/>
                  <a:gd name="T92" fmla="*/ 300 w 2905"/>
                  <a:gd name="T93" fmla="*/ 1711 h 2961"/>
                  <a:gd name="T94" fmla="*/ 348 w 2905"/>
                  <a:gd name="T95" fmla="*/ 1632 h 2961"/>
                  <a:gd name="T96" fmla="*/ 1828 w 2905"/>
                  <a:gd name="T97" fmla="*/ 118 h 2961"/>
                  <a:gd name="T98" fmla="*/ 1900 w 2905"/>
                  <a:gd name="T99" fmla="*/ 60 h 2961"/>
                  <a:gd name="T100" fmla="*/ 1980 w 2905"/>
                  <a:gd name="T101" fmla="*/ 22 h 2961"/>
                  <a:gd name="T102" fmla="*/ 2066 w 2905"/>
                  <a:gd name="T103" fmla="*/ 2 h 2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5" h="2961">
                    <a:moveTo>
                      <a:pt x="2009" y="384"/>
                    </a:moveTo>
                    <a:lnTo>
                      <a:pt x="1980" y="387"/>
                    </a:lnTo>
                    <a:lnTo>
                      <a:pt x="1953" y="396"/>
                    </a:lnTo>
                    <a:lnTo>
                      <a:pt x="1927" y="411"/>
                    </a:lnTo>
                    <a:lnTo>
                      <a:pt x="1904" y="430"/>
                    </a:lnTo>
                    <a:lnTo>
                      <a:pt x="819" y="1534"/>
                    </a:lnTo>
                    <a:lnTo>
                      <a:pt x="800" y="1558"/>
                    </a:lnTo>
                    <a:lnTo>
                      <a:pt x="785" y="1585"/>
                    </a:lnTo>
                    <a:lnTo>
                      <a:pt x="776" y="1614"/>
                    </a:lnTo>
                    <a:lnTo>
                      <a:pt x="773" y="1643"/>
                    </a:lnTo>
                    <a:lnTo>
                      <a:pt x="774" y="1674"/>
                    </a:lnTo>
                    <a:lnTo>
                      <a:pt x="780" y="1705"/>
                    </a:lnTo>
                    <a:lnTo>
                      <a:pt x="791" y="1733"/>
                    </a:lnTo>
                    <a:lnTo>
                      <a:pt x="808" y="1761"/>
                    </a:lnTo>
                    <a:lnTo>
                      <a:pt x="829" y="1786"/>
                    </a:lnTo>
                    <a:lnTo>
                      <a:pt x="1152" y="2115"/>
                    </a:lnTo>
                    <a:lnTo>
                      <a:pt x="1176" y="2137"/>
                    </a:lnTo>
                    <a:lnTo>
                      <a:pt x="1204" y="2154"/>
                    </a:lnTo>
                    <a:lnTo>
                      <a:pt x="1232" y="2165"/>
                    </a:lnTo>
                    <a:lnTo>
                      <a:pt x="1262" y="2171"/>
                    </a:lnTo>
                    <a:lnTo>
                      <a:pt x="1292" y="2172"/>
                    </a:lnTo>
                    <a:lnTo>
                      <a:pt x="1321" y="2169"/>
                    </a:lnTo>
                    <a:lnTo>
                      <a:pt x="1349" y="2160"/>
                    </a:lnTo>
                    <a:lnTo>
                      <a:pt x="1375" y="2145"/>
                    </a:lnTo>
                    <a:lnTo>
                      <a:pt x="1398" y="2126"/>
                    </a:lnTo>
                    <a:lnTo>
                      <a:pt x="2483" y="1021"/>
                    </a:lnTo>
                    <a:lnTo>
                      <a:pt x="2502" y="998"/>
                    </a:lnTo>
                    <a:lnTo>
                      <a:pt x="2516" y="970"/>
                    </a:lnTo>
                    <a:lnTo>
                      <a:pt x="2525" y="942"/>
                    </a:lnTo>
                    <a:lnTo>
                      <a:pt x="2528" y="913"/>
                    </a:lnTo>
                    <a:lnTo>
                      <a:pt x="2527" y="882"/>
                    </a:lnTo>
                    <a:lnTo>
                      <a:pt x="2521" y="851"/>
                    </a:lnTo>
                    <a:lnTo>
                      <a:pt x="2510" y="822"/>
                    </a:lnTo>
                    <a:lnTo>
                      <a:pt x="2494" y="795"/>
                    </a:lnTo>
                    <a:lnTo>
                      <a:pt x="2473" y="770"/>
                    </a:lnTo>
                    <a:lnTo>
                      <a:pt x="2150" y="440"/>
                    </a:lnTo>
                    <a:lnTo>
                      <a:pt x="2124" y="419"/>
                    </a:lnTo>
                    <a:lnTo>
                      <a:pt x="2097" y="402"/>
                    </a:lnTo>
                    <a:lnTo>
                      <a:pt x="2068" y="391"/>
                    </a:lnTo>
                    <a:lnTo>
                      <a:pt x="2039" y="385"/>
                    </a:lnTo>
                    <a:lnTo>
                      <a:pt x="2009" y="384"/>
                    </a:lnTo>
                    <a:close/>
                    <a:moveTo>
                      <a:pt x="2107" y="0"/>
                    </a:moveTo>
                    <a:lnTo>
                      <a:pt x="2112" y="0"/>
                    </a:lnTo>
                    <a:lnTo>
                      <a:pt x="2153" y="2"/>
                    </a:lnTo>
                    <a:lnTo>
                      <a:pt x="2197" y="9"/>
                    </a:lnTo>
                    <a:lnTo>
                      <a:pt x="2239" y="22"/>
                    </a:lnTo>
                    <a:lnTo>
                      <a:pt x="2279" y="39"/>
                    </a:lnTo>
                    <a:lnTo>
                      <a:pt x="2319" y="60"/>
                    </a:lnTo>
                    <a:lnTo>
                      <a:pt x="2356" y="86"/>
                    </a:lnTo>
                    <a:lnTo>
                      <a:pt x="2390" y="118"/>
                    </a:lnTo>
                    <a:lnTo>
                      <a:pt x="2789" y="524"/>
                    </a:lnTo>
                    <a:lnTo>
                      <a:pt x="2820" y="560"/>
                    </a:lnTo>
                    <a:lnTo>
                      <a:pt x="2846" y="598"/>
                    </a:lnTo>
                    <a:lnTo>
                      <a:pt x="2867" y="638"/>
                    </a:lnTo>
                    <a:lnTo>
                      <a:pt x="2884" y="680"/>
                    </a:lnTo>
                    <a:lnTo>
                      <a:pt x="2896" y="723"/>
                    </a:lnTo>
                    <a:lnTo>
                      <a:pt x="2903" y="766"/>
                    </a:lnTo>
                    <a:lnTo>
                      <a:pt x="2905" y="810"/>
                    </a:lnTo>
                    <a:lnTo>
                      <a:pt x="2903" y="855"/>
                    </a:lnTo>
                    <a:lnTo>
                      <a:pt x="2896" y="899"/>
                    </a:lnTo>
                    <a:lnTo>
                      <a:pt x="2884" y="942"/>
                    </a:lnTo>
                    <a:lnTo>
                      <a:pt x="2867" y="984"/>
                    </a:lnTo>
                    <a:lnTo>
                      <a:pt x="2846" y="1024"/>
                    </a:lnTo>
                    <a:lnTo>
                      <a:pt x="2820" y="1061"/>
                    </a:lnTo>
                    <a:lnTo>
                      <a:pt x="2789" y="1096"/>
                    </a:lnTo>
                    <a:lnTo>
                      <a:pt x="1339" y="2574"/>
                    </a:lnTo>
                    <a:lnTo>
                      <a:pt x="1304" y="2606"/>
                    </a:lnTo>
                    <a:lnTo>
                      <a:pt x="1266" y="2632"/>
                    </a:lnTo>
                    <a:lnTo>
                      <a:pt x="1226" y="2653"/>
                    </a:lnTo>
                    <a:lnTo>
                      <a:pt x="1185" y="2670"/>
                    </a:lnTo>
                    <a:lnTo>
                      <a:pt x="1143" y="2683"/>
                    </a:lnTo>
                    <a:lnTo>
                      <a:pt x="1098" y="2690"/>
                    </a:lnTo>
                    <a:lnTo>
                      <a:pt x="1055" y="2692"/>
                    </a:lnTo>
                    <a:lnTo>
                      <a:pt x="1010" y="2689"/>
                    </a:lnTo>
                    <a:lnTo>
                      <a:pt x="967" y="2681"/>
                    </a:lnTo>
                    <a:lnTo>
                      <a:pt x="923" y="2668"/>
                    </a:lnTo>
                    <a:lnTo>
                      <a:pt x="101" y="2960"/>
                    </a:lnTo>
                    <a:lnTo>
                      <a:pt x="87" y="2961"/>
                    </a:lnTo>
                    <a:lnTo>
                      <a:pt x="70" y="2956"/>
                    </a:lnTo>
                    <a:lnTo>
                      <a:pt x="55" y="2947"/>
                    </a:lnTo>
                    <a:lnTo>
                      <a:pt x="38" y="2936"/>
                    </a:lnTo>
                    <a:lnTo>
                      <a:pt x="25" y="2921"/>
                    </a:lnTo>
                    <a:lnTo>
                      <a:pt x="12" y="2904"/>
                    </a:lnTo>
                    <a:lnTo>
                      <a:pt x="4" y="2888"/>
                    </a:lnTo>
                    <a:lnTo>
                      <a:pt x="0" y="2871"/>
                    </a:lnTo>
                    <a:lnTo>
                      <a:pt x="2" y="2857"/>
                    </a:lnTo>
                    <a:lnTo>
                      <a:pt x="288" y="2021"/>
                    </a:lnTo>
                    <a:lnTo>
                      <a:pt x="275" y="1977"/>
                    </a:lnTo>
                    <a:lnTo>
                      <a:pt x="267" y="1933"/>
                    </a:lnTo>
                    <a:lnTo>
                      <a:pt x="264" y="1887"/>
                    </a:lnTo>
                    <a:lnTo>
                      <a:pt x="265" y="1842"/>
                    </a:lnTo>
                    <a:lnTo>
                      <a:pt x="272" y="1798"/>
                    </a:lnTo>
                    <a:lnTo>
                      <a:pt x="284" y="1753"/>
                    </a:lnTo>
                    <a:lnTo>
                      <a:pt x="300" y="1711"/>
                    </a:lnTo>
                    <a:lnTo>
                      <a:pt x="322" y="1671"/>
                    </a:lnTo>
                    <a:lnTo>
                      <a:pt x="348" y="1632"/>
                    </a:lnTo>
                    <a:lnTo>
                      <a:pt x="379" y="1596"/>
                    </a:lnTo>
                    <a:lnTo>
                      <a:pt x="1828" y="118"/>
                    </a:lnTo>
                    <a:lnTo>
                      <a:pt x="1863" y="86"/>
                    </a:lnTo>
                    <a:lnTo>
                      <a:pt x="1900" y="60"/>
                    </a:lnTo>
                    <a:lnTo>
                      <a:pt x="1939" y="39"/>
                    </a:lnTo>
                    <a:lnTo>
                      <a:pt x="1980" y="22"/>
                    </a:lnTo>
                    <a:lnTo>
                      <a:pt x="2023" y="9"/>
                    </a:lnTo>
                    <a:lnTo>
                      <a:pt x="2066" y="2"/>
                    </a:lnTo>
                    <a:lnTo>
                      <a:pt x="2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28"/>
              <p:cNvSpPr>
                <a:spLocks noChangeArrowheads="1"/>
              </p:cNvSpPr>
              <p:nvPr/>
            </p:nvSpPr>
            <p:spPr bwMode="auto">
              <a:xfrm>
                <a:off x="3295" y="2410"/>
                <a:ext cx="340" cy="46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785951" y="5104557"/>
            <a:ext cx="5567846" cy="1138773"/>
            <a:chOff x="5785951" y="4721050"/>
            <a:chExt cx="5567846" cy="1138773"/>
          </a:xfrm>
        </p:grpSpPr>
        <p:sp>
          <p:nvSpPr>
            <p:cNvPr id="14" name="Rectangle 13"/>
            <p:cNvSpPr/>
            <p:nvPr/>
          </p:nvSpPr>
          <p:spPr>
            <a:xfrm>
              <a:off x="6375677" y="4721050"/>
              <a:ext cx="4978120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Enter text here. </a:t>
              </a:r>
            </a:p>
          </p:txBody>
        </p:sp>
        <p:grpSp>
          <p:nvGrpSpPr>
            <p:cNvPr id="30" name="Group 25"/>
            <p:cNvGrpSpPr>
              <a:grpSpLocks noChangeAspect="1"/>
            </p:cNvGrpSpPr>
            <p:nvPr/>
          </p:nvGrpSpPr>
          <p:grpSpPr bwMode="auto">
            <a:xfrm>
              <a:off x="5785951" y="4933940"/>
              <a:ext cx="466502" cy="528327"/>
              <a:chOff x="3258" y="1798"/>
              <a:chExt cx="581" cy="658"/>
            </a:xfrm>
            <a:solidFill>
              <a:schemeClr val="accent4"/>
            </a:solidFill>
          </p:grpSpPr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3258" y="1798"/>
                <a:ext cx="581" cy="592"/>
              </a:xfrm>
              <a:custGeom>
                <a:avLst/>
                <a:gdLst>
                  <a:gd name="T0" fmla="*/ 1980 w 2905"/>
                  <a:gd name="T1" fmla="*/ 387 h 2961"/>
                  <a:gd name="T2" fmla="*/ 1927 w 2905"/>
                  <a:gd name="T3" fmla="*/ 411 h 2961"/>
                  <a:gd name="T4" fmla="*/ 819 w 2905"/>
                  <a:gd name="T5" fmla="*/ 1534 h 2961"/>
                  <a:gd name="T6" fmla="*/ 785 w 2905"/>
                  <a:gd name="T7" fmla="*/ 1585 h 2961"/>
                  <a:gd name="T8" fmla="*/ 773 w 2905"/>
                  <a:gd name="T9" fmla="*/ 1643 h 2961"/>
                  <a:gd name="T10" fmla="*/ 780 w 2905"/>
                  <a:gd name="T11" fmla="*/ 1705 h 2961"/>
                  <a:gd name="T12" fmla="*/ 808 w 2905"/>
                  <a:gd name="T13" fmla="*/ 1761 h 2961"/>
                  <a:gd name="T14" fmla="*/ 1152 w 2905"/>
                  <a:gd name="T15" fmla="*/ 2115 h 2961"/>
                  <a:gd name="T16" fmla="*/ 1204 w 2905"/>
                  <a:gd name="T17" fmla="*/ 2154 h 2961"/>
                  <a:gd name="T18" fmla="*/ 1262 w 2905"/>
                  <a:gd name="T19" fmla="*/ 2171 h 2961"/>
                  <a:gd name="T20" fmla="*/ 1321 w 2905"/>
                  <a:gd name="T21" fmla="*/ 2169 h 2961"/>
                  <a:gd name="T22" fmla="*/ 1375 w 2905"/>
                  <a:gd name="T23" fmla="*/ 2145 h 2961"/>
                  <a:gd name="T24" fmla="*/ 2483 w 2905"/>
                  <a:gd name="T25" fmla="*/ 1021 h 2961"/>
                  <a:gd name="T26" fmla="*/ 2516 w 2905"/>
                  <a:gd name="T27" fmla="*/ 970 h 2961"/>
                  <a:gd name="T28" fmla="*/ 2528 w 2905"/>
                  <a:gd name="T29" fmla="*/ 913 h 2961"/>
                  <a:gd name="T30" fmla="*/ 2521 w 2905"/>
                  <a:gd name="T31" fmla="*/ 851 h 2961"/>
                  <a:gd name="T32" fmla="*/ 2494 w 2905"/>
                  <a:gd name="T33" fmla="*/ 795 h 2961"/>
                  <a:gd name="T34" fmla="*/ 2150 w 2905"/>
                  <a:gd name="T35" fmla="*/ 440 h 2961"/>
                  <a:gd name="T36" fmla="*/ 2097 w 2905"/>
                  <a:gd name="T37" fmla="*/ 402 h 2961"/>
                  <a:gd name="T38" fmla="*/ 2039 w 2905"/>
                  <a:gd name="T39" fmla="*/ 385 h 2961"/>
                  <a:gd name="T40" fmla="*/ 2107 w 2905"/>
                  <a:gd name="T41" fmla="*/ 0 h 2961"/>
                  <a:gd name="T42" fmla="*/ 2153 w 2905"/>
                  <a:gd name="T43" fmla="*/ 2 h 2961"/>
                  <a:gd name="T44" fmla="*/ 2239 w 2905"/>
                  <a:gd name="T45" fmla="*/ 22 h 2961"/>
                  <a:gd name="T46" fmla="*/ 2319 w 2905"/>
                  <a:gd name="T47" fmla="*/ 60 h 2961"/>
                  <a:gd name="T48" fmla="*/ 2390 w 2905"/>
                  <a:gd name="T49" fmla="*/ 118 h 2961"/>
                  <a:gd name="T50" fmla="*/ 2820 w 2905"/>
                  <a:gd name="T51" fmla="*/ 560 h 2961"/>
                  <a:gd name="T52" fmla="*/ 2867 w 2905"/>
                  <a:gd name="T53" fmla="*/ 638 h 2961"/>
                  <a:gd name="T54" fmla="*/ 2896 w 2905"/>
                  <a:gd name="T55" fmla="*/ 723 h 2961"/>
                  <a:gd name="T56" fmla="*/ 2905 w 2905"/>
                  <a:gd name="T57" fmla="*/ 810 h 2961"/>
                  <a:gd name="T58" fmla="*/ 2896 w 2905"/>
                  <a:gd name="T59" fmla="*/ 899 h 2961"/>
                  <a:gd name="T60" fmla="*/ 2867 w 2905"/>
                  <a:gd name="T61" fmla="*/ 984 h 2961"/>
                  <a:gd name="T62" fmla="*/ 2820 w 2905"/>
                  <a:gd name="T63" fmla="*/ 1061 h 2961"/>
                  <a:gd name="T64" fmla="*/ 1339 w 2905"/>
                  <a:gd name="T65" fmla="*/ 2574 h 2961"/>
                  <a:gd name="T66" fmla="*/ 1266 w 2905"/>
                  <a:gd name="T67" fmla="*/ 2632 h 2961"/>
                  <a:gd name="T68" fmla="*/ 1185 w 2905"/>
                  <a:gd name="T69" fmla="*/ 2670 h 2961"/>
                  <a:gd name="T70" fmla="*/ 1098 w 2905"/>
                  <a:gd name="T71" fmla="*/ 2690 h 2961"/>
                  <a:gd name="T72" fmla="*/ 1010 w 2905"/>
                  <a:gd name="T73" fmla="*/ 2689 h 2961"/>
                  <a:gd name="T74" fmla="*/ 923 w 2905"/>
                  <a:gd name="T75" fmla="*/ 2668 h 2961"/>
                  <a:gd name="T76" fmla="*/ 87 w 2905"/>
                  <a:gd name="T77" fmla="*/ 2961 h 2961"/>
                  <a:gd name="T78" fmla="*/ 55 w 2905"/>
                  <a:gd name="T79" fmla="*/ 2947 h 2961"/>
                  <a:gd name="T80" fmla="*/ 25 w 2905"/>
                  <a:gd name="T81" fmla="*/ 2921 h 2961"/>
                  <a:gd name="T82" fmla="*/ 4 w 2905"/>
                  <a:gd name="T83" fmla="*/ 2888 h 2961"/>
                  <a:gd name="T84" fmla="*/ 2 w 2905"/>
                  <a:gd name="T85" fmla="*/ 2857 h 2961"/>
                  <a:gd name="T86" fmla="*/ 275 w 2905"/>
                  <a:gd name="T87" fmla="*/ 1977 h 2961"/>
                  <a:gd name="T88" fmla="*/ 264 w 2905"/>
                  <a:gd name="T89" fmla="*/ 1887 h 2961"/>
                  <a:gd name="T90" fmla="*/ 272 w 2905"/>
                  <a:gd name="T91" fmla="*/ 1798 h 2961"/>
                  <a:gd name="T92" fmla="*/ 300 w 2905"/>
                  <a:gd name="T93" fmla="*/ 1711 h 2961"/>
                  <a:gd name="T94" fmla="*/ 348 w 2905"/>
                  <a:gd name="T95" fmla="*/ 1632 h 2961"/>
                  <a:gd name="T96" fmla="*/ 1828 w 2905"/>
                  <a:gd name="T97" fmla="*/ 118 h 2961"/>
                  <a:gd name="T98" fmla="*/ 1900 w 2905"/>
                  <a:gd name="T99" fmla="*/ 60 h 2961"/>
                  <a:gd name="T100" fmla="*/ 1980 w 2905"/>
                  <a:gd name="T101" fmla="*/ 22 h 2961"/>
                  <a:gd name="T102" fmla="*/ 2066 w 2905"/>
                  <a:gd name="T103" fmla="*/ 2 h 2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5" h="2961">
                    <a:moveTo>
                      <a:pt x="2009" y="384"/>
                    </a:moveTo>
                    <a:lnTo>
                      <a:pt x="1980" y="387"/>
                    </a:lnTo>
                    <a:lnTo>
                      <a:pt x="1953" y="396"/>
                    </a:lnTo>
                    <a:lnTo>
                      <a:pt x="1927" y="411"/>
                    </a:lnTo>
                    <a:lnTo>
                      <a:pt x="1904" y="430"/>
                    </a:lnTo>
                    <a:lnTo>
                      <a:pt x="819" y="1534"/>
                    </a:lnTo>
                    <a:lnTo>
                      <a:pt x="800" y="1558"/>
                    </a:lnTo>
                    <a:lnTo>
                      <a:pt x="785" y="1585"/>
                    </a:lnTo>
                    <a:lnTo>
                      <a:pt x="776" y="1614"/>
                    </a:lnTo>
                    <a:lnTo>
                      <a:pt x="773" y="1643"/>
                    </a:lnTo>
                    <a:lnTo>
                      <a:pt x="774" y="1674"/>
                    </a:lnTo>
                    <a:lnTo>
                      <a:pt x="780" y="1705"/>
                    </a:lnTo>
                    <a:lnTo>
                      <a:pt x="791" y="1733"/>
                    </a:lnTo>
                    <a:lnTo>
                      <a:pt x="808" y="1761"/>
                    </a:lnTo>
                    <a:lnTo>
                      <a:pt x="829" y="1786"/>
                    </a:lnTo>
                    <a:lnTo>
                      <a:pt x="1152" y="2115"/>
                    </a:lnTo>
                    <a:lnTo>
                      <a:pt x="1176" y="2137"/>
                    </a:lnTo>
                    <a:lnTo>
                      <a:pt x="1204" y="2154"/>
                    </a:lnTo>
                    <a:lnTo>
                      <a:pt x="1232" y="2165"/>
                    </a:lnTo>
                    <a:lnTo>
                      <a:pt x="1262" y="2171"/>
                    </a:lnTo>
                    <a:lnTo>
                      <a:pt x="1292" y="2172"/>
                    </a:lnTo>
                    <a:lnTo>
                      <a:pt x="1321" y="2169"/>
                    </a:lnTo>
                    <a:lnTo>
                      <a:pt x="1349" y="2160"/>
                    </a:lnTo>
                    <a:lnTo>
                      <a:pt x="1375" y="2145"/>
                    </a:lnTo>
                    <a:lnTo>
                      <a:pt x="1398" y="2126"/>
                    </a:lnTo>
                    <a:lnTo>
                      <a:pt x="2483" y="1021"/>
                    </a:lnTo>
                    <a:lnTo>
                      <a:pt x="2502" y="998"/>
                    </a:lnTo>
                    <a:lnTo>
                      <a:pt x="2516" y="970"/>
                    </a:lnTo>
                    <a:lnTo>
                      <a:pt x="2525" y="942"/>
                    </a:lnTo>
                    <a:lnTo>
                      <a:pt x="2528" y="913"/>
                    </a:lnTo>
                    <a:lnTo>
                      <a:pt x="2527" y="882"/>
                    </a:lnTo>
                    <a:lnTo>
                      <a:pt x="2521" y="851"/>
                    </a:lnTo>
                    <a:lnTo>
                      <a:pt x="2510" y="822"/>
                    </a:lnTo>
                    <a:lnTo>
                      <a:pt x="2494" y="795"/>
                    </a:lnTo>
                    <a:lnTo>
                      <a:pt x="2473" y="770"/>
                    </a:lnTo>
                    <a:lnTo>
                      <a:pt x="2150" y="440"/>
                    </a:lnTo>
                    <a:lnTo>
                      <a:pt x="2124" y="419"/>
                    </a:lnTo>
                    <a:lnTo>
                      <a:pt x="2097" y="402"/>
                    </a:lnTo>
                    <a:lnTo>
                      <a:pt x="2068" y="391"/>
                    </a:lnTo>
                    <a:lnTo>
                      <a:pt x="2039" y="385"/>
                    </a:lnTo>
                    <a:lnTo>
                      <a:pt x="2009" y="384"/>
                    </a:lnTo>
                    <a:close/>
                    <a:moveTo>
                      <a:pt x="2107" y="0"/>
                    </a:moveTo>
                    <a:lnTo>
                      <a:pt x="2112" y="0"/>
                    </a:lnTo>
                    <a:lnTo>
                      <a:pt x="2153" y="2"/>
                    </a:lnTo>
                    <a:lnTo>
                      <a:pt x="2197" y="9"/>
                    </a:lnTo>
                    <a:lnTo>
                      <a:pt x="2239" y="22"/>
                    </a:lnTo>
                    <a:lnTo>
                      <a:pt x="2279" y="39"/>
                    </a:lnTo>
                    <a:lnTo>
                      <a:pt x="2319" y="60"/>
                    </a:lnTo>
                    <a:lnTo>
                      <a:pt x="2356" y="86"/>
                    </a:lnTo>
                    <a:lnTo>
                      <a:pt x="2390" y="118"/>
                    </a:lnTo>
                    <a:lnTo>
                      <a:pt x="2789" y="524"/>
                    </a:lnTo>
                    <a:lnTo>
                      <a:pt x="2820" y="560"/>
                    </a:lnTo>
                    <a:lnTo>
                      <a:pt x="2846" y="598"/>
                    </a:lnTo>
                    <a:lnTo>
                      <a:pt x="2867" y="638"/>
                    </a:lnTo>
                    <a:lnTo>
                      <a:pt x="2884" y="680"/>
                    </a:lnTo>
                    <a:lnTo>
                      <a:pt x="2896" y="723"/>
                    </a:lnTo>
                    <a:lnTo>
                      <a:pt x="2903" y="766"/>
                    </a:lnTo>
                    <a:lnTo>
                      <a:pt x="2905" y="810"/>
                    </a:lnTo>
                    <a:lnTo>
                      <a:pt x="2903" y="855"/>
                    </a:lnTo>
                    <a:lnTo>
                      <a:pt x="2896" y="899"/>
                    </a:lnTo>
                    <a:lnTo>
                      <a:pt x="2884" y="942"/>
                    </a:lnTo>
                    <a:lnTo>
                      <a:pt x="2867" y="984"/>
                    </a:lnTo>
                    <a:lnTo>
                      <a:pt x="2846" y="1024"/>
                    </a:lnTo>
                    <a:lnTo>
                      <a:pt x="2820" y="1061"/>
                    </a:lnTo>
                    <a:lnTo>
                      <a:pt x="2789" y="1096"/>
                    </a:lnTo>
                    <a:lnTo>
                      <a:pt x="1339" y="2574"/>
                    </a:lnTo>
                    <a:lnTo>
                      <a:pt x="1304" y="2606"/>
                    </a:lnTo>
                    <a:lnTo>
                      <a:pt x="1266" y="2632"/>
                    </a:lnTo>
                    <a:lnTo>
                      <a:pt x="1226" y="2653"/>
                    </a:lnTo>
                    <a:lnTo>
                      <a:pt x="1185" y="2670"/>
                    </a:lnTo>
                    <a:lnTo>
                      <a:pt x="1143" y="2683"/>
                    </a:lnTo>
                    <a:lnTo>
                      <a:pt x="1098" y="2690"/>
                    </a:lnTo>
                    <a:lnTo>
                      <a:pt x="1055" y="2692"/>
                    </a:lnTo>
                    <a:lnTo>
                      <a:pt x="1010" y="2689"/>
                    </a:lnTo>
                    <a:lnTo>
                      <a:pt x="967" y="2681"/>
                    </a:lnTo>
                    <a:lnTo>
                      <a:pt x="923" y="2668"/>
                    </a:lnTo>
                    <a:lnTo>
                      <a:pt x="101" y="2960"/>
                    </a:lnTo>
                    <a:lnTo>
                      <a:pt x="87" y="2961"/>
                    </a:lnTo>
                    <a:lnTo>
                      <a:pt x="70" y="2956"/>
                    </a:lnTo>
                    <a:lnTo>
                      <a:pt x="55" y="2947"/>
                    </a:lnTo>
                    <a:lnTo>
                      <a:pt x="38" y="2936"/>
                    </a:lnTo>
                    <a:lnTo>
                      <a:pt x="25" y="2921"/>
                    </a:lnTo>
                    <a:lnTo>
                      <a:pt x="12" y="2904"/>
                    </a:lnTo>
                    <a:lnTo>
                      <a:pt x="4" y="2888"/>
                    </a:lnTo>
                    <a:lnTo>
                      <a:pt x="0" y="2871"/>
                    </a:lnTo>
                    <a:lnTo>
                      <a:pt x="2" y="2857"/>
                    </a:lnTo>
                    <a:lnTo>
                      <a:pt x="288" y="2021"/>
                    </a:lnTo>
                    <a:lnTo>
                      <a:pt x="275" y="1977"/>
                    </a:lnTo>
                    <a:lnTo>
                      <a:pt x="267" y="1933"/>
                    </a:lnTo>
                    <a:lnTo>
                      <a:pt x="264" y="1887"/>
                    </a:lnTo>
                    <a:lnTo>
                      <a:pt x="265" y="1842"/>
                    </a:lnTo>
                    <a:lnTo>
                      <a:pt x="272" y="1798"/>
                    </a:lnTo>
                    <a:lnTo>
                      <a:pt x="284" y="1753"/>
                    </a:lnTo>
                    <a:lnTo>
                      <a:pt x="300" y="1711"/>
                    </a:lnTo>
                    <a:lnTo>
                      <a:pt x="322" y="1671"/>
                    </a:lnTo>
                    <a:lnTo>
                      <a:pt x="348" y="1632"/>
                    </a:lnTo>
                    <a:lnTo>
                      <a:pt x="379" y="1596"/>
                    </a:lnTo>
                    <a:lnTo>
                      <a:pt x="1828" y="118"/>
                    </a:lnTo>
                    <a:lnTo>
                      <a:pt x="1863" y="86"/>
                    </a:lnTo>
                    <a:lnTo>
                      <a:pt x="1900" y="60"/>
                    </a:lnTo>
                    <a:lnTo>
                      <a:pt x="1939" y="39"/>
                    </a:lnTo>
                    <a:lnTo>
                      <a:pt x="1980" y="22"/>
                    </a:lnTo>
                    <a:lnTo>
                      <a:pt x="2023" y="9"/>
                    </a:lnTo>
                    <a:lnTo>
                      <a:pt x="2066" y="2"/>
                    </a:lnTo>
                    <a:lnTo>
                      <a:pt x="2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31"/>
              <p:cNvSpPr>
                <a:spLocks noChangeArrowheads="1"/>
              </p:cNvSpPr>
              <p:nvPr/>
            </p:nvSpPr>
            <p:spPr bwMode="auto">
              <a:xfrm>
                <a:off x="3295" y="2410"/>
                <a:ext cx="340" cy="46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3957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1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1"/>
          <p:cNvSpPr>
            <a:spLocks/>
          </p:cNvSpPr>
          <p:nvPr/>
        </p:nvSpPr>
        <p:spPr bwMode="auto">
          <a:xfrm>
            <a:off x="3578257" y="2166258"/>
            <a:ext cx="1331199" cy="1303912"/>
          </a:xfrm>
          <a:custGeom>
            <a:avLst/>
            <a:gdLst>
              <a:gd name="T0" fmla="*/ 489 w 1223"/>
              <a:gd name="T1" fmla="*/ 0 h 1229"/>
              <a:gd name="T2" fmla="*/ 536 w 1223"/>
              <a:gd name="T3" fmla="*/ 2 h 1229"/>
              <a:gd name="T4" fmla="*/ 582 w 1223"/>
              <a:gd name="T5" fmla="*/ 10 h 1229"/>
              <a:gd name="T6" fmla="*/ 627 w 1223"/>
              <a:gd name="T7" fmla="*/ 23 h 1229"/>
              <a:gd name="T8" fmla="*/ 672 w 1223"/>
              <a:gd name="T9" fmla="*/ 41 h 1229"/>
              <a:gd name="T10" fmla="*/ 715 w 1223"/>
              <a:gd name="T11" fmla="*/ 64 h 1229"/>
              <a:gd name="T12" fmla="*/ 755 w 1223"/>
              <a:gd name="T13" fmla="*/ 93 h 1229"/>
              <a:gd name="T14" fmla="*/ 792 w 1223"/>
              <a:gd name="T15" fmla="*/ 126 h 1229"/>
              <a:gd name="T16" fmla="*/ 1097 w 1223"/>
              <a:gd name="T17" fmla="*/ 430 h 1229"/>
              <a:gd name="T18" fmla="*/ 1131 w 1223"/>
              <a:gd name="T19" fmla="*/ 468 h 1229"/>
              <a:gd name="T20" fmla="*/ 1158 w 1223"/>
              <a:gd name="T21" fmla="*/ 508 h 1229"/>
              <a:gd name="T22" fmla="*/ 1182 w 1223"/>
              <a:gd name="T23" fmla="*/ 550 h 1229"/>
              <a:gd name="T24" fmla="*/ 1200 w 1223"/>
              <a:gd name="T25" fmla="*/ 595 h 1229"/>
              <a:gd name="T26" fmla="*/ 1213 w 1223"/>
              <a:gd name="T27" fmla="*/ 641 h 1229"/>
              <a:gd name="T28" fmla="*/ 1220 w 1223"/>
              <a:gd name="T29" fmla="*/ 688 h 1229"/>
              <a:gd name="T30" fmla="*/ 1223 w 1223"/>
              <a:gd name="T31" fmla="*/ 734 h 1229"/>
              <a:gd name="T32" fmla="*/ 1220 w 1223"/>
              <a:gd name="T33" fmla="*/ 781 h 1229"/>
              <a:gd name="T34" fmla="*/ 1213 w 1223"/>
              <a:gd name="T35" fmla="*/ 828 h 1229"/>
              <a:gd name="T36" fmla="*/ 1200 w 1223"/>
              <a:gd name="T37" fmla="*/ 874 h 1229"/>
              <a:gd name="T38" fmla="*/ 1182 w 1223"/>
              <a:gd name="T39" fmla="*/ 919 h 1229"/>
              <a:gd name="T40" fmla="*/ 1158 w 1223"/>
              <a:gd name="T41" fmla="*/ 961 h 1229"/>
              <a:gd name="T42" fmla="*/ 1131 w 1223"/>
              <a:gd name="T43" fmla="*/ 1002 h 1229"/>
              <a:gd name="T44" fmla="*/ 1097 w 1223"/>
              <a:gd name="T45" fmla="*/ 1039 h 1229"/>
              <a:gd name="T46" fmla="*/ 913 w 1223"/>
              <a:gd name="T47" fmla="*/ 1229 h 1229"/>
              <a:gd name="T48" fmla="*/ 0 w 1223"/>
              <a:gd name="T49" fmla="*/ 316 h 1229"/>
              <a:gd name="T50" fmla="*/ 184 w 1223"/>
              <a:gd name="T51" fmla="*/ 126 h 1229"/>
              <a:gd name="T52" fmla="*/ 221 w 1223"/>
              <a:gd name="T53" fmla="*/ 93 h 1229"/>
              <a:gd name="T54" fmla="*/ 261 w 1223"/>
              <a:gd name="T55" fmla="*/ 64 h 1229"/>
              <a:gd name="T56" fmla="*/ 304 w 1223"/>
              <a:gd name="T57" fmla="*/ 41 h 1229"/>
              <a:gd name="T58" fmla="*/ 349 w 1223"/>
              <a:gd name="T59" fmla="*/ 23 h 1229"/>
              <a:gd name="T60" fmla="*/ 394 w 1223"/>
              <a:gd name="T61" fmla="*/ 10 h 1229"/>
              <a:gd name="T62" fmla="*/ 441 w 1223"/>
              <a:gd name="T63" fmla="*/ 2 h 1229"/>
              <a:gd name="T64" fmla="*/ 488 w 1223"/>
              <a:gd name="T65" fmla="*/ 0 h 1229"/>
              <a:gd name="T66" fmla="*/ 489 w 1223"/>
              <a:gd name="T67" fmla="*/ 0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23" h="1229">
                <a:moveTo>
                  <a:pt x="489" y="0"/>
                </a:moveTo>
                <a:lnTo>
                  <a:pt x="536" y="2"/>
                </a:lnTo>
                <a:lnTo>
                  <a:pt x="582" y="10"/>
                </a:lnTo>
                <a:lnTo>
                  <a:pt x="627" y="23"/>
                </a:lnTo>
                <a:lnTo>
                  <a:pt x="672" y="41"/>
                </a:lnTo>
                <a:lnTo>
                  <a:pt x="715" y="64"/>
                </a:lnTo>
                <a:lnTo>
                  <a:pt x="755" y="93"/>
                </a:lnTo>
                <a:lnTo>
                  <a:pt x="792" y="126"/>
                </a:lnTo>
                <a:lnTo>
                  <a:pt x="1097" y="430"/>
                </a:lnTo>
                <a:lnTo>
                  <a:pt x="1131" y="468"/>
                </a:lnTo>
                <a:lnTo>
                  <a:pt x="1158" y="508"/>
                </a:lnTo>
                <a:lnTo>
                  <a:pt x="1182" y="550"/>
                </a:lnTo>
                <a:lnTo>
                  <a:pt x="1200" y="595"/>
                </a:lnTo>
                <a:lnTo>
                  <a:pt x="1213" y="641"/>
                </a:lnTo>
                <a:lnTo>
                  <a:pt x="1220" y="688"/>
                </a:lnTo>
                <a:lnTo>
                  <a:pt x="1223" y="734"/>
                </a:lnTo>
                <a:lnTo>
                  <a:pt x="1220" y="781"/>
                </a:lnTo>
                <a:lnTo>
                  <a:pt x="1213" y="828"/>
                </a:lnTo>
                <a:lnTo>
                  <a:pt x="1200" y="874"/>
                </a:lnTo>
                <a:lnTo>
                  <a:pt x="1182" y="919"/>
                </a:lnTo>
                <a:lnTo>
                  <a:pt x="1158" y="961"/>
                </a:lnTo>
                <a:lnTo>
                  <a:pt x="1131" y="1002"/>
                </a:lnTo>
                <a:lnTo>
                  <a:pt x="1097" y="1039"/>
                </a:lnTo>
                <a:lnTo>
                  <a:pt x="913" y="1229"/>
                </a:lnTo>
                <a:lnTo>
                  <a:pt x="0" y="316"/>
                </a:lnTo>
                <a:lnTo>
                  <a:pt x="184" y="126"/>
                </a:lnTo>
                <a:lnTo>
                  <a:pt x="221" y="93"/>
                </a:lnTo>
                <a:lnTo>
                  <a:pt x="261" y="64"/>
                </a:lnTo>
                <a:lnTo>
                  <a:pt x="304" y="41"/>
                </a:lnTo>
                <a:lnTo>
                  <a:pt x="349" y="23"/>
                </a:lnTo>
                <a:lnTo>
                  <a:pt x="394" y="10"/>
                </a:lnTo>
                <a:lnTo>
                  <a:pt x="441" y="2"/>
                </a:lnTo>
                <a:lnTo>
                  <a:pt x="488" y="0"/>
                </a:lnTo>
                <a:lnTo>
                  <a:pt x="48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120323" y="4659405"/>
            <a:ext cx="1218091" cy="1193483"/>
          </a:xfrm>
          <a:custGeom>
            <a:avLst/>
            <a:gdLst>
              <a:gd name="T0" fmla="*/ 220 w 1119"/>
              <a:gd name="T1" fmla="*/ 0 h 1122"/>
              <a:gd name="T2" fmla="*/ 222 w 1119"/>
              <a:gd name="T3" fmla="*/ 3 h 1122"/>
              <a:gd name="T4" fmla="*/ 228 w 1119"/>
              <a:gd name="T5" fmla="*/ 9 h 1122"/>
              <a:gd name="T6" fmla="*/ 235 w 1119"/>
              <a:gd name="T7" fmla="*/ 20 h 1122"/>
              <a:gd name="T8" fmla="*/ 245 w 1119"/>
              <a:gd name="T9" fmla="*/ 34 h 1122"/>
              <a:gd name="T10" fmla="*/ 256 w 1119"/>
              <a:gd name="T11" fmla="*/ 48 h 1122"/>
              <a:gd name="T12" fmla="*/ 269 w 1119"/>
              <a:gd name="T13" fmla="*/ 67 h 1122"/>
              <a:gd name="T14" fmla="*/ 282 w 1119"/>
              <a:gd name="T15" fmla="*/ 86 h 1122"/>
              <a:gd name="T16" fmla="*/ 297 w 1119"/>
              <a:gd name="T17" fmla="*/ 106 h 1122"/>
              <a:gd name="T18" fmla="*/ 311 w 1119"/>
              <a:gd name="T19" fmla="*/ 126 h 1122"/>
              <a:gd name="T20" fmla="*/ 324 w 1119"/>
              <a:gd name="T21" fmla="*/ 146 h 1122"/>
              <a:gd name="T22" fmla="*/ 337 w 1119"/>
              <a:gd name="T23" fmla="*/ 167 h 1122"/>
              <a:gd name="T24" fmla="*/ 350 w 1119"/>
              <a:gd name="T25" fmla="*/ 185 h 1122"/>
              <a:gd name="T26" fmla="*/ 361 w 1119"/>
              <a:gd name="T27" fmla="*/ 203 h 1122"/>
              <a:gd name="T28" fmla="*/ 370 w 1119"/>
              <a:gd name="T29" fmla="*/ 218 h 1122"/>
              <a:gd name="T30" fmla="*/ 377 w 1119"/>
              <a:gd name="T31" fmla="*/ 230 h 1122"/>
              <a:gd name="T32" fmla="*/ 382 w 1119"/>
              <a:gd name="T33" fmla="*/ 240 h 1122"/>
              <a:gd name="T34" fmla="*/ 383 w 1119"/>
              <a:gd name="T35" fmla="*/ 246 h 1122"/>
              <a:gd name="T36" fmla="*/ 383 w 1119"/>
              <a:gd name="T37" fmla="*/ 277 h 1122"/>
              <a:gd name="T38" fmla="*/ 382 w 1119"/>
              <a:gd name="T39" fmla="*/ 310 h 1122"/>
              <a:gd name="T40" fmla="*/ 382 w 1119"/>
              <a:gd name="T41" fmla="*/ 344 h 1122"/>
              <a:gd name="T42" fmla="*/ 382 w 1119"/>
              <a:gd name="T43" fmla="*/ 379 h 1122"/>
              <a:gd name="T44" fmla="*/ 383 w 1119"/>
              <a:gd name="T45" fmla="*/ 416 h 1122"/>
              <a:gd name="T46" fmla="*/ 384 w 1119"/>
              <a:gd name="T47" fmla="*/ 451 h 1122"/>
              <a:gd name="T48" fmla="*/ 388 w 1119"/>
              <a:gd name="T49" fmla="*/ 486 h 1122"/>
              <a:gd name="T50" fmla="*/ 394 w 1119"/>
              <a:gd name="T51" fmla="*/ 520 h 1122"/>
              <a:gd name="T52" fmla="*/ 400 w 1119"/>
              <a:gd name="T53" fmla="*/ 553 h 1122"/>
              <a:gd name="T54" fmla="*/ 411 w 1119"/>
              <a:gd name="T55" fmla="*/ 585 h 1122"/>
              <a:gd name="T56" fmla="*/ 423 w 1119"/>
              <a:gd name="T57" fmla="*/ 613 h 1122"/>
              <a:gd name="T58" fmla="*/ 439 w 1119"/>
              <a:gd name="T59" fmla="*/ 639 h 1122"/>
              <a:gd name="T60" fmla="*/ 459 w 1119"/>
              <a:gd name="T61" fmla="*/ 662 h 1122"/>
              <a:gd name="T62" fmla="*/ 482 w 1119"/>
              <a:gd name="T63" fmla="*/ 683 h 1122"/>
              <a:gd name="T64" fmla="*/ 509 w 1119"/>
              <a:gd name="T65" fmla="*/ 699 h 1122"/>
              <a:gd name="T66" fmla="*/ 537 w 1119"/>
              <a:gd name="T67" fmla="*/ 711 h 1122"/>
              <a:gd name="T68" fmla="*/ 568 w 1119"/>
              <a:gd name="T69" fmla="*/ 721 h 1122"/>
              <a:gd name="T70" fmla="*/ 601 w 1119"/>
              <a:gd name="T71" fmla="*/ 728 h 1122"/>
              <a:gd name="T72" fmla="*/ 635 w 1119"/>
              <a:gd name="T73" fmla="*/ 734 h 1122"/>
              <a:gd name="T74" fmla="*/ 670 w 1119"/>
              <a:gd name="T75" fmla="*/ 737 h 1122"/>
              <a:gd name="T76" fmla="*/ 706 w 1119"/>
              <a:gd name="T77" fmla="*/ 739 h 1122"/>
              <a:gd name="T78" fmla="*/ 742 w 1119"/>
              <a:gd name="T79" fmla="*/ 740 h 1122"/>
              <a:gd name="T80" fmla="*/ 777 w 1119"/>
              <a:gd name="T81" fmla="*/ 740 h 1122"/>
              <a:gd name="T82" fmla="*/ 811 w 1119"/>
              <a:gd name="T83" fmla="*/ 739 h 1122"/>
              <a:gd name="T84" fmla="*/ 844 w 1119"/>
              <a:gd name="T85" fmla="*/ 739 h 1122"/>
              <a:gd name="T86" fmla="*/ 876 w 1119"/>
              <a:gd name="T87" fmla="*/ 739 h 1122"/>
              <a:gd name="T88" fmla="*/ 882 w 1119"/>
              <a:gd name="T89" fmla="*/ 740 h 1122"/>
              <a:gd name="T90" fmla="*/ 893 w 1119"/>
              <a:gd name="T91" fmla="*/ 745 h 1122"/>
              <a:gd name="T92" fmla="*/ 907 w 1119"/>
              <a:gd name="T93" fmla="*/ 753 h 1122"/>
              <a:gd name="T94" fmla="*/ 923 w 1119"/>
              <a:gd name="T95" fmla="*/ 763 h 1122"/>
              <a:gd name="T96" fmla="*/ 943 w 1119"/>
              <a:gd name="T97" fmla="*/ 775 h 1122"/>
              <a:gd name="T98" fmla="*/ 963 w 1119"/>
              <a:gd name="T99" fmla="*/ 789 h 1122"/>
              <a:gd name="T100" fmla="*/ 983 w 1119"/>
              <a:gd name="T101" fmla="*/ 804 h 1122"/>
              <a:gd name="T102" fmla="*/ 1005 w 1119"/>
              <a:gd name="T103" fmla="*/ 819 h 1122"/>
              <a:gd name="T104" fmla="*/ 1027 w 1119"/>
              <a:gd name="T105" fmla="*/ 834 h 1122"/>
              <a:gd name="T106" fmla="*/ 1047 w 1119"/>
              <a:gd name="T107" fmla="*/ 848 h 1122"/>
              <a:gd name="T108" fmla="*/ 1066 w 1119"/>
              <a:gd name="T109" fmla="*/ 861 h 1122"/>
              <a:gd name="T110" fmla="*/ 1082 w 1119"/>
              <a:gd name="T111" fmla="*/ 874 h 1122"/>
              <a:gd name="T112" fmla="*/ 1097 w 1119"/>
              <a:gd name="T113" fmla="*/ 885 h 1122"/>
              <a:gd name="T114" fmla="*/ 1109 w 1119"/>
              <a:gd name="T115" fmla="*/ 893 h 1122"/>
              <a:gd name="T116" fmla="*/ 1116 w 1119"/>
              <a:gd name="T117" fmla="*/ 899 h 1122"/>
              <a:gd name="T118" fmla="*/ 1119 w 1119"/>
              <a:gd name="T119" fmla="*/ 902 h 1122"/>
              <a:gd name="T120" fmla="*/ 0 w 1119"/>
              <a:gd name="T121" fmla="*/ 1122 h 1122"/>
              <a:gd name="T122" fmla="*/ 220 w 1119"/>
              <a:gd name="T123" fmla="*/ 0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19" h="1122">
                <a:moveTo>
                  <a:pt x="220" y="0"/>
                </a:moveTo>
                <a:lnTo>
                  <a:pt x="222" y="3"/>
                </a:lnTo>
                <a:lnTo>
                  <a:pt x="228" y="9"/>
                </a:lnTo>
                <a:lnTo>
                  <a:pt x="235" y="20"/>
                </a:lnTo>
                <a:lnTo>
                  <a:pt x="245" y="34"/>
                </a:lnTo>
                <a:lnTo>
                  <a:pt x="256" y="48"/>
                </a:lnTo>
                <a:lnTo>
                  <a:pt x="269" y="67"/>
                </a:lnTo>
                <a:lnTo>
                  <a:pt x="282" y="86"/>
                </a:lnTo>
                <a:lnTo>
                  <a:pt x="297" y="106"/>
                </a:lnTo>
                <a:lnTo>
                  <a:pt x="311" y="126"/>
                </a:lnTo>
                <a:lnTo>
                  <a:pt x="324" y="146"/>
                </a:lnTo>
                <a:lnTo>
                  <a:pt x="337" y="167"/>
                </a:lnTo>
                <a:lnTo>
                  <a:pt x="350" y="185"/>
                </a:lnTo>
                <a:lnTo>
                  <a:pt x="361" y="203"/>
                </a:lnTo>
                <a:lnTo>
                  <a:pt x="370" y="218"/>
                </a:lnTo>
                <a:lnTo>
                  <a:pt x="377" y="230"/>
                </a:lnTo>
                <a:lnTo>
                  <a:pt x="382" y="240"/>
                </a:lnTo>
                <a:lnTo>
                  <a:pt x="383" y="246"/>
                </a:lnTo>
                <a:lnTo>
                  <a:pt x="383" y="277"/>
                </a:lnTo>
                <a:lnTo>
                  <a:pt x="382" y="310"/>
                </a:lnTo>
                <a:lnTo>
                  <a:pt x="382" y="344"/>
                </a:lnTo>
                <a:lnTo>
                  <a:pt x="382" y="379"/>
                </a:lnTo>
                <a:lnTo>
                  <a:pt x="383" y="416"/>
                </a:lnTo>
                <a:lnTo>
                  <a:pt x="384" y="451"/>
                </a:lnTo>
                <a:lnTo>
                  <a:pt x="388" y="486"/>
                </a:lnTo>
                <a:lnTo>
                  <a:pt x="394" y="520"/>
                </a:lnTo>
                <a:lnTo>
                  <a:pt x="400" y="553"/>
                </a:lnTo>
                <a:lnTo>
                  <a:pt x="411" y="585"/>
                </a:lnTo>
                <a:lnTo>
                  <a:pt x="423" y="613"/>
                </a:lnTo>
                <a:lnTo>
                  <a:pt x="439" y="639"/>
                </a:lnTo>
                <a:lnTo>
                  <a:pt x="459" y="662"/>
                </a:lnTo>
                <a:lnTo>
                  <a:pt x="482" y="683"/>
                </a:lnTo>
                <a:lnTo>
                  <a:pt x="509" y="699"/>
                </a:lnTo>
                <a:lnTo>
                  <a:pt x="537" y="711"/>
                </a:lnTo>
                <a:lnTo>
                  <a:pt x="568" y="721"/>
                </a:lnTo>
                <a:lnTo>
                  <a:pt x="601" y="728"/>
                </a:lnTo>
                <a:lnTo>
                  <a:pt x="635" y="734"/>
                </a:lnTo>
                <a:lnTo>
                  <a:pt x="670" y="737"/>
                </a:lnTo>
                <a:lnTo>
                  <a:pt x="706" y="739"/>
                </a:lnTo>
                <a:lnTo>
                  <a:pt x="742" y="740"/>
                </a:lnTo>
                <a:lnTo>
                  <a:pt x="777" y="740"/>
                </a:lnTo>
                <a:lnTo>
                  <a:pt x="811" y="739"/>
                </a:lnTo>
                <a:lnTo>
                  <a:pt x="844" y="739"/>
                </a:lnTo>
                <a:lnTo>
                  <a:pt x="876" y="739"/>
                </a:lnTo>
                <a:lnTo>
                  <a:pt x="882" y="740"/>
                </a:lnTo>
                <a:lnTo>
                  <a:pt x="893" y="745"/>
                </a:lnTo>
                <a:lnTo>
                  <a:pt x="907" y="753"/>
                </a:lnTo>
                <a:lnTo>
                  <a:pt x="923" y="763"/>
                </a:lnTo>
                <a:lnTo>
                  <a:pt x="943" y="775"/>
                </a:lnTo>
                <a:lnTo>
                  <a:pt x="963" y="789"/>
                </a:lnTo>
                <a:lnTo>
                  <a:pt x="983" y="804"/>
                </a:lnTo>
                <a:lnTo>
                  <a:pt x="1005" y="819"/>
                </a:lnTo>
                <a:lnTo>
                  <a:pt x="1027" y="834"/>
                </a:lnTo>
                <a:lnTo>
                  <a:pt x="1047" y="848"/>
                </a:lnTo>
                <a:lnTo>
                  <a:pt x="1066" y="861"/>
                </a:lnTo>
                <a:lnTo>
                  <a:pt x="1082" y="874"/>
                </a:lnTo>
                <a:lnTo>
                  <a:pt x="1097" y="885"/>
                </a:lnTo>
                <a:lnTo>
                  <a:pt x="1109" y="893"/>
                </a:lnTo>
                <a:lnTo>
                  <a:pt x="1116" y="899"/>
                </a:lnTo>
                <a:lnTo>
                  <a:pt x="1119" y="902"/>
                </a:lnTo>
                <a:lnTo>
                  <a:pt x="0" y="1122"/>
                </a:lnTo>
                <a:lnTo>
                  <a:pt x="22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1568406" y="2680178"/>
            <a:ext cx="2845112" cy="2773467"/>
          </a:xfrm>
          <a:custGeom>
            <a:avLst/>
            <a:gdLst>
              <a:gd name="T0" fmla="*/ 2158 w 2617"/>
              <a:gd name="T1" fmla="*/ 763 h 2613"/>
              <a:gd name="T2" fmla="*/ 764 w 2617"/>
              <a:gd name="T3" fmla="*/ 2155 h 2613"/>
              <a:gd name="T4" fmla="*/ 943 w 2617"/>
              <a:gd name="T5" fmla="*/ 2334 h 2613"/>
              <a:gd name="T6" fmla="*/ 2338 w 2617"/>
              <a:gd name="T7" fmla="*/ 942 h 2613"/>
              <a:gd name="T8" fmla="*/ 2158 w 2617"/>
              <a:gd name="T9" fmla="*/ 763 h 2613"/>
              <a:gd name="T10" fmla="*/ 1675 w 2617"/>
              <a:gd name="T11" fmla="*/ 281 h 2613"/>
              <a:gd name="T12" fmla="*/ 281 w 2617"/>
              <a:gd name="T13" fmla="*/ 1674 h 2613"/>
              <a:gd name="T14" fmla="*/ 458 w 2617"/>
              <a:gd name="T15" fmla="*/ 1851 h 2613"/>
              <a:gd name="T16" fmla="*/ 1853 w 2617"/>
              <a:gd name="T17" fmla="*/ 459 h 2613"/>
              <a:gd name="T18" fmla="*/ 1675 w 2617"/>
              <a:gd name="T19" fmla="*/ 281 h 2613"/>
              <a:gd name="T20" fmla="*/ 1655 w 2617"/>
              <a:gd name="T21" fmla="*/ 0 h 2613"/>
              <a:gd name="T22" fmla="*/ 2617 w 2617"/>
              <a:gd name="T23" fmla="*/ 959 h 2613"/>
              <a:gd name="T24" fmla="*/ 2612 w 2617"/>
              <a:gd name="T25" fmla="*/ 963 h 2613"/>
              <a:gd name="T26" fmla="*/ 2617 w 2617"/>
              <a:gd name="T27" fmla="*/ 969 h 2613"/>
              <a:gd name="T28" fmla="*/ 960 w 2617"/>
              <a:gd name="T29" fmla="*/ 2613 h 2613"/>
              <a:gd name="T30" fmla="*/ 0 w 2617"/>
              <a:gd name="T31" fmla="*/ 1655 h 2613"/>
              <a:gd name="T32" fmla="*/ 1651 w 2617"/>
              <a:gd name="T33" fmla="*/ 3 h 2613"/>
              <a:gd name="T34" fmla="*/ 1652 w 2617"/>
              <a:gd name="T35" fmla="*/ 4 h 2613"/>
              <a:gd name="T36" fmla="*/ 1655 w 2617"/>
              <a:gd name="T37" fmla="*/ 0 h 2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17" h="2613">
                <a:moveTo>
                  <a:pt x="2158" y="763"/>
                </a:moveTo>
                <a:lnTo>
                  <a:pt x="764" y="2155"/>
                </a:lnTo>
                <a:lnTo>
                  <a:pt x="943" y="2334"/>
                </a:lnTo>
                <a:lnTo>
                  <a:pt x="2338" y="942"/>
                </a:lnTo>
                <a:lnTo>
                  <a:pt x="2158" y="763"/>
                </a:lnTo>
                <a:close/>
                <a:moveTo>
                  <a:pt x="1675" y="281"/>
                </a:moveTo>
                <a:lnTo>
                  <a:pt x="281" y="1674"/>
                </a:lnTo>
                <a:lnTo>
                  <a:pt x="458" y="1851"/>
                </a:lnTo>
                <a:lnTo>
                  <a:pt x="1853" y="459"/>
                </a:lnTo>
                <a:lnTo>
                  <a:pt x="1675" y="281"/>
                </a:lnTo>
                <a:close/>
                <a:moveTo>
                  <a:pt x="1655" y="0"/>
                </a:moveTo>
                <a:lnTo>
                  <a:pt x="2617" y="959"/>
                </a:lnTo>
                <a:lnTo>
                  <a:pt x="2612" y="963"/>
                </a:lnTo>
                <a:lnTo>
                  <a:pt x="2617" y="969"/>
                </a:lnTo>
                <a:lnTo>
                  <a:pt x="960" y="2613"/>
                </a:lnTo>
                <a:lnTo>
                  <a:pt x="0" y="1655"/>
                </a:lnTo>
                <a:lnTo>
                  <a:pt x="1651" y="3"/>
                </a:lnTo>
                <a:lnTo>
                  <a:pt x="1652" y="4"/>
                </a:lnTo>
                <a:lnTo>
                  <a:pt x="165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435297" y="2296223"/>
            <a:ext cx="969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76681" y="3558109"/>
            <a:ext cx="969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35297" y="4859858"/>
            <a:ext cx="969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346369" y="2280835"/>
            <a:ext cx="49781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346369" y="3542721"/>
            <a:ext cx="49781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46369" y="4844470"/>
            <a:ext cx="49781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96486" y="452354"/>
            <a:ext cx="67407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Title Goes Here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This is a sample text. You can replace this text. Enter text here. This is a sample text. You can replace this text. </a:t>
            </a:r>
          </a:p>
        </p:txBody>
      </p:sp>
    </p:spTree>
    <p:extLst>
      <p:ext uri="{BB962C8B-B14F-4D97-AF65-F5344CB8AC3E}">
        <p14:creationId xmlns:p14="http://schemas.microsoft.com/office/powerpoint/2010/main" val="1474754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237557" y="4611189"/>
            <a:ext cx="1802426" cy="910378"/>
          </a:xfrm>
          <a:custGeom>
            <a:avLst/>
            <a:gdLst>
              <a:gd name="T0" fmla="*/ 476 w 2360"/>
              <a:gd name="T1" fmla="*/ 0 h 1193"/>
              <a:gd name="T2" fmla="*/ 1889 w 2360"/>
              <a:gd name="T3" fmla="*/ 0 h 1193"/>
              <a:gd name="T4" fmla="*/ 1953 w 2360"/>
              <a:gd name="T5" fmla="*/ 6 h 1193"/>
              <a:gd name="T6" fmla="*/ 2016 w 2360"/>
              <a:gd name="T7" fmla="*/ 18 h 1193"/>
              <a:gd name="T8" fmla="*/ 2073 w 2360"/>
              <a:gd name="T9" fmla="*/ 38 h 1193"/>
              <a:gd name="T10" fmla="*/ 2128 w 2360"/>
              <a:gd name="T11" fmla="*/ 66 h 1193"/>
              <a:gd name="T12" fmla="*/ 2178 w 2360"/>
              <a:gd name="T13" fmla="*/ 99 h 1193"/>
              <a:gd name="T14" fmla="*/ 2224 w 2360"/>
              <a:gd name="T15" fmla="*/ 140 h 1193"/>
              <a:gd name="T16" fmla="*/ 2262 w 2360"/>
              <a:gd name="T17" fmla="*/ 184 h 1193"/>
              <a:gd name="T18" fmla="*/ 2296 w 2360"/>
              <a:gd name="T19" fmla="*/ 235 h 1193"/>
              <a:gd name="T20" fmla="*/ 2323 w 2360"/>
              <a:gd name="T21" fmla="*/ 289 h 1193"/>
              <a:gd name="T22" fmla="*/ 2343 w 2360"/>
              <a:gd name="T23" fmla="*/ 346 h 1193"/>
              <a:gd name="T24" fmla="*/ 2356 w 2360"/>
              <a:gd name="T25" fmla="*/ 406 h 1193"/>
              <a:gd name="T26" fmla="*/ 2360 w 2360"/>
              <a:gd name="T27" fmla="*/ 470 h 1193"/>
              <a:gd name="T28" fmla="*/ 2360 w 2360"/>
              <a:gd name="T29" fmla="*/ 1193 h 1193"/>
              <a:gd name="T30" fmla="*/ 0 w 2360"/>
              <a:gd name="T31" fmla="*/ 1193 h 1193"/>
              <a:gd name="T32" fmla="*/ 0 w 2360"/>
              <a:gd name="T33" fmla="*/ 470 h 1193"/>
              <a:gd name="T34" fmla="*/ 4 w 2360"/>
              <a:gd name="T35" fmla="*/ 406 h 1193"/>
              <a:gd name="T36" fmla="*/ 17 w 2360"/>
              <a:gd name="T37" fmla="*/ 346 h 1193"/>
              <a:gd name="T38" fmla="*/ 37 w 2360"/>
              <a:gd name="T39" fmla="*/ 289 h 1193"/>
              <a:gd name="T40" fmla="*/ 65 w 2360"/>
              <a:gd name="T41" fmla="*/ 235 h 1193"/>
              <a:gd name="T42" fmla="*/ 99 w 2360"/>
              <a:gd name="T43" fmla="*/ 184 h 1193"/>
              <a:gd name="T44" fmla="*/ 139 w 2360"/>
              <a:gd name="T45" fmla="*/ 140 h 1193"/>
              <a:gd name="T46" fmla="*/ 186 w 2360"/>
              <a:gd name="T47" fmla="*/ 99 h 1193"/>
              <a:gd name="T48" fmla="*/ 236 w 2360"/>
              <a:gd name="T49" fmla="*/ 66 h 1193"/>
              <a:gd name="T50" fmla="*/ 291 w 2360"/>
              <a:gd name="T51" fmla="*/ 38 h 1193"/>
              <a:gd name="T52" fmla="*/ 350 w 2360"/>
              <a:gd name="T53" fmla="*/ 18 h 1193"/>
              <a:gd name="T54" fmla="*/ 412 w 2360"/>
              <a:gd name="T55" fmla="*/ 6 h 1193"/>
              <a:gd name="T56" fmla="*/ 476 w 2360"/>
              <a:gd name="T57" fmla="*/ 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0" h="1193">
                <a:moveTo>
                  <a:pt x="476" y="0"/>
                </a:moveTo>
                <a:lnTo>
                  <a:pt x="1889" y="0"/>
                </a:lnTo>
                <a:lnTo>
                  <a:pt x="1953" y="6"/>
                </a:lnTo>
                <a:lnTo>
                  <a:pt x="2016" y="18"/>
                </a:lnTo>
                <a:lnTo>
                  <a:pt x="2073" y="38"/>
                </a:lnTo>
                <a:lnTo>
                  <a:pt x="2128" y="66"/>
                </a:lnTo>
                <a:lnTo>
                  <a:pt x="2178" y="99"/>
                </a:lnTo>
                <a:lnTo>
                  <a:pt x="2224" y="140"/>
                </a:lnTo>
                <a:lnTo>
                  <a:pt x="2262" y="184"/>
                </a:lnTo>
                <a:lnTo>
                  <a:pt x="2296" y="235"/>
                </a:lnTo>
                <a:lnTo>
                  <a:pt x="2323" y="289"/>
                </a:lnTo>
                <a:lnTo>
                  <a:pt x="2343" y="346"/>
                </a:lnTo>
                <a:lnTo>
                  <a:pt x="2356" y="406"/>
                </a:lnTo>
                <a:lnTo>
                  <a:pt x="2360" y="470"/>
                </a:lnTo>
                <a:lnTo>
                  <a:pt x="2360" y="1193"/>
                </a:lnTo>
                <a:lnTo>
                  <a:pt x="0" y="1193"/>
                </a:lnTo>
                <a:lnTo>
                  <a:pt x="0" y="470"/>
                </a:lnTo>
                <a:lnTo>
                  <a:pt x="4" y="406"/>
                </a:lnTo>
                <a:lnTo>
                  <a:pt x="17" y="346"/>
                </a:lnTo>
                <a:lnTo>
                  <a:pt x="37" y="289"/>
                </a:lnTo>
                <a:lnTo>
                  <a:pt x="65" y="235"/>
                </a:lnTo>
                <a:lnTo>
                  <a:pt x="99" y="184"/>
                </a:lnTo>
                <a:lnTo>
                  <a:pt x="139" y="140"/>
                </a:lnTo>
                <a:lnTo>
                  <a:pt x="186" y="99"/>
                </a:lnTo>
                <a:lnTo>
                  <a:pt x="236" y="66"/>
                </a:lnTo>
                <a:lnTo>
                  <a:pt x="291" y="38"/>
                </a:lnTo>
                <a:lnTo>
                  <a:pt x="350" y="18"/>
                </a:lnTo>
                <a:lnTo>
                  <a:pt x="412" y="6"/>
                </a:lnTo>
                <a:lnTo>
                  <a:pt x="47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622482" y="3395315"/>
            <a:ext cx="1037159" cy="1015774"/>
          </a:xfrm>
          <a:custGeom>
            <a:avLst/>
            <a:gdLst>
              <a:gd name="T0" fmla="*/ 679 w 1357"/>
              <a:gd name="T1" fmla="*/ 0 h 1331"/>
              <a:gd name="T2" fmla="*/ 752 w 1357"/>
              <a:gd name="T3" fmla="*/ 4 h 1331"/>
              <a:gd name="T4" fmla="*/ 824 w 1357"/>
              <a:gd name="T5" fmla="*/ 16 h 1331"/>
              <a:gd name="T6" fmla="*/ 892 w 1357"/>
              <a:gd name="T7" fmla="*/ 34 h 1331"/>
              <a:gd name="T8" fmla="*/ 959 w 1357"/>
              <a:gd name="T9" fmla="*/ 60 h 1331"/>
              <a:gd name="T10" fmla="*/ 1020 w 1357"/>
              <a:gd name="T11" fmla="*/ 91 h 1331"/>
              <a:gd name="T12" fmla="*/ 1078 w 1357"/>
              <a:gd name="T13" fmla="*/ 129 h 1331"/>
              <a:gd name="T14" fmla="*/ 1132 w 1357"/>
              <a:gd name="T15" fmla="*/ 172 h 1331"/>
              <a:gd name="T16" fmla="*/ 1182 w 1357"/>
              <a:gd name="T17" fmla="*/ 221 h 1331"/>
              <a:gd name="T18" fmla="*/ 1225 w 1357"/>
              <a:gd name="T19" fmla="*/ 272 h 1331"/>
              <a:gd name="T20" fmla="*/ 1263 w 1357"/>
              <a:gd name="T21" fmla="*/ 329 h 1331"/>
              <a:gd name="T22" fmla="*/ 1296 w 1357"/>
              <a:gd name="T23" fmla="*/ 391 h 1331"/>
              <a:gd name="T24" fmla="*/ 1322 w 1357"/>
              <a:gd name="T25" fmla="*/ 455 h 1331"/>
              <a:gd name="T26" fmla="*/ 1342 w 1357"/>
              <a:gd name="T27" fmla="*/ 523 h 1331"/>
              <a:gd name="T28" fmla="*/ 1353 w 1357"/>
              <a:gd name="T29" fmla="*/ 593 h 1331"/>
              <a:gd name="T30" fmla="*/ 1357 w 1357"/>
              <a:gd name="T31" fmla="*/ 666 h 1331"/>
              <a:gd name="T32" fmla="*/ 1353 w 1357"/>
              <a:gd name="T33" fmla="*/ 738 h 1331"/>
              <a:gd name="T34" fmla="*/ 1342 w 1357"/>
              <a:gd name="T35" fmla="*/ 808 h 1331"/>
              <a:gd name="T36" fmla="*/ 1322 w 1357"/>
              <a:gd name="T37" fmla="*/ 876 h 1331"/>
              <a:gd name="T38" fmla="*/ 1296 w 1357"/>
              <a:gd name="T39" fmla="*/ 940 h 1331"/>
              <a:gd name="T40" fmla="*/ 1263 w 1357"/>
              <a:gd name="T41" fmla="*/ 1002 h 1331"/>
              <a:gd name="T42" fmla="*/ 1225 w 1357"/>
              <a:gd name="T43" fmla="*/ 1059 h 1331"/>
              <a:gd name="T44" fmla="*/ 1182 w 1357"/>
              <a:gd name="T45" fmla="*/ 1112 h 1331"/>
              <a:gd name="T46" fmla="*/ 1132 w 1357"/>
              <a:gd name="T47" fmla="*/ 1159 h 1331"/>
              <a:gd name="T48" fmla="*/ 1078 w 1357"/>
              <a:gd name="T49" fmla="*/ 1203 h 1331"/>
              <a:gd name="T50" fmla="*/ 1020 w 1357"/>
              <a:gd name="T51" fmla="*/ 1240 h 1331"/>
              <a:gd name="T52" fmla="*/ 959 w 1357"/>
              <a:gd name="T53" fmla="*/ 1271 h 1331"/>
              <a:gd name="T54" fmla="*/ 892 w 1357"/>
              <a:gd name="T55" fmla="*/ 1297 h 1331"/>
              <a:gd name="T56" fmla="*/ 824 w 1357"/>
              <a:gd name="T57" fmla="*/ 1316 h 1331"/>
              <a:gd name="T58" fmla="*/ 752 w 1357"/>
              <a:gd name="T59" fmla="*/ 1327 h 1331"/>
              <a:gd name="T60" fmla="*/ 679 w 1357"/>
              <a:gd name="T61" fmla="*/ 1331 h 1331"/>
              <a:gd name="T62" fmla="*/ 605 w 1357"/>
              <a:gd name="T63" fmla="*/ 1327 h 1331"/>
              <a:gd name="T64" fmla="*/ 532 w 1357"/>
              <a:gd name="T65" fmla="*/ 1316 h 1331"/>
              <a:gd name="T66" fmla="*/ 464 w 1357"/>
              <a:gd name="T67" fmla="*/ 1297 h 1331"/>
              <a:gd name="T68" fmla="*/ 398 w 1357"/>
              <a:gd name="T69" fmla="*/ 1271 h 1331"/>
              <a:gd name="T70" fmla="*/ 336 w 1357"/>
              <a:gd name="T71" fmla="*/ 1240 h 1331"/>
              <a:gd name="T72" fmla="*/ 277 w 1357"/>
              <a:gd name="T73" fmla="*/ 1203 h 1331"/>
              <a:gd name="T74" fmla="*/ 223 w 1357"/>
              <a:gd name="T75" fmla="*/ 1159 h 1331"/>
              <a:gd name="T76" fmla="*/ 175 w 1357"/>
              <a:gd name="T77" fmla="*/ 1112 h 1331"/>
              <a:gd name="T78" fmla="*/ 131 w 1357"/>
              <a:gd name="T79" fmla="*/ 1059 h 1331"/>
              <a:gd name="T80" fmla="*/ 92 w 1357"/>
              <a:gd name="T81" fmla="*/ 1002 h 1331"/>
              <a:gd name="T82" fmla="*/ 59 w 1357"/>
              <a:gd name="T83" fmla="*/ 940 h 1331"/>
              <a:gd name="T84" fmla="*/ 34 w 1357"/>
              <a:gd name="T85" fmla="*/ 876 h 1331"/>
              <a:gd name="T86" fmla="*/ 15 w 1357"/>
              <a:gd name="T87" fmla="*/ 808 h 1331"/>
              <a:gd name="T88" fmla="*/ 3 w 1357"/>
              <a:gd name="T89" fmla="*/ 738 h 1331"/>
              <a:gd name="T90" fmla="*/ 0 w 1357"/>
              <a:gd name="T91" fmla="*/ 666 h 1331"/>
              <a:gd name="T92" fmla="*/ 3 w 1357"/>
              <a:gd name="T93" fmla="*/ 593 h 1331"/>
              <a:gd name="T94" fmla="*/ 15 w 1357"/>
              <a:gd name="T95" fmla="*/ 523 h 1331"/>
              <a:gd name="T96" fmla="*/ 34 w 1357"/>
              <a:gd name="T97" fmla="*/ 455 h 1331"/>
              <a:gd name="T98" fmla="*/ 59 w 1357"/>
              <a:gd name="T99" fmla="*/ 391 h 1331"/>
              <a:gd name="T100" fmla="*/ 92 w 1357"/>
              <a:gd name="T101" fmla="*/ 329 h 1331"/>
              <a:gd name="T102" fmla="*/ 131 w 1357"/>
              <a:gd name="T103" fmla="*/ 272 h 1331"/>
              <a:gd name="T104" fmla="*/ 175 w 1357"/>
              <a:gd name="T105" fmla="*/ 221 h 1331"/>
              <a:gd name="T106" fmla="*/ 223 w 1357"/>
              <a:gd name="T107" fmla="*/ 172 h 1331"/>
              <a:gd name="T108" fmla="*/ 277 w 1357"/>
              <a:gd name="T109" fmla="*/ 129 h 1331"/>
              <a:gd name="T110" fmla="*/ 336 w 1357"/>
              <a:gd name="T111" fmla="*/ 91 h 1331"/>
              <a:gd name="T112" fmla="*/ 398 w 1357"/>
              <a:gd name="T113" fmla="*/ 60 h 1331"/>
              <a:gd name="T114" fmla="*/ 464 w 1357"/>
              <a:gd name="T115" fmla="*/ 34 h 1331"/>
              <a:gd name="T116" fmla="*/ 532 w 1357"/>
              <a:gd name="T117" fmla="*/ 16 h 1331"/>
              <a:gd name="T118" fmla="*/ 605 w 1357"/>
              <a:gd name="T119" fmla="*/ 4 h 1331"/>
              <a:gd name="T120" fmla="*/ 679 w 1357"/>
              <a:gd name="T121" fmla="*/ 0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7" h="1331">
                <a:moveTo>
                  <a:pt x="679" y="0"/>
                </a:moveTo>
                <a:lnTo>
                  <a:pt x="752" y="4"/>
                </a:lnTo>
                <a:lnTo>
                  <a:pt x="824" y="16"/>
                </a:lnTo>
                <a:lnTo>
                  <a:pt x="892" y="34"/>
                </a:lnTo>
                <a:lnTo>
                  <a:pt x="959" y="60"/>
                </a:lnTo>
                <a:lnTo>
                  <a:pt x="1020" y="91"/>
                </a:lnTo>
                <a:lnTo>
                  <a:pt x="1078" y="129"/>
                </a:lnTo>
                <a:lnTo>
                  <a:pt x="1132" y="172"/>
                </a:lnTo>
                <a:lnTo>
                  <a:pt x="1182" y="221"/>
                </a:lnTo>
                <a:lnTo>
                  <a:pt x="1225" y="272"/>
                </a:lnTo>
                <a:lnTo>
                  <a:pt x="1263" y="329"/>
                </a:lnTo>
                <a:lnTo>
                  <a:pt x="1296" y="391"/>
                </a:lnTo>
                <a:lnTo>
                  <a:pt x="1322" y="455"/>
                </a:lnTo>
                <a:lnTo>
                  <a:pt x="1342" y="523"/>
                </a:lnTo>
                <a:lnTo>
                  <a:pt x="1353" y="593"/>
                </a:lnTo>
                <a:lnTo>
                  <a:pt x="1357" y="666"/>
                </a:lnTo>
                <a:lnTo>
                  <a:pt x="1353" y="738"/>
                </a:lnTo>
                <a:lnTo>
                  <a:pt x="1342" y="808"/>
                </a:lnTo>
                <a:lnTo>
                  <a:pt x="1322" y="876"/>
                </a:lnTo>
                <a:lnTo>
                  <a:pt x="1296" y="940"/>
                </a:lnTo>
                <a:lnTo>
                  <a:pt x="1263" y="1002"/>
                </a:lnTo>
                <a:lnTo>
                  <a:pt x="1225" y="1059"/>
                </a:lnTo>
                <a:lnTo>
                  <a:pt x="1182" y="1112"/>
                </a:lnTo>
                <a:lnTo>
                  <a:pt x="1132" y="1159"/>
                </a:lnTo>
                <a:lnTo>
                  <a:pt x="1078" y="1203"/>
                </a:lnTo>
                <a:lnTo>
                  <a:pt x="1020" y="1240"/>
                </a:lnTo>
                <a:lnTo>
                  <a:pt x="959" y="1271"/>
                </a:lnTo>
                <a:lnTo>
                  <a:pt x="892" y="1297"/>
                </a:lnTo>
                <a:lnTo>
                  <a:pt x="824" y="1316"/>
                </a:lnTo>
                <a:lnTo>
                  <a:pt x="752" y="1327"/>
                </a:lnTo>
                <a:lnTo>
                  <a:pt x="679" y="1331"/>
                </a:lnTo>
                <a:lnTo>
                  <a:pt x="605" y="1327"/>
                </a:lnTo>
                <a:lnTo>
                  <a:pt x="532" y="1316"/>
                </a:lnTo>
                <a:lnTo>
                  <a:pt x="464" y="1297"/>
                </a:lnTo>
                <a:lnTo>
                  <a:pt x="398" y="1271"/>
                </a:lnTo>
                <a:lnTo>
                  <a:pt x="336" y="1240"/>
                </a:lnTo>
                <a:lnTo>
                  <a:pt x="277" y="1203"/>
                </a:lnTo>
                <a:lnTo>
                  <a:pt x="223" y="1159"/>
                </a:lnTo>
                <a:lnTo>
                  <a:pt x="175" y="1112"/>
                </a:lnTo>
                <a:lnTo>
                  <a:pt x="131" y="1059"/>
                </a:lnTo>
                <a:lnTo>
                  <a:pt x="92" y="1002"/>
                </a:lnTo>
                <a:lnTo>
                  <a:pt x="59" y="940"/>
                </a:lnTo>
                <a:lnTo>
                  <a:pt x="34" y="876"/>
                </a:lnTo>
                <a:lnTo>
                  <a:pt x="15" y="808"/>
                </a:lnTo>
                <a:lnTo>
                  <a:pt x="3" y="738"/>
                </a:lnTo>
                <a:lnTo>
                  <a:pt x="0" y="666"/>
                </a:lnTo>
                <a:lnTo>
                  <a:pt x="3" y="593"/>
                </a:lnTo>
                <a:lnTo>
                  <a:pt x="15" y="523"/>
                </a:lnTo>
                <a:lnTo>
                  <a:pt x="34" y="455"/>
                </a:lnTo>
                <a:lnTo>
                  <a:pt x="59" y="391"/>
                </a:lnTo>
                <a:lnTo>
                  <a:pt x="92" y="329"/>
                </a:lnTo>
                <a:lnTo>
                  <a:pt x="131" y="272"/>
                </a:lnTo>
                <a:lnTo>
                  <a:pt x="175" y="221"/>
                </a:lnTo>
                <a:lnTo>
                  <a:pt x="223" y="172"/>
                </a:lnTo>
                <a:lnTo>
                  <a:pt x="277" y="129"/>
                </a:lnTo>
                <a:lnTo>
                  <a:pt x="336" y="91"/>
                </a:lnTo>
                <a:lnTo>
                  <a:pt x="398" y="60"/>
                </a:lnTo>
                <a:lnTo>
                  <a:pt x="464" y="34"/>
                </a:lnTo>
                <a:lnTo>
                  <a:pt x="532" y="16"/>
                </a:lnTo>
                <a:lnTo>
                  <a:pt x="605" y="4"/>
                </a:lnTo>
                <a:lnTo>
                  <a:pt x="67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362311" y="3043995"/>
            <a:ext cx="992862" cy="499486"/>
          </a:xfrm>
          <a:custGeom>
            <a:avLst/>
            <a:gdLst>
              <a:gd name="T0" fmla="*/ 263 w 1301"/>
              <a:gd name="T1" fmla="*/ 0 h 655"/>
              <a:gd name="T2" fmla="*/ 1040 w 1301"/>
              <a:gd name="T3" fmla="*/ 0 h 655"/>
              <a:gd name="T4" fmla="*/ 1087 w 1301"/>
              <a:gd name="T5" fmla="*/ 5 h 655"/>
              <a:gd name="T6" fmla="*/ 1131 w 1301"/>
              <a:gd name="T7" fmla="*/ 16 h 655"/>
              <a:gd name="T8" fmla="*/ 1171 w 1301"/>
              <a:gd name="T9" fmla="*/ 35 h 655"/>
              <a:gd name="T10" fmla="*/ 1208 w 1301"/>
              <a:gd name="T11" fmla="*/ 60 h 655"/>
              <a:gd name="T12" fmla="*/ 1239 w 1301"/>
              <a:gd name="T13" fmla="*/ 91 h 655"/>
              <a:gd name="T14" fmla="*/ 1265 w 1301"/>
              <a:gd name="T15" fmla="*/ 126 h 655"/>
              <a:gd name="T16" fmla="*/ 1284 w 1301"/>
              <a:gd name="T17" fmla="*/ 166 h 655"/>
              <a:gd name="T18" fmla="*/ 1296 w 1301"/>
              <a:gd name="T19" fmla="*/ 210 h 655"/>
              <a:gd name="T20" fmla="*/ 1301 w 1301"/>
              <a:gd name="T21" fmla="*/ 256 h 655"/>
              <a:gd name="T22" fmla="*/ 1301 w 1301"/>
              <a:gd name="T23" fmla="*/ 655 h 655"/>
              <a:gd name="T24" fmla="*/ 0 w 1301"/>
              <a:gd name="T25" fmla="*/ 655 h 655"/>
              <a:gd name="T26" fmla="*/ 0 w 1301"/>
              <a:gd name="T27" fmla="*/ 256 h 655"/>
              <a:gd name="T28" fmla="*/ 4 w 1301"/>
              <a:gd name="T29" fmla="*/ 210 h 655"/>
              <a:gd name="T30" fmla="*/ 17 w 1301"/>
              <a:gd name="T31" fmla="*/ 166 h 655"/>
              <a:gd name="T32" fmla="*/ 36 w 1301"/>
              <a:gd name="T33" fmla="*/ 126 h 655"/>
              <a:gd name="T34" fmla="*/ 63 w 1301"/>
              <a:gd name="T35" fmla="*/ 91 h 655"/>
              <a:gd name="T36" fmla="*/ 94 w 1301"/>
              <a:gd name="T37" fmla="*/ 60 h 655"/>
              <a:gd name="T38" fmla="*/ 131 w 1301"/>
              <a:gd name="T39" fmla="*/ 35 h 655"/>
              <a:gd name="T40" fmla="*/ 172 w 1301"/>
              <a:gd name="T41" fmla="*/ 16 h 655"/>
              <a:gd name="T42" fmla="*/ 216 w 1301"/>
              <a:gd name="T43" fmla="*/ 5 h 655"/>
              <a:gd name="T44" fmla="*/ 263 w 1301"/>
              <a:gd name="T4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01" h="655">
                <a:moveTo>
                  <a:pt x="263" y="0"/>
                </a:moveTo>
                <a:lnTo>
                  <a:pt x="1040" y="0"/>
                </a:lnTo>
                <a:lnTo>
                  <a:pt x="1087" y="5"/>
                </a:lnTo>
                <a:lnTo>
                  <a:pt x="1131" y="16"/>
                </a:lnTo>
                <a:lnTo>
                  <a:pt x="1171" y="35"/>
                </a:lnTo>
                <a:lnTo>
                  <a:pt x="1208" y="60"/>
                </a:lnTo>
                <a:lnTo>
                  <a:pt x="1239" y="91"/>
                </a:lnTo>
                <a:lnTo>
                  <a:pt x="1265" y="126"/>
                </a:lnTo>
                <a:lnTo>
                  <a:pt x="1284" y="166"/>
                </a:lnTo>
                <a:lnTo>
                  <a:pt x="1296" y="210"/>
                </a:lnTo>
                <a:lnTo>
                  <a:pt x="1301" y="256"/>
                </a:lnTo>
                <a:lnTo>
                  <a:pt x="1301" y="655"/>
                </a:lnTo>
                <a:lnTo>
                  <a:pt x="0" y="655"/>
                </a:lnTo>
                <a:lnTo>
                  <a:pt x="0" y="256"/>
                </a:lnTo>
                <a:lnTo>
                  <a:pt x="4" y="210"/>
                </a:lnTo>
                <a:lnTo>
                  <a:pt x="17" y="166"/>
                </a:lnTo>
                <a:lnTo>
                  <a:pt x="36" y="126"/>
                </a:lnTo>
                <a:lnTo>
                  <a:pt x="63" y="91"/>
                </a:lnTo>
                <a:lnTo>
                  <a:pt x="94" y="60"/>
                </a:lnTo>
                <a:lnTo>
                  <a:pt x="131" y="35"/>
                </a:lnTo>
                <a:lnTo>
                  <a:pt x="172" y="16"/>
                </a:lnTo>
                <a:lnTo>
                  <a:pt x="216" y="5"/>
                </a:lnTo>
                <a:lnTo>
                  <a:pt x="26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574631" y="2373431"/>
            <a:ext cx="569750" cy="557530"/>
          </a:xfrm>
          <a:custGeom>
            <a:avLst/>
            <a:gdLst>
              <a:gd name="T0" fmla="*/ 375 w 748"/>
              <a:gd name="T1" fmla="*/ 0 h 730"/>
              <a:gd name="T2" fmla="*/ 429 w 748"/>
              <a:gd name="T3" fmla="*/ 4 h 730"/>
              <a:gd name="T4" fmla="*/ 481 w 748"/>
              <a:gd name="T5" fmla="*/ 15 h 730"/>
              <a:gd name="T6" fmla="*/ 531 w 748"/>
              <a:gd name="T7" fmla="*/ 33 h 730"/>
              <a:gd name="T8" fmla="*/ 578 w 748"/>
              <a:gd name="T9" fmla="*/ 58 h 730"/>
              <a:gd name="T10" fmla="*/ 620 w 748"/>
              <a:gd name="T11" fmla="*/ 89 h 730"/>
              <a:gd name="T12" fmla="*/ 657 w 748"/>
              <a:gd name="T13" fmla="*/ 125 h 730"/>
              <a:gd name="T14" fmla="*/ 688 w 748"/>
              <a:gd name="T15" fmla="*/ 166 h 730"/>
              <a:gd name="T16" fmla="*/ 713 w 748"/>
              <a:gd name="T17" fmla="*/ 210 h 730"/>
              <a:gd name="T18" fmla="*/ 732 w 748"/>
              <a:gd name="T19" fmla="*/ 259 h 730"/>
              <a:gd name="T20" fmla="*/ 743 w 748"/>
              <a:gd name="T21" fmla="*/ 311 h 730"/>
              <a:gd name="T22" fmla="*/ 748 w 748"/>
              <a:gd name="T23" fmla="*/ 365 h 730"/>
              <a:gd name="T24" fmla="*/ 743 w 748"/>
              <a:gd name="T25" fmla="*/ 419 h 730"/>
              <a:gd name="T26" fmla="*/ 732 w 748"/>
              <a:gd name="T27" fmla="*/ 471 h 730"/>
              <a:gd name="T28" fmla="*/ 713 w 748"/>
              <a:gd name="T29" fmla="*/ 520 h 730"/>
              <a:gd name="T30" fmla="*/ 688 w 748"/>
              <a:gd name="T31" fmla="*/ 564 h 730"/>
              <a:gd name="T32" fmla="*/ 657 w 748"/>
              <a:gd name="T33" fmla="*/ 605 h 730"/>
              <a:gd name="T34" fmla="*/ 620 w 748"/>
              <a:gd name="T35" fmla="*/ 641 h 730"/>
              <a:gd name="T36" fmla="*/ 578 w 748"/>
              <a:gd name="T37" fmla="*/ 672 h 730"/>
              <a:gd name="T38" fmla="*/ 531 w 748"/>
              <a:gd name="T39" fmla="*/ 697 h 730"/>
              <a:gd name="T40" fmla="*/ 481 w 748"/>
              <a:gd name="T41" fmla="*/ 715 h 730"/>
              <a:gd name="T42" fmla="*/ 429 w 748"/>
              <a:gd name="T43" fmla="*/ 726 h 730"/>
              <a:gd name="T44" fmla="*/ 375 w 748"/>
              <a:gd name="T45" fmla="*/ 730 h 730"/>
              <a:gd name="T46" fmla="*/ 319 w 748"/>
              <a:gd name="T47" fmla="*/ 726 h 730"/>
              <a:gd name="T48" fmla="*/ 267 w 748"/>
              <a:gd name="T49" fmla="*/ 715 h 730"/>
              <a:gd name="T50" fmla="*/ 217 w 748"/>
              <a:gd name="T51" fmla="*/ 697 h 730"/>
              <a:gd name="T52" fmla="*/ 171 w 748"/>
              <a:gd name="T53" fmla="*/ 672 h 730"/>
              <a:gd name="T54" fmla="*/ 130 w 748"/>
              <a:gd name="T55" fmla="*/ 641 h 730"/>
              <a:gd name="T56" fmla="*/ 93 w 748"/>
              <a:gd name="T57" fmla="*/ 605 h 730"/>
              <a:gd name="T58" fmla="*/ 62 w 748"/>
              <a:gd name="T59" fmla="*/ 564 h 730"/>
              <a:gd name="T60" fmla="*/ 36 w 748"/>
              <a:gd name="T61" fmla="*/ 520 h 730"/>
              <a:gd name="T62" fmla="*/ 16 w 748"/>
              <a:gd name="T63" fmla="*/ 471 h 730"/>
              <a:gd name="T64" fmla="*/ 5 w 748"/>
              <a:gd name="T65" fmla="*/ 419 h 730"/>
              <a:gd name="T66" fmla="*/ 0 w 748"/>
              <a:gd name="T67" fmla="*/ 365 h 730"/>
              <a:gd name="T68" fmla="*/ 5 w 748"/>
              <a:gd name="T69" fmla="*/ 311 h 730"/>
              <a:gd name="T70" fmla="*/ 16 w 748"/>
              <a:gd name="T71" fmla="*/ 259 h 730"/>
              <a:gd name="T72" fmla="*/ 36 w 748"/>
              <a:gd name="T73" fmla="*/ 210 h 730"/>
              <a:gd name="T74" fmla="*/ 62 w 748"/>
              <a:gd name="T75" fmla="*/ 166 h 730"/>
              <a:gd name="T76" fmla="*/ 93 w 748"/>
              <a:gd name="T77" fmla="*/ 125 h 730"/>
              <a:gd name="T78" fmla="*/ 130 w 748"/>
              <a:gd name="T79" fmla="*/ 89 h 730"/>
              <a:gd name="T80" fmla="*/ 171 w 748"/>
              <a:gd name="T81" fmla="*/ 58 h 730"/>
              <a:gd name="T82" fmla="*/ 217 w 748"/>
              <a:gd name="T83" fmla="*/ 33 h 730"/>
              <a:gd name="T84" fmla="*/ 267 w 748"/>
              <a:gd name="T85" fmla="*/ 15 h 730"/>
              <a:gd name="T86" fmla="*/ 319 w 748"/>
              <a:gd name="T87" fmla="*/ 4 h 730"/>
              <a:gd name="T88" fmla="*/ 375 w 748"/>
              <a:gd name="T89" fmla="*/ 0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48" h="730">
                <a:moveTo>
                  <a:pt x="375" y="0"/>
                </a:moveTo>
                <a:lnTo>
                  <a:pt x="429" y="4"/>
                </a:lnTo>
                <a:lnTo>
                  <a:pt x="481" y="15"/>
                </a:lnTo>
                <a:lnTo>
                  <a:pt x="531" y="33"/>
                </a:lnTo>
                <a:lnTo>
                  <a:pt x="578" y="58"/>
                </a:lnTo>
                <a:lnTo>
                  <a:pt x="620" y="89"/>
                </a:lnTo>
                <a:lnTo>
                  <a:pt x="657" y="125"/>
                </a:lnTo>
                <a:lnTo>
                  <a:pt x="688" y="166"/>
                </a:lnTo>
                <a:lnTo>
                  <a:pt x="713" y="210"/>
                </a:lnTo>
                <a:lnTo>
                  <a:pt x="732" y="259"/>
                </a:lnTo>
                <a:lnTo>
                  <a:pt x="743" y="311"/>
                </a:lnTo>
                <a:lnTo>
                  <a:pt x="748" y="365"/>
                </a:lnTo>
                <a:lnTo>
                  <a:pt x="743" y="419"/>
                </a:lnTo>
                <a:lnTo>
                  <a:pt x="732" y="471"/>
                </a:lnTo>
                <a:lnTo>
                  <a:pt x="713" y="520"/>
                </a:lnTo>
                <a:lnTo>
                  <a:pt x="688" y="564"/>
                </a:lnTo>
                <a:lnTo>
                  <a:pt x="657" y="605"/>
                </a:lnTo>
                <a:lnTo>
                  <a:pt x="620" y="641"/>
                </a:lnTo>
                <a:lnTo>
                  <a:pt x="578" y="672"/>
                </a:lnTo>
                <a:lnTo>
                  <a:pt x="531" y="697"/>
                </a:lnTo>
                <a:lnTo>
                  <a:pt x="481" y="715"/>
                </a:lnTo>
                <a:lnTo>
                  <a:pt x="429" y="726"/>
                </a:lnTo>
                <a:lnTo>
                  <a:pt x="375" y="730"/>
                </a:lnTo>
                <a:lnTo>
                  <a:pt x="319" y="726"/>
                </a:lnTo>
                <a:lnTo>
                  <a:pt x="267" y="715"/>
                </a:lnTo>
                <a:lnTo>
                  <a:pt x="217" y="697"/>
                </a:lnTo>
                <a:lnTo>
                  <a:pt x="171" y="672"/>
                </a:lnTo>
                <a:lnTo>
                  <a:pt x="130" y="641"/>
                </a:lnTo>
                <a:lnTo>
                  <a:pt x="93" y="605"/>
                </a:lnTo>
                <a:lnTo>
                  <a:pt x="62" y="564"/>
                </a:lnTo>
                <a:lnTo>
                  <a:pt x="36" y="520"/>
                </a:lnTo>
                <a:lnTo>
                  <a:pt x="16" y="471"/>
                </a:lnTo>
                <a:lnTo>
                  <a:pt x="5" y="419"/>
                </a:lnTo>
                <a:lnTo>
                  <a:pt x="0" y="365"/>
                </a:lnTo>
                <a:lnTo>
                  <a:pt x="5" y="311"/>
                </a:lnTo>
                <a:lnTo>
                  <a:pt x="16" y="259"/>
                </a:lnTo>
                <a:lnTo>
                  <a:pt x="36" y="210"/>
                </a:lnTo>
                <a:lnTo>
                  <a:pt x="62" y="166"/>
                </a:lnTo>
                <a:lnTo>
                  <a:pt x="93" y="125"/>
                </a:lnTo>
                <a:lnTo>
                  <a:pt x="130" y="89"/>
                </a:lnTo>
                <a:lnTo>
                  <a:pt x="171" y="58"/>
                </a:lnTo>
                <a:lnTo>
                  <a:pt x="217" y="33"/>
                </a:lnTo>
                <a:lnTo>
                  <a:pt x="267" y="15"/>
                </a:lnTo>
                <a:lnTo>
                  <a:pt x="319" y="4"/>
                </a:lnTo>
                <a:lnTo>
                  <a:pt x="37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900982" y="3043995"/>
            <a:ext cx="986752" cy="499486"/>
          </a:xfrm>
          <a:custGeom>
            <a:avLst/>
            <a:gdLst>
              <a:gd name="T0" fmla="*/ 259 w 1292"/>
              <a:gd name="T1" fmla="*/ 0 h 655"/>
              <a:gd name="T2" fmla="*/ 1036 w 1292"/>
              <a:gd name="T3" fmla="*/ 0 h 655"/>
              <a:gd name="T4" fmla="*/ 1083 w 1292"/>
              <a:gd name="T5" fmla="*/ 5 h 655"/>
              <a:gd name="T6" fmla="*/ 1127 w 1292"/>
              <a:gd name="T7" fmla="*/ 16 h 655"/>
              <a:gd name="T8" fmla="*/ 1167 w 1292"/>
              <a:gd name="T9" fmla="*/ 35 h 655"/>
              <a:gd name="T10" fmla="*/ 1203 w 1292"/>
              <a:gd name="T11" fmla="*/ 60 h 655"/>
              <a:gd name="T12" fmla="*/ 1233 w 1292"/>
              <a:gd name="T13" fmla="*/ 91 h 655"/>
              <a:gd name="T14" fmla="*/ 1258 w 1292"/>
              <a:gd name="T15" fmla="*/ 127 h 655"/>
              <a:gd name="T16" fmla="*/ 1277 w 1292"/>
              <a:gd name="T17" fmla="*/ 166 h 655"/>
              <a:gd name="T18" fmla="*/ 1288 w 1292"/>
              <a:gd name="T19" fmla="*/ 210 h 655"/>
              <a:gd name="T20" fmla="*/ 1292 w 1292"/>
              <a:gd name="T21" fmla="*/ 256 h 655"/>
              <a:gd name="T22" fmla="*/ 1292 w 1292"/>
              <a:gd name="T23" fmla="*/ 655 h 655"/>
              <a:gd name="T24" fmla="*/ 0 w 1292"/>
              <a:gd name="T25" fmla="*/ 655 h 655"/>
              <a:gd name="T26" fmla="*/ 0 w 1292"/>
              <a:gd name="T27" fmla="*/ 256 h 655"/>
              <a:gd name="T28" fmla="*/ 4 w 1292"/>
              <a:gd name="T29" fmla="*/ 210 h 655"/>
              <a:gd name="T30" fmla="*/ 16 w 1292"/>
              <a:gd name="T31" fmla="*/ 166 h 655"/>
              <a:gd name="T32" fmla="*/ 34 w 1292"/>
              <a:gd name="T33" fmla="*/ 127 h 655"/>
              <a:gd name="T34" fmla="*/ 60 w 1292"/>
              <a:gd name="T35" fmla="*/ 91 h 655"/>
              <a:gd name="T36" fmla="*/ 91 w 1292"/>
              <a:gd name="T37" fmla="*/ 60 h 655"/>
              <a:gd name="T38" fmla="*/ 128 w 1292"/>
              <a:gd name="T39" fmla="*/ 35 h 655"/>
              <a:gd name="T40" fmla="*/ 168 w 1292"/>
              <a:gd name="T41" fmla="*/ 16 h 655"/>
              <a:gd name="T42" fmla="*/ 212 w 1292"/>
              <a:gd name="T43" fmla="*/ 5 h 655"/>
              <a:gd name="T44" fmla="*/ 259 w 1292"/>
              <a:gd name="T4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92" h="655">
                <a:moveTo>
                  <a:pt x="259" y="0"/>
                </a:moveTo>
                <a:lnTo>
                  <a:pt x="1036" y="0"/>
                </a:lnTo>
                <a:lnTo>
                  <a:pt x="1083" y="5"/>
                </a:lnTo>
                <a:lnTo>
                  <a:pt x="1127" y="16"/>
                </a:lnTo>
                <a:lnTo>
                  <a:pt x="1167" y="35"/>
                </a:lnTo>
                <a:lnTo>
                  <a:pt x="1203" y="60"/>
                </a:lnTo>
                <a:lnTo>
                  <a:pt x="1233" y="91"/>
                </a:lnTo>
                <a:lnTo>
                  <a:pt x="1258" y="127"/>
                </a:lnTo>
                <a:lnTo>
                  <a:pt x="1277" y="166"/>
                </a:lnTo>
                <a:lnTo>
                  <a:pt x="1288" y="210"/>
                </a:lnTo>
                <a:lnTo>
                  <a:pt x="1292" y="256"/>
                </a:lnTo>
                <a:lnTo>
                  <a:pt x="1292" y="655"/>
                </a:lnTo>
                <a:lnTo>
                  <a:pt x="0" y="655"/>
                </a:lnTo>
                <a:lnTo>
                  <a:pt x="0" y="256"/>
                </a:lnTo>
                <a:lnTo>
                  <a:pt x="4" y="210"/>
                </a:lnTo>
                <a:lnTo>
                  <a:pt x="16" y="166"/>
                </a:lnTo>
                <a:lnTo>
                  <a:pt x="34" y="127"/>
                </a:lnTo>
                <a:lnTo>
                  <a:pt x="60" y="91"/>
                </a:lnTo>
                <a:lnTo>
                  <a:pt x="91" y="60"/>
                </a:lnTo>
                <a:lnTo>
                  <a:pt x="128" y="35"/>
                </a:lnTo>
                <a:lnTo>
                  <a:pt x="168" y="16"/>
                </a:lnTo>
                <a:lnTo>
                  <a:pt x="212" y="5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110247" y="2373431"/>
            <a:ext cx="569750" cy="557530"/>
          </a:xfrm>
          <a:custGeom>
            <a:avLst/>
            <a:gdLst>
              <a:gd name="T0" fmla="*/ 373 w 746"/>
              <a:gd name="T1" fmla="*/ 0 h 730"/>
              <a:gd name="T2" fmla="*/ 428 w 746"/>
              <a:gd name="T3" fmla="*/ 4 h 730"/>
              <a:gd name="T4" fmla="*/ 481 w 746"/>
              <a:gd name="T5" fmla="*/ 15 h 730"/>
              <a:gd name="T6" fmla="*/ 529 w 746"/>
              <a:gd name="T7" fmla="*/ 33 h 730"/>
              <a:gd name="T8" fmla="*/ 576 w 746"/>
              <a:gd name="T9" fmla="*/ 58 h 730"/>
              <a:gd name="T10" fmla="*/ 617 w 746"/>
              <a:gd name="T11" fmla="*/ 89 h 730"/>
              <a:gd name="T12" fmla="*/ 654 w 746"/>
              <a:gd name="T13" fmla="*/ 125 h 730"/>
              <a:gd name="T14" fmla="*/ 686 w 746"/>
              <a:gd name="T15" fmla="*/ 166 h 730"/>
              <a:gd name="T16" fmla="*/ 711 w 746"/>
              <a:gd name="T17" fmla="*/ 210 h 730"/>
              <a:gd name="T18" fmla="*/ 730 w 746"/>
              <a:gd name="T19" fmla="*/ 259 h 730"/>
              <a:gd name="T20" fmla="*/ 741 w 746"/>
              <a:gd name="T21" fmla="*/ 311 h 730"/>
              <a:gd name="T22" fmla="*/ 746 w 746"/>
              <a:gd name="T23" fmla="*/ 365 h 730"/>
              <a:gd name="T24" fmla="*/ 741 w 746"/>
              <a:gd name="T25" fmla="*/ 419 h 730"/>
              <a:gd name="T26" fmla="*/ 730 w 746"/>
              <a:gd name="T27" fmla="*/ 471 h 730"/>
              <a:gd name="T28" fmla="*/ 711 w 746"/>
              <a:gd name="T29" fmla="*/ 520 h 730"/>
              <a:gd name="T30" fmla="*/ 686 w 746"/>
              <a:gd name="T31" fmla="*/ 564 h 730"/>
              <a:gd name="T32" fmla="*/ 654 w 746"/>
              <a:gd name="T33" fmla="*/ 605 h 730"/>
              <a:gd name="T34" fmla="*/ 617 w 746"/>
              <a:gd name="T35" fmla="*/ 641 h 730"/>
              <a:gd name="T36" fmla="*/ 576 w 746"/>
              <a:gd name="T37" fmla="*/ 672 h 730"/>
              <a:gd name="T38" fmla="*/ 529 w 746"/>
              <a:gd name="T39" fmla="*/ 697 h 730"/>
              <a:gd name="T40" fmla="*/ 481 w 746"/>
              <a:gd name="T41" fmla="*/ 715 h 730"/>
              <a:gd name="T42" fmla="*/ 428 w 746"/>
              <a:gd name="T43" fmla="*/ 726 h 730"/>
              <a:gd name="T44" fmla="*/ 373 w 746"/>
              <a:gd name="T45" fmla="*/ 730 h 730"/>
              <a:gd name="T46" fmla="*/ 317 w 746"/>
              <a:gd name="T47" fmla="*/ 726 h 730"/>
              <a:gd name="T48" fmla="*/ 265 w 746"/>
              <a:gd name="T49" fmla="*/ 715 h 730"/>
              <a:gd name="T50" fmla="*/ 215 w 746"/>
              <a:gd name="T51" fmla="*/ 697 h 730"/>
              <a:gd name="T52" fmla="*/ 169 w 746"/>
              <a:gd name="T53" fmla="*/ 672 h 730"/>
              <a:gd name="T54" fmla="*/ 128 w 746"/>
              <a:gd name="T55" fmla="*/ 641 h 730"/>
              <a:gd name="T56" fmla="*/ 91 w 746"/>
              <a:gd name="T57" fmla="*/ 605 h 730"/>
              <a:gd name="T58" fmla="*/ 60 w 746"/>
              <a:gd name="T59" fmla="*/ 564 h 730"/>
              <a:gd name="T60" fmla="*/ 34 w 746"/>
              <a:gd name="T61" fmla="*/ 520 h 730"/>
              <a:gd name="T62" fmla="*/ 15 w 746"/>
              <a:gd name="T63" fmla="*/ 471 h 730"/>
              <a:gd name="T64" fmla="*/ 3 w 746"/>
              <a:gd name="T65" fmla="*/ 419 h 730"/>
              <a:gd name="T66" fmla="*/ 0 w 746"/>
              <a:gd name="T67" fmla="*/ 365 h 730"/>
              <a:gd name="T68" fmla="*/ 3 w 746"/>
              <a:gd name="T69" fmla="*/ 311 h 730"/>
              <a:gd name="T70" fmla="*/ 15 w 746"/>
              <a:gd name="T71" fmla="*/ 259 h 730"/>
              <a:gd name="T72" fmla="*/ 34 w 746"/>
              <a:gd name="T73" fmla="*/ 210 h 730"/>
              <a:gd name="T74" fmla="*/ 60 w 746"/>
              <a:gd name="T75" fmla="*/ 166 h 730"/>
              <a:gd name="T76" fmla="*/ 91 w 746"/>
              <a:gd name="T77" fmla="*/ 125 h 730"/>
              <a:gd name="T78" fmla="*/ 128 w 746"/>
              <a:gd name="T79" fmla="*/ 89 h 730"/>
              <a:gd name="T80" fmla="*/ 169 w 746"/>
              <a:gd name="T81" fmla="*/ 58 h 730"/>
              <a:gd name="T82" fmla="*/ 215 w 746"/>
              <a:gd name="T83" fmla="*/ 33 h 730"/>
              <a:gd name="T84" fmla="*/ 265 w 746"/>
              <a:gd name="T85" fmla="*/ 15 h 730"/>
              <a:gd name="T86" fmla="*/ 317 w 746"/>
              <a:gd name="T87" fmla="*/ 4 h 730"/>
              <a:gd name="T88" fmla="*/ 373 w 746"/>
              <a:gd name="T89" fmla="*/ 0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46" h="730">
                <a:moveTo>
                  <a:pt x="373" y="0"/>
                </a:moveTo>
                <a:lnTo>
                  <a:pt x="428" y="4"/>
                </a:lnTo>
                <a:lnTo>
                  <a:pt x="481" y="15"/>
                </a:lnTo>
                <a:lnTo>
                  <a:pt x="529" y="33"/>
                </a:lnTo>
                <a:lnTo>
                  <a:pt x="576" y="58"/>
                </a:lnTo>
                <a:lnTo>
                  <a:pt x="617" y="89"/>
                </a:lnTo>
                <a:lnTo>
                  <a:pt x="654" y="125"/>
                </a:lnTo>
                <a:lnTo>
                  <a:pt x="686" y="166"/>
                </a:lnTo>
                <a:lnTo>
                  <a:pt x="711" y="210"/>
                </a:lnTo>
                <a:lnTo>
                  <a:pt x="730" y="259"/>
                </a:lnTo>
                <a:lnTo>
                  <a:pt x="741" y="311"/>
                </a:lnTo>
                <a:lnTo>
                  <a:pt x="746" y="365"/>
                </a:lnTo>
                <a:lnTo>
                  <a:pt x="741" y="419"/>
                </a:lnTo>
                <a:lnTo>
                  <a:pt x="730" y="471"/>
                </a:lnTo>
                <a:lnTo>
                  <a:pt x="711" y="520"/>
                </a:lnTo>
                <a:lnTo>
                  <a:pt x="686" y="564"/>
                </a:lnTo>
                <a:lnTo>
                  <a:pt x="654" y="605"/>
                </a:lnTo>
                <a:lnTo>
                  <a:pt x="617" y="641"/>
                </a:lnTo>
                <a:lnTo>
                  <a:pt x="576" y="672"/>
                </a:lnTo>
                <a:lnTo>
                  <a:pt x="529" y="697"/>
                </a:lnTo>
                <a:lnTo>
                  <a:pt x="481" y="715"/>
                </a:lnTo>
                <a:lnTo>
                  <a:pt x="428" y="726"/>
                </a:lnTo>
                <a:lnTo>
                  <a:pt x="373" y="730"/>
                </a:lnTo>
                <a:lnTo>
                  <a:pt x="317" y="726"/>
                </a:lnTo>
                <a:lnTo>
                  <a:pt x="265" y="715"/>
                </a:lnTo>
                <a:lnTo>
                  <a:pt x="215" y="697"/>
                </a:lnTo>
                <a:lnTo>
                  <a:pt x="169" y="672"/>
                </a:lnTo>
                <a:lnTo>
                  <a:pt x="128" y="641"/>
                </a:lnTo>
                <a:lnTo>
                  <a:pt x="91" y="605"/>
                </a:lnTo>
                <a:lnTo>
                  <a:pt x="60" y="564"/>
                </a:lnTo>
                <a:lnTo>
                  <a:pt x="34" y="520"/>
                </a:lnTo>
                <a:lnTo>
                  <a:pt x="15" y="471"/>
                </a:lnTo>
                <a:lnTo>
                  <a:pt x="3" y="419"/>
                </a:lnTo>
                <a:lnTo>
                  <a:pt x="0" y="365"/>
                </a:lnTo>
                <a:lnTo>
                  <a:pt x="3" y="311"/>
                </a:lnTo>
                <a:lnTo>
                  <a:pt x="15" y="259"/>
                </a:lnTo>
                <a:lnTo>
                  <a:pt x="34" y="210"/>
                </a:lnTo>
                <a:lnTo>
                  <a:pt x="60" y="166"/>
                </a:lnTo>
                <a:lnTo>
                  <a:pt x="91" y="125"/>
                </a:lnTo>
                <a:lnTo>
                  <a:pt x="128" y="89"/>
                </a:lnTo>
                <a:lnTo>
                  <a:pt x="169" y="58"/>
                </a:lnTo>
                <a:lnTo>
                  <a:pt x="215" y="33"/>
                </a:lnTo>
                <a:lnTo>
                  <a:pt x="265" y="15"/>
                </a:lnTo>
                <a:lnTo>
                  <a:pt x="317" y="4"/>
                </a:lnTo>
                <a:lnTo>
                  <a:pt x="37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587350" y="2843895"/>
            <a:ext cx="1139500" cy="221485"/>
          </a:xfrm>
          <a:custGeom>
            <a:avLst/>
            <a:gdLst>
              <a:gd name="T0" fmla="*/ 151 w 1493"/>
              <a:gd name="T1" fmla="*/ 0 h 290"/>
              <a:gd name="T2" fmla="*/ 1345 w 1493"/>
              <a:gd name="T3" fmla="*/ 0 h 290"/>
              <a:gd name="T4" fmla="*/ 1379 w 1493"/>
              <a:gd name="T5" fmla="*/ 4 h 290"/>
              <a:gd name="T6" fmla="*/ 1410 w 1493"/>
              <a:gd name="T7" fmla="*/ 15 h 290"/>
              <a:gd name="T8" fmla="*/ 1437 w 1493"/>
              <a:gd name="T9" fmla="*/ 32 h 290"/>
              <a:gd name="T10" fmla="*/ 1460 w 1493"/>
              <a:gd name="T11" fmla="*/ 54 h 290"/>
              <a:gd name="T12" fmla="*/ 1478 w 1493"/>
              <a:gd name="T13" fmla="*/ 81 h 290"/>
              <a:gd name="T14" fmla="*/ 1490 w 1493"/>
              <a:gd name="T15" fmla="*/ 112 h 290"/>
              <a:gd name="T16" fmla="*/ 1493 w 1493"/>
              <a:gd name="T17" fmla="*/ 145 h 290"/>
              <a:gd name="T18" fmla="*/ 1490 w 1493"/>
              <a:gd name="T19" fmla="*/ 179 h 290"/>
              <a:gd name="T20" fmla="*/ 1478 w 1493"/>
              <a:gd name="T21" fmla="*/ 209 h 290"/>
              <a:gd name="T22" fmla="*/ 1460 w 1493"/>
              <a:gd name="T23" fmla="*/ 236 h 290"/>
              <a:gd name="T24" fmla="*/ 1437 w 1493"/>
              <a:gd name="T25" fmla="*/ 258 h 290"/>
              <a:gd name="T26" fmla="*/ 1410 w 1493"/>
              <a:gd name="T27" fmla="*/ 275 h 290"/>
              <a:gd name="T28" fmla="*/ 1379 w 1493"/>
              <a:gd name="T29" fmla="*/ 286 h 290"/>
              <a:gd name="T30" fmla="*/ 1345 w 1493"/>
              <a:gd name="T31" fmla="*/ 290 h 290"/>
              <a:gd name="T32" fmla="*/ 151 w 1493"/>
              <a:gd name="T33" fmla="*/ 290 h 290"/>
              <a:gd name="T34" fmla="*/ 115 w 1493"/>
              <a:gd name="T35" fmla="*/ 286 h 290"/>
              <a:gd name="T36" fmla="*/ 84 w 1493"/>
              <a:gd name="T37" fmla="*/ 275 h 290"/>
              <a:gd name="T38" fmla="*/ 57 w 1493"/>
              <a:gd name="T39" fmla="*/ 258 h 290"/>
              <a:gd name="T40" fmla="*/ 34 w 1493"/>
              <a:gd name="T41" fmla="*/ 236 h 290"/>
              <a:gd name="T42" fmla="*/ 15 w 1493"/>
              <a:gd name="T43" fmla="*/ 209 h 290"/>
              <a:gd name="T44" fmla="*/ 4 w 1493"/>
              <a:gd name="T45" fmla="*/ 179 h 290"/>
              <a:gd name="T46" fmla="*/ 0 w 1493"/>
              <a:gd name="T47" fmla="*/ 145 h 290"/>
              <a:gd name="T48" fmla="*/ 4 w 1493"/>
              <a:gd name="T49" fmla="*/ 112 h 290"/>
              <a:gd name="T50" fmla="*/ 15 w 1493"/>
              <a:gd name="T51" fmla="*/ 81 h 290"/>
              <a:gd name="T52" fmla="*/ 34 w 1493"/>
              <a:gd name="T53" fmla="*/ 54 h 290"/>
              <a:gd name="T54" fmla="*/ 57 w 1493"/>
              <a:gd name="T55" fmla="*/ 32 h 290"/>
              <a:gd name="T56" fmla="*/ 84 w 1493"/>
              <a:gd name="T57" fmla="*/ 15 h 290"/>
              <a:gd name="T58" fmla="*/ 115 w 1493"/>
              <a:gd name="T59" fmla="*/ 4 h 290"/>
              <a:gd name="T60" fmla="*/ 151 w 1493"/>
              <a:gd name="T61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93" h="290">
                <a:moveTo>
                  <a:pt x="151" y="0"/>
                </a:moveTo>
                <a:lnTo>
                  <a:pt x="1345" y="0"/>
                </a:lnTo>
                <a:lnTo>
                  <a:pt x="1379" y="4"/>
                </a:lnTo>
                <a:lnTo>
                  <a:pt x="1410" y="15"/>
                </a:lnTo>
                <a:lnTo>
                  <a:pt x="1437" y="32"/>
                </a:lnTo>
                <a:lnTo>
                  <a:pt x="1460" y="54"/>
                </a:lnTo>
                <a:lnTo>
                  <a:pt x="1478" y="81"/>
                </a:lnTo>
                <a:lnTo>
                  <a:pt x="1490" y="112"/>
                </a:lnTo>
                <a:lnTo>
                  <a:pt x="1493" y="145"/>
                </a:lnTo>
                <a:lnTo>
                  <a:pt x="1490" y="179"/>
                </a:lnTo>
                <a:lnTo>
                  <a:pt x="1478" y="209"/>
                </a:lnTo>
                <a:lnTo>
                  <a:pt x="1460" y="236"/>
                </a:lnTo>
                <a:lnTo>
                  <a:pt x="1437" y="258"/>
                </a:lnTo>
                <a:lnTo>
                  <a:pt x="1410" y="275"/>
                </a:lnTo>
                <a:lnTo>
                  <a:pt x="1379" y="286"/>
                </a:lnTo>
                <a:lnTo>
                  <a:pt x="1345" y="290"/>
                </a:lnTo>
                <a:lnTo>
                  <a:pt x="151" y="290"/>
                </a:lnTo>
                <a:lnTo>
                  <a:pt x="115" y="286"/>
                </a:lnTo>
                <a:lnTo>
                  <a:pt x="84" y="275"/>
                </a:lnTo>
                <a:lnTo>
                  <a:pt x="57" y="258"/>
                </a:lnTo>
                <a:lnTo>
                  <a:pt x="34" y="236"/>
                </a:lnTo>
                <a:lnTo>
                  <a:pt x="15" y="209"/>
                </a:lnTo>
                <a:lnTo>
                  <a:pt x="4" y="179"/>
                </a:lnTo>
                <a:lnTo>
                  <a:pt x="0" y="145"/>
                </a:lnTo>
                <a:lnTo>
                  <a:pt x="4" y="112"/>
                </a:lnTo>
                <a:lnTo>
                  <a:pt x="15" y="81"/>
                </a:lnTo>
                <a:lnTo>
                  <a:pt x="34" y="54"/>
                </a:lnTo>
                <a:lnTo>
                  <a:pt x="57" y="32"/>
                </a:lnTo>
                <a:lnTo>
                  <a:pt x="84" y="15"/>
                </a:lnTo>
                <a:lnTo>
                  <a:pt x="115" y="4"/>
                </a:lnTo>
                <a:lnTo>
                  <a:pt x="15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808335" y="3699284"/>
            <a:ext cx="643069" cy="788180"/>
          </a:xfrm>
          <a:custGeom>
            <a:avLst/>
            <a:gdLst>
              <a:gd name="T0" fmla="*/ 144 w 843"/>
              <a:gd name="T1" fmla="*/ 0 h 1031"/>
              <a:gd name="T2" fmla="*/ 173 w 843"/>
              <a:gd name="T3" fmla="*/ 3 h 1031"/>
              <a:gd name="T4" fmla="*/ 200 w 843"/>
              <a:gd name="T5" fmla="*/ 10 h 1031"/>
              <a:gd name="T6" fmla="*/ 227 w 843"/>
              <a:gd name="T7" fmla="*/ 21 h 1031"/>
              <a:gd name="T8" fmla="*/ 249 w 843"/>
              <a:gd name="T9" fmla="*/ 39 h 1031"/>
              <a:gd name="T10" fmla="*/ 269 w 843"/>
              <a:gd name="T11" fmla="*/ 62 h 1031"/>
              <a:gd name="T12" fmla="*/ 814 w 843"/>
              <a:gd name="T13" fmla="*/ 798 h 1031"/>
              <a:gd name="T14" fmla="*/ 830 w 843"/>
              <a:gd name="T15" fmla="*/ 825 h 1031"/>
              <a:gd name="T16" fmla="*/ 840 w 843"/>
              <a:gd name="T17" fmla="*/ 851 h 1031"/>
              <a:gd name="T18" fmla="*/ 843 w 843"/>
              <a:gd name="T19" fmla="*/ 879 h 1031"/>
              <a:gd name="T20" fmla="*/ 841 w 843"/>
              <a:gd name="T21" fmla="*/ 907 h 1031"/>
              <a:gd name="T22" fmla="*/ 834 w 843"/>
              <a:gd name="T23" fmla="*/ 935 h 1031"/>
              <a:gd name="T24" fmla="*/ 822 w 843"/>
              <a:gd name="T25" fmla="*/ 960 h 1031"/>
              <a:gd name="T26" fmla="*/ 804 w 843"/>
              <a:gd name="T27" fmla="*/ 984 h 1031"/>
              <a:gd name="T28" fmla="*/ 782 w 843"/>
              <a:gd name="T29" fmla="*/ 1003 h 1031"/>
              <a:gd name="T30" fmla="*/ 753 w 843"/>
              <a:gd name="T31" fmla="*/ 1018 h 1031"/>
              <a:gd name="T32" fmla="*/ 725 w 843"/>
              <a:gd name="T33" fmla="*/ 1028 h 1031"/>
              <a:gd name="T34" fmla="*/ 693 w 843"/>
              <a:gd name="T35" fmla="*/ 1031 h 1031"/>
              <a:gd name="T36" fmla="*/ 666 w 843"/>
              <a:gd name="T37" fmla="*/ 1028 h 1031"/>
              <a:gd name="T38" fmla="*/ 639 w 843"/>
              <a:gd name="T39" fmla="*/ 1021 h 1031"/>
              <a:gd name="T40" fmla="*/ 615 w 843"/>
              <a:gd name="T41" fmla="*/ 1009 h 1031"/>
              <a:gd name="T42" fmla="*/ 592 w 843"/>
              <a:gd name="T43" fmla="*/ 992 h 1031"/>
              <a:gd name="T44" fmla="*/ 573 w 843"/>
              <a:gd name="T45" fmla="*/ 971 h 1031"/>
              <a:gd name="T46" fmla="*/ 29 w 843"/>
              <a:gd name="T47" fmla="*/ 233 h 1031"/>
              <a:gd name="T48" fmla="*/ 13 w 843"/>
              <a:gd name="T49" fmla="*/ 207 h 1031"/>
              <a:gd name="T50" fmla="*/ 3 w 843"/>
              <a:gd name="T51" fmla="*/ 180 h 1031"/>
              <a:gd name="T52" fmla="*/ 0 w 843"/>
              <a:gd name="T53" fmla="*/ 152 h 1031"/>
              <a:gd name="T54" fmla="*/ 2 w 843"/>
              <a:gd name="T55" fmla="*/ 124 h 1031"/>
              <a:gd name="T56" fmla="*/ 9 w 843"/>
              <a:gd name="T57" fmla="*/ 96 h 1031"/>
              <a:gd name="T58" fmla="*/ 22 w 843"/>
              <a:gd name="T59" fmla="*/ 71 h 1031"/>
              <a:gd name="T60" fmla="*/ 39 w 843"/>
              <a:gd name="T61" fmla="*/ 49 h 1031"/>
              <a:gd name="T62" fmla="*/ 62 w 843"/>
              <a:gd name="T63" fmla="*/ 29 h 1031"/>
              <a:gd name="T64" fmla="*/ 87 w 843"/>
              <a:gd name="T65" fmla="*/ 14 h 1031"/>
              <a:gd name="T66" fmla="*/ 116 w 843"/>
              <a:gd name="T67" fmla="*/ 4 h 1031"/>
              <a:gd name="T68" fmla="*/ 144 w 843"/>
              <a:gd name="T69" fmla="*/ 0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43" h="1031">
                <a:moveTo>
                  <a:pt x="144" y="0"/>
                </a:moveTo>
                <a:lnTo>
                  <a:pt x="173" y="3"/>
                </a:lnTo>
                <a:lnTo>
                  <a:pt x="200" y="10"/>
                </a:lnTo>
                <a:lnTo>
                  <a:pt x="227" y="21"/>
                </a:lnTo>
                <a:lnTo>
                  <a:pt x="249" y="39"/>
                </a:lnTo>
                <a:lnTo>
                  <a:pt x="269" y="62"/>
                </a:lnTo>
                <a:lnTo>
                  <a:pt x="814" y="798"/>
                </a:lnTo>
                <a:lnTo>
                  <a:pt x="830" y="825"/>
                </a:lnTo>
                <a:lnTo>
                  <a:pt x="840" y="851"/>
                </a:lnTo>
                <a:lnTo>
                  <a:pt x="843" y="879"/>
                </a:lnTo>
                <a:lnTo>
                  <a:pt x="841" y="907"/>
                </a:lnTo>
                <a:lnTo>
                  <a:pt x="834" y="935"/>
                </a:lnTo>
                <a:lnTo>
                  <a:pt x="822" y="960"/>
                </a:lnTo>
                <a:lnTo>
                  <a:pt x="804" y="984"/>
                </a:lnTo>
                <a:lnTo>
                  <a:pt x="782" y="1003"/>
                </a:lnTo>
                <a:lnTo>
                  <a:pt x="753" y="1018"/>
                </a:lnTo>
                <a:lnTo>
                  <a:pt x="725" y="1028"/>
                </a:lnTo>
                <a:lnTo>
                  <a:pt x="693" y="1031"/>
                </a:lnTo>
                <a:lnTo>
                  <a:pt x="666" y="1028"/>
                </a:lnTo>
                <a:lnTo>
                  <a:pt x="639" y="1021"/>
                </a:lnTo>
                <a:lnTo>
                  <a:pt x="615" y="1009"/>
                </a:lnTo>
                <a:lnTo>
                  <a:pt x="592" y="992"/>
                </a:lnTo>
                <a:lnTo>
                  <a:pt x="573" y="971"/>
                </a:lnTo>
                <a:lnTo>
                  <a:pt x="29" y="233"/>
                </a:lnTo>
                <a:lnTo>
                  <a:pt x="13" y="207"/>
                </a:lnTo>
                <a:lnTo>
                  <a:pt x="3" y="180"/>
                </a:lnTo>
                <a:lnTo>
                  <a:pt x="0" y="152"/>
                </a:lnTo>
                <a:lnTo>
                  <a:pt x="2" y="124"/>
                </a:lnTo>
                <a:lnTo>
                  <a:pt x="9" y="96"/>
                </a:lnTo>
                <a:lnTo>
                  <a:pt x="22" y="71"/>
                </a:lnTo>
                <a:lnTo>
                  <a:pt x="39" y="49"/>
                </a:lnTo>
                <a:lnTo>
                  <a:pt x="62" y="29"/>
                </a:lnTo>
                <a:lnTo>
                  <a:pt x="87" y="14"/>
                </a:lnTo>
                <a:lnTo>
                  <a:pt x="116" y="4"/>
                </a:lnTo>
                <a:lnTo>
                  <a:pt x="144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6801696" y="3714558"/>
            <a:ext cx="586552" cy="772905"/>
          </a:xfrm>
          <a:custGeom>
            <a:avLst/>
            <a:gdLst>
              <a:gd name="T0" fmla="*/ 616 w 769"/>
              <a:gd name="T1" fmla="*/ 0 h 1011"/>
              <a:gd name="T2" fmla="*/ 645 w 769"/>
              <a:gd name="T3" fmla="*/ 1 h 1011"/>
              <a:gd name="T4" fmla="*/ 673 w 769"/>
              <a:gd name="T5" fmla="*/ 9 h 1011"/>
              <a:gd name="T6" fmla="*/ 700 w 769"/>
              <a:gd name="T7" fmla="*/ 22 h 1011"/>
              <a:gd name="T8" fmla="*/ 725 w 769"/>
              <a:gd name="T9" fmla="*/ 42 h 1011"/>
              <a:gd name="T10" fmla="*/ 743 w 769"/>
              <a:gd name="T11" fmla="*/ 62 h 1011"/>
              <a:gd name="T12" fmla="*/ 757 w 769"/>
              <a:gd name="T13" fmla="*/ 88 h 1011"/>
              <a:gd name="T14" fmla="*/ 766 w 769"/>
              <a:gd name="T15" fmla="*/ 114 h 1011"/>
              <a:gd name="T16" fmla="*/ 769 w 769"/>
              <a:gd name="T17" fmla="*/ 142 h 1011"/>
              <a:gd name="T18" fmla="*/ 767 w 769"/>
              <a:gd name="T19" fmla="*/ 170 h 1011"/>
              <a:gd name="T20" fmla="*/ 759 w 769"/>
              <a:gd name="T21" fmla="*/ 198 h 1011"/>
              <a:gd name="T22" fmla="*/ 746 w 769"/>
              <a:gd name="T23" fmla="*/ 224 h 1011"/>
              <a:gd name="T24" fmla="*/ 276 w 769"/>
              <a:gd name="T25" fmla="*/ 943 h 1011"/>
              <a:gd name="T26" fmla="*/ 256 w 769"/>
              <a:gd name="T27" fmla="*/ 968 h 1011"/>
              <a:gd name="T28" fmla="*/ 234 w 769"/>
              <a:gd name="T29" fmla="*/ 986 h 1011"/>
              <a:gd name="T30" fmla="*/ 207 w 769"/>
              <a:gd name="T31" fmla="*/ 1000 h 1011"/>
              <a:gd name="T32" fmla="*/ 180 w 769"/>
              <a:gd name="T33" fmla="*/ 1008 h 1011"/>
              <a:gd name="T34" fmla="*/ 150 w 769"/>
              <a:gd name="T35" fmla="*/ 1011 h 1011"/>
              <a:gd name="T36" fmla="*/ 123 w 769"/>
              <a:gd name="T37" fmla="*/ 1008 h 1011"/>
              <a:gd name="T38" fmla="*/ 96 w 769"/>
              <a:gd name="T39" fmla="*/ 1001 h 1011"/>
              <a:gd name="T40" fmla="*/ 69 w 769"/>
              <a:gd name="T41" fmla="*/ 989 h 1011"/>
              <a:gd name="T42" fmla="*/ 46 w 769"/>
              <a:gd name="T43" fmla="*/ 969 h 1011"/>
              <a:gd name="T44" fmla="*/ 27 w 769"/>
              <a:gd name="T45" fmla="*/ 947 h 1011"/>
              <a:gd name="T46" fmla="*/ 13 w 769"/>
              <a:gd name="T47" fmla="*/ 922 h 1011"/>
              <a:gd name="T48" fmla="*/ 5 w 769"/>
              <a:gd name="T49" fmla="*/ 895 h 1011"/>
              <a:gd name="T50" fmla="*/ 0 w 769"/>
              <a:gd name="T51" fmla="*/ 867 h 1011"/>
              <a:gd name="T52" fmla="*/ 3 w 769"/>
              <a:gd name="T53" fmla="*/ 839 h 1011"/>
              <a:gd name="T54" fmla="*/ 10 w 769"/>
              <a:gd name="T55" fmla="*/ 812 h 1011"/>
              <a:gd name="T56" fmla="*/ 24 w 769"/>
              <a:gd name="T57" fmla="*/ 785 h 1011"/>
              <a:gd name="T58" fmla="*/ 494 w 769"/>
              <a:gd name="T59" fmla="*/ 67 h 1011"/>
              <a:gd name="T60" fmla="*/ 513 w 769"/>
              <a:gd name="T61" fmla="*/ 43 h 1011"/>
              <a:gd name="T62" fmla="*/ 535 w 769"/>
              <a:gd name="T63" fmla="*/ 25 h 1011"/>
              <a:gd name="T64" fmla="*/ 561 w 769"/>
              <a:gd name="T65" fmla="*/ 11 h 1011"/>
              <a:gd name="T66" fmla="*/ 588 w 769"/>
              <a:gd name="T67" fmla="*/ 3 h 1011"/>
              <a:gd name="T68" fmla="*/ 616 w 769"/>
              <a:gd name="T69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69" h="1011">
                <a:moveTo>
                  <a:pt x="616" y="0"/>
                </a:moveTo>
                <a:lnTo>
                  <a:pt x="645" y="1"/>
                </a:lnTo>
                <a:lnTo>
                  <a:pt x="673" y="9"/>
                </a:lnTo>
                <a:lnTo>
                  <a:pt x="700" y="22"/>
                </a:lnTo>
                <a:lnTo>
                  <a:pt x="725" y="42"/>
                </a:lnTo>
                <a:lnTo>
                  <a:pt x="743" y="62"/>
                </a:lnTo>
                <a:lnTo>
                  <a:pt x="757" y="88"/>
                </a:lnTo>
                <a:lnTo>
                  <a:pt x="766" y="114"/>
                </a:lnTo>
                <a:lnTo>
                  <a:pt x="769" y="142"/>
                </a:lnTo>
                <a:lnTo>
                  <a:pt x="767" y="170"/>
                </a:lnTo>
                <a:lnTo>
                  <a:pt x="759" y="198"/>
                </a:lnTo>
                <a:lnTo>
                  <a:pt x="746" y="224"/>
                </a:lnTo>
                <a:lnTo>
                  <a:pt x="276" y="943"/>
                </a:lnTo>
                <a:lnTo>
                  <a:pt x="256" y="968"/>
                </a:lnTo>
                <a:lnTo>
                  <a:pt x="234" y="986"/>
                </a:lnTo>
                <a:lnTo>
                  <a:pt x="207" y="1000"/>
                </a:lnTo>
                <a:lnTo>
                  <a:pt x="180" y="1008"/>
                </a:lnTo>
                <a:lnTo>
                  <a:pt x="150" y="1011"/>
                </a:lnTo>
                <a:lnTo>
                  <a:pt x="123" y="1008"/>
                </a:lnTo>
                <a:lnTo>
                  <a:pt x="96" y="1001"/>
                </a:lnTo>
                <a:lnTo>
                  <a:pt x="69" y="989"/>
                </a:lnTo>
                <a:lnTo>
                  <a:pt x="46" y="969"/>
                </a:lnTo>
                <a:lnTo>
                  <a:pt x="27" y="947"/>
                </a:lnTo>
                <a:lnTo>
                  <a:pt x="13" y="922"/>
                </a:lnTo>
                <a:lnTo>
                  <a:pt x="5" y="895"/>
                </a:lnTo>
                <a:lnTo>
                  <a:pt x="0" y="867"/>
                </a:lnTo>
                <a:lnTo>
                  <a:pt x="3" y="839"/>
                </a:lnTo>
                <a:lnTo>
                  <a:pt x="10" y="812"/>
                </a:lnTo>
                <a:lnTo>
                  <a:pt x="24" y="785"/>
                </a:lnTo>
                <a:lnTo>
                  <a:pt x="494" y="67"/>
                </a:lnTo>
                <a:lnTo>
                  <a:pt x="513" y="43"/>
                </a:lnTo>
                <a:lnTo>
                  <a:pt x="535" y="25"/>
                </a:lnTo>
                <a:lnTo>
                  <a:pt x="561" y="11"/>
                </a:lnTo>
                <a:lnTo>
                  <a:pt x="588" y="3"/>
                </a:lnTo>
                <a:lnTo>
                  <a:pt x="616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33673" y="2455146"/>
            <a:ext cx="3296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This is a sample text.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31030" y="5627883"/>
            <a:ext cx="513917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This is a sample text.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061866" y="2455146"/>
            <a:ext cx="3296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This is a sample text.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8857" y="577195"/>
            <a:ext cx="107942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Title Goes Here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This is a sample text. You can replace this text. Enter text here. This is a sample text. You can replace this text. Enter text here This is a sample text. You can replace this text. Enter text here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194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6194447" y="3788774"/>
            <a:ext cx="593230" cy="628432"/>
          </a:xfrm>
          <a:custGeom>
            <a:avLst/>
            <a:gdLst>
              <a:gd name="T0" fmla="*/ 332 w 909"/>
              <a:gd name="T1" fmla="*/ 315 h 963"/>
              <a:gd name="T2" fmla="*/ 290 w 909"/>
              <a:gd name="T3" fmla="*/ 344 h 963"/>
              <a:gd name="T4" fmla="*/ 227 w 909"/>
              <a:gd name="T5" fmla="*/ 375 h 963"/>
              <a:gd name="T6" fmla="*/ 156 w 909"/>
              <a:gd name="T7" fmla="*/ 405 h 963"/>
              <a:gd name="T8" fmla="*/ 89 w 909"/>
              <a:gd name="T9" fmla="*/ 431 h 963"/>
              <a:gd name="T10" fmla="*/ 58 w 909"/>
              <a:gd name="T11" fmla="*/ 471 h 963"/>
              <a:gd name="T12" fmla="*/ 71 w 909"/>
              <a:gd name="T13" fmla="*/ 574 h 963"/>
              <a:gd name="T14" fmla="*/ 108 w 909"/>
              <a:gd name="T15" fmla="*/ 674 h 963"/>
              <a:gd name="T16" fmla="*/ 166 w 909"/>
              <a:gd name="T17" fmla="*/ 766 h 963"/>
              <a:gd name="T18" fmla="*/ 242 w 909"/>
              <a:gd name="T19" fmla="*/ 838 h 963"/>
              <a:gd name="T20" fmla="*/ 333 w 909"/>
              <a:gd name="T21" fmla="*/ 888 h 963"/>
              <a:gd name="T22" fmla="*/ 436 w 909"/>
              <a:gd name="T23" fmla="*/ 905 h 963"/>
              <a:gd name="T24" fmla="*/ 541 w 909"/>
              <a:gd name="T25" fmla="*/ 888 h 963"/>
              <a:gd name="T26" fmla="*/ 633 w 909"/>
              <a:gd name="T27" fmla="*/ 838 h 963"/>
              <a:gd name="T28" fmla="*/ 711 w 909"/>
              <a:gd name="T29" fmla="*/ 764 h 963"/>
              <a:gd name="T30" fmla="*/ 771 w 909"/>
              <a:gd name="T31" fmla="*/ 672 h 963"/>
              <a:gd name="T32" fmla="*/ 810 w 909"/>
              <a:gd name="T33" fmla="*/ 573 h 963"/>
              <a:gd name="T34" fmla="*/ 824 w 909"/>
              <a:gd name="T35" fmla="*/ 471 h 963"/>
              <a:gd name="T36" fmla="*/ 821 w 909"/>
              <a:gd name="T37" fmla="*/ 447 h 963"/>
              <a:gd name="T38" fmla="*/ 742 w 909"/>
              <a:gd name="T39" fmla="*/ 436 h 963"/>
              <a:gd name="T40" fmla="*/ 644 w 909"/>
              <a:gd name="T41" fmla="*/ 418 h 963"/>
              <a:gd name="T42" fmla="*/ 539 w 909"/>
              <a:gd name="T43" fmla="*/ 394 h 963"/>
              <a:gd name="T44" fmla="*/ 444 w 909"/>
              <a:gd name="T45" fmla="*/ 363 h 963"/>
              <a:gd name="T46" fmla="*/ 369 w 909"/>
              <a:gd name="T47" fmla="*/ 325 h 963"/>
              <a:gd name="T48" fmla="*/ 506 w 909"/>
              <a:gd name="T49" fmla="*/ 0 h 963"/>
              <a:gd name="T50" fmla="*/ 636 w 909"/>
              <a:gd name="T51" fmla="*/ 24 h 963"/>
              <a:gd name="T52" fmla="*/ 745 w 909"/>
              <a:gd name="T53" fmla="*/ 69 h 963"/>
              <a:gd name="T54" fmla="*/ 805 w 909"/>
              <a:gd name="T55" fmla="*/ 124 h 963"/>
              <a:gd name="T56" fmla="*/ 843 w 909"/>
              <a:gd name="T57" fmla="*/ 193 h 963"/>
              <a:gd name="T58" fmla="*/ 866 w 909"/>
              <a:gd name="T59" fmla="*/ 277 h 963"/>
              <a:gd name="T60" fmla="*/ 877 w 909"/>
              <a:gd name="T61" fmla="*/ 371 h 963"/>
              <a:gd name="T62" fmla="*/ 880 w 909"/>
              <a:gd name="T63" fmla="*/ 431 h 963"/>
              <a:gd name="T64" fmla="*/ 896 w 909"/>
              <a:gd name="T65" fmla="*/ 447 h 963"/>
              <a:gd name="T66" fmla="*/ 909 w 909"/>
              <a:gd name="T67" fmla="*/ 481 h 963"/>
              <a:gd name="T68" fmla="*/ 900 w 909"/>
              <a:gd name="T69" fmla="*/ 571 h 963"/>
              <a:gd name="T70" fmla="*/ 879 w 909"/>
              <a:gd name="T71" fmla="*/ 590 h 963"/>
              <a:gd name="T72" fmla="*/ 848 w 909"/>
              <a:gd name="T73" fmla="*/ 647 h 963"/>
              <a:gd name="T74" fmla="*/ 798 w 909"/>
              <a:gd name="T75" fmla="*/ 745 h 963"/>
              <a:gd name="T76" fmla="*/ 729 w 909"/>
              <a:gd name="T77" fmla="*/ 833 h 963"/>
              <a:gd name="T78" fmla="*/ 645 w 909"/>
              <a:gd name="T79" fmla="*/ 902 h 963"/>
              <a:gd name="T80" fmla="*/ 547 w 909"/>
              <a:gd name="T81" fmla="*/ 947 h 963"/>
              <a:gd name="T82" fmla="*/ 436 w 909"/>
              <a:gd name="T83" fmla="*/ 963 h 963"/>
              <a:gd name="T84" fmla="*/ 324 w 909"/>
              <a:gd name="T85" fmla="*/ 946 h 963"/>
              <a:gd name="T86" fmla="*/ 224 w 909"/>
              <a:gd name="T87" fmla="*/ 896 h 963"/>
              <a:gd name="T88" fmla="*/ 139 w 909"/>
              <a:gd name="T89" fmla="*/ 822 h 963"/>
              <a:gd name="T90" fmla="*/ 71 w 909"/>
              <a:gd name="T91" fmla="*/ 729 h 963"/>
              <a:gd name="T92" fmla="*/ 63 w 909"/>
              <a:gd name="T93" fmla="*/ 618 h 963"/>
              <a:gd name="T94" fmla="*/ 41 w 909"/>
              <a:gd name="T95" fmla="*/ 515 h 963"/>
              <a:gd name="T96" fmla="*/ 2 w 909"/>
              <a:gd name="T97" fmla="*/ 421 h 963"/>
              <a:gd name="T98" fmla="*/ 2 w 909"/>
              <a:gd name="T99" fmla="*/ 344 h 963"/>
              <a:gd name="T100" fmla="*/ 17 w 909"/>
              <a:gd name="T101" fmla="*/ 264 h 963"/>
              <a:gd name="T102" fmla="*/ 49 w 909"/>
              <a:gd name="T103" fmla="*/ 188 h 963"/>
              <a:gd name="T104" fmla="*/ 99 w 909"/>
              <a:gd name="T105" fmla="*/ 124 h 963"/>
              <a:gd name="T106" fmla="*/ 169 w 909"/>
              <a:gd name="T107" fmla="*/ 74 h 963"/>
              <a:gd name="T108" fmla="*/ 261 w 909"/>
              <a:gd name="T109" fmla="*/ 47 h 963"/>
              <a:gd name="T110" fmla="*/ 282 w 909"/>
              <a:gd name="T111" fmla="*/ 48 h 963"/>
              <a:gd name="T112" fmla="*/ 306 w 909"/>
              <a:gd name="T113" fmla="*/ 51 h 963"/>
              <a:gd name="T114" fmla="*/ 319 w 909"/>
              <a:gd name="T115" fmla="*/ 47 h 963"/>
              <a:gd name="T116" fmla="*/ 335 w 909"/>
              <a:gd name="T117" fmla="*/ 29 h 963"/>
              <a:gd name="T118" fmla="*/ 390 w 909"/>
              <a:gd name="T119" fmla="*/ 10 h 963"/>
              <a:gd name="T120" fmla="*/ 506 w 909"/>
              <a:gd name="T121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9" h="963">
                <a:moveTo>
                  <a:pt x="343" y="304"/>
                </a:moveTo>
                <a:lnTo>
                  <a:pt x="332" y="315"/>
                </a:lnTo>
                <a:lnTo>
                  <a:pt x="314" y="330"/>
                </a:lnTo>
                <a:lnTo>
                  <a:pt x="290" y="344"/>
                </a:lnTo>
                <a:lnTo>
                  <a:pt x="261" y="359"/>
                </a:lnTo>
                <a:lnTo>
                  <a:pt x="227" y="375"/>
                </a:lnTo>
                <a:lnTo>
                  <a:pt x="193" y="389"/>
                </a:lnTo>
                <a:lnTo>
                  <a:pt x="156" y="405"/>
                </a:lnTo>
                <a:lnTo>
                  <a:pt x="121" y="418"/>
                </a:lnTo>
                <a:lnTo>
                  <a:pt x="89" y="431"/>
                </a:lnTo>
                <a:lnTo>
                  <a:pt x="60" y="442"/>
                </a:lnTo>
                <a:lnTo>
                  <a:pt x="58" y="471"/>
                </a:lnTo>
                <a:lnTo>
                  <a:pt x="62" y="523"/>
                </a:lnTo>
                <a:lnTo>
                  <a:pt x="71" y="574"/>
                </a:lnTo>
                <a:lnTo>
                  <a:pt x="87" y="626"/>
                </a:lnTo>
                <a:lnTo>
                  <a:pt x="108" y="674"/>
                </a:lnTo>
                <a:lnTo>
                  <a:pt x="136" y="722"/>
                </a:lnTo>
                <a:lnTo>
                  <a:pt x="166" y="766"/>
                </a:lnTo>
                <a:lnTo>
                  <a:pt x="203" y="804"/>
                </a:lnTo>
                <a:lnTo>
                  <a:pt x="242" y="838"/>
                </a:lnTo>
                <a:lnTo>
                  <a:pt x="287" y="867"/>
                </a:lnTo>
                <a:lnTo>
                  <a:pt x="333" y="888"/>
                </a:lnTo>
                <a:lnTo>
                  <a:pt x="383" y="901"/>
                </a:lnTo>
                <a:lnTo>
                  <a:pt x="436" y="905"/>
                </a:lnTo>
                <a:lnTo>
                  <a:pt x="489" y="901"/>
                </a:lnTo>
                <a:lnTo>
                  <a:pt x="541" y="888"/>
                </a:lnTo>
                <a:lnTo>
                  <a:pt x="589" y="865"/>
                </a:lnTo>
                <a:lnTo>
                  <a:pt x="633" y="838"/>
                </a:lnTo>
                <a:lnTo>
                  <a:pt x="674" y="803"/>
                </a:lnTo>
                <a:lnTo>
                  <a:pt x="711" y="764"/>
                </a:lnTo>
                <a:lnTo>
                  <a:pt x="744" y="719"/>
                </a:lnTo>
                <a:lnTo>
                  <a:pt x="771" y="672"/>
                </a:lnTo>
                <a:lnTo>
                  <a:pt x="793" y="624"/>
                </a:lnTo>
                <a:lnTo>
                  <a:pt x="810" y="573"/>
                </a:lnTo>
                <a:lnTo>
                  <a:pt x="819" y="521"/>
                </a:lnTo>
                <a:lnTo>
                  <a:pt x="824" y="471"/>
                </a:lnTo>
                <a:lnTo>
                  <a:pt x="822" y="458"/>
                </a:lnTo>
                <a:lnTo>
                  <a:pt x="821" y="447"/>
                </a:lnTo>
                <a:lnTo>
                  <a:pt x="784" y="442"/>
                </a:lnTo>
                <a:lnTo>
                  <a:pt x="742" y="436"/>
                </a:lnTo>
                <a:lnTo>
                  <a:pt x="694" y="428"/>
                </a:lnTo>
                <a:lnTo>
                  <a:pt x="644" y="418"/>
                </a:lnTo>
                <a:lnTo>
                  <a:pt x="591" y="407"/>
                </a:lnTo>
                <a:lnTo>
                  <a:pt x="539" y="394"/>
                </a:lnTo>
                <a:lnTo>
                  <a:pt x="489" y="380"/>
                </a:lnTo>
                <a:lnTo>
                  <a:pt x="444" y="363"/>
                </a:lnTo>
                <a:lnTo>
                  <a:pt x="403" y="346"/>
                </a:lnTo>
                <a:lnTo>
                  <a:pt x="369" y="325"/>
                </a:lnTo>
                <a:lnTo>
                  <a:pt x="343" y="304"/>
                </a:lnTo>
                <a:close/>
                <a:moveTo>
                  <a:pt x="506" y="0"/>
                </a:moveTo>
                <a:lnTo>
                  <a:pt x="568" y="8"/>
                </a:lnTo>
                <a:lnTo>
                  <a:pt x="636" y="24"/>
                </a:lnTo>
                <a:lnTo>
                  <a:pt x="708" y="50"/>
                </a:lnTo>
                <a:lnTo>
                  <a:pt x="745" y="69"/>
                </a:lnTo>
                <a:lnTo>
                  <a:pt x="777" y="95"/>
                </a:lnTo>
                <a:lnTo>
                  <a:pt x="805" y="124"/>
                </a:lnTo>
                <a:lnTo>
                  <a:pt x="826" y="156"/>
                </a:lnTo>
                <a:lnTo>
                  <a:pt x="843" y="193"/>
                </a:lnTo>
                <a:lnTo>
                  <a:pt x="856" y="233"/>
                </a:lnTo>
                <a:lnTo>
                  <a:pt x="866" y="277"/>
                </a:lnTo>
                <a:lnTo>
                  <a:pt x="872" y="323"/>
                </a:lnTo>
                <a:lnTo>
                  <a:pt x="877" y="371"/>
                </a:lnTo>
                <a:lnTo>
                  <a:pt x="879" y="423"/>
                </a:lnTo>
                <a:lnTo>
                  <a:pt x="880" y="431"/>
                </a:lnTo>
                <a:lnTo>
                  <a:pt x="880" y="437"/>
                </a:lnTo>
                <a:lnTo>
                  <a:pt x="896" y="447"/>
                </a:lnTo>
                <a:lnTo>
                  <a:pt x="906" y="462"/>
                </a:lnTo>
                <a:lnTo>
                  <a:pt x="909" y="481"/>
                </a:lnTo>
                <a:lnTo>
                  <a:pt x="903" y="556"/>
                </a:lnTo>
                <a:lnTo>
                  <a:pt x="900" y="571"/>
                </a:lnTo>
                <a:lnTo>
                  <a:pt x="890" y="582"/>
                </a:lnTo>
                <a:lnTo>
                  <a:pt x="879" y="590"/>
                </a:lnTo>
                <a:lnTo>
                  <a:pt x="864" y="595"/>
                </a:lnTo>
                <a:lnTo>
                  <a:pt x="848" y="647"/>
                </a:lnTo>
                <a:lnTo>
                  <a:pt x="826" y="696"/>
                </a:lnTo>
                <a:lnTo>
                  <a:pt x="798" y="745"/>
                </a:lnTo>
                <a:lnTo>
                  <a:pt x="766" y="791"/>
                </a:lnTo>
                <a:lnTo>
                  <a:pt x="729" y="833"/>
                </a:lnTo>
                <a:lnTo>
                  <a:pt x="689" y="870"/>
                </a:lnTo>
                <a:lnTo>
                  <a:pt x="645" y="902"/>
                </a:lnTo>
                <a:lnTo>
                  <a:pt x="597" y="928"/>
                </a:lnTo>
                <a:lnTo>
                  <a:pt x="547" y="947"/>
                </a:lnTo>
                <a:lnTo>
                  <a:pt x="493" y="960"/>
                </a:lnTo>
                <a:lnTo>
                  <a:pt x="436" y="963"/>
                </a:lnTo>
                <a:lnTo>
                  <a:pt x="380" y="960"/>
                </a:lnTo>
                <a:lnTo>
                  <a:pt x="324" y="946"/>
                </a:lnTo>
                <a:lnTo>
                  <a:pt x="272" y="925"/>
                </a:lnTo>
                <a:lnTo>
                  <a:pt x="224" y="896"/>
                </a:lnTo>
                <a:lnTo>
                  <a:pt x="179" y="862"/>
                </a:lnTo>
                <a:lnTo>
                  <a:pt x="139" y="822"/>
                </a:lnTo>
                <a:lnTo>
                  <a:pt x="103" y="777"/>
                </a:lnTo>
                <a:lnTo>
                  <a:pt x="71" y="729"/>
                </a:lnTo>
                <a:lnTo>
                  <a:pt x="68" y="672"/>
                </a:lnTo>
                <a:lnTo>
                  <a:pt x="63" y="618"/>
                </a:lnTo>
                <a:lnTo>
                  <a:pt x="54" y="565"/>
                </a:lnTo>
                <a:lnTo>
                  <a:pt x="41" y="515"/>
                </a:lnTo>
                <a:lnTo>
                  <a:pt x="25" y="466"/>
                </a:lnTo>
                <a:lnTo>
                  <a:pt x="2" y="421"/>
                </a:lnTo>
                <a:lnTo>
                  <a:pt x="0" y="383"/>
                </a:lnTo>
                <a:lnTo>
                  <a:pt x="2" y="344"/>
                </a:lnTo>
                <a:lnTo>
                  <a:pt x="7" y="304"/>
                </a:lnTo>
                <a:lnTo>
                  <a:pt x="17" y="264"/>
                </a:lnTo>
                <a:lnTo>
                  <a:pt x="31" y="225"/>
                </a:lnTo>
                <a:lnTo>
                  <a:pt x="49" y="188"/>
                </a:lnTo>
                <a:lnTo>
                  <a:pt x="71" y="154"/>
                </a:lnTo>
                <a:lnTo>
                  <a:pt x="99" y="124"/>
                </a:lnTo>
                <a:lnTo>
                  <a:pt x="131" y="96"/>
                </a:lnTo>
                <a:lnTo>
                  <a:pt x="169" y="74"/>
                </a:lnTo>
                <a:lnTo>
                  <a:pt x="213" y="58"/>
                </a:lnTo>
                <a:lnTo>
                  <a:pt x="261" y="47"/>
                </a:lnTo>
                <a:lnTo>
                  <a:pt x="271" y="47"/>
                </a:lnTo>
                <a:lnTo>
                  <a:pt x="282" y="48"/>
                </a:lnTo>
                <a:lnTo>
                  <a:pt x="295" y="51"/>
                </a:lnTo>
                <a:lnTo>
                  <a:pt x="306" y="51"/>
                </a:lnTo>
                <a:lnTo>
                  <a:pt x="313" y="51"/>
                </a:lnTo>
                <a:lnTo>
                  <a:pt x="319" y="47"/>
                </a:lnTo>
                <a:lnTo>
                  <a:pt x="327" y="37"/>
                </a:lnTo>
                <a:lnTo>
                  <a:pt x="335" y="29"/>
                </a:lnTo>
                <a:lnTo>
                  <a:pt x="340" y="24"/>
                </a:lnTo>
                <a:lnTo>
                  <a:pt x="390" y="10"/>
                </a:lnTo>
                <a:lnTo>
                  <a:pt x="444" y="2"/>
                </a:lnTo>
                <a:lnTo>
                  <a:pt x="50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4950620" y="3788774"/>
            <a:ext cx="599749" cy="628432"/>
          </a:xfrm>
          <a:custGeom>
            <a:avLst/>
            <a:gdLst>
              <a:gd name="T0" fmla="*/ 346 w 922"/>
              <a:gd name="T1" fmla="*/ 330 h 963"/>
              <a:gd name="T2" fmla="*/ 259 w 922"/>
              <a:gd name="T3" fmla="*/ 375 h 963"/>
              <a:gd name="T4" fmla="*/ 153 w 922"/>
              <a:gd name="T5" fmla="*/ 418 h 963"/>
              <a:gd name="T6" fmla="*/ 90 w 922"/>
              <a:gd name="T7" fmla="*/ 471 h 963"/>
              <a:gd name="T8" fmla="*/ 118 w 922"/>
              <a:gd name="T9" fmla="*/ 626 h 963"/>
              <a:gd name="T10" fmla="*/ 198 w 922"/>
              <a:gd name="T11" fmla="*/ 766 h 963"/>
              <a:gd name="T12" fmla="*/ 317 w 922"/>
              <a:gd name="T13" fmla="*/ 867 h 963"/>
              <a:gd name="T14" fmla="*/ 468 w 922"/>
              <a:gd name="T15" fmla="*/ 905 h 963"/>
              <a:gd name="T16" fmla="*/ 621 w 922"/>
              <a:gd name="T17" fmla="*/ 865 h 963"/>
              <a:gd name="T18" fmla="*/ 743 w 922"/>
              <a:gd name="T19" fmla="*/ 764 h 963"/>
              <a:gd name="T20" fmla="*/ 825 w 922"/>
              <a:gd name="T21" fmla="*/ 624 h 963"/>
              <a:gd name="T22" fmla="*/ 854 w 922"/>
              <a:gd name="T23" fmla="*/ 471 h 963"/>
              <a:gd name="T24" fmla="*/ 816 w 922"/>
              <a:gd name="T25" fmla="*/ 442 h 963"/>
              <a:gd name="T26" fmla="*/ 674 w 922"/>
              <a:gd name="T27" fmla="*/ 418 h 963"/>
              <a:gd name="T28" fmla="*/ 521 w 922"/>
              <a:gd name="T29" fmla="*/ 380 h 963"/>
              <a:gd name="T30" fmla="*/ 399 w 922"/>
              <a:gd name="T31" fmla="*/ 325 h 963"/>
              <a:gd name="T32" fmla="*/ 563 w 922"/>
              <a:gd name="T33" fmla="*/ 3 h 963"/>
              <a:gd name="T34" fmla="*/ 740 w 922"/>
              <a:gd name="T35" fmla="*/ 50 h 963"/>
              <a:gd name="T36" fmla="*/ 837 w 922"/>
              <a:gd name="T37" fmla="*/ 124 h 963"/>
              <a:gd name="T38" fmla="*/ 888 w 922"/>
              <a:gd name="T39" fmla="*/ 233 h 963"/>
              <a:gd name="T40" fmla="*/ 909 w 922"/>
              <a:gd name="T41" fmla="*/ 373 h 963"/>
              <a:gd name="T42" fmla="*/ 912 w 922"/>
              <a:gd name="T43" fmla="*/ 437 h 963"/>
              <a:gd name="T44" fmla="*/ 922 w 922"/>
              <a:gd name="T45" fmla="*/ 445 h 963"/>
              <a:gd name="T46" fmla="*/ 854 w 922"/>
              <a:gd name="T47" fmla="*/ 606 h 963"/>
              <a:gd name="T48" fmla="*/ 812 w 922"/>
              <a:gd name="T49" fmla="*/ 770 h 963"/>
              <a:gd name="T50" fmla="*/ 687 w 922"/>
              <a:gd name="T51" fmla="*/ 894 h 963"/>
              <a:gd name="T52" fmla="*/ 528 w 922"/>
              <a:gd name="T53" fmla="*/ 959 h 963"/>
              <a:gd name="T54" fmla="*/ 360 w 922"/>
              <a:gd name="T55" fmla="*/ 947 h 963"/>
              <a:gd name="T56" fmla="*/ 219 w 922"/>
              <a:gd name="T57" fmla="*/ 869 h 963"/>
              <a:gd name="T58" fmla="*/ 113 w 922"/>
              <a:gd name="T59" fmla="*/ 745 h 963"/>
              <a:gd name="T60" fmla="*/ 47 w 922"/>
              <a:gd name="T61" fmla="*/ 593 h 963"/>
              <a:gd name="T62" fmla="*/ 11 w 922"/>
              <a:gd name="T63" fmla="*/ 569 h 963"/>
              <a:gd name="T64" fmla="*/ 2 w 922"/>
              <a:gd name="T65" fmla="*/ 463 h 963"/>
              <a:gd name="T66" fmla="*/ 32 w 922"/>
              <a:gd name="T67" fmla="*/ 434 h 963"/>
              <a:gd name="T68" fmla="*/ 32 w 922"/>
              <a:gd name="T69" fmla="*/ 383 h 963"/>
              <a:gd name="T70" fmla="*/ 48 w 922"/>
              <a:gd name="T71" fmla="*/ 264 h 963"/>
              <a:gd name="T72" fmla="*/ 103 w 922"/>
              <a:gd name="T73" fmla="*/ 154 h 963"/>
              <a:gd name="T74" fmla="*/ 201 w 922"/>
              <a:gd name="T75" fmla="*/ 74 h 963"/>
              <a:gd name="T76" fmla="*/ 303 w 922"/>
              <a:gd name="T77" fmla="*/ 47 h 963"/>
              <a:gd name="T78" fmla="*/ 338 w 922"/>
              <a:gd name="T79" fmla="*/ 53 h 963"/>
              <a:gd name="T80" fmla="*/ 359 w 922"/>
              <a:gd name="T81" fmla="*/ 37 h 963"/>
              <a:gd name="T82" fmla="*/ 415 w 922"/>
              <a:gd name="T83" fmla="*/ 11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22" h="963">
                <a:moveTo>
                  <a:pt x="373" y="304"/>
                </a:moveTo>
                <a:lnTo>
                  <a:pt x="364" y="315"/>
                </a:lnTo>
                <a:lnTo>
                  <a:pt x="346" y="330"/>
                </a:lnTo>
                <a:lnTo>
                  <a:pt x="322" y="344"/>
                </a:lnTo>
                <a:lnTo>
                  <a:pt x="291" y="359"/>
                </a:lnTo>
                <a:lnTo>
                  <a:pt x="259" y="375"/>
                </a:lnTo>
                <a:lnTo>
                  <a:pt x="224" y="389"/>
                </a:lnTo>
                <a:lnTo>
                  <a:pt x="188" y="405"/>
                </a:lnTo>
                <a:lnTo>
                  <a:pt x="153" y="418"/>
                </a:lnTo>
                <a:lnTo>
                  <a:pt x="121" y="431"/>
                </a:lnTo>
                <a:lnTo>
                  <a:pt x="90" y="442"/>
                </a:lnTo>
                <a:lnTo>
                  <a:pt x="90" y="471"/>
                </a:lnTo>
                <a:lnTo>
                  <a:pt x="93" y="523"/>
                </a:lnTo>
                <a:lnTo>
                  <a:pt x="103" y="574"/>
                </a:lnTo>
                <a:lnTo>
                  <a:pt x="118" y="626"/>
                </a:lnTo>
                <a:lnTo>
                  <a:pt x="140" y="674"/>
                </a:lnTo>
                <a:lnTo>
                  <a:pt x="166" y="722"/>
                </a:lnTo>
                <a:lnTo>
                  <a:pt x="198" y="766"/>
                </a:lnTo>
                <a:lnTo>
                  <a:pt x="233" y="804"/>
                </a:lnTo>
                <a:lnTo>
                  <a:pt x="274" y="838"/>
                </a:lnTo>
                <a:lnTo>
                  <a:pt x="317" y="867"/>
                </a:lnTo>
                <a:lnTo>
                  <a:pt x="365" y="888"/>
                </a:lnTo>
                <a:lnTo>
                  <a:pt x="415" y="901"/>
                </a:lnTo>
                <a:lnTo>
                  <a:pt x="468" y="905"/>
                </a:lnTo>
                <a:lnTo>
                  <a:pt x="521" y="901"/>
                </a:lnTo>
                <a:lnTo>
                  <a:pt x="573" y="888"/>
                </a:lnTo>
                <a:lnTo>
                  <a:pt x="621" y="865"/>
                </a:lnTo>
                <a:lnTo>
                  <a:pt x="665" y="838"/>
                </a:lnTo>
                <a:lnTo>
                  <a:pt x="706" y="803"/>
                </a:lnTo>
                <a:lnTo>
                  <a:pt x="743" y="764"/>
                </a:lnTo>
                <a:lnTo>
                  <a:pt x="775" y="719"/>
                </a:lnTo>
                <a:lnTo>
                  <a:pt x="803" y="672"/>
                </a:lnTo>
                <a:lnTo>
                  <a:pt x="825" y="624"/>
                </a:lnTo>
                <a:lnTo>
                  <a:pt x="841" y="573"/>
                </a:lnTo>
                <a:lnTo>
                  <a:pt x="851" y="521"/>
                </a:lnTo>
                <a:lnTo>
                  <a:pt x="854" y="471"/>
                </a:lnTo>
                <a:lnTo>
                  <a:pt x="854" y="458"/>
                </a:lnTo>
                <a:lnTo>
                  <a:pt x="853" y="447"/>
                </a:lnTo>
                <a:lnTo>
                  <a:pt x="816" y="442"/>
                </a:lnTo>
                <a:lnTo>
                  <a:pt x="772" y="436"/>
                </a:lnTo>
                <a:lnTo>
                  <a:pt x="726" y="428"/>
                </a:lnTo>
                <a:lnTo>
                  <a:pt x="674" y="418"/>
                </a:lnTo>
                <a:lnTo>
                  <a:pt x="623" y="407"/>
                </a:lnTo>
                <a:lnTo>
                  <a:pt x="571" y="394"/>
                </a:lnTo>
                <a:lnTo>
                  <a:pt x="521" y="380"/>
                </a:lnTo>
                <a:lnTo>
                  <a:pt x="475" y="363"/>
                </a:lnTo>
                <a:lnTo>
                  <a:pt x="434" y="346"/>
                </a:lnTo>
                <a:lnTo>
                  <a:pt x="399" y="325"/>
                </a:lnTo>
                <a:lnTo>
                  <a:pt x="373" y="304"/>
                </a:lnTo>
                <a:close/>
                <a:moveTo>
                  <a:pt x="510" y="0"/>
                </a:moveTo>
                <a:lnTo>
                  <a:pt x="563" y="3"/>
                </a:lnTo>
                <a:lnTo>
                  <a:pt x="619" y="11"/>
                </a:lnTo>
                <a:lnTo>
                  <a:pt x="679" y="27"/>
                </a:lnTo>
                <a:lnTo>
                  <a:pt x="740" y="50"/>
                </a:lnTo>
                <a:lnTo>
                  <a:pt x="777" y="71"/>
                </a:lnTo>
                <a:lnTo>
                  <a:pt x="809" y="95"/>
                </a:lnTo>
                <a:lnTo>
                  <a:pt x="837" y="124"/>
                </a:lnTo>
                <a:lnTo>
                  <a:pt x="858" y="156"/>
                </a:lnTo>
                <a:lnTo>
                  <a:pt x="875" y="193"/>
                </a:lnTo>
                <a:lnTo>
                  <a:pt x="888" y="233"/>
                </a:lnTo>
                <a:lnTo>
                  <a:pt x="898" y="277"/>
                </a:lnTo>
                <a:lnTo>
                  <a:pt x="904" y="323"/>
                </a:lnTo>
                <a:lnTo>
                  <a:pt x="909" y="373"/>
                </a:lnTo>
                <a:lnTo>
                  <a:pt x="911" y="425"/>
                </a:lnTo>
                <a:lnTo>
                  <a:pt x="912" y="431"/>
                </a:lnTo>
                <a:lnTo>
                  <a:pt x="912" y="437"/>
                </a:lnTo>
                <a:lnTo>
                  <a:pt x="915" y="439"/>
                </a:lnTo>
                <a:lnTo>
                  <a:pt x="919" y="442"/>
                </a:lnTo>
                <a:lnTo>
                  <a:pt x="922" y="445"/>
                </a:lnTo>
                <a:lnTo>
                  <a:pt x="893" y="495"/>
                </a:lnTo>
                <a:lnTo>
                  <a:pt x="870" y="550"/>
                </a:lnTo>
                <a:lnTo>
                  <a:pt x="854" y="606"/>
                </a:lnTo>
                <a:lnTo>
                  <a:pt x="846" y="663"/>
                </a:lnTo>
                <a:lnTo>
                  <a:pt x="843" y="721"/>
                </a:lnTo>
                <a:lnTo>
                  <a:pt x="812" y="770"/>
                </a:lnTo>
                <a:lnTo>
                  <a:pt x="775" y="817"/>
                </a:lnTo>
                <a:lnTo>
                  <a:pt x="734" y="859"/>
                </a:lnTo>
                <a:lnTo>
                  <a:pt x="687" y="894"/>
                </a:lnTo>
                <a:lnTo>
                  <a:pt x="637" y="923"/>
                </a:lnTo>
                <a:lnTo>
                  <a:pt x="584" y="946"/>
                </a:lnTo>
                <a:lnTo>
                  <a:pt x="528" y="959"/>
                </a:lnTo>
                <a:lnTo>
                  <a:pt x="468" y="963"/>
                </a:lnTo>
                <a:lnTo>
                  <a:pt x="414" y="960"/>
                </a:lnTo>
                <a:lnTo>
                  <a:pt x="360" y="947"/>
                </a:lnTo>
                <a:lnTo>
                  <a:pt x="311" y="928"/>
                </a:lnTo>
                <a:lnTo>
                  <a:pt x="262" y="901"/>
                </a:lnTo>
                <a:lnTo>
                  <a:pt x="219" y="869"/>
                </a:lnTo>
                <a:lnTo>
                  <a:pt x="180" y="832"/>
                </a:lnTo>
                <a:lnTo>
                  <a:pt x="143" y="790"/>
                </a:lnTo>
                <a:lnTo>
                  <a:pt x="113" y="745"/>
                </a:lnTo>
                <a:lnTo>
                  <a:pt x="85" y="696"/>
                </a:lnTo>
                <a:lnTo>
                  <a:pt x="63" y="645"/>
                </a:lnTo>
                <a:lnTo>
                  <a:pt x="47" y="593"/>
                </a:lnTo>
                <a:lnTo>
                  <a:pt x="32" y="590"/>
                </a:lnTo>
                <a:lnTo>
                  <a:pt x="20" y="582"/>
                </a:lnTo>
                <a:lnTo>
                  <a:pt x="11" y="569"/>
                </a:lnTo>
                <a:lnTo>
                  <a:pt x="7" y="555"/>
                </a:lnTo>
                <a:lnTo>
                  <a:pt x="0" y="479"/>
                </a:lnTo>
                <a:lnTo>
                  <a:pt x="2" y="463"/>
                </a:lnTo>
                <a:lnTo>
                  <a:pt x="8" y="450"/>
                </a:lnTo>
                <a:lnTo>
                  <a:pt x="20" y="441"/>
                </a:lnTo>
                <a:lnTo>
                  <a:pt x="32" y="434"/>
                </a:lnTo>
                <a:lnTo>
                  <a:pt x="34" y="428"/>
                </a:lnTo>
                <a:lnTo>
                  <a:pt x="34" y="421"/>
                </a:lnTo>
                <a:lnTo>
                  <a:pt x="32" y="383"/>
                </a:lnTo>
                <a:lnTo>
                  <a:pt x="34" y="344"/>
                </a:lnTo>
                <a:lnTo>
                  <a:pt x="39" y="304"/>
                </a:lnTo>
                <a:lnTo>
                  <a:pt x="48" y="264"/>
                </a:lnTo>
                <a:lnTo>
                  <a:pt x="63" y="225"/>
                </a:lnTo>
                <a:lnTo>
                  <a:pt x="81" y="190"/>
                </a:lnTo>
                <a:lnTo>
                  <a:pt x="103" y="154"/>
                </a:lnTo>
                <a:lnTo>
                  <a:pt x="130" y="124"/>
                </a:lnTo>
                <a:lnTo>
                  <a:pt x="163" y="96"/>
                </a:lnTo>
                <a:lnTo>
                  <a:pt x="201" y="74"/>
                </a:lnTo>
                <a:lnTo>
                  <a:pt x="245" y="58"/>
                </a:lnTo>
                <a:lnTo>
                  <a:pt x="293" y="47"/>
                </a:lnTo>
                <a:lnTo>
                  <a:pt x="303" y="47"/>
                </a:lnTo>
                <a:lnTo>
                  <a:pt x="314" y="48"/>
                </a:lnTo>
                <a:lnTo>
                  <a:pt x="327" y="51"/>
                </a:lnTo>
                <a:lnTo>
                  <a:pt x="338" y="53"/>
                </a:lnTo>
                <a:lnTo>
                  <a:pt x="344" y="51"/>
                </a:lnTo>
                <a:lnTo>
                  <a:pt x="351" y="47"/>
                </a:lnTo>
                <a:lnTo>
                  <a:pt x="359" y="37"/>
                </a:lnTo>
                <a:lnTo>
                  <a:pt x="367" y="29"/>
                </a:lnTo>
                <a:lnTo>
                  <a:pt x="372" y="24"/>
                </a:lnTo>
                <a:lnTo>
                  <a:pt x="415" y="11"/>
                </a:lnTo>
                <a:lnTo>
                  <a:pt x="460" y="3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652065" y="2969987"/>
            <a:ext cx="374191" cy="382014"/>
          </a:xfrm>
          <a:custGeom>
            <a:avLst/>
            <a:gdLst>
              <a:gd name="T0" fmla="*/ 219 w 573"/>
              <a:gd name="T1" fmla="*/ 195 h 587"/>
              <a:gd name="T2" fmla="*/ 182 w 573"/>
              <a:gd name="T3" fmla="*/ 217 h 587"/>
              <a:gd name="T4" fmla="*/ 130 w 573"/>
              <a:gd name="T5" fmla="*/ 240 h 587"/>
              <a:gd name="T6" fmla="*/ 79 w 573"/>
              <a:gd name="T7" fmla="*/ 262 h 587"/>
              <a:gd name="T8" fmla="*/ 55 w 573"/>
              <a:gd name="T9" fmla="*/ 278 h 587"/>
              <a:gd name="T10" fmla="*/ 58 w 573"/>
              <a:gd name="T11" fmla="*/ 330 h 587"/>
              <a:gd name="T12" fmla="*/ 85 w 573"/>
              <a:gd name="T13" fmla="*/ 412 h 587"/>
              <a:gd name="T14" fmla="*/ 135 w 573"/>
              <a:gd name="T15" fmla="*/ 483 h 587"/>
              <a:gd name="T16" fmla="*/ 203 w 573"/>
              <a:gd name="T17" fmla="*/ 532 h 587"/>
              <a:gd name="T18" fmla="*/ 285 w 573"/>
              <a:gd name="T19" fmla="*/ 552 h 587"/>
              <a:gd name="T20" fmla="*/ 368 w 573"/>
              <a:gd name="T21" fmla="*/ 532 h 587"/>
              <a:gd name="T22" fmla="*/ 437 w 573"/>
              <a:gd name="T23" fmla="*/ 481 h 587"/>
              <a:gd name="T24" fmla="*/ 489 w 573"/>
              <a:gd name="T25" fmla="*/ 410 h 587"/>
              <a:gd name="T26" fmla="*/ 516 w 573"/>
              <a:gd name="T27" fmla="*/ 328 h 587"/>
              <a:gd name="T28" fmla="*/ 519 w 573"/>
              <a:gd name="T29" fmla="*/ 280 h 587"/>
              <a:gd name="T30" fmla="*/ 490 w 573"/>
              <a:gd name="T31" fmla="*/ 269 h 587"/>
              <a:gd name="T32" fmla="*/ 421 w 573"/>
              <a:gd name="T33" fmla="*/ 257 h 587"/>
              <a:gd name="T34" fmla="*/ 344 w 573"/>
              <a:gd name="T35" fmla="*/ 240 h 587"/>
              <a:gd name="T36" fmla="*/ 275 w 573"/>
              <a:gd name="T37" fmla="*/ 216 h 587"/>
              <a:gd name="T38" fmla="*/ 227 w 573"/>
              <a:gd name="T39" fmla="*/ 185 h 587"/>
              <a:gd name="T40" fmla="*/ 349 w 573"/>
              <a:gd name="T41" fmla="*/ 3 h 587"/>
              <a:gd name="T42" fmla="*/ 449 w 573"/>
              <a:gd name="T43" fmla="*/ 31 h 587"/>
              <a:gd name="T44" fmla="*/ 500 w 573"/>
              <a:gd name="T45" fmla="*/ 68 h 587"/>
              <a:gd name="T46" fmla="*/ 532 w 573"/>
              <a:gd name="T47" fmla="*/ 119 h 587"/>
              <a:gd name="T48" fmla="*/ 548 w 573"/>
              <a:gd name="T49" fmla="*/ 183 h 587"/>
              <a:gd name="T50" fmla="*/ 553 w 573"/>
              <a:gd name="T51" fmla="*/ 259 h 587"/>
              <a:gd name="T52" fmla="*/ 555 w 573"/>
              <a:gd name="T53" fmla="*/ 267 h 587"/>
              <a:gd name="T54" fmla="*/ 571 w 573"/>
              <a:gd name="T55" fmla="*/ 282 h 587"/>
              <a:gd name="T56" fmla="*/ 568 w 573"/>
              <a:gd name="T57" fmla="*/ 339 h 587"/>
              <a:gd name="T58" fmla="*/ 563 w 573"/>
              <a:gd name="T59" fmla="*/ 352 h 587"/>
              <a:gd name="T60" fmla="*/ 552 w 573"/>
              <a:gd name="T61" fmla="*/ 360 h 587"/>
              <a:gd name="T62" fmla="*/ 531 w 573"/>
              <a:gd name="T63" fmla="*/ 405 h 587"/>
              <a:gd name="T64" fmla="*/ 482 w 573"/>
              <a:gd name="T65" fmla="*/ 486 h 587"/>
              <a:gd name="T66" fmla="*/ 415 w 573"/>
              <a:gd name="T67" fmla="*/ 547 h 587"/>
              <a:gd name="T68" fmla="*/ 331 w 573"/>
              <a:gd name="T69" fmla="*/ 582 h 587"/>
              <a:gd name="T70" fmla="*/ 238 w 573"/>
              <a:gd name="T71" fmla="*/ 582 h 587"/>
              <a:gd name="T72" fmla="*/ 156 w 573"/>
              <a:gd name="T73" fmla="*/ 547 h 587"/>
              <a:gd name="T74" fmla="*/ 90 w 573"/>
              <a:gd name="T75" fmla="*/ 484 h 587"/>
              <a:gd name="T76" fmla="*/ 43 w 573"/>
              <a:gd name="T77" fmla="*/ 405 h 587"/>
              <a:gd name="T78" fmla="*/ 21 w 573"/>
              <a:gd name="T79" fmla="*/ 360 h 587"/>
              <a:gd name="T80" fmla="*/ 10 w 573"/>
              <a:gd name="T81" fmla="*/ 352 h 587"/>
              <a:gd name="T82" fmla="*/ 5 w 573"/>
              <a:gd name="T83" fmla="*/ 339 h 587"/>
              <a:gd name="T84" fmla="*/ 1 w 573"/>
              <a:gd name="T85" fmla="*/ 280 h 587"/>
              <a:gd name="T86" fmla="*/ 19 w 573"/>
              <a:gd name="T87" fmla="*/ 265 h 587"/>
              <a:gd name="T88" fmla="*/ 21 w 573"/>
              <a:gd name="T89" fmla="*/ 257 h 587"/>
              <a:gd name="T90" fmla="*/ 21 w 573"/>
              <a:gd name="T91" fmla="*/ 200 h 587"/>
              <a:gd name="T92" fmla="*/ 35 w 573"/>
              <a:gd name="T93" fmla="*/ 143 h 587"/>
              <a:gd name="T94" fmla="*/ 66 w 573"/>
              <a:gd name="T95" fmla="*/ 92 h 587"/>
              <a:gd name="T96" fmla="*/ 112 w 573"/>
              <a:gd name="T97" fmla="*/ 52 h 587"/>
              <a:gd name="T98" fmla="*/ 177 w 573"/>
              <a:gd name="T99" fmla="*/ 31 h 587"/>
              <a:gd name="T100" fmla="*/ 195 w 573"/>
              <a:gd name="T101" fmla="*/ 31 h 587"/>
              <a:gd name="T102" fmla="*/ 209 w 573"/>
              <a:gd name="T103" fmla="*/ 32 h 587"/>
              <a:gd name="T104" fmla="*/ 214 w 573"/>
              <a:gd name="T105" fmla="*/ 27 h 587"/>
              <a:gd name="T106" fmla="*/ 220 w 573"/>
              <a:gd name="T107" fmla="*/ 21 h 587"/>
              <a:gd name="T108" fmla="*/ 227 w 573"/>
              <a:gd name="T109" fmla="*/ 16 h 587"/>
              <a:gd name="T110" fmla="*/ 304 w 573"/>
              <a:gd name="T111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3" h="587">
                <a:moveTo>
                  <a:pt x="227" y="185"/>
                </a:moveTo>
                <a:lnTo>
                  <a:pt x="219" y="195"/>
                </a:lnTo>
                <a:lnTo>
                  <a:pt x="203" y="206"/>
                </a:lnTo>
                <a:lnTo>
                  <a:pt x="182" y="217"/>
                </a:lnTo>
                <a:lnTo>
                  <a:pt x="158" y="228"/>
                </a:lnTo>
                <a:lnTo>
                  <a:pt x="130" y="240"/>
                </a:lnTo>
                <a:lnTo>
                  <a:pt x="104" y="251"/>
                </a:lnTo>
                <a:lnTo>
                  <a:pt x="79" y="262"/>
                </a:lnTo>
                <a:lnTo>
                  <a:pt x="55" y="270"/>
                </a:lnTo>
                <a:lnTo>
                  <a:pt x="55" y="278"/>
                </a:lnTo>
                <a:lnTo>
                  <a:pt x="55" y="288"/>
                </a:lnTo>
                <a:lnTo>
                  <a:pt x="58" y="330"/>
                </a:lnTo>
                <a:lnTo>
                  <a:pt x="67" y="372"/>
                </a:lnTo>
                <a:lnTo>
                  <a:pt x="85" y="412"/>
                </a:lnTo>
                <a:lnTo>
                  <a:pt x="108" y="449"/>
                </a:lnTo>
                <a:lnTo>
                  <a:pt x="135" y="483"/>
                </a:lnTo>
                <a:lnTo>
                  <a:pt x="166" y="512"/>
                </a:lnTo>
                <a:lnTo>
                  <a:pt x="203" y="532"/>
                </a:lnTo>
                <a:lnTo>
                  <a:pt x="243" y="547"/>
                </a:lnTo>
                <a:lnTo>
                  <a:pt x="285" y="552"/>
                </a:lnTo>
                <a:lnTo>
                  <a:pt x="328" y="547"/>
                </a:lnTo>
                <a:lnTo>
                  <a:pt x="368" y="532"/>
                </a:lnTo>
                <a:lnTo>
                  <a:pt x="405" y="510"/>
                </a:lnTo>
                <a:lnTo>
                  <a:pt x="437" y="481"/>
                </a:lnTo>
                <a:lnTo>
                  <a:pt x="465" y="447"/>
                </a:lnTo>
                <a:lnTo>
                  <a:pt x="489" y="410"/>
                </a:lnTo>
                <a:lnTo>
                  <a:pt x="505" y="370"/>
                </a:lnTo>
                <a:lnTo>
                  <a:pt x="516" y="328"/>
                </a:lnTo>
                <a:lnTo>
                  <a:pt x="519" y="288"/>
                </a:lnTo>
                <a:lnTo>
                  <a:pt x="519" y="280"/>
                </a:lnTo>
                <a:lnTo>
                  <a:pt x="519" y="274"/>
                </a:lnTo>
                <a:lnTo>
                  <a:pt x="490" y="269"/>
                </a:lnTo>
                <a:lnTo>
                  <a:pt x="458" y="264"/>
                </a:lnTo>
                <a:lnTo>
                  <a:pt x="421" y="257"/>
                </a:lnTo>
                <a:lnTo>
                  <a:pt x="383" y="249"/>
                </a:lnTo>
                <a:lnTo>
                  <a:pt x="344" y="240"/>
                </a:lnTo>
                <a:lnTo>
                  <a:pt x="307" y="228"/>
                </a:lnTo>
                <a:lnTo>
                  <a:pt x="275" y="216"/>
                </a:lnTo>
                <a:lnTo>
                  <a:pt x="248" y="201"/>
                </a:lnTo>
                <a:lnTo>
                  <a:pt x="227" y="185"/>
                </a:lnTo>
                <a:close/>
                <a:moveTo>
                  <a:pt x="304" y="0"/>
                </a:moveTo>
                <a:lnTo>
                  <a:pt x="349" y="3"/>
                </a:lnTo>
                <a:lnTo>
                  <a:pt x="397" y="13"/>
                </a:lnTo>
                <a:lnTo>
                  <a:pt x="449" y="31"/>
                </a:lnTo>
                <a:lnTo>
                  <a:pt x="478" y="47"/>
                </a:lnTo>
                <a:lnTo>
                  <a:pt x="500" y="68"/>
                </a:lnTo>
                <a:lnTo>
                  <a:pt x="518" y="90"/>
                </a:lnTo>
                <a:lnTo>
                  <a:pt x="532" y="119"/>
                </a:lnTo>
                <a:lnTo>
                  <a:pt x="542" y="150"/>
                </a:lnTo>
                <a:lnTo>
                  <a:pt x="548" y="183"/>
                </a:lnTo>
                <a:lnTo>
                  <a:pt x="552" y="220"/>
                </a:lnTo>
                <a:lnTo>
                  <a:pt x="553" y="259"/>
                </a:lnTo>
                <a:lnTo>
                  <a:pt x="555" y="262"/>
                </a:lnTo>
                <a:lnTo>
                  <a:pt x="555" y="267"/>
                </a:lnTo>
                <a:lnTo>
                  <a:pt x="564" y="274"/>
                </a:lnTo>
                <a:lnTo>
                  <a:pt x="571" y="282"/>
                </a:lnTo>
                <a:lnTo>
                  <a:pt x="573" y="293"/>
                </a:lnTo>
                <a:lnTo>
                  <a:pt x="568" y="339"/>
                </a:lnTo>
                <a:lnTo>
                  <a:pt x="566" y="346"/>
                </a:lnTo>
                <a:lnTo>
                  <a:pt x="563" y="352"/>
                </a:lnTo>
                <a:lnTo>
                  <a:pt x="558" y="357"/>
                </a:lnTo>
                <a:lnTo>
                  <a:pt x="552" y="360"/>
                </a:lnTo>
                <a:lnTo>
                  <a:pt x="545" y="362"/>
                </a:lnTo>
                <a:lnTo>
                  <a:pt x="531" y="405"/>
                </a:lnTo>
                <a:lnTo>
                  <a:pt x="508" y="447"/>
                </a:lnTo>
                <a:lnTo>
                  <a:pt x="482" y="486"/>
                </a:lnTo>
                <a:lnTo>
                  <a:pt x="450" y="520"/>
                </a:lnTo>
                <a:lnTo>
                  <a:pt x="415" y="547"/>
                </a:lnTo>
                <a:lnTo>
                  <a:pt x="375" y="569"/>
                </a:lnTo>
                <a:lnTo>
                  <a:pt x="331" y="582"/>
                </a:lnTo>
                <a:lnTo>
                  <a:pt x="285" y="587"/>
                </a:lnTo>
                <a:lnTo>
                  <a:pt x="238" y="582"/>
                </a:lnTo>
                <a:lnTo>
                  <a:pt x="196" y="569"/>
                </a:lnTo>
                <a:lnTo>
                  <a:pt x="156" y="547"/>
                </a:lnTo>
                <a:lnTo>
                  <a:pt x="121" y="518"/>
                </a:lnTo>
                <a:lnTo>
                  <a:pt x="90" y="484"/>
                </a:lnTo>
                <a:lnTo>
                  <a:pt x="64" y="447"/>
                </a:lnTo>
                <a:lnTo>
                  <a:pt x="43" y="405"/>
                </a:lnTo>
                <a:lnTo>
                  <a:pt x="29" y="362"/>
                </a:lnTo>
                <a:lnTo>
                  <a:pt x="21" y="360"/>
                </a:lnTo>
                <a:lnTo>
                  <a:pt x="14" y="357"/>
                </a:lnTo>
                <a:lnTo>
                  <a:pt x="10" y="352"/>
                </a:lnTo>
                <a:lnTo>
                  <a:pt x="6" y="346"/>
                </a:lnTo>
                <a:lnTo>
                  <a:pt x="5" y="339"/>
                </a:lnTo>
                <a:lnTo>
                  <a:pt x="0" y="293"/>
                </a:lnTo>
                <a:lnTo>
                  <a:pt x="1" y="280"/>
                </a:lnTo>
                <a:lnTo>
                  <a:pt x="10" y="270"/>
                </a:lnTo>
                <a:lnTo>
                  <a:pt x="19" y="265"/>
                </a:lnTo>
                <a:lnTo>
                  <a:pt x="19" y="262"/>
                </a:lnTo>
                <a:lnTo>
                  <a:pt x="21" y="257"/>
                </a:lnTo>
                <a:lnTo>
                  <a:pt x="19" y="230"/>
                </a:lnTo>
                <a:lnTo>
                  <a:pt x="21" y="200"/>
                </a:lnTo>
                <a:lnTo>
                  <a:pt x="27" y="171"/>
                </a:lnTo>
                <a:lnTo>
                  <a:pt x="35" y="143"/>
                </a:lnTo>
                <a:lnTo>
                  <a:pt x="48" y="116"/>
                </a:lnTo>
                <a:lnTo>
                  <a:pt x="66" y="92"/>
                </a:lnTo>
                <a:lnTo>
                  <a:pt x="87" y="69"/>
                </a:lnTo>
                <a:lnTo>
                  <a:pt x="112" y="52"/>
                </a:lnTo>
                <a:lnTo>
                  <a:pt x="143" y="39"/>
                </a:lnTo>
                <a:lnTo>
                  <a:pt x="177" y="31"/>
                </a:lnTo>
                <a:lnTo>
                  <a:pt x="185" y="31"/>
                </a:lnTo>
                <a:lnTo>
                  <a:pt x="195" y="31"/>
                </a:lnTo>
                <a:lnTo>
                  <a:pt x="204" y="32"/>
                </a:lnTo>
                <a:lnTo>
                  <a:pt x="209" y="32"/>
                </a:lnTo>
                <a:lnTo>
                  <a:pt x="211" y="31"/>
                </a:lnTo>
                <a:lnTo>
                  <a:pt x="214" y="27"/>
                </a:lnTo>
                <a:lnTo>
                  <a:pt x="217" y="24"/>
                </a:lnTo>
                <a:lnTo>
                  <a:pt x="220" y="21"/>
                </a:lnTo>
                <a:lnTo>
                  <a:pt x="223" y="18"/>
                </a:lnTo>
                <a:lnTo>
                  <a:pt x="227" y="16"/>
                </a:lnTo>
                <a:lnTo>
                  <a:pt x="264" y="5"/>
                </a:lnTo>
                <a:lnTo>
                  <a:pt x="3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5137064" y="3173380"/>
            <a:ext cx="517609" cy="530647"/>
          </a:xfrm>
          <a:custGeom>
            <a:avLst/>
            <a:gdLst>
              <a:gd name="T0" fmla="*/ 307 w 794"/>
              <a:gd name="T1" fmla="*/ 267 h 814"/>
              <a:gd name="T2" fmla="*/ 263 w 794"/>
              <a:gd name="T3" fmla="*/ 294 h 814"/>
              <a:gd name="T4" fmla="*/ 202 w 794"/>
              <a:gd name="T5" fmla="*/ 323 h 814"/>
              <a:gd name="T6" fmla="*/ 136 w 794"/>
              <a:gd name="T7" fmla="*/ 350 h 814"/>
              <a:gd name="T8" fmla="*/ 78 w 794"/>
              <a:gd name="T9" fmla="*/ 373 h 814"/>
              <a:gd name="T10" fmla="*/ 77 w 794"/>
              <a:gd name="T11" fmla="*/ 397 h 814"/>
              <a:gd name="T12" fmla="*/ 90 w 794"/>
              <a:gd name="T13" fmla="*/ 492 h 814"/>
              <a:gd name="T14" fmla="*/ 127 w 794"/>
              <a:gd name="T15" fmla="*/ 584 h 814"/>
              <a:gd name="T16" fmla="*/ 183 w 794"/>
              <a:gd name="T17" fmla="*/ 664 h 814"/>
              <a:gd name="T18" fmla="*/ 258 w 794"/>
              <a:gd name="T19" fmla="*/ 725 h 814"/>
              <a:gd name="T20" fmla="*/ 347 w 794"/>
              <a:gd name="T21" fmla="*/ 759 h 814"/>
              <a:gd name="T22" fmla="*/ 445 w 794"/>
              <a:gd name="T23" fmla="*/ 759 h 814"/>
              <a:gd name="T24" fmla="*/ 535 w 794"/>
              <a:gd name="T25" fmla="*/ 725 h 814"/>
              <a:gd name="T26" fmla="*/ 611 w 794"/>
              <a:gd name="T27" fmla="*/ 662 h 814"/>
              <a:gd name="T28" fmla="*/ 670 w 794"/>
              <a:gd name="T29" fmla="*/ 582 h 814"/>
              <a:gd name="T30" fmla="*/ 709 w 794"/>
              <a:gd name="T31" fmla="*/ 490 h 814"/>
              <a:gd name="T32" fmla="*/ 722 w 794"/>
              <a:gd name="T33" fmla="*/ 397 h 814"/>
              <a:gd name="T34" fmla="*/ 720 w 794"/>
              <a:gd name="T35" fmla="*/ 378 h 814"/>
              <a:gd name="T36" fmla="*/ 646 w 794"/>
              <a:gd name="T37" fmla="*/ 366 h 814"/>
              <a:gd name="T38" fmla="*/ 553 w 794"/>
              <a:gd name="T39" fmla="*/ 349 h 814"/>
              <a:gd name="T40" fmla="*/ 458 w 794"/>
              <a:gd name="T41" fmla="*/ 325 h 814"/>
              <a:gd name="T42" fmla="*/ 374 w 794"/>
              <a:gd name="T43" fmla="*/ 294 h 814"/>
              <a:gd name="T44" fmla="*/ 316 w 794"/>
              <a:gd name="T45" fmla="*/ 255 h 814"/>
              <a:gd name="T46" fmla="*/ 508 w 794"/>
              <a:gd name="T47" fmla="*/ 6 h 814"/>
              <a:gd name="T48" fmla="*/ 625 w 794"/>
              <a:gd name="T49" fmla="*/ 42 h 814"/>
              <a:gd name="T50" fmla="*/ 690 w 794"/>
              <a:gd name="T51" fmla="*/ 83 h 814"/>
              <a:gd name="T52" fmla="*/ 731 w 794"/>
              <a:gd name="T53" fmla="*/ 145 h 814"/>
              <a:gd name="T54" fmla="*/ 757 w 794"/>
              <a:gd name="T55" fmla="*/ 220 h 814"/>
              <a:gd name="T56" fmla="*/ 768 w 794"/>
              <a:gd name="T57" fmla="*/ 309 h 814"/>
              <a:gd name="T58" fmla="*/ 770 w 794"/>
              <a:gd name="T59" fmla="*/ 363 h 814"/>
              <a:gd name="T60" fmla="*/ 784 w 794"/>
              <a:gd name="T61" fmla="*/ 376 h 814"/>
              <a:gd name="T62" fmla="*/ 794 w 794"/>
              <a:gd name="T63" fmla="*/ 405 h 814"/>
              <a:gd name="T64" fmla="*/ 784 w 794"/>
              <a:gd name="T65" fmla="*/ 486 h 814"/>
              <a:gd name="T66" fmla="*/ 757 w 794"/>
              <a:gd name="T67" fmla="*/ 502 h 814"/>
              <a:gd name="T68" fmla="*/ 720 w 794"/>
              <a:gd name="T69" fmla="*/ 596 h 814"/>
              <a:gd name="T70" fmla="*/ 662 w 794"/>
              <a:gd name="T71" fmla="*/ 682 h 814"/>
              <a:gd name="T72" fmla="*/ 587 w 794"/>
              <a:gd name="T73" fmla="*/ 751 h 814"/>
              <a:gd name="T74" fmla="*/ 498 w 794"/>
              <a:gd name="T75" fmla="*/ 798 h 814"/>
              <a:gd name="T76" fmla="*/ 397 w 794"/>
              <a:gd name="T77" fmla="*/ 814 h 814"/>
              <a:gd name="T78" fmla="*/ 295 w 794"/>
              <a:gd name="T79" fmla="*/ 798 h 814"/>
              <a:gd name="T80" fmla="*/ 207 w 794"/>
              <a:gd name="T81" fmla="*/ 751 h 814"/>
              <a:gd name="T82" fmla="*/ 133 w 794"/>
              <a:gd name="T83" fmla="*/ 682 h 814"/>
              <a:gd name="T84" fmla="*/ 77 w 794"/>
              <a:gd name="T85" fmla="*/ 595 h 814"/>
              <a:gd name="T86" fmla="*/ 40 w 794"/>
              <a:gd name="T87" fmla="*/ 500 h 814"/>
              <a:gd name="T88" fmla="*/ 12 w 794"/>
              <a:gd name="T89" fmla="*/ 484 h 814"/>
              <a:gd name="T90" fmla="*/ 0 w 794"/>
              <a:gd name="T91" fmla="*/ 403 h 814"/>
              <a:gd name="T92" fmla="*/ 12 w 794"/>
              <a:gd name="T93" fmla="*/ 375 h 814"/>
              <a:gd name="T94" fmla="*/ 28 w 794"/>
              <a:gd name="T95" fmla="*/ 362 h 814"/>
              <a:gd name="T96" fmla="*/ 27 w 794"/>
              <a:gd name="T97" fmla="*/ 320 h 814"/>
              <a:gd name="T98" fmla="*/ 35 w 794"/>
              <a:gd name="T99" fmla="*/ 247 h 814"/>
              <a:gd name="T100" fmla="*/ 59 w 794"/>
              <a:gd name="T101" fmla="*/ 175 h 814"/>
              <a:gd name="T102" fmla="*/ 101 w 794"/>
              <a:gd name="T103" fmla="*/ 112 h 814"/>
              <a:gd name="T104" fmla="*/ 164 w 794"/>
              <a:gd name="T105" fmla="*/ 66 h 814"/>
              <a:gd name="T106" fmla="*/ 247 w 794"/>
              <a:gd name="T107" fmla="*/ 38 h 814"/>
              <a:gd name="T108" fmla="*/ 265 w 794"/>
              <a:gd name="T109" fmla="*/ 40 h 814"/>
              <a:gd name="T110" fmla="*/ 286 w 794"/>
              <a:gd name="T111" fmla="*/ 43 h 814"/>
              <a:gd name="T112" fmla="*/ 294 w 794"/>
              <a:gd name="T113" fmla="*/ 40 h 814"/>
              <a:gd name="T114" fmla="*/ 300 w 794"/>
              <a:gd name="T115" fmla="*/ 32 h 814"/>
              <a:gd name="T116" fmla="*/ 308 w 794"/>
              <a:gd name="T117" fmla="*/ 24 h 814"/>
              <a:gd name="T118" fmla="*/ 315 w 794"/>
              <a:gd name="T119" fmla="*/ 19 h 814"/>
              <a:gd name="T120" fmla="*/ 403 w 794"/>
              <a:gd name="T121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4" h="814">
                <a:moveTo>
                  <a:pt x="316" y="255"/>
                </a:moveTo>
                <a:lnTo>
                  <a:pt x="307" y="267"/>
                </a:lnTo>
                <a:lnTo>
                  <a:pt x="287" y="280"/>
                </a:lnTo>
                <a:lnTo>
                  <a:pt x="263" y="294"/>
                </a:lnTo>
                <a:lnTo>
                  <a:pt x="234" y="309"/>
                </a:lnTo>
                <a:lnTo>
                  <a:pt x="202" y="323"/>
                </a:lnTo>
                <a:lnTo>
                  <a:pt x="170" y="338"/>
                </a:lnTo>
                <a:lnTo>
                  <a:pt x="136" y="350"/>
                </a:lnTo>
                <a:lnTo>
                  <a:pt x="106" y="362"/>
                </a:lnTo>
                <a:lnTo>
                  <a:pt x="78" y="373"/>
                </a:lnTo>
                <a:lnTo>
                  <a:pt x="77" y="384"/>
                </a:lnTo>
                <a:lnTo>
                  <a:pt x="77" y="397"/>
                </a:lnTo>
                <a:lnTo>
                  <a:pt x="80" y="444"/>
                </a:lnTo>
                <a:lnTo>
                  <a:pt x="90" y="492"/>
                </a:lnTo>
                <a:lnTo>
                  <a:pt x="106" y="539"/>
                </a:lnTo>
                <a:lnTo>
                  <a:pt x="127" y="584"/>
                </a:lnTo>
                <a:lnTo>
                  <a:pt x="152" y="625"/>
                </a:lnTo>
                <a:lnTo>
                  <a:pt x="183" y="664"/>
                </a:lnTo>
                <a:lnTo>
                  <a:pt x="220" y="698"/>
                </a:lnTo>
                <a:lnTo>
                  <a:pt x="258" y="725"/>
                </a:lnTo>
                <a:lnTo>
                  <a:pt x="302" y="746"/>
                </a:lnTo>
                <a:lnTo>
                  <a:pt x="347" y="759"/>
                </a:lnTo>
                <a:lnTo>
                  <a:pt x="397" y="764"/>
                </a:lnTo>
                <a:lnTo>
                  <a:pt x="445" y="759"/>
                </a:lnTo>
                <a:lnTo>
                  <a:pt x="492" y="746"/>
                </a:lnTo>
                <a:lnTo>
                  <a:pt x="535" y="725"/>
                </a:lnTo>
                <a:lnTo>
                  <a:pt x="575" y="696"/>
                </a:lnTo>
                <a:lnTo>
                  <a:pt x="611" y="662"/>
                </a:lnTo>
                <a:lnTo>
                  <a:pt x="643" y="624"/>
                </a:lnTo>
                <a:lnTo>
                  <a:pt x="670" y="582"/>
                </a:lnTo>
                <a:lnTo>
                  <a:pt x="693" y="537"/>
                </a:lnTo>
                <a:lnTo>
                  <a:pt x="709" y="490"/>
                </a:lnTo>
                <a:lnTo>
                  <a:pt x="719" y="444"/>
                </a:lnTo>
                <a:lnTo>
                  <a:pt x="722" y="397"/>
                </a:lnTo>
                <a:lnTo>
                  <a:pt x="722" y="387"/>
                </a:lnTo>
                <a:lnTo>
                  <a:pt x="720" y="378"/>
                </a:lnTo>
                <a:lnTo>
                  <a:pt x="686" y="373"/>
                </a:lnTo>
                <a:lnTo>
                  <a:pt x="646" y="366"/>
                </a:lnTo>
                <a:lnTo>
                  <a:pt x="601" y="358"/>
                </a:lnTo>
                <a:lnTo>
                  <a:pt x="553" y="349"/>
                </a:lnTo>
                <a:lnTo>
                  <a:pt x="505" y="338"/>
                </a:lnTo>
                <a:lnTo>
                  <a:pt x="458" y="325"/>
                </a:lnTo>
                <a:lnTo>
                  <a:pt x="413" y="310"/>
                </a:lnTo>
                <a:lnTo>
                  <a:pt x="374" y="294"/>
                </a:lnTo>
                <a:lnTo>
                  <a:pt x="341" y="275"/>
                </a:lnTo>
                <a:lnTo>
                  <a:pt x="316" y="255"/>
                </a:lnTo>
                <a:close/>
                <a:moveTo>
                  <a:pt x="453" y="0"/>
                </a:moveTo>
                <a:lnTo>
                  <a:pt x="508" y="6"/>
                </a:lnTo>
                <a:lnTo>
                  <a:pt x="564" y="19"/>
                </a:lnTo>
                <a:lnTo>
                  <a:pt x="625" y="42"/>
                </a:lnTo>
                <a:lnTo>
                  <a:pt x="661" y="59"/>
                </a:lnTo>
                <a:lnTo>
                  <a:pt x="690" y="83"/>
                </a:lnTo>
                <a:lnTo>
                  <a:pt x="714" y="112"/>
                </a:lnTo>
                <a:lnTo>
                  <a:pt x="731" y="145"/>
                </a:lnTo>
                <a:lnTo>
                  <a:pt x="746" y="182"/>
                </a:lnTo>
                <a:lnTo>
                  <a:pt x="757" y="220"/>
                </a:lnTo>
                <a:lnTo>
                  <a:pt x="764" y="264"/>
                </a:lnTo>
                <a:lnTo>
                  <a:pt x="768" y="309"/>
                </a:lnTo>
                <a:lnTo>
                  <a:pt x="770" y="357"/>
                </a:lnTo>
                <a:lnTo>
                  <a:pt x="770" y="363"/>
                </a:lnTo>
                <a:lnTo>
                  <a:pt x="770" y="368"/>
                </a:lnTo>
                <a:lnTo>
                  <a:pt x="784" y="376"/>
                </a:lnTo>
                <a:lnTo>
                  <a:pt x="792" y="389"/>
                </a:lnTo>
                <a:lnTo>
                  <a:pt x="794" y="405"/>
                </a:lnTo>
                <a:lnTo>
                  <a:pt x="789" y="469"/>
                </a:lnTo>
                <a:lnTo>
                  <a:pt x="784" y="486"/>
                </a:lnTo>
                <a:lnTo>
                  <a:pt x="773" y="495"/>
                </a:lnTo>
                <a:lnTo>
                  <a:pt x="757" y="502"/>
                </a:lnTo>
                <a:lnTo>
                  <a:pt x="741" y="550"/>
                </a:lnTo>
                <a:lnTo>
                  <a:pt x="720" y="596"/>
                </a:lnTo>
                <a:lnTo>
                  <a:pt x="693" y="640"/>
                </a:lnTo>
                <a:lnTo>
                  <a:pt x="662" y="682"/>
                </a:lnTo>
                <a:lnTo>
                  <a:pt x="627" y="719"/>
                </a:lnTo>
                <a:lnTo>
                  <a:pt x="587" y="751"/>
                </a:lnTo>
                <a:lnTo>
                  <a:pt x="545" y="777"/>
                </a:lnTo>
                <a:lnTo>
                  <a:pt x="498" y="798"/>
                </a:lnTo>
                <a:lnTo>
                  <a:pt x="448" y="809"/>
                </a:lnTo>
                <a:lnTo>
                  <a:pt x="397" y="814"/>
                </a:lnTo>
                <a:lnTo>
                  <a:pt x="345" y="809"/>
                </a:lnTo>
                <a:lnTo>
                  <a:pt x="295" y="798"/>
                </a:lnTo>
                <a:lnTo>
                  <a:pt x="250" y="777"/>
                </a:lnTo>
                <a:lnTo>
                  <a:pt x="207" y="751"/>
                </a:lnTo>
                <a:lnTo>
                  <a:pt x="168" y="719"/>
                </a:lnTo>
                <a:lnTo>
                  <a:pt x="133" y="682"/>
                </a:lnTo>
                <a:lnTo>
                  <a:pt x="102" y="640"/>
                </a:lnTo>
                <a:lnTo>
                  <a:pt x="77" y="595"/>
                </a:lnTo>
                <a:lnTo>
                  <a:pt x="56" y="548"/>
                </a:lnTo>
                <a:lnTo>
                  <a:pt x="40" y="500"/>
                </a:lnTo>
                <a:lnTo>
                  <a:pt x="24" y="495"/>
                </a:lnTo>
                <a:lnTo>
                  <a:pt x="12" y="484"/>
                </a:lnTo>
                <a:lnTo>
                  <a:pt x="6" y="468"/>
                </a:lnTo>
                <a:lnTo>
                  <a:pt x="0" y="403"/>
                </a:lnTo>
                <a:lnTo>
                  <a:pt x="3" y="387"/>
                </a:lnTo>
                <a:lnTo>
                  <a:pt x="12" y="375"/>
                </a:lnTo>
                <a:lnTo>
                  <a:pt x="28" y="366"/>
                </a:lnTo>
                <a:lnTo>
                  <a:pt x="28" y="362"/>
                </a:lnTo>
                <a:lnTo>
                  <a:pt x="28" y="355"/>
                </a:lnTo>
                <a:lnTo>
                  <a:pt x="27" y="320"/>
                </a:lnTo>
                <a:lnTo>
                  <a:pt x="28" y="284"/>
                </a:lnTo>
                <a:lnTo>
                  <a:pt x="35" y="247"/>
                </a:lnTo>
                <a:lnTo>
                  <a:pt x="45" y="210"/>
                </a:lnTo>
                <a:lnTo>
                  <a:pt x="59" y="175"/>
                </a:lnTo>
                <a:lnTo>
                  <a:pt x="78" y="143"/>
                </a:lnTo>
                <a:lnTo>
                  <a:pt x="101" y="112"/>
                </a:lnTo>
                <a:lnTo>
                  <a:pt x="130" y="87"/>
                </a:lnTo>
                <a:lnTo>
                  <a:pt x="164" y="66"/>
                </a:lnTo>
                <a:lnTo>
                  <a:pt x="202" y="50"/>
                </a:lnTo>
                <a:lnTo>
                  <a:pt x="247" y="38"/>
                </a:lnTo>
                <a:lnTo>
                  <a:pt x="255" y="38"/>
                </a:lnTo>
                <a:lnTo>
                  <a:pt x="265" y="40"/>
                </a:lnTo>
                <a:lnTo>
                  <a:pt x="276" y="42"/>
                </a:lnTo>
                <a:lnTo>
                  <a:pt x="286" y="43"/>
                </a:lnTo>
                <a:lnTo>
                  <a:pt x="291" y="43"/>
                </a:lnTo>
                <a:lnTo>
                  <a:pt x="294" y="40"/>
                </a:lnTo>
                <a:lnTo>
                  <a:pt x="297" y="37"/>
                </a:lnTo>
                <a:lnTo>
                  <a:pt x="300" y="32"/>
                </a:lnTo>
                <a:lnTo>
                  <a:pt x="305" y="29"/>
                </a:lnTo>
                <a:lnTo>
                  <a:pt x="308" y="24"/>
                </a:lnTo>
                <a:lnTo>
                  <a:pt x="312" y="21"/>
                </a:lnTo>
                <a:lnTo>
                  <a:pt x="315" y="19"/>
                </a:lnTo>
                <a:lnTo>
                  <a:pt x="357" y="6"/>
                </a:lnTo>
                <a:lnTo>
                  <a:pt x="403" y="0"/>
                </a:lnTo>
                <a:lnTo>
                  <a:pt x="45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6026256" y="3173380"/>
            <a:ext cx="522824" cy="530647"/>
          </a:xfrm>
          <a:custGeom>
            <a:avLst/>
            <a:gdLst>
              <a:gd name="T0" fmla="*/ 286 w 802"/>
              <a:gd name="T1" fmla="*/ 280 h 814"/>
              <a:gd name="T2" fmla="*/ 201 w 802"/>
              <a:gd name="T3" fmla="*/ 323 h 814"/>
              <a:gd name="T4" fmla="*/ 104 w 802"/>
              <a:gd name="T5" fmla="*/ 362 h 814"/>
              <a:gd name="T6" fmla="*/ 75 w 802"/>
              <a:gd name="T7" fmla="*/ 397 h 814"/>
              <a:gd name="T8" fmla="*/ 102 w 802"/>
              <a:gd name="T9" fmla="*/ 539 h 814"/>
              <a:gd name="T10" fmla="*/ 181 w 802"/>
              <a:gd name="T11" fmla="*/ 664 h 814"/>
              <a:gd name="T12" fmla="*/ 299 w 802"/>
              <a:gd name="T13" fmla="*/ 746 h 814"/>
              <a:gd name="T14" fmla="*/ 443 w 802"/>
              <a:gd name="T15" fmla="*/ 759 h 814"/>
              <a:gd name="T16" fmla="*/ 574 w 802"/>
              <a:gd name="T17" fmla="*/ 696 h 814"/>
              <a:gd name="T18" fmla="*/ 669 w 802"/>
              <a:gd name="T19" fmla="*/ 582 h 814"/>
              <a:gd name="T20" fmla="*/ 717 w 802"/>
              <a:gd name="T21" fmla="*/ 444 h 814"/>
              <a:gd name="T22" fmla="*/ 720 w 802"/>
              <a:gd name="T23" fmla="*/ 378 h 814"/>
              <a:gd name="T24" fmla="*/ 599 w 802"/>
              <a:gd name="T25" fmla="*/ 358 h 814"/>
              <a:gd name="T26" fmla="*/ 456 w 802"/>
              <a:gd name="T27" fmla="*/ 325 h 814"/>
              <a:gd name="T28" fmla="*/ 339 w 802"/>
              <a:gd name="T29" fmla="*/ 275 h 814"/>
              <a:gd name="T30" fmla="*/ 506 w 802"/>
              <a:gd name="T31" fmla="*/ 6 h 814"/>
              <a:gd name="T32" fmla="*/ 659 w 802"/>
              <a:gd name="T33" fmla="*/ 61 h 814"/>
              <a:gd name="T34" fmla="*/ 730 w 802"/>
              <a:gd name="T35" fmla="*/ 145 h 814"/>
              <a:gd name="T36" fmla="*/ 762 w 802"/>
              <a:gd name="T37" fmla="*/ 264 h 814"/>
              <a:gd name="T38" fmla="*/ 768 w 802"/>
              <a:gd name="T39" fmla="*/ 363 h 814"/>
              <a:gd name="T40" fmla="*/ 791 w 802"/>
              <a:gd name="T41" fmla="*/ 389 h 814"/>
              <a:gd name="T42" fmla="*/ 797 w 802"/>
              <a:gd name="T43" fmla="*/ 407 h 814"/>
              <a:gd name="T44" fmla="*/ 802 w 802"/>
              <a:gd name="T45" fmla="*/ 413 h 814"/>
              <a:gd name="T46" fmla="*/ 794 w 802"/>
              <a:gd name="T47" fmla="*/ 481 h 814"/>
              <a:gd name="T48" fmla="*/ 781 w 802"/>
              <a:gd name="T49" fmla="*/ 484 h 814"/>
              <a:gd name="T50" fmla="*/ 768 w 802"/>
              <a:gd name="T51" fmla="*/ 497 h 814"/>
              <a:gd name="T52" fmla="*/ 739 w 802"/>
              <a:gd name="T53" fmla="*/ 550 h 814"/>
              <a:gd name="T54" fmla="*/ 661 w 802"/>
              <a:gd name="T55" fmla="*/ 682 h 814"/>
              <a:gd name="T56" fmla="*/ 542 w 802"/>
              <a:gd name="T57" fmla="*/ 777 h 814"/>
              <a:gd name="T58" fmla="*/ 394 w 802"/>
              <a:gd name="T59" fmla="*/ 814 h 814"/>
              <a:gd name="T60" fmla="*/ 249 w 802"/>
              <a:gd name="T61" fmla="*/ 777 h 814"/>
              <a:gd name="T62" fmla="*/ 131 w 802"/>
              <a:gd name="T63" fmla="*/ 682 h 814"/>
              <a:gd name="T64" fmla="*/ 54 w 802"/>
              <a:gd name="T65" fmla="*/ 548 h 814"/>
              <a:gd name="T66" fmla="*/ 11 w 802"/>
              <a:gd name="T67" fmla="*/ 484 h 814"/>
              <a:gd name="T68" fmla="*/ 1 w 802"/>
              <a:gd name="T69" fmla="*/ 387 h 814"/>
              <a:gd name="T70" fmla="*/ 27 w 802"/>
              <a:gd name="T71" fmla="*/ 362 h 814"/>
              <a:gd name="T72" fmla="*/ 27 w 802"/>
              <a:gd name="T73" fmla="*/ 284 h 814"/>
              <a:gd name="T74" fmla="*/ 57 w 802"/>
              <a:gd name="T75" fmla="*/ 175 h 814"/>
              <a:gd name="T76" fmla="*/ 128 w 802"/>
              <a:gd name="T77" fmla="*/ 88 h 814"/>
              <a:gd name="T78" fmla="*/ 246 w 802"/>
              <a:gd name="T79" fmla="*/ 40 h 814"/>
              <a:gd name="T80" fmla="*/ 275 w 802"/>
              <a:gd name="T81" fmla="*/ 43 h 814"/>
              <a:gd name="T82" fmla="*/ 292 w 802"/>
              <a:gd name="T83" fmla="*/ 42 h 814"/>
              <a:gd name="T84" fmla="*/ 304 w 802"/>
              <a:gd name="T85" fmla="*/ 29 h 814"/>
              <a:gd name="T86" fmla="*/ 313 w 802"/>
              <a:gd name="T87" fmla="*/ 19 h 814"/>
              <a:gd name="T88" fmla="*/ 451 w 802"/>
              <a:gd name="T8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02" h="814">
                <a:moveTo>
                  <a:pt x="315" y="255"/>
                </a:moveTo>
                <a:lnTo>
                  <a:pt x="305" y="267"/>
                </a:lnTo>
                <a:lnTo>
                  <a:pt x="286" y="280"/>
                </a:lnTo>
                <a:lnTo>
                  <a:pt x="262" y="294"/>
                </a:lnTo>
                <a:lnTo>
                  <a:pt x="233" y="309"/>
                </a:lnTo>
                <a:lnTo>
                  <a:pt x="201" y="323"/>
                </a:lnTo>
                <a:lnTo>
                  <a:pt x="168" y="338"/>
                </a:lnTo>
                <a:lnTo>
                  <a:pt x="135" y="350"/>
                </a:lnTo>
                <a:lnTo>
                  <a:pt x="104" y="362"/>
                </a:lnTo>
                <a:lnTo>
                  <a:pt x="75" y="373"/>
                </a:lnTo>
                <a:lnTo>
                  <a:pt x="75" y="384"/>
                </a:lnTo>
                <a:lnTo>
                  <a:pt x="75" y="397"/>
                </a:lnTo>
                <a:lnTo>
                  <a:pt x="78" y="444"/>
                </a:lnTo>
                <a:lnTo>
                  <a:pt x="88" y="492"/>
                </a:lnTo>
                <a:lnTo>
                  <a:pt x="102" y="539"/>
                </a:lnTo>
                <a:lnTo>
                  <a:pt x="125" y="584"/>
                </a:lnTo>
                <a:lnTo>
                  <a:pt x="151" y="625"/>
                </a:lnTo>
                <a:lnTo>
                  <a:pt x="181" y="664"/>
                </a:lnTo>
                <a:lnTo>
                  <a:pt x="217" y="698"/>
                </a:lnTo>
                <a:lnTo>
                  <a:pt x="257" y="725"/>
                </a:lnTo>
                <a:lnTo>
                  <a:pt x="299" y="746"/>
                </a:lnTo>
                <a:lnTo>
                  <a:pt x="345" y="759"/>
                </a:lnTo>
                <a:lnTo>
                  <a:pt x="394" y="764"/>
                </a:lnTo>
                <a:lnTo>
                  <a:pt x="443" y="759"/>
                </a:lnTo>
                <a:lnTo>
                  <a:pt x="490" y="746"/>
                </a:lnTo>
                <a:lnTo>
                  <a:pt x="534" y="725"/>
                </a:lnTo>
                <a:lnTo>
                  <a:pt x="574" y="696"/>
                </a:lnTo>
                <a:lnTo>
                  <a:pt x="609" y="662"/>
                </a:lnTo>
                <a:lnTo>
                  <a:pt x="641" y="624"/>
                </a:lnTo>
                <a:lnTo>
                  <a:pt x="669" y="582"/>
                </a:lnTo>
                <a:lnTo>
                  <a:pt x="691" y="537"/>
                </a:lnTo>
                <a:lnTo>
                  <a:pt x="707" y="490"/>
                </a:lnTo>
                <a:lnTo>
                  <a:pt x="717" y="444"/>
                </a:lnTo>
                <a:lnTo>
                  <a:pt x="720" y="397"/>
                </a:lnTo>
                <a:lnTo>
                  <a:pt x="720" y="387"/>
                </a:lnTo>
                <a:lnTo>
                  <a:pt x="720" y="378"/>
                </a:lnTo>
                <a:lnTo>
                  <a:pt x="685" y="373"/>
                </a:lnTo>
                <a:lnTo>
                  <a:pt x="645" y="366"/>
                </a:lnTo>
                <a:lnTo>
                  <a:pt x="599" y="358"/>
                </a:lnTo>
                <a:lnTo>
                  <a:pt x="551" y="349"/>
                </a:lnTo>
                <a:lnTo>
                  <a:pt x="503" y="338"/>
                </a:lnTo>
                <a:lnTo>
                  <a:pt x="456" y="325"/>
                </a:lnTo>
                <a:lnTo>
                  <a:pt x="411" y="310"/>
                </a:lnTo>
                <a:lnTo>
                  <a:pt x="373" y="294"/>
                </a:lnTo>
                <a:lnTo>
                  <a:pt x="339" y="275"/>
                </a:lnTo>
                <a:lnTo>
                  <a:pt x="315" y="255"/>
                </a:lnTo>
                <a:close/>
                <a:moveTo>
                  <a:pt x="451" y="0"/>
                </a:moveTo>
                <a:lnTo>
                  <a:pt x="506" y="6"/>
                </a:lnTo>
                <a:lnTo>
                  <a:pt x="562" y="19"/>
                </a:lnTo>
                <a:lnTo>
                  <a:pt x="624" y="42"/>
                </a:lnTo>
                <a:lnTo>
                  <a:pt x="659" y="61"/>
                </a:lnTo>
                <a:lnTo>
                  <a:pt x="688" y="85"/>
                </a:lnTo>
                <a:lnTo>
                  <a:pt x="712" y="112"/>
                </a:lnTo>
                <a:lnTo>
                  <a:pt x="730" y="145"/>
                </a:lnTo>
                <a:lnTo>
                  <a:pt x="744" y="182"/>
                </a:lnTo>
                <a:lnTo>
                  <a:pt x="754" y="220"/>
                </a:lnTo>
                <a:lnTo>
                  <a:pt x="762" y="264"/>
                </a:lnTo>
                <a:lnTo>
                  <a:pt x="765" y="309"/>
                </a:lnTo>
                <a:lnTo>
                  <a:pt x="768" y="357"/>
                </a:lnTo>
                <a:lnTo>
                  <a:pt x="768" y="363"/>
                </a:lnTo>
                <a:lnTo>
                  <a:pt x="768" y="368"/>
                </a:lnTo>
                <a:lnTo>
                  <a:pt x="783" y="378"/>
                </a:lnTo>
                <a:lnTo>
                  <a:pt x="791" y="389"/>
                </a:lnTo>
                <a:lnTo>
                  <a:pt x="792" y="405"/>
                </a:lnTo>
                <a:lnTo>
                  <a:pt x="797" y="407"/>
                </a:lnTo>
                <a:lnTo>
                  <a:pt x="797" y="407"/>
                </a:lnTo>
                <a:lnTo>
                  <a:pt x="799" y="408"/>
                </a:lnTo>
                <a:lnTo>
                  <a:pt x="801" y="410"/>
                </a:lnTo>
                <a:lnTo>
                  <a:pt x="802" y="413"/>
                </a:lnTo>
                <a:lnTo>
                  <a:pt x="796" y="477"/>
                </a:lnTo>
                <a:lnTo>
                  <a:pt x="796" y="479"/>
                </a:lnTo>
                <a:lnTo>
                  <a:pt x="794" y="481"/>
                </a:lnTo>
                <a:lnTo>
                  <a:pt x="792" y="482"/>
                </a:lnTo>
                <a:lnTo>
                  <a:pt x="789" y="482"/>
                </a:lnTo>
                <a:lnTo>
                  <a:pt x="781" y="484"/>
                </a:lnTo>
                <a:lnTo>
                  <a:pt x="778" y="489"/>
                </a:lnTo>
                <a:lnTo>
                  <a:pt x="773" y="494"/>
                </a:lnTo>
                <a:lnTo>
                  <a:pt x="768" y="497"/>
                </a:lnTo>
                <a:lnTo>
                  <a:pt x="762" y="500"/>
                </a:lnTo>
                <a:lnTo>
                  <a:pt x="755" y="502"/>
                </a:lnTo>
                <a:lnTo>
                  <a:pt x="739" y="550"/>
                </a:lnTo>
                <a:lnTo>
                  <a:pt x="718" y="596"/>
                </a:lnTo>
                <a:lnTo>
                  <a:pt x="691" y="642"/>
                </a:lnTo>
                <a:lnTo>
                  <a:pt x="661" y="682"/>
                </a:lnTo>
                <a:lnTo>
                  <a:pt x="625" y="719"/>
                </a:lnTo>
                <a:lnTo>
                  <a:pt x="585" y="751"/>
                </a:lnTo>
                <a:lnTo>
                  <a:pt x="542" y="777"/>
                </a:lnTo>
                <a:lnTo>
                  <a:pt x="495" y="798"/>
                </a:lnTo>
                <a:lnTo>
                  <a:pt x="447" y="809"/>
                </a:lnTo>
                <a:lnTo>
                  <a:pt x="394" y="814"/>
                </a:lnTo>
                <a:lnTo>
                  <a:pt x="344" y="809"/>
                </a:lnTo>
                <a:lnTo>
                  <a:pt x="294" y="798"/>
                </a:lnTo>
                <a:lnTo>
                  <a:pt x="249" y="777"/>
                </a:lnTo>
                <a:lnTo>
                  <a:pt x="205" y="751"/>
                </a:lnTo>
                <a:lnTo>
                  <a:pt x="167" y="719"/>
                </a:lnTo>
                <a:lnTo>
                  <a:pt x="131" y="682"/>
                </a:lnTo>
                <a:lnTo>
                  <a:pt x="101" y="640"/>
                </a:lnTo>
                <a:lnTo>
                  <a:pt x="75" y="595"/>
                </a:lnTo>
                <a:lnTo>
                  <a:pt x="54" y="548"/>
                </a:lnTo>
                <a:lnTo>
                  <a:pt x="38" y="500"/>
                </a:lnTo>
                <a:lnTo>
                  <a:pt x="22" y="495"/>
                </a:lnTo>
                <a:lnTo>
                  <a:pt x="11" y="484"/>
                </a:lnTo>
                <a:lnTo>
                  <a:pt x="4" y="468"/>
                </a:lnTo>
                <a:lnTo>
                  <a:pt x="0" y="403"/>
                </a:lnTo>
                <a:lnTo>
                  <a:pt x="1" y="387"/>
                </a:lnTo>
                <a:lnTo>
                  <a:pt x="11" y="375"/>
                </a:lnTo>
                <a:lnTo>
                  <a:pt x="27" y="366"/>
                </a:lnTo>
                <a:lnTo>
                  <a:pt x="27" y="362"/>
                </a:lnTo>
                <a:lnTo>
                  <a:pt x="27" y="355"/>
                </a:lnTo>
                <a:lnTo>
                  <a:pt x="25" y="320"/>
                </a:lnTo>
                <a:lnTo>
                  <a:pt x="27" y="284"/>
                </a:lnTo>
                <a:lnTo>
                  <a:pt x="33" y="247"/>
                </a:lnTo>
                <a:lnTo>
                  <a:pt x="43" y="210"/>
                </a:lnTo>
                <a:lnTo>
                  <a:pt x="57" y="175"/>
                </a:lnTo>
                <a:lnTo>
                  <a:pt x="77" y="143"/>
                </a:lnTo>
                <a:lnTo>
                  <a:pt x="99" y="114"/>
                </a:lnTo>
                <a:lnTo>
                  <a:pt x="128" y="88"/>
                </a:lnTo>
                <a:lnTo>
                  <a:pt x="162" y="66"/>
                </a:lnTo>
                <a:lnTo>
                  <a:pt x="201" y="50"/>
                </a:lnTo>
                <a:lnTo>
                  <a:pt x="246" y="40"/>
                </a:lnTo>
                <a:lnTo>
                  <a:pt x="254" y="40"/>
                </a:lnTo>
                <a:lnTo>
                  <a:pt x="263" y="40"/>
                </a:lnTo>
                <a:lnTo>
                  <a:pt x="275" y="43"/>
                </a:lnTo>
                <a:lnTo>
                  <a:pt x="284" y="43"/>
                </a:lnTo>
                <a:lnTo>
                  <a:pt x="289" y="43"/>
                </a:lnTo>
                <a:lnTo>
                  <a:pt x="292" y="42"/>
                </a:lnTo>
                <a:lnTo>
                  <a:pt x="295" y="37"/>
                </a:lnTo>
                <a:lnTo>
                  <a:pt x="299" y="34"/>
                </a:lnTo>
                <a:lnTo>
                  <a:pt x="304" y="29"/>
                </a:lnTo>
                <a:lnTo>
                  <a:pt x="307" y="25"/>
                </a:lnTo>
                <a:lnTo>
                  <a:pt x="310" y="22"/>
                </a:lnTo>
                <a:lnTo>
                  <a:pt x="313" y="19"/>
                </a:lnTo>
                <a:lnTo>
                  <a:pt x="355" y="8"/>
                </a:lnTo>
                <a:lnTo>
                  <a:pt x="402" y="0"/>
                </a:lnTo>
                <a:lnTo>
                  <a:pt x="451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576445" y="3324621"/>
            <a:ext cx="528040" cy="312912"/>
          </a:xfrm>
          <a:custGeom>
            <a:avLst/>
            <a:gdLst>
              <a:gd name="T0" fmla="*/ 599 w 811"/>
              <a:gd name="T1" fmla="*/ 0 h 480"/>
              <a:gd name="T2" fmla="*/ 605 w 811"/>
              <a:gd name="T3" fmla="*/ 0 h 480"/>
              <a:gd name="T4" fmla="*/ 636 w 811"/>
              <a:gd name="T5" fmla="*/ 10 h 480"/>
              <a:gd name="T6" fmla="*/ 665 w 811"/>
              <a:gd name="T7" fmla="*/ 26 h 480"/>
              <a:gd name="T8" fmla="*/ 691 w 811"/>
              <a:gd name="T9" fmla="*/ 47 h 480"/>
              <a:gd name="T10" fmla="*/ 687 w 811"/>
              <a:gd name="T11" fmla="*/ 82 h 480"/>
              <a:gd name="T12" fmla="*/ 689 w 811"/>
              <a:gd name="T13" fmla="*/ 116 h 480"/>
              <a:gd name="T14" fmla="*/ 673 w 811"/>
              <a:gd name="T15" fmla="*/ 132 h 480"/>
              <a:gd name="T16" fmla="*/ 663 w 811"/>
              <a:gd name="T17" fmla="*/ 153 h 480"/>
              <a:gd name="T18" fmla="*/ 660 w 811"/>
              <a:gd name="T19" fmla="*/ 176 h 480"/>
              <a:gd name="T20" fmla="*/ 666 w 811"/>
              <a:gd name="T21" fmla="*/ 240 h 480"/>
              <a:gd name="T22" fmla="*/ 673 w 811"/>
              <a:gd name="T23" fmla="*/ 263 h 480"/>
              <a:gd name="T24" fmla="*/ 687 w 811"/>
              <a:gd name="T25" fmla="*/ 282 h 480"/>
              <a:gd name="T26" fmla="*/ 707 w 811"/>
              <a:gd name="T27" fmla="*/ 293 h 480"/>
              <a:gd name="T28" fmla="*/ 724 w 811"/>
              <a:gd name="T29" fmla="*/ 343 h 480"/>
              <a:gd name="T30" fmla="*/ 748 w 811"/>
              <a:gd name="T31" fmla="*/ 391 h 480"/>
              <a:gd name="T32" fmla="*/ 777 w 811"/>
              <a:gd name="T33" fmla="*/ 436 h 480"/>
              <a:gd name="T34" fmla="*/ 811 w 811"/>
              <a:gd name="T35" fmla="*/ 478 h 480"/>
              <a:gd name="T36" fmla="*/ 401 w 811"/>
              <a:gd name="T37" fmla="*/ 480 h 480"/>
              <a:gd name="T38" fmla="*/ 401 w 811"/>
              <a:gd name="T39" fmla="*/ 480 h 480"/>
              <a:gd name="T40" fmla="*/ 0 w 811"/>
              <a:gd name="T41" fmla="*/ 480 h 480"/>
              <a:gd name="T42" fmla="*/ 36 w 811"/>
              <a:gd name="T43" fmla="*/ 436 h 480"/>
              <a:gd name="T44" fmla="*/ 65 w 811"/>
              <a:gd name="T45" fmla="*/ 391 h 480"/>
              <a:gd name="T46" fmla="*/ 89 w 811"/>
              <a:gd name="T47" fmla="*/ 343 h 480"/>
              <a:gd name="T48" fmla="*/ 108 w 811"/>
              <a:gd name="T49" fmla="*/ 295 h 480"/>
              <a:gd name="T50" fmla="*/ 128 w 811"/>
              <a:gd name="T51" fmla="*/ 282 h 480"/>
              <a:gd name="T52" fmla="*/ 140 w 811"/>
              <a:gd name="T53" fmla="*/ 263 h 480"/>
              <a:gd name="T54" fmla="*/ 145 w 811"/>
              <a:gd name="T55" fmla="*/ 240 h 480"/>
              <a:gd name="T56" fmla="*/ 152 w 811"/>
              <a:gd name="T57" fmla="*/ 177 h 480"/>
              <a:gd name="T58" fmla="*/ 150 w 811"/>
              <a:gd name="T59" fmla="*/ 155 h 480"/>
              <a:gd name="T60" fmla="*/ 140 w 811"/>
              <a:gd name="T61" fmla="*/ 135 h 480"/>
              <a:gd name="T62" fmla="*/ 126 w 811"/>
              <a:gd name="T63" fmla="*/ 119 h 480"/>
              <a:gd name="T64" fmla="*/ 121 w 811"/>
              <a:gd name="T65" fmla="*/ 41 h 480"/>
              <a:gd name="T66" fmla="*/ 144 w 811"/>
              <a:gd name="T67" fmla="*/ 23 h 480"/>
              <a:gd name="T68" fmla="*/ 169 w 811"/>
              <a:gd name="T69" fmla="*/ 8 h 480"/>
              <a:gd name="T70" fmla="*/ 198 w 811"/>
              <a:gd name="T71" fmla="*/ 0 h 480"/>
              <a:gd name="T72" fmla="*/ 205 w 811"/>
              <a:gd name="T73" fmla="*/ 0 h 480"/>
              <a:gd name="T74" fmla="*/ 211 w 811"/>
              <a:gd name="T75" fmla="*/ 2 h 480"/>
              <a:gd name="T76" fmla="*/ 216 w 811"/>
              <a:gd name="T77" fmla="*/ 4 h 480"/>
              <a:gd name="T78" fmla="*/ 321 w 811"/>
              <a:gd name="T79" fmla="*/ 147 h 480"/>
              <a:gd name="T80" fmla="*/ 401 w 811"/>
              <a:gd name="T81" fmla="*/ 82 h 480"/>
              <a:gd name="T82" fmla="*/ 401 w 811"/>
              <a:gd name="T83" fmla="*/ 82 h 480"/>
              <a:gd name="T84" fmla="*/ 401 w 811"/>
              <a:gd name="T85" fmla="*/ 82 h 480"/>
              <a:gd name="T86" fmla="*/ 481 w 811"/>
              <a:gd name="T87" fmla="*/ 145 h 480"/>
              <a:gd name="T88" fmla="*/ 588 w 811"/>
              <a:gd name="T89" fmla="*/ 4 h 480"/>
              <a:gd name="T90" fmla="*/ 592 w 811"/>
              <a:gd name="T91" fmla="*/ 2 h 480"/>
              <a:gd name="T92" fmla="*/ 599 w 811"/>
              <a:gd name="T93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1" h="480">
                <a:moveTo>
                  <a:pt x="599" y="0"/>
                </a:moveTo>
                <a:lnTo>
                  <a:pt x="605" y="0"/>
                </a:lnTo>
                <a:lnTo>
                  <a:pt x="636" y="10"/>
                </a:lnTo>
                <a:lnTo>
                  <a:pt x="665" y="26"/>
                </a:lnTo>
                <a:lnTo>
                  <a:pt x="691" y="47"/>
                </a:lnTo>
                <a:lnTo>
                  <a:pt x="687" y="82"/>
                </a:lnTo>
                <a:lnTo>
                  <a:pt x="689" y="116"/>
                </a:lnTo>
                <a:lnTo>
                  <a:pt x="673" y="132"/>
                </a:lnTo>
                <a:lnTo>
                  <a:pt x="663" y="153"/>
                </a:lnTo>
                <a:lnTo>
                  <a:pt x="660" y="176"/>
                </a:lnTo>
                <a:lnTo>
                  <a:pt x="666" y="240"/>
                </a:lnTo>
                <a:lnTo>
                  <a:pt x="673" y="263"/>
                </a:lnTo>
                <a:lnTo>
                  <a:pt x="687" y="282"/>
                </a:lnTo>
                <a:lnTo>
                  <a:pt x="707" y="293"/>
                </a:lnTo>
                <a:lnTo>
                  <a:pt x="724" y="343"/>
                </a:lnTo>
                <a:lnTo>
                  <a:pt x="748" y="391"/>
                </a:lnTo>
                <a:lnTo>
                  <a:pt x="777" y="436"/>
                </a:lnTo>
                <a:lnTo>
                  <a:pt x="811" y="478"/>
                </a:lnTo>
                <a:lnTo>
                  <a:pt x="401" y="480"/>
                </a:lnTo>
                <a:lnTo>
                  <a:pt x="401" y="480"/>
                </a:lnTo>
                <a:lnTo>
                  <a:pt x="0" y="480"/>
                </a:lnTo>
                <a:lnTo>
                  <a:pt x="36" y="436"/>
                </a:lnTo>
                <a:lnTo>
                  <a:pt x="65" y="391"/>
                </a:lnTo>
                <a:lnTo>
                  <a:pt x="89" y="343"/>
                </a:lnTo>
                <a:lnTo>
                  <a:pt x="108" y="295"/>
                </a:lnTo>
                <a:lnTo>
                  <a:pt x="128" y="282"/>
                </a:lnTo>
                <a:lnTo>
                  <a:pt x="140" y="263"/>
                </a:lnTo>
                <a:lnTo>
                  <a:pt x="145" y="240"/>
                </a:lnTo>
                <a:lnTo>
                  <a:pt x="152" y="177"/>
                </a:lnTo>
                <a:lnTo>
                  <a:pt x="150" y="155"/>
                </a:lnTo>
                <a:lnTo>
                  <a:pt x="140" y="135"/>
                </a:lnTo>
                <a:lnTo>
                  <a:pt x="126" y="119"/>
                </a:lnTo>
                <a:lnTo>
                  <a:pt x="121" y="41"/>
                </a:lnTo>
                <a:lnTo>
                  <a:pt x="144" y="23"/>
                </a:lnTo>
                <a:lnTo>
                  <a:pt x="169" y="8"/>
                </a:lnTo>
                <a:lnTo>
                  <a:pt x="198" y="0"/>
                </a:lnTo>
                <a:lnTo>
                  <a:pt x="205" y="0"/>
                </a:lnTo>
                <a:lnTo>
                  <a:pt x="211" y="2"/>
                </a:lnTo>
                <a:lnTo>
                  <a:pt x="216" y="4"/>
                </a:lnTo>
                <a:lnTo>
                  <a:pt x="321" y="147"/>
                </a:lnTo>
                <a:lnTo>
                  <a:pt x="401" y="82"/>
                </a:lnTo>
                <a:lnTo>
                  <a:pt x="401" y="82"/>
                </a:lnTo>
                <a:lnTo>
                  <a:pt x="401" y="82"/>
                </a:lnTo>
                <a:lnTo>
                  <a:pt x="481" y="145"/>
                </a:lnTo>
                <a:lnTo>
                  <a:pt x="588" y="4"/>
                </a:lnTo>
                <a:lnTo>
                  <a:pt x="592" y="2"/>
                </a:lnTo>
                <a:lnTo>
                  <a:pt x="599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657296" y="4211206"/>
            <a:ext cx="95178" cy="135595"/>
          </a:xfrm>
          <a:custGeom>
            <a:avLst/>
            <a:gdLst>
              <a:gd name="T0" fmla="*/ 146 w 146"/>
              <a:gd name="T1" fmla="*/ 0 h 207"/>
              <a:gd name="T2" fmla="*/ 120 w 146"/>
              <a:gd name="T3" fmla="*/ 57 h 207"/>
              <a:gd name="T4" fmla="*/ 87 w 146"/>
              <a:gd name="T5" fmla="*/ 112 h 207"/>
              <a:gd name="T6" fmla="*/ 46 w 146"/>
              <a:gd name="T7" fmla="*/ 162 h 207"/>
              <a:gd name="T8" fmla="*/ 0 w 146"/>
              <a:gd name="T9" fmla="*/ 207 h 207"/>
              <a:gd name="T10" fmla="*/ 45 w 146"/>
              <a:gd name="T11" fmla="*/ 162 h 207"/>
              <a:gd name="T12" fmla="*/ 85 w 146"/>
              <a:gd name="T13" fmla="*/ 112 h 207"/>
              <a:gd name="T14" fmla="*/ 120 w 146"/>
              <a:gd name="T15" fmla="*/ 57 h 207"/>
              <a:gd name="T16" fmla="*/ 146 w 146"/>
              <a:gd name="T17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207">
                <a:moveTo>
                  <a:pt x="146" y="0"/>
                </a:moveTo>
                <a:lnTo>
                  <a:pt x="120" y="57"/>
                </a:lnTo>
                <a:lnTo>
                  <a:pt x="87" y="112"/>
                </a:lnTo>
                <a:lnTo>
                  <a:pt x="46" y="162"/>
                </a:lnTo>
                <a:lnTo>
                  <a:pt x="0" y="207"/>
                </a:lnTo>
                <a:lnTo>
                  <a:pt x="45" y="162"/>
                </a:lnTo>
                <a:lnTo>
                  <a:pt x="85" y="112"/>
                </a:lnTo>
                <a:lnTo>
                  <a:pt x="120" y="57"/>
                </a:lnTo>
                <a:lnTo>
                  <a:pt x="14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067962" y="3666217"/>
            <a:ext cx="233380" cy="159064"/>
          </a:xfrm>
          <a:custGeom>
            <a:avLst/>
            <a:gdLst>
              <a:gd name="T0" fmla="*/ 229 w 359"/>
              <a:gd name="T1" fmla="*/ 0 h 243"/>
              <a:gd name="T2" fmla="*/ 237 w 359"/>
              <a:gd name="T3" fmla="*/ 1 h 243"/>
              <a:gd name="T4" fmla="*/ 243 w 359"/>
              <a:gd name="T5" fmla="*/ 3 h 243"/>
              <a:gd name="T6" fmla="*/ 359 w 359"/>
              <a:gd name="T7" fmla="*/ 159 h 243"/>
              <a:gd name="T8" fmla="*/ 311 w 359"/>
              <a:gd name="T9" fmla="*/ 159 h 243"/>
              <a:gd name="T10" fmla="*/ 266 w 359"/>
              <a:gd name="T11" fmla="*/ 162 h 243"/>
              <a:gd name="T12" fmla="*/ 222 w 359"/>
              <a:gd name="T13" fmla="*/ 172 h 243"/>
              <a:gd name="T14" fmla="*/ 182 w 359"/>
              <a:gd name="T15" fmla="*/ 185 h 243"/>
              <a:gd name="T16" fmla="*/ 169 w 359"/>
              <a:gd name="T17" fmla="*/ 193 h 243"/>
              <a:gd name="T18" fmla="*/ 155 w 359"/>
              <a:gd name="T19" fmla="*/ 207 h 243"/>
              <a:gd name="T20" fmla="*/ 153 w 359"/>
              <a:gd name="T21" fmla="*/ 209 h 243"/>
              <a:gd name="T22" fmla="*/ 152 w 359"/>
              <a:gd name="T23" fmla="*/ 210 h 243"/>
              <a:gd name="T24" fmla="*/ 150 w 359"/>
              <a:gd name="T25" fmla="*/ 209 h 243"/>
              <a:gd name="T26" fmla="*/ 147 w 359"/>
              <a:gd name="T27" fmla="*/ 209 h 243"/>
              <a:gd name="T28" fmla="*/ 131 w 359"/>
              <a:gd name="T29" fmla="*/ 206 h 243"/>
              <a:gd name="T30" fmla="*/ 118 w 359"/>
              <a:gd name="T31" fmla="*/ 206 h 243"/>
              <a:gd name="T32" fmla="*/ 108 w 359"/>
              <a:gd name="T33" fmla="*/ 206 h 243"/>
              <a:gd name="T34" fmla="*/ 68 w 359"/>
              <a:gd name="T35" fmla="*/ 214 h 243"/>
              <a:gd name="T36" fmla="*/ 33 w 359"/>
              <a:gd name="T37" fmla="*/ 227 h 243"/>
              <a:gd name="T38" fmla="*/ 0 w 359"/>
              <a:gd name="T39" fmla="*/ 243 h 243"/>
              <a:gd name="T40" fmla="*/ 16 w 359"/>
              <a:gd name="T41" fmla="*/ 198 h 243"/>
              <a:gd name="T42" fmla="*/ 37 w 359"/>
              <a:gd name="T43" fmla="*/ 156 h 243"/>
              <a:gd name="T44" fmla="*/ 60 w 359"/>
              <a:gd name="T45" fmla="*/ 116 h 243"/>
              <a:gd name="T46" fmla="*/ 86 w 359"/>
              <a:gd name="T47" fmla="*/ 82 h 243"/>
              <a:gd name="T48" fmla="*/ 113 w 359"/>
              <a:gd name="T49" fmla="*/ 51 h 243"/>
              <a:gd name="T50" fmla="*/ 145 w 359"/>
              <a:gd name="T51" fmla="*/ 27 h 243"/>
              <a:gd name="T52" fmla="*/ 180 w 359"/>
              <a:gd name="T53" fmla="*/ 9 h 243"/>
              <a:gd name="T54" fmla="*/ 219 w 359"/>
              <a:gd name="T55" fmla="*/ 0 h 243"/>
              <a:gd name="T56" fmla="*/ 229 w 359"/>
              <a:gd name="T57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9" h="243">
                <a:moveTo>
                  <a:pt x="229" y="0"/>
                </a:moveTo>
                <a:lnTo>
                  <a:pt x="237" y="1"/>
                </a:lnTo>
                <a:lnTo>
                  <a:pt x="243" y="3"/>
                </a:lnTo>
                <a:lnTo>
                  <a:pt x="359" y="159"/>
                </a:lnTo>
                <a:lnTo>
                  <a:pt x="311" y="159"/>
                </a:lnTo>
                <a:lnTo>
                  <a:pt x="266" y="162"/>
                </a:lnTo>
                <a:lnTo>
                  <a:pt x="222" y="172"/>
                </a:lnTo>
                <a:lnTo>
                  <a:pt x="182" y="185"/>
                </a:lnTo>
                <a:lnTo>
                  <a:pt x="169" y="193"/>
                </a:lnTo>
                <a:lnTo>
                  <a:pt x="155" y="207"/>
                </a:lnTo>
                <a:lnTo>
                  <a:pt x="153" y="209"/>
                </a:lnTo>
                <a:lnTo>
                  <a:pt x="152" y="210"/>
                </a:lnTo>
                <a:lnTo>
                  <a:pt x="150" y="209"/>
                </a:lnTo>
                <a:lnTo>
                  <a:pt x="147" y="209"/>
                </a:lnTo>
                <a:lnTo>
                  <a:pt x="131" y="206"/>
                </a:lnTo>
                <a:lnTo>
                  <a:pt x="118" y="206"/>
                </a:lnTo>
                <a:lnTo>
                  <a:pt x="108" y="206"/>
                </a:lnTo>
                <a:lnTo>
                  <a:pt x="68" y="214"/>
                </a:lnTo>
                <a:lnTo>
                  <a:pt x="33" y="227"/>
                </a:lnTo>
                <a:lnTo>
                  <a:pt x="0" y="243"/>
                </a:lnTo>
                <a:lnTo>
                  <a:pt x="16" y="198"/>
                </a:lnTo>
                <a:lnTo>
                  <a:pt x="37" y="156"/>
                </a:lnTo>
                <a:lnTo>
                  <a:pt x="60" y="116"/>
                </a:lnTo>
                <a:lnTo>
                  <a:pt x="86" y="82"/>
                </a:lnTo>
                <a:lnTo>
                  <a:pt x="113" y="51"/>
                </a:lnTo>
                <a:lnTo>
                  <a:pt x="145" y="27"/>
                </a:lnTo>
                <a:lnTo>
                  <a:pt x="180" y="9"/>
                </a:lnTo>
                <a:lnTo>
                  <a:pt x="219" y="0"/>
                </a:lnTo>
                <a:lnTo>
                  <a:pt x="22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5491698" y="3950446"/>
            <a:ext cx="754901" cy="774458"/>
          </a:xfrm>
          <a:custGeom>
            <a:avLst/>
            <a:gdLst>
              <a:gd name="T0" fmla="*/ 429 w 1158"/>
              <a:gd name="T1" fmla="*/ 402 h 1187"/>
              <a:gd name="T2" fmla="*/ 338 w 1158"/>
              <a:gd name="T3" fmla="*/ 452 h 1187"/>
              <a:gd name="T4" fmla="*/ 220 w 1158"/>
              <a:gd name="T5" fmla="*/ 503 h 1187"/>
              <a:gd name="T6" fmla="*/ 112 w 1158"/>
              <a:gd name="T7" fmla="*/ 545 h 1187"/>
              <a:gd name="T8" fmla="*/ 124 w 1158"/>
              <a:gd name="T9" fmla="*/ 698 h 1187"/>
              <a:gd name="T10" fmla="*/ 191 w 1158"/>
              <a:gd name="T11" fmla="*/ 867 h 1187"/>
              <a:gd name="T12" fmla="*/ 305 w 1158"/>
              <a:gd name="T13" fmla="*/ 1007 h 1187"/>
              <a:gd name="T14" fmla="*/ 458 w 1158"/>
              <a:gd name="T15" fmla="*/ 1095 h 1187"/>
              <a:gd name="T16" fmla="*/ 637 w 1158"/>
              <a:gd name="T17" fmla="*/ 1109 h 1187"/>
              <a:gd name="T18" fmla="*/ 802 w 1158"/>
              <a:gd name="T19" fmla="*/ 1042 h 1187"/>
              <a:gd name="T20" fmla="*/ 933 w 1158"/>
              <a:gd name="T21" fmla="*/ 915 h 1187"/>
              <a:gd name="T22" fmla="*/ 1020 w 1158"/>
              <a:gd name="T23" fmla="*/ 752 h 1187"/>
              <a:gd name="T24" fmla="*/ 1052 w 1158"/>
              <a:gd name="T25" fmla="*/ 580 h 1187"/>
              <a:gd name="T26" fmla="*/ 960 w 1158"/>
              <a:gd name="T27" fmla="*/ 537 h 1187"/>
              <a:gd name="T28" fmla="*/ 793 w 1158"/>
              <a:gd name="T29" fmla="*/ 506 h 1187"/>
              <a:gd name="T30" fmla="*/ 622 w 1158"/>
              <a:gd name="T31" fmla="*/ 460 h 1187"/>
              <a:gd name="T32" fmla="*/ 489 w 1158"/>
              <a:gd name="T33" fmla="*/ 399 h 1187"/>
              <a:gd name="T34" fmla="*/ 693 w 1158"/>
              <a:gd name="T35" fmla="*/ 3 h 1187"/>
              <a:gd name="T36" fmla="*/ 910 w 1158"/>
              <a:gd name="T37" fmla="*/ 61 h 1187"/>
              <a:gd name="T38" fmla="*/ 1021 w 1158"/>
              <a:gd name="T39" fmla="*/ 141 h 1187"/>
              <a:gd name="T40" fmla="*/ 1084 w 1158"/>
              <a:gd name="T41" fmla="*/ 260 h 1187"/>
              <a:gd name="T42" fmla="*/ 1114 w 1158"/>
              <a:gd name="T43" fmla="*/ 408 h 1187"/>
              <a:gd name="T44" fmla="*/ 1121 w 1158"/>
              <a:gd name="T45" fmla="*/ 530 h 1187"/>
              <a:gd name="T46" fmla="*/ 1148 w 1158"/>
              <a:gd name="T47" fmla="*/ 559 h 1187"/>
              <a:gd name="T48" fmla="*/ 1150 w 1158"/>
              <a:gd name="T49" fmla="*/ 685 h 1187"/>
              <a:gd name="T50" fmla="*/ 1119 w 1158"/>
              <a:gd name="T51" fmla="*/ 727 h 1187"/>
              <a:gd name="T52" fmla="*/ 1060 w 1158"/>
              <a:gd name="T53" fmla="*/ 847 h 1187"/>
              <a:gd name="T54" fmla="*/ 957 w 1158"/>
              <a:gd name="T55" fmla="*/ 1003 h 1187"/>
              <a:gd name="T56" fmla="*/ 814 w 1158"/>
              <a:gd name="T57" fmla="*/ 1122 h 1187"/>
              <a:gd name="T58" fmla="*/ 640 w 1158"/>
              <a:gd name="T59" fmla="*/ 1183 h 1187"/>
              <a:gd name="T60" fmla="*/ 453 w 1158"/>
              <a:gd name="T61" fmla="*/ 1171 h 1187"/>
              <a:gd name="T62" fmla="*/ 293 w 1158"/>
              <a:gd name="T63" fmla="*/ 1087 h 1187"/>
              <a:gd name="T64" fmla="*/ 164 w 1158"/>
              <a:gd name="T65" fmla="*/ 953 h 1187"/>
              <a:gd name="T66" fmla="*/ 77 w 1158"/>
              <a:gd name="T67" fmla="*/ 789 h 1187"/>
              <a:gd name="T68" fmla="*/ 24 w 1158"/>
              <a:gd name="T69" fmla="*/ 715 h 1187"/>
              <a:gd name="T70" fmla="*/ 0 w 1158"/>
              <a:gd name="T71" fmla="*/ 590 h 1187"/>
              <a:gd name="T72" fmla="*/ 24 w 1158"/>
              <a:gd name="T73" fmla="*/ 543 h 1187"/>
              <a:gd name="T74" fmla="*/ 40 w 1158"/>
              <a:gd name="T75" fmla="*/ 479 h 1187"/>
              <a:gd name="T76" fmla="*/ 53 w 1158"/>
              <a:gd name="T77" fmla="*/ 353 h 1187"/>
              <a:gd name="T78" fmla="*/ 100 w 1158"/>
              <a:gd name="T79" fmla="*/ 233 h 1187"/>
              <a:gd name="T80" fmla="*/ 183 w 1158"/>
              <a:gd name="T81" fmla="*/ 133 h 1187"/>
              <a:gd name="T82" fmla="*/ 309 w 1158"/>
              <a:gd name="T83" fmla="*/ 69 h 1187"/>
              <a:gd name="T84" fmla="*/ 386 w 1158"/>
              <a:gd name="T85" fmla="*/ 61 h 1187"/>
              <a:gd name="T86" fmla="*/ 423 w 1158"/>
              <a:gd name="T87" fmla="*/ 64 h 1187"/>
              <a:gd name="T88" fmla="*/ 445 w 1158"/>
              <a:gd name="T89" fmla="*/ 41 h 1187"/>
              <a:gd name="T90" fmla="*/ 510 w 1158"/>
              <a:gd name="T91" fmla="*/ 12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8" h="1187">
                <a:moveTo>
                  <a:pt x="460" y="374"/>
                </a:moveTo>
                <a:lnTo>
                  <a:pt x="449" y="387"/>
                </a:lnTo>
                <a:lnTo>
                  <a:pt x="429" y="402"/>
                </a:lnTo>
                <a:lnTo>
                  <a:pt x="404" y="418"/>
                </a:lnTo>
                <a:lnTo>
                  <a:pt x="373" y="436"/>
                </a:lnTo>
                <a:lnTo>
                  <a:pt x="338" y="452"/>
                </a:lnTo>
                <a:lnTo>
                  <a:pt x="299" y="469"/>
                </a:lnTo>
                <a:lnTo>
                  <a:pt x="260" y="485"/>
                </a:lnTo>
                <a:lnTo>
                  <a:pt x="220" y="503"/>
                </a:lnTo>
                <a:lnTo>
                  <a:pt x="182" y="519"/>
                </a:lnTo>
                <a:lnTo>
                  <a:pt x="145" y="532"/>
                </a:lnTo>
                <a:lnTo>
                  <a:pt x="112" y="545"/>
                </a:lnTo>
                <a:lnTo>
                  <a:pt x="111" y="580"/>
                </a:lnTo>
                <a:lnTo>
                  <a:pt x="114" y="638"/>
                </a:lnTo>
                <a:lnTo>
                  <a:pt x="124" y="698"/>
                </a:lnTo>
                <a:lnTo>
                  <a:pt x="140" y="756"/>
                </a:lnTo>
                <a:lnTo>
                  <a:pt x="162" y="812"/>
                </a:lnTo>
                <a:lnTo>
                  <a:pt x="191" y="867"/>
                </a:lnTo>
                <a:lnTo>
                  <a:pt x="225" y="918"/>
                </a:lnTo>
                <a:lnTo>
                  <a:pt x="264" y="965"/>
                </a:lnTo>
                <a:lnTo>
                  <a:pt x="305" y="1007"/>
                </a:lnTo>
                <a:lnTo>
                  <a:pt x="354" y="1044"/>
                </a:lnTo>
                <a:lnTo>
                  <a:pt x="404" y="1072"/>
                </a:lnTo>
                <a:lnTo>
                  <a:pt x="458" y="1095"/>
                </a:lnTo>
                <a:lnTo>
                  <a:pt x="516" y="1109"/>
                </a:lnTo>
                <a:lnTo>
                  <a:pt x="576" y="1114"/>
                </a:lnTo>
                <a:lnTo>
                  <a:pt x="637" y="1109"/>
                </a:lnTo>
                <a:lnTo>
                  <a:pt x="695" y="1095"/>
                </a:lnTo>
                <a:lnTo>
                  <a:pt x="749" y="1072"/>
                </a:lnTo>
                <a:lnTo>
                  <a:pt x="802" y="1042"/>
                </a:lnTo>
                <a:lnTo>
                  <a:pt x="849" y="1005"/>
                </a:lnTo>
                <a:lnTo>
                  <a:pt x="894" y="963"/>
                </a:lnTo>
                <a:lnTo>
                  <a:pt x="933" y="915"/>
                </a:lnTo>
                <a:lnTo>
                  <a:pt x="968" y="863"/>
                </a:lnTo>
                <a:lnTo>
                  <a:pt x="997" y="810"/>
                </a:lnTo>
                <a:lnTo>
                  <a:pt x="1020" y="752"/>
                </a:lnTo>
                <a:lnTo>
                  <a:pt x="1037" y="696"/>
                </a:lnTo>
                <a:lnTo>
                  <a:pt x="1047" y="637"/>
                </a:lnTo>
                <a:lnTo>
                  <a:pt x="1052" y="580"/>
                </a:lnTo>
                <a:lnTo>
                  <a:pt x="1050" y="550"/>
                </a:lnTo>
                <a:lnTo>
                  <a:pt x="1008" y="545"/>
                </a:lnTo>
                <a:lnTo>
                  <a:pt x="960" y="537"/>
                </a:lnTo>
                <a:lnTo>
                  <a:pt x="907" y="529"/>
                </a:lnTo>
                <a:lnTo>
                  <a:pt x="851" y="519"/>
                </a:lnTo>
                <a:lnTo>
                  <a:pt x="793" y="506"/>
                </a:lnTo>
                <a:lnTo>
                  <a:pt x="735" y="493"/>
                </a:lnTo>
                <a:lnTo>
                  <a:pt x="677" y="477"/>
                </a:lnTo>
                <a:lnTo>
                  <a:pt x="622" y="460"/>
                </a:lnTo>
                <a:lnTo>
                  <a:pt x="572" y="442"/>
                </a:lnTo>
                <a:lnTo>
                  <a:pt x="527" y="421"/>
                </a:lnTo>
                <a:lnTo>
                  <a:pt x="489" y="399"/>
                </a:lnTo>
                <a:lnTo>
                  <a:pt x="460" y="374"/>
                </a:lnTo>
                <a:close/>
                <a:moveTo>
                  <a:pt x="629" y="0"/>
                </a:moveTo>
                <a:lnTo>
                  <a:pt x="693" y="3"/>
                </a:lnTo>
                <a:lnTo>
                  <a:pt x="762" y="14"/>
                </a:lnTo>
                <a:lnTo>
                  <a:pt x="835" y="33"/>
                </a:lnTo>
                <a:lnTo>
                  <a:pt x="910" y="61"/>
                </a:lnTo>
                <a:lnTo>
                  <a:pt x="952" y="83"/>
                </a:lnTo>
                <a:lnTo>
                  <a:pt x="989" y="111"/>
                </a:lnTo>
                <a:lnTo>
                  <a:pt x="1021" y="141"/>
                </a:lnTo>
                <a:lnTo>
                  <a:pt x="1047" y="177"/>
                </a:lnTo>
                <a:lnTo>
                  <a:pt x="1068" y="217"/>
                </a:lnTo>
                <a:lnTo>
                  <a:pt x="1084" y="260"/>
                </a:lnTo>
                <a:lnTo>
                  <a:pt x="1098" y="307"/>
                </a:lnTo>
                <a:lnTo>
                  <a:pt x="1108" y="357"/>
                </a:lnTo>
                <a:lnTo>
                  <a:pt x="1114" y="408"/>
                </a:lnTo>
                <a:lnTo>
                  <a:pt x="1119" y="464"/>
                </a:lnTo>
                <a:lnTo>
                  <a:pt x="1121" y="521"/>
                </a:lnTo>
                <a:lnTo>
                  <a:pt x="1121" y="530"/>
                </a:lnTo>
                <a:lnTo>
                  <a:pt x="1123" y="538"/>
                </a:lnTo>
                <a:lnTo>
                  <a:pt x="1137" y="547"/>
                </a:lnTo>
                <a:lnTo>
                  <a:pt x="1148" y="559"/>
                </a:lnTo>
                <a:lnTo>
                  <a:pt x="1156" y="574"/>
                </a:lnTo>
                <a:lnTo>
                  <a:pt x="1158" y="592"/>
                </a:lnTo>
                <a:lnTo>
                  <a:pt x="1150" y="685"/>
                </a:lnTo>
                <a:lnTo>
                  <a:pt x="1145" y="703"/>
                </a:lnTo>
                <a:lnTo>
                  <a:pt x="1134" y="717"/>
                </a:lnTo>
                <a:lnTo>
                  <a:pt x="1119" y="727"/>
                </a:lnTo>
                <a:lnTo>
                  <a:pt x="1103" y="731"/>
                </a:lnTo>
                <a:lnTo>
                  <a:pt x="1084" y="791"/>
                </a:lnTo>
                <a:lnTo>
                  <a:pt x="1060" y="847"/>
                </a:lnTo>
                <a:lnTo>
                  <a:pt x="1029" y="904"/>
                </a:lnTo>
                <a:lnTo>
                  <a:pt x="995" y="955"/>
                </a:lnTo>
                <a:lnTo>
                  <a:pt x="957" y="1003"/>
                </a:lnTo>
                <a:lnTo>
                  <a:pt x="912" y="1048"/>
                </a:lnTo>
                <a:lnTo>
                  <a:pt x="865" y="1089"/>
                </a:lnTo>
                <a:lnTo>
                  <a:pt x="814" y="1122"/>
                </a:lnTo>
                <a:lnTo>
                  <a:pt x="759" y="1150"/>
                </a:lnTo>
                <a:lnTo>
                  <a:pt x="701" y="1171"/>
                </a:lnTo>
                <a:lnTo>
                  <a:pt x="640" y="1183"/>
                </a:lnTo>
                <a:lnTo>
                  <a:pt x="576" y="1187"/>
                </a:lnTo>
                <a:lnTo>
                  <a:pt x="513" y="1183"/>
                </a:lnTo>
                <a:lnTo>
                  <a:pt x="453" y="1171"/>
                </a:lnTo>
                <a:lnTo>
                  <a:pt x="397" y="1150"/>
                </a:lnTo>
                <a:lnTo>
                  <a:pt x="342" y="1121"/>
                </a:lnTo>
                <a:lnTo>
                  <a:pt x="293" y="1087"/>
                </a:lnTo>
                <a:lnTo>
                  <a:pt x="246" y="1048"/>
                </a:lnTo>
                <a:lnTo>
                  <a:pt x="202" y="1003"/>
                </a:lnTo>
                <a:lnTo>
                  <a:pt x="164" y="953"/>
                </a:lnTo>
                <a:lnTo>
                  <a:pt x="130" y="902"/>
                </a:lnTo>
                <a:lnTo>
                  <a:pt x="101" y="846"/>
                </a:lnTo>
                <a:lnTo>
                  <a:pt x="77" y="789"/>
                </a:lnTo>
                <a:lnTo>
                  <a:pt x="58" y="730"/>
                </a:lnTo>
                <a:lnTo>
                  <a:pt x="40" y="727"/>
                </a:lnTo>
                <a:lnTo>
                  <a:pt x="24" y="715"/>
                </a:lnTo>
                <a:lnTo>
                  <a:pt x="13" y="701"/>
                </a:lnTo>
                <a:lnTo>
                  <a:pt x="8" y="683"/>
                </a:lnTo>
                <a:lnTo>
                  <a:pt x="0" y="590"/>
                </a:lnTo>
                <a:lnTo>
                  <a:pt x="1" y="571"/>
                </a:lnTo>
                <a:lnTo>
                  <a:pt x="9" y="555"/>
                </a:lnTo>
                <a:lnTo>
                  <a:pt x="24" y="543"/>
                </a:lnTo>
                <a:lnTo>
                  <a:pt x="40" y="535"/>
                </a:lnTo>
                <a:lnTo>
                  <a:pt x="42" y="519"/>
                </a:lnTo>
                <a:lnTo>
                  <a:pt x="40" y="479"/>
                </a:lnTo>
                <a:lnTo>
                  <a:pt x="40" y="437"/>
                </a:lnTo>
                <a:lnTo>
                  <a:pt x="45" y="395"/>
                </a:lnTo>
                <a:lnTo>
                  <a:pt x="53" y="353"/>
                </a:lnTo>
                <a:lnTo>
                  <a:pt x="64" y="312"/>
                </a:lnTo>
                <a:lnTo>
                  <a:pt x="80" y="271"/>
                </a:lnTo>
                <a:lnTo>
                  <a:pt x="100" y="233"/>
                </a:lnTo>
                <a:lnTo>
                  <a:pt x="122" y="196"/>
                </a:lnTo>
                <a:lnTo>
                  <a:pt x="151" y="164"/>
                </a:lnTo>
                <a:lnTo>
                  <a:pt x="183" y="133"/>
                </a:lnTo>
                <a:lnTo>
                  <a:pt x="220" y="107"/>
                </a:lnTo>
                <a:lnTo>
                  <a:pt x="262" y="85"/>
                </a:lnTo>
                <a:lnTo>
                  <a:pt x="309" y="69"/>
                </a:lnTo>
                <a:lnTo>
                  <a:pt x="360" y="59"/>
                </a:lnTo>
                <a:lnTo>
                  <a:pt x="371" y="58"/>
                </a:lnTo>
                <a:lnTo>
                  <a:pt x="386" y="61"/>
                </a:lnTo>
                <a:lnTo>
                  <a:pt x="402" y="62"/>
                </a:lnTo>
                <a:lnTo>
                  <a:pt x="415" y="64"/>
                </a:lnTo>
                <a:lnTo>
                  <a:pt x="423" y="64"/>
                </a:lnTo>
                <a:lnTo>
                  <a:pt x="429" y="59"/>
                </a:lnTo>
                <a:lnTo>
                  <a:pt x="437" y="51"/>
                </a:lnTo>
                <a:lnTo>
                  <a:pt x="445" y="41"/>
                </a:lnTo>
                <a:lnTo>
                  <a:pt x="452" y="33"/>
                </a:lnTo>
                <a:lnTo>
                  <a:pt x="458" y="30"/>
                </a:lnTo>
                <a:lnTo>
                  <a:pt x="510" y="12"/>
                </a:lnTo>
                <a:lnTo>
                  <a:pt x="566" y="3"/>
                </a:lnTo>
                <a:lnTo>
                  <a:pt x="6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5346976" y="3666217"/>
            <a:ext cx="409394" cy="395052"/>
          </a:xfrm>
          <a:custGeom>
            <a:avLst/>
            <a:gdLst>
              <a:gd name="T0" fmla="*/ 344 w 627"/>
              <a:gd name="T1" fmla="*/ 0 h 605"/>
              <a:gd name="T2" fmla="*/ 354 w 627"/>
              <a:gd name="T3" fmla="*/ 0 h 605"/>
              <a:gd name="T4" fmla="*/ 391 w 627"/>
              <a:gd name="T5" fmla="*/ 9 h 605"/>
              <a:gd name="T6" fmla="*/ 426 w 627"/>
              <a:gd name="T7" fmla="*/ 27 h 605"/>
              <a:gd name="T8" fmla="*/ 458 w 627"/>
              <a:gd name="T9" fmla="*/ 50 h 605"/>
              <a:gd name="T10" fmla="*/ 487 w 627"/>
              <a:gd name="T11" fmla="*/ 80 h 605"/>
              <a:gd name="T12" fmla="*/ 511 w 627"/>
              <a:gd name="T13" fmla="*/ 114 h 605"/>
              <a:gd name="T14" fmla="*/ 534 w 627"/>
              <a:gd name="T15" fmla="*/ 153 h 605"/>
              <a:gd name="T16" fmla="*/ 555 w 627"/>
              <a:gd name="T17" fmla="*/ 194 h 605"/>
              <a:gd name="T18" fmla="*/ 572 w 627"/>
              <a:gd name="T19" fmla="*/ 239 h 605"/>
              <a:gd name="T20" fmla="*/ 587 w 627"/>
              <a:gd name="T21" fmla="*/ 286 h 605"/>
              <a:gd name="T22" fmla="*/ 600 w 627"/>
              <a:gd name="T23" fmla="*/ 333 h 605"/>
              <a:gd name="T24" fmla="*/ 611 w 627"/>
              <a:gd name="T25" fmla="*/ 379 h 605"/>
              <a:gd name="T26" fmla="*/ 621 w 627"/>
              <a:gd name="T27" fmla="*/ 426 h 605"/>
              <a:gd name="T28" fmla="*/ 627 w 627"/>
              <a:gd name="T29" fmla="*/ 469 h 605"/>
              <a:gd name="T30" fmla="*/ 626 w 627"/>
              <a:gd name="T31" fmla="*/ 469 h 605"/>
              <a:gd name="T32" fmla="*/ 622 w 627"/>
              <a:gd name="T33" fmla="*/ 468 h 605"/>
              <a:gd name="T34" fmla="*/ 605 w 627"/>
              <a:gd name="T35" fmla="*/ 466 h 605"/>
              <a:gd name="T36" fmla="*/ 589 w 627"/>
              <a:gd name="T37" fmla="*/ 465 h 605"/>
              <a:gd name="T38" fmla="*/ 577 w 627"/>
              <a:gd name="T39" fmla="*/ 465 h 605"/>
              <a:gd name="T40" fmla="*/ 524 w 627"/>
              <a:gd name="T41" fmla="*/ 476 h 605"/>
              <a:gd name="T42" fmla="*/ 476 w 627"/>
              <a:gd name="T43" fmla="*/ 492 h 605"/>
              <a:gd name="T44" fmla="*/ 432 w 627"/>
              <a:gd name="T45" fmla="*/ 514 h 605"/>
              <a:gd name="T46" fmla="*/ 394 w 627"/>
              <a:gd name="T47" fmla="*/ 540 h 605"/>
              <a:gd name="T48" fmla="*/ 360 w 627"/>
              <a:gd name="T49" fmla="*/ 571 h 605"/>
              <a:gd name="T50" fmla="*/ 330 w 627"/>
              <a:gd name="T51" fmla="*/ 605 h 605"/>
              <a:gd name="T52" fmla="*/ 328 w 627"/>
              <a:gd name="T53" fmla="*/ 561 h 605"/>
              <a:gd name="T54" fmla="*/ 325 w 627"/>
              <a:gd name="T55" fmla="*/ 518 h 605"/>
              <a:gd name="T56" fmla="*/ 320 w 627"/>
              <a:gd name="T57" fmla="*/ 476 h 605"/>
              <a:gd name="T58" fmla="*/ 312 w 627"/>
              <a:gd name="T59" fmla="*/ 434 h 605"/>
              <a:gd name="T60" fmla="*/ 301 w 627"/>
              <a:gd name="T61" fmla="*/ 392 h 605"/>
              <a:gd name="T62" fmla="*/ 285 w 627"/>
              <a:gd name="T63" fmla="*/ 355 h 605"/>
              <a:gd name="T64" fmla="*/ 267 w 627"/>
              <a:gd name="T65" fmla="*/ 318 h 605"/>
              <a:gd name="T66" fmla="*/ 243 w 627"/>
              <a:gd name="T67" fmla="*/ 286 h 605"/>
              <a:gd name="T68" fmla="*/ 214 w 627"/>
              <a:gd name="T69" fmla="*/ 257 h 605"/>
              <a:gd name="T70" fmla="*/ 180 w 627"/>
              <a:gd name="T71" fmla="*/ 231 h 605"/>
              <a:gd name="T72" fmla="*/ 140 w 627"/>
              <a:gd name="T73" fmla="*/ 210 h 605"/>
              <a:gd name="T74" fmla="*/ 93 w 627"/>
              <a:gd name="T75" fmla="*/ 193 h 605"/>
              <a:gd name="T76" fmla="*/ 46 w 627"/>
              <a:gd name="T77" fmla="*/ 180 h 605"/>
              <a:gd name="T78" fmla="*/ 0 w 627"/>
              <a:gd name="T79" fmla="*/ 170 h 605"/>
              <a:gd name="T80" fmla="*/ 71 w 627"/>
              <a:gd name="T81" fmla="*/ 112 h 605"/>
              <a:gd name="T82" fmla="*/ 71 w 627"/>
              <a:gd name="T83" fmla="*/ 112 h 605"/>
              <a:gd name="T84" fmla="*/ 71 w 627"/>
              <a:gd name="T85" fmla="*/ 112 h 605"/>
              <a:gd name="T86" fmla="*/ 183 w 627"/>
              <a:gd name="T87" fmla="*/ 201 h 605"/>
              <a:gd name="T88" fmla="*/ 328 w 627"/>
              <a:gd name="T89" fmla="*/ 3 h 605"/>
              <a:gd name="T90" fmla="*/ 336 w 627"/>
              <a:gd name="T91" fmla="*/ 0 h 605"/>
              <a:gd name="T92" fmla="*/ 344 w 627"/>
              <a:gd name="T93" fmla="*/ 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27" h="605">
                <a:moveTo>
                  <a:pt x="344" y="0"/>
                </a:moveTo>
                <a:lnTo>
                  <a:pt x="354" y="0"/>
                </a:lnTo>
                <a:lnTo>
                  <a:pt x="391" y="9"/>
                </a:lnTo>
                <a:lnTo>
                  <a:pt x="426" y="27"/>
                </a:lnTo>
                <a:lnTo>
                  <a:pt x="458" y="50"/>
                </a:lnTo>
                <a:lnTo>
                  <a:pt x="487" y="80"/>
                </a:lnTo>
                <a:lnTo>
                  <a:pt x="511" y="114"/>
                </a:lnTo>
                <a:lnTo>
                  <a:pt x="534" y="153"/>
                </a:lnTo>
                <a:lnTo>
                  <a:pt x="555" y="194"/>
                </a:lnTo>
                <a:lnTo>
                  <a:pt x="572" y="239"/>
                </a:lnTo>
                <a:lnTo>
                  <a:pt x="587" y="286"/>
                </a:lnTo>
                <a:lnTo>
                  <a:pt x="600" y="333"/>
                </a:lnTo>
                <a:lnTo>
                  <a:pt x="611" y="379"/>
                </a:lnTo>
                <a:lnTo>
                  <a:pt x="621" y="426"/>
                </a:lnTo>
                <a:lnTo>
                  <a:pt x="627" y="469"/>
                </a:lnTo>
                <a:lnTo>
                  <a:pt x="626" y="469"/>
                </a:lnTo>
                <a:lnTo>
                  <a:pt x="622" y="468"/>
                </a:lnTo>
                <a:lnTo>
                  <a:pt x="605" y="466"/>
                </a:lnTo>
                <a:lnTo>
                  <a:pt x="589" y="465"/>
                </a:lnTo>
                <a:lnTo>
                  <a:pt x="577" y="465"/>
                </a:lnTo>
                <a:lnTo>
                  <a:pt x="524" y="476"/>
                </a:lnTo>
                <a:lnTo>
                  <a:pt x="476" y="492"/>
                </a:lnTo>
                <a:lnTo>
                  <a:pt x="432" y="514"/>
                </a:lnTo>
                <a:lnTo>
                  <a:pt x="394" y="540"/>
                </a:lnTo>
                <a:lnTo>
                  <a:pt x="360" y="571"/>
                </a:lnTo>
                <a:lnTo>
                  <a:pt x="330" y="605"/>
                </a:lnTo>
                <a:lnTo>
                  <a:pt x="328" y="561"/>
                </a:lnTo>
                <a:lnTo>
                  <a:pt x="325" y="518"/>
                </a:lnTo>
                <a:lnTo>
                  <a:pt x="320" y="476"/>
                </a:lnTo>
                <a:lnTo>
                  <a:pt x="312" y="434"/>
                </a:lnTo>
                <a:lnTo>
                  <a:pt x="301" y="392"/>
                </a:lnTo>
                <a:lnTo>
                  <a:pt x="285" y="355"/>
                </a:lnTo>
                <a:lnTo>
                  <a:pt x="267" y="318"/>
                </a:lnTo>
                <a:lnTo>
                  <a:pt x="243" y="286"/>
                </a:lnTo>
                <a:lnTo>
                  <a:pt x="214" y="257"/>
                </a:lnTo>
                <a:lnTo>
                  <a:pt x="180" y="231"/>
                </a:lnTo>
                <a:lnTo>
                  <a:pt x="140" y="210"/>
                </a:lnTo>
                <a:lnTo>
                  <a:pt x="93" y="193"/>
                </a:lnTo>
                <a:lnTo>
                  <a:pt x="46" y="180"/>
                </a:lnTo>
                <a:lnTo>
                  <a:pt x="0" y="170"/>
                </a:lnTo>
                <a:lnTo>
                  <a:pt x="71" y="112"/>
                </a:lnTo>
                <a:lnTo>
                  <a:pt x="71" y="112"/>
                </a:lnTo>
                <a:lnTo>
                  <a:pt x="71" y="112"/>
                </a:lnTo>
                <a:lnTo>
                  <a:pt x="183" y="201"/>
                </a:lnTo>
                <a:lnTo>
                  <a:pt x="328" y="3"/>
                </a:lnTo>
                <a:lnTo>
                  <a:pt x="336" y="0"/>
                </a:lnTo>
                <a:lnTo>
                  <a:pt x="34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925864" y="3666217"/>
            <a:ext cx="664939" cy="368976"/>
          </a:xfrm>
          <a:custGeom>
            <a:avLst/>
            <a:gdLst>
              <a:gd name="T0" fmla="*/ 828 w 1019"/>
              <a:gd name="T1" fmla="*/ 0 h 566"/>
              <a:gd name="T2" fmla="*/ 897 w 1019"/>
              <a:gd name="T3" fmla="*/ 24 h 566"/>
              <a:gd name="T4" fmla="*/ 954 w 1019"/>
              <a:gd name="T5" fmla="*/ 71 h 566"/>
              <a:gd name="T6" fmla="*/ 1000 w 1019"/>
              <a:gd name="T7" fmla="*/ 136 h 566"/>
              <a:gd name="T8" fmla="*/ 960 w 1019"/>
              <a:gd name="T9" fmla="*/ 164 h 566"/>
              <a:gd name="T10" fmla="*/ 846 w 1019"/>
              <a:gd name="T11" fmla="*/ 161 h 566"/>
              <a:gd name="T12" fmla="*/ 741 w 1019"/>
              <a:gd name="T13" fmla="*/ 185 h 566"/>
              <a:gd name="T14" fmla="*/ 715 w 1019"/>
              <a:gd name="T15" fmla="*/ 207 h 566"/>
              <a:gd name="T16" fmla="*/ 712 w 1019"/>
              <a:gd name="T17" fmla="*/ 210 h 566"/>
              <a:gd name="T18" fmla="*/ 706 w 1019"/>
              <a:gd name="T19" fmla="*/ 209 h 566"/>
              <a:gd name="T20" fmla="*/ 677 w 1019"/>
              <a:gd name="T21" fmla="*/ 206 h 566"/>
              <a:gd name="T22" fmla="*/ 619 w 1019"/>
              <a:gd name="T23" fmla="*/ 217 h 566"/>
              <a:gd name="T24" fmla="*/ 539 w 1019"/>
              <a:gd name="T25" fmla="*/ 252 h 566"/>
              <a:gd name="T26" fmla="*/ 474 w 1019"/>
              <a:gd name="T27" fmla="*/ 305 h 566"/>
              <a:gd name="T28" fmla="*/ 428 w 1019"/>
              <a:gd name="T29" fmla="*/ 371 h 566"/>
              <a:gd name="T30" fmla="*/ 399 w 1019"/>
              <a:gd name="T31" fmla="*/ 447 h 566"/>
              <a:gd name="T32" fmla="*/ 384 w 1019"/>
              <a:gd name="T33" fmla="*/ 526 h 566"/>
              <a:gd name="T34" fmla="*/ 357 w 1019"/>
              <a:gd name="T35" fmla="*/ 537 h 566"/>
              <a:gd name="T36" fmla="*/ 294 w 1019"/>
              <a:gd name="T37" fmla="*/ 489 h 566"/>
              <a:gd name="T38" fmla="*/ 189 w 1019"/>
              <a:gd name="T39" fmla="*/ 445 h 566"/>
              <a:gd name="T40" fmla="*/ 61 w 1019"/>
              <a:gd name="T41" fmla="*/ 415 h 566"/>
              <a:gd name="T42" fmla="*/ 9 w 1019"/>
              <a:gd name="T43" fmla="*/ 363 h 566"/>
              <a:gd name="T44" fmla="*/ 33 w 1019"/>
              <a:gd name="T45" fmla="*/ 273 h 566"/>
              <a:gd name="T46" fmla="*/ 66 w 1019"/>
              <a:gd name="T47" fmla="*/ 186 h 566"/>
              <a:gd name="T48" fmla="*/ 109 w 1019"/>
              <a:gd name="T49" fmla="*/ 109 h 566"/>
              <a:gd name="T50" fmla="*/ 162 w 1019"/>
              <a:gd name="T51" fmla="*/ 48 h 566"/>
              <a:gd name="T52" fmla="*/ 226 w 1019"/>
              <a:gd name="T53" fmla="*/ 9 h 566"/>
              <a:gd name="T54" fmla="*/ 273 w 1019"/>
              <a:gd name="T55" fmla="*/ 0 h 566"/>
              <a:gd name="T56" fmla="*/ 288 w 1019"/>
              <a:gd name="T57" fmla="*/ 3 h 566"/>
              <a:gd name="T58" fmla="*/ 545 w 1019"/>
              <a:gd name="T59" fmla="*/ 112 h 566"/>
              <a:gd name="T60" fmla="*/ 545 w 1019"/>
              <a:gd name="T61" fmla="*/ 112 h 566"/>
              <a:gd name="T62" fmla="*/ 658 w 1019"/>
              <a:gd name="T63" fmla="*/ 201 h 566"/>
              <a:gd name="T64" fmla="*/ 810 w 1019"/>
              <a:gd name="T65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19" h="566">
                <a:moveTo>
                  <a:pt x="818" y="0"/>
                </a:moveTo>
                <a:lnTo>
                  <a:pt x="828" y="0"/>
                </a:lnTo>
                <a:lnTo>
                  <a:pt x="863" y="8"/>
                </a:lnTo>
                <a:lnTo>
                  <a:pt x="897" y="24"/>
                </a:lnTo>
                <a:lnTo>
                  <a:pt x="926" y="45"/>
                </a:lnTo>
                <a:lnTo>
                  <a:pt x="954" y="71"/>
                </a:lnTo>
                <a:lnTo>
                  <a:pt x="978" y="103"/>
                </a:lnTo>
                <a:lnTo>
                  <a:pt x="1000" y="136"/>
                </a:lnTo>
                <a:lnTo>
                  <a:pt x="1019" y="175"/>
                </a:lnTo>
                <a:lnTo>
                  <a:pt x="960" y="164"/>
                </a:lnTo>
                <a:lnTo>
                  <a:pt x="902" y="159"/>
                </a:lnTo>
                <a:lnTo>
                  <a:pt x="846" y="161"/>
                </a:lnTo>
                <a:lnTo>
                  <a:pt x="791" y="169"/>
                </a:lnTo>
                <a:lnTo>
                  <a:pt x="741" y="185"/>
                </a:lnTo>
                <a:lnTo>
                  <a:pt x="728" y="193"/>
                </a:lnTo>
                <a:lnTo>
                  <a:pt x="715" y="207"/>
                </a:lnTo>
                <a:lnTo>
                  <a:pt x="714" y="209"/>
                </a:lnTo>
                <a:lnTo>
                  <a:pt x="712" y="210"/>
                </a:lnTo>
                <a:lnTo>
                  <a:pt x="709" y="209"/>
                </a:lnTo>
                <a:lnTo>
                  <a:pt x="706" y="209"/>
                </a:lnTo>
                <a:lnTo>
                  <a:pt x="691" y="206"/>
                </a:lnTo>
                <a:lnTo>
                  <a:pt x="677" y="206"/>
                </a:lnTo>
                <a:lnTo>
                  <a:pt x="667" y="206"/>
                </a:lnTo>
                <a:lnTo>
                  <a:pt x="619" y="217"/>
                </a:lnTo>
                <a:lnTo>
                  <a:pt x="576" y="231"/>
                </a:lnTo>
                <a:lnTo>
                  <a:pt x="539" y="252"/>
                </a:lnTo>
                <a:lnTo>
                  <a:pt x="503" y="276"/>
                </a:lnTo>
                <a:lnTo>
                  <a:pt x="474" y="305"/>
                </a:lnTo>
                <a:lnTo>
                  <a:pt x="448" y="338"/>
                </a:lnTo>
                <a:lnTo>
                  <a:pt x="428" y="371"/>
                </a:lnTo>
                <a:lnTo>
                  <a:pt x="411" y="408"/>
                </a:lnTo>
                <a:lnTo>
                  <a:pt x="399" y="447"/>
                </a:lnTo>
                <a:lnTo>
                  <a:pt x="389" y="485"/>
                </a:lnTo>
                <a:lnTo>
                  <a:pt x="384" y="526"/>
                </a:lnTo>
                <a:lnTo>
                  <a:pt x="383" y="566"/>
                </a:lnTo>
                <a:lnTo>
                  <a:pt x="357" y="537"/>
                </a:lnTo>
                <a:lnTo>
                  <a:pt x="328" y="511"/>
                </a:lnTo>
                <a:lnTo>
                  <a:pt x="294" y="489"/>
                </a:lnTo>
                <a:lnTo>
                  <a:pt x="255" y="469"/>
                </a:lnTo>
                <a:lnTo>
                  <a:pt x="189" y="445"/>
                </a:lnTo>
                <a:lnTo>
                  <a:pt x="125" y="428"/>
                </a:lnTo>
                <a:lnTo>
                  <a:pt x="61" y="415"/>
                </a:lnTo>
                <a:lnTo>
                  <a:pt x="0" y="408"/>
                </a:lnTo>
                <a:lnTo>
                  <a:pt x="9" y="363"/>
                </a:lnTo>
                <a:lnTo>
                  <a:pt x="21" y="318"/>
                </a:lnTo>
                <a:lnTo>
                  <a:pt x="33" y="273"/>
                </a:lnTo>
                <a:lnTo>
                  <a:pt x="48" y="228"/>
                </a:lnTo>
                <a:lnTo>
                  <a:pt x="66" y="186"/>
                </a:lnTo>
                <a:lnTo>
                  <a:pt x="87" y="146"/>
                </a:lnTo>
                <a:lnTo>
                  <a:pt x="109" y="109"/>
                </a:lnTo>
                <a:lnTo>
                  <a:pt x="133" y="77"/>
                </a:lnTo>
                <a:lnTo>
                  <a:pt x="162" y="48"/>
                </a:lnTo>
                <a:lnTo>
                  <a:pt x="193" y="27"/>
                </a:lnTo>
                <a:lnTo>
                  <a:pt x="226" y="9"/>
                </a:lnTo>
                <a:lnTo>
                  <a:pt x="263" y="1"/>
                </a:lnTo>
                <a:lnTo>
                  <a:pt x="273" y="0"/>
                </a:lnTo>
                <a:lnTo>
                  <a:pt x="281" y="1"/>
                </a:lnTo>
                <a:lnTo>
                  <a:pt x="288" y="3"/>
                </a:lnTo>
                <a:lnTo>
                  <a:pt x="434" y="202"/>
                </a:lnTo>
                <a:lnTo>
                  <a:pt x="545" y="112"/>
                </a:lnTo>
                <a:lnTo>
                  <a:pt x="545" y="112"/>
                </a:lnTo>
                <a:lnTo>
                  <a:pt x="545" y="112"/>
                </a:lnTo>
                <a:lnTo>
                  <a:pt x="547" y="112"/>
                </a:lnTo>
                <a:lnTo>
                  <a:pt x="658" y="201"/>
                </a:lnTo>
                <a:lnTo>
                  <a:pt x="804" y="3"/>
                </a:lnTo>
                <a:lnTo>
                  <a:pt x="810" y="0"/>
                </a:lnTo>
                <a:lnTo>
                  <a:pt x="81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319596" y="4668840"/>
            <a:ext cx="1093889" cy="632344"/>
          </a:xfrm>
          <a:custGeom>
            <a:avLst/>
            <a:gdLst>
              <a:gd name="T0" fmla="*/ 1231 w 1680"/>
              <a:gd name="T1" fmla="*/ 0 h 970"/>
              <a:gd name="T2" fmla="*/ 1250 w 1680"/>
              <a:gd name="T3" fmla="*/ 0 h 970"/>
              <a:gd name="T4" fmla="*/ 1298 w 1680"/>
              <a:gd name="T5" fmla="*/ 12 h 970"/>
              <a:gd name="T6" fmla="*/ 1343 w 1680"/>
              <a:gd name="T7" fmla="*/ 33 h 970"/>
              <a:gd name="T8" fmla="*/ 1385 w 1680"/>
              <a:gd name="T9" fmla="*/ 58 h 970"/>
              <a:gd name="T10" fmla="*/ 1422 w 1680"/>
              <a:gd name="T11" fmla="*/ 92 h 970"/>
              <a:gd name="T12" fmla="*/ 1456 w 1680"/>
              <a:gd name="T13" fmla="*/ 132 h 970"/>
              <a:gd name="T14" fmla="*/ 1488 w 1680"/>
              <a:gd name="T15" fmla="*/ 176 h 970"/>
              <a:gd name="T16" fmla="*/ 1516 w 1680"/>
              <a:gd name="T17" fmla="*/ 224 h 970"/>
              <a:gd name="T18" fmla="*/ 1541 w 1680"/>
              <a:gd name="T19" fmla="*/ 277 h 970"/>
              <a:gd name="T20" fmla="*/ 1564 w 1680"/>
              <a:gd name="T21" fmla="*/ 332 h 970"/>
              <a:gd name="T22" fmla="*/ 1583 w 1680"/>
              <a:gd name="T23" fmla="*/ 388 h 970"/>
              <a:gd name="T24" fmla="*/ 1601 w 1680"/>
              <a:gd name="T25" fmla="*/ 448 h 970"/>
              <a:gd name="T26" fmla="*/ 1615 w 1680"/>
              <a:gd name="T27" fmla="*/ 506 h 970"/>
              <a:gd name="T28" fmla="*/ 1630 w 1680"/>
              <a:gd name="T29" fmla="*/ 563 h 970"/>
              <a:gd name="T30" fmla="*/ 1641 w 1680"/>
              <a:gd name="T31" fmla="*/ 621 h 970"/>
              <a:gd name="T32" fmla="*/ 1649 w 1680"/>
              <a:gd name="T33" fmla="*/ 678 h 970"/>
              <a:gd name="T34" fmla="*/ 1657 w 1680"/>
              <a:gd name="T35" fmla="*/ 731 h 970"/>
              <a:gd name="T36" fmla="*/ 1664 w 1680"/>
              <a:gd name="T37" fmla="*/ 779 h 970"/>
              <a:gd name="T38" fmla="*/ 1668 w 1680"/>
              <a:gd name="T39" fmla="*/ 826 h 970"/>
              <a:gd name="T40" fmla="*/ 1673 w 1680"/>
              <a:gd name="T41" fmla="*/ 866 h 970"/>
              <a:gd name="T42" fmla="*/ 1675 w 1680"/>
              <a:gd name="T43" fmla="*/ 900 h 970"/>
              <a:gd name="T44" fmla="*/ 1676 w 1680"/>
              <a:gd name="T45" fmla="*/ 929 h 970"/>
              <a:gd name="T46" fmla="*/ 1678 w 1680"/>
              <a:gd name="T47" fmla="*/ 949 h 970"/>
              <a:gd name="T48" fmla="*/ 1680 w 1680"/>
              <a:gd name="T49" fmla="*/ 964 h 970"/>
              <a:gd name="T50" fmla="*/ 1680 w 1680"/>
              <a:gd name="T51" fmla="*/ 969 h 970"/>
              <a:gd name="T52" fmla="*/ 840 w 1680"/>
              <a:gd name="T53" fmla="*/ 969 h 970"/>
              <a:gd name="T54" fmla="*/ 840 w 1680"/>
              <a:gd name="T55" fmla="*/ 970 h 970"/>
              <a:gd name="T56" fmla="*/ 0 w 1680"/>
              <a:gd name="T57" fmla="*/ 969 h 970"/>
              <a:gd name="T58" fmla="*/ 0 w 1680"/>
              <a:gd name="T59" fmla="*/ 964 h 970"/>
              <a:gd name="T60" fmla="*/ 0 w 1680"/>
              <a:gd name="T61" fmla="*/ 951 h 970"/>
              <a:gd name="T62" fmla="*/ 2 w 1680"/>
              <a:gd name="T63" fmla="*/ 930 h 970"/>
              <a:gd name="T64" fmla="*/ 4 w 1680"/>
              <a:gd name="T65" fmla="*/ 901 h 970"/>
              <a:gd name="T66" fmla="*/ 7 w 1680"/>
              <a:gd name="T67" fmla="*/ 867 h 970"/>
              <a:gd name="T68" fmla="*/ 10 w 1680"/>
              <a:gd name="T69" fmla="*/ 826 h 970"/>
              <a:gd name="T70" fmla="*/ 15 w 1680"/>
              <a:gd name="T71" fmla="*/ 781 h 970"/>
              <a:gd name="T72" fmla="*/ 21 w 1680"/>
              <a:gd name="T73" fmla="*/ 731 h 970"/>
              <a:gd name="T74" fmla="*/ 29 w 1680"/>
              <a:gd name="T75" fmla="*/ 678 h 970"/>
              <a:gd name="T76" fmla="*/ 39 w 1680"/>
              <a:gd name="T77" fmla="*/ 623 h 970"/>
              <a:gd name="T78" fmla="*/ 50 w 1680"/>
              <a:gd name="T79" fmla="*/ 565 h 970"/>
              <a:gd name="T80" fmla="*/ 63 w 1680"/>
              <a:gd name="T81" fmla="*/ 507 h 970"/>
              <a:gd name="T82" fmla="*/ 79 w 1680"/>
              <a:gd name="T83" fmla="*/ 448 h 970"/>
              <a:gd name="T84" fmla="*/ 95 w 1680"/>
              <a:gd name="T85" fmla="*/ 390 h 970"/>
              <a:gd name="T86" fmla="*/ 116 w 1680"/>
              <a:gd name="T87" fmla="*/ 333 h 970"/>
              <a:gd name="T88" fmla="*/ 139 w 1680"/>
              <a:gd name="T89" fmla="*/ 279 h 970"/>
              <a:gd name="T90" fmla="*/ 163 w 1680"/>
              <a:gd name="T91" fmla="*/ 226 h 970"/>
              <a:gd name="T92" fmla="*/ 192 w 1680"/>
              <a:gd name="T93" fmla="*/ 177 h 970"/>
              <a:gd name="T94" fmla="*/ 222 w 1680"/>
              <a:gd name="T95" fmla="*/ 132 h 970"/>
              <a:gd name="T96" fmla="*/ 256 w 1680"/>
              <a:gd name="T97" fmla="*/ 94 h 970"/>
              <a:gd name="T98" fmla="*/ 295 w 1680"/>
              <a:gd name="T99" fmla="*/ 60 h 970"/>
              <a:gd name="T100" fmla="*/ 335 w 1680"/>
              <a:gd name="T101" fmla="*/ 33 h 970"/>
              <a:gd name="T102" fmla="*/ 380 w 1680"/>
              <a:gd name="T103" fmla="*/ 13 h 970"/>
              <a:gd name="T104" fmla="*/ 428 w 1680"/>
              <a:gd name="T105" fmla="*/ 2 h 970"/>
              <a:gd name="T106" fmla="*/ 448 w 1680"/>
              <a:gd name="T107" fmla="*/ 2 h 970"/>
              <a:gd name="T108" fmla="*/ 464 w 1680"/>
              <a:gd name="T109" fmla="*/ 7 h 970"/>
              <a:gd name="T110" fmla="*/ 678 w 1680"/>
              <a:gd name="T111" fmla="*/ 295 h 970"/>
              <a:gd name="T112" fmla="*/ 840 w 1680"/>
              <a:gd name="T113" fmla="*/ 166 h 970"/>
              <a:gd name="T114" fmla="*/ 840 w 1680"/>
              <a:gd name="T115" fmla="*/ 165 h 970"/>
              <a:gd name="T116" fmla="*/ 840 w 1680"/>
              <a:gd name="T117" fmla="*/ 165 h 970"/>
              <a:gd name="T118" fmla="*/ 1002 w 1680"/>
              <a:gd name="T119" fmla="*/ 293 h 970"/>
              <a:gd name="T120" fmla="*/ 1215 w 1680"/>
              <a:gd name="T121" fmla="*/ 5 h 970"/>
              <a:gd name="T122" fmla="*/ 1231 w 1680"/>
              <a:gd name="T123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0" h="970">
                <a:moveTo>
                  <a:pt x="1231" y="0"/>
                </a:moveTo>
                <a:lnTo>
                  <a:pt x="1250" y="0"/>
                </a:lnTo>
                <a:lnTo>
                  <a:pt x="1298" y="12"/>
                </a:lnTo>
                <a:lnTo>
                  <a:pt x="1343" y="33"/>
                </a:lnTo>
                <a:lnTo>
                  <a:pt x="1385" y="58"/>
                </a:lnTo>
                <a:lnTo>
                  <a:pt x="1422" y="92"/>
                </a:lnTo>
                <a:lnTo>
                  <a:pt x="1456" y="132"/>
                </a:lnTo>
                <a:lnTo>
                  <a:pt x="1488" y="176"/>
                </a:lnTo>
                <a:lnTo>
                  <a:pt x="1516" y="224"/>
                </a:lnTo>
                <a:lnTo>
                  <a:pt x="1541" y="277"/>
                </a:lnTo>
                <a:lnTo>
                  <a:pt x="1564" y="332"/>
                </a:lnTo>
                <a:lnTo>
                  <a:pt x="1583" y="388"/>
                </a:lnTo>
                <a:lnTo>
                  <a:pt x="1601" y="448"/>
                </a:lnTo>
                <a:lnTo>
                  <a:pt x="1615" y="506"/>
                </a:lnTo>
                <a:lnTo>
                  <a:pt x="1630" y="563"/>
                </a:lnTo>
                <a:lnTo>
                  <a:pt x="1641" y="621"/>
                </a:lnTo>
                <a:lnTo>
                  <a:pt x="1649" y="678"/>
                </a:lnTo>
                <a:lnTo>
                  <a:pt x="1657" y="731"/>
                </a:lnTo>
                <a:lnTo>
                  <a:pt x="1664" y="779"/>
                </a:lnTo>
                <a:lnTo>
                  <a:pt x="1668" y="826"/>
                </a:lnTo>
                <a:lnTo>
                  <a:pt x="1673" y="866"/>
                </a:lnTo>
                <a:lnTo>
                  <a:pt x="1675" y="900"/>
                </a:lnTo>
                <a:lnTo>
                  <a:pt x="1676" y="929"/>
                </a:lnTo>
                <a:lnTo>
                  <a:pt x="1678" y="949"/>
                </a:lnTo>
                <a:lnTo>
                  <a:pt x="1680" y="964"/>
                </a:lnTo>
                <a:lnTo>
                  <a:pt x="1680" y="969"/>
                </a:lnTo>
                <a:lnTo>
                  <a:pt x="840" y="969"/>
                </a:lnTo>
                <a:lnTo>
                  <a:pt x="840" y="970"/>
                </a:lnTo>
                <a:lnTo>
                  <a:pt x="0" y="969"/>
                </a:lnTo>
                <a:lnTo>
                  <a:pt x="0" y="964"/>
                </a:lnTo>
                <a:lnTo>
                  <a:pt x="0" y="951"/>
                </a:lnTo>
                <a:lnTo>
                  <a:pt x="2" y="930"/>
                </a:lnTo>
                <a:lnTo>
                  <a:pt x="4" y="901"/>
                </a:lnTo>
                <a:lnTo>
                  <a:pt x="7" y="867"/>
                </a:lnTo>
                <a:lnTo>
                  <a:pt x="10" y="826"/>
                </a:lnTo>
                <a:lnTo>
                  <a:pt x="15" y="781"/>
                </a:lnTo>
                <a:lnTo>
                  <a:pt x="21" y="731"/>
                </a:lnTo>
                <a:lnTo>
                  <a:pt x="29" y="678"/>
                </a:lnTo>
                <a:lnTo>
                  <a:pt x="39" y="623"/>
                </a:lnTo>
                <a:lnTo>
                  <a:pt x="50" y="565"/>
                </a:lnTo>
                <a:lnTo>
                  <a:pt x="63" y="507"/>
                </a:lnTo>
                <a:lnTo>
                  <a:pt x="79" y="448"/>
                </a:lnTo>
                <a:lnTo>
                  <a:pt x="95" y="390"/>
                </a:lnTo>
                <a:lnTo>
                  <a:pt x="116" y="333"/>
                </a:lnTo>
                <a:lnTo>
                  <a:pt x="139" y="279"/>
                </a:lnTo>
                <a:lnTo>
                  <a:pt x="163" y="226"/>
                </a:lnTo>
                <a:lnTo>
                  <a:pt x="192" y="177"/>
                </a:lnTo>
                <a:lnTo>
                  <a:pt x="222" y="132"/>
                </a:lnTo>
                <a:lnTo>
                  <a:pt x="256" y="94"/>
                </a:lnTo>
                <a:lnTo>
                  <a:pt x="295" y="60"/>
                </a:lnTo>
                <a:lnTo>
                  <a:pt x="335" y="33"/>
                </a:lnTo>
                <a:lnTo>
                  <a:pt x="380" y="13"/>
                </a:lnTo>
                <a:lnTo>
                  <a:pt x="428" y="2"/>
                </a:lnTo>
                <a:lnTo>
                  <a:pt x="448" y="2"/>
                </a:lnTo>
                <a:lnTo>
                  <a:pt x="464" y="7"/>
                </a:lnTo>
                <a:lnTo>
                  <a:pt x="678" y="295"/>
                </a:lnTo>
                <a:lnTo>
                  <a:pt x="840" y="166"/>
                </a:lnTo>
                <a:lnTo>
                  <a:pt x="840" y="165"/>
                </a:lnTo>
                <a:lnTo>
                  <a:pt x="840" y="165"/>
                </a:lnTo>
                <a:lnTo>
                  <a:pt x="1002" y="293"/>
                </a:lnTo>
                <a:lnTo>
                  <a:pt x="1215" y="5"/>
                </a:lnTo>
                <a:lnTo>
                  <a:pt x="12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049725" y="4372877"/>
            <a:ext cx="872243" cy="513698"/>
          </a:xfrm>
          <a:custGeom>
            <a:avLst/>
            <a:gdLst>
              <a:gd name="T0" fmla="*/ 1033 w 1339"/>
              <a:gd name="T1" fmla="*/ 11 h 788"/>
              <a:gd name="T2" fmla="*/ 1109 w 1339"/>
              <a:gd name="T3" fmla="*/ 55 h 788"/>
              <a:gd name="T4" fmla="*/ 1170 w 1339"/>
              <a:gd name="T5" fmla="*/ 124 h 788"/>
              <a:gd name="T6" fmla="*/ 1220 w 1339"/>
              <a:gd name="T7" fmla="*/ 209 h 788"/>
              <a:gd name="T8" fmla="*/ 1258 w 1339"/>
              <a:gd name="T9" fmla="*/ 307 h 788"/>
              <a:gd name="T10" fmla="*/ 1287 w 1339"/>
              <a:gd name="T11" fmla="*/ 412 h 788"/>
              <a:gd name="T12" fmla="*/ 1308 w 1339"/>
              <a:gd name="T13" fmla="*/ 513 h 788"/>
              <a:gd name="T14" fmla="*/ 1323 w 1339"/>
              <a:gd name="T15" fmla="*/ 608 h 788"/>
              <a:gd name="T16" fmla="*/ 1332 w 1339"/>
              <a:gd name="T17" fmla="*/ 689 h 788"/>
              <a:gd name="T18" fmla="*/ 1337 w 1339"/>
              <a:gd name="T19" fmla="*/ 750 h 788"/>
              <a:gd name="T20" fmla="*/ 1339 w 1339"/>
              <a:gd name="T21" fmla="*/ 782 h 788"/>
              <a:gd name="T22" fmla="*/ 657 w 1339"/>
              <a:gd name="T23" fmla="*/ 788 h 788"/>
              <a:gd name="T24" fmla="*/ 473 w 1339"/>
              <a:gd name="T25" fmla="*/ 788 h 788"/>
              <a:gd name="T26" fmla="*/ 428 w 1339"/>
              <a:gd name="T27" fmla="*/ 684 h 788"/>
              <a:gd name="T28" fmla="*/ 374 w 1339"/>
              <a:gd name="T29" fmla="*/ 589 h 788"/>
              <a:gd name="T30" fmla="*/ 306 w 1339"/>
              <a:gd name="T31" fmla="*/ 512 h 788"/>
              <a:gd name="T32" fmla="*/ 227 w 1339"/>
              <a:gd name="T33" fmla="*/ 455 h 788"/>
              <a:gd name="T34" fmla="*/ 134 w 1339"/>
              <a:gd name="T35" fmla="*/ 426 h 788"/>
              <a:gd name="T36" fmla="*/ 95 w 1339"/>
              <a:gd name="T37" fmla="*/ 430 h 788"/>
              <a:gd name="T38" fmla="*/ 76 w 1339"/>
              <a:gd name="T39" fmla="*/ 436 h 788"/>
              <a:gd name="T40" fmla="*/ 12 w 1339"/>
              <a:gd name="T41" fmla="*/ 475 h 788"/>
              <a:gd name="T42" fmla="*/ 111 w 1339"/>
              <a:gd name="T43" fmla="*/ 388 h 788"/>
              <a:gd name="T44" fmla="*/ 192 w 1339"/>
              <a:gd name="T45" fmla="*/ 283 h 788"/>
              <a:gd name="T46" fmla="*/ 251 w 1339"/>
              <a:gd name="T47" fmla="*/ 169 h 788"/>
              <a:gd name="T48" fmla="*/ 292 w 1339"/>
              <a:gd name="T49" fmla="*/ 98 h 788"/>
              <a:gd name="T50" fmla="*/ 319 w 1339"/>
              <a:gd name="T51" fmla="*/ 65 h 788"/>
              <a:gd name="T52" fmla="*/ 327 w 1339"/>
              <a:gd name="T53" fmla="*/ 3 h 788"/>
              <a:gd name="T54" fmla="*/ 340 w 1339"/>
              <a:gd name="T55" fmla="*/ 3 h 788"/>
              <a:gd name="T56" fmla="*/ 351 w 1339"/>
              <a:gd name="T57" fmla="*/ 5 h 788"/>
              <a:gd name="T58" fmla="*/ 657 w 1339"/>
              <a:gd name="T59" fmla="*/ 135 h 788"/>
              <a:gd name="T60" fmla="*/ 657 w 1339"/>
              <a:gd name="T61" fmla="*/ 135 h 788"/>
              <a:gd name="T62" fmla="*/ 789 w 1339"/>
              <a:gd name="T63" fmla="*/ 240 h 788"/>
              <a:gd name="T64" fmla="*/ 975 w 1339"/>
              <a:gd name="T65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9" h="788">
                <a:moveTo>
                  <a:pt x="991" y="0"/>
                </a:moveTo>
                <a:lnTo>
                  <a:pt x="1033" y="11"/>
                </a:lnTo>
                <a:lnTo>
                  <a:pt x="1072" y="29"/>
                </a:lnTo>
                <a:lnTo>
                  <a:pt x="1109" y="55"/>
                </a:lnTo>
                <a:lnTo>
                  <a:pt x="1141" y="87"/>
                </a:lnTo>
                <a:lnTo>
                  <a:pt x="1170" y="124"/>
                </a:lnTo>
                <a:lnTo>
                  <a:pt x="1196" y="164"/>
                </a:lnTo>
                <a:lnTo>
                  <a:pt x="1220" y="209"/>
                </a:lnTo>
                <a:lnTo>
                  <a:pt x="1241" y="258"/>
                </a:lnTo>
                <a:lnTo>
                  <a:pt x="1258" y="307"/>
                </a:lnTo>
                <a:lnTo>
                  <a:pt x="1274" y="359"/>
                </a:lnTo>
                <a:lnTo>
                  <a:pt x="1287" y="412"/>
                </a:lnTo>
                <a:lnTo>
                  <a:pt x="1299" y="463"/>
                </a:lnTo>
                <a:lnTo>
                  <a:pt x="1308" y="513"/>
                </a:lnTo>
                <a:lnTo>
                  <a:pt x="1316" y="563"/>
                </a:lnTo>
                <a:lnTo>
                  <a:pt x="1323" y="608"/>
                </a:lnTo>
                <a:lnTo>
                  <a:pt x="1329" y="652"/>
                </a:lnTo>
                <a:lnTo>
                  <a:pt x="1332" y="689"/>
                </a:lnTo>
                <a:lnTo>
                  <a:pt x="1336" y="722"/>
                </a:lnTo>
                <a:lnTo>
                  <a:pt x="1337" y="750"/>
                </a:lnTo>
                <a:lnTo>
                  <a:pt x="1339" y="769"/>
                </a:lnTo>
                <a:lnTo>
                  <a:pt x="1339" y="782"/>
                </a:lnTo>
                <a:lnTo>
                  <a:pt x="1339" y="787"/>
                </a:lnTo>
                <a:lnTo>
                  <a:pt x="657" y="788"/>
                </a:lnTo>
                <a:lnTo>
                  <a:pt x="657" y="788"/>
                </a:lnTo>
                <a:lnTo>
                  <a:pt x="473" y="788"/>
                </a:lnTo>
                <a:lnTo>
                  <a:pt x="452" y="735"/>
                </a:lnTo>
                <a:lnTo>
                  <a:pt x="428" y="684"/>
                </a:lnTo>
                <a:lnTo>
                  <a:pt x="403" y="636"/>
                </a:lnTo>
                <a:lnTo>
                  <a:pt x="374" y="589"/>
                </a:lnTo>
                <a:lnTo>
                  <a:pt x="341" y="549"/>
                </a:lnTo>
                <a:lnTo>
                  <a:pt x="306" y="512"/>
                </a:lnTo>
                <a:lnTo>
                  <a:pt x="269" y="481"/>
                </a:lnTo>
                <a:lnTo>
                  <a:pt x="227" y="455"/>
                </a:lnTo>
                <a:lnTo>
                  <a:pt x="182" y="438"/>
                </a:lnTo>
                <a:lnTo>
                  <a:pt x="134" y="426"/>
                </a:lnTo>
                <a:lnTo>
                  <a:pt x="113" y="426"/>
                </a:lnTo>
                <a:lnTo>
                  <a:pt x="95" y="430"/>
                </a:lnTo>
                <a:lnTo>
                  <a:pt x="84" y="433"/>
                </a:lnTo>
                <a:lnTo>
                  <a:pt x="76" y="436"/>
                </a:lnTo>
                <a:lnTo>
                  <a:pt x="0" y="537"/>
                </a:lnTo>
                <a:lnTo>
                  <a:pt x="12" y="475"/>
                </a:lnTo>
                <a:lnTo>
                  <a:pt x="65" y="433"/>
                </a:lnTo>
                <a:lnTo>
                  <a:pt x="111" y="388"/>
                </a:lnTo>
                <a:lnTo>
                  <a:pt x="155" y="338"/>
                </a:lnTo>
                <a:lnTo>
                  <a:pt x="192" y="283"/>
                </a:lnTo>
                <a:lnTo>
                  <a:pt x="224" y="227"/>
                </a:lnTo>
                <a:lnTo>
                  <a:pt x="251" y="169"/>
                </a:lnTo>
                <a:lnTo>
                  <a:pt x="272" y="110"/>
                </a:lnTo>
                <a:lnTo>
                  <a:pt x="292" y="98"/>
                </a:lnTo>
                <a:lnTo>
                  <a:pt x="308" y="84"/>
                </a:lnTo>
                <a:lnTo>
                  <a:pt x="319" y="65"/>
                </a:lnTo>
                <a:lnTo>
                  <a:pt x="324" y="42"/>
                </a:lnTo>
                <a:lnTo>
                  <a:pt x="327" y="3"/>
                </a:lnTo>
                <a:lnTo>
                  <a:pt x="333" y="3"/>
                </a:lnTo>
                <a:lnTo>
                  <a:pt x="340" y="3"/>
                </a:lnTo>
                <a:lnTo>
                  <a:pt x="346" y="3"/>
                </a:lnTo>
                <a:lnTo>
                  <a:pt x="351" y="5"/>
                </a:lnTo>
                <a:lnTo>
                  <a:pt x="525" y="240"/>
                </a:lnTo>
                <a:lnTo>
                  <a:pt x="657" y="135"/>
                </a:lnTo>
                <a:lnTo>
                  <a:pt x="657" y="135"/>
                </a:lnTo>
                <a:lnTo>
                  <a:pt x="657" y="135"/>
                </a:lnTo>
                <a:lnTo>
                  <a:pt x="657" y="134"/>
                </a:lnTo>
                <a:lnTo>
                  <a:pt x="789" y="240"/>
                </a:lnTo>
                <a:lnTo>
                  <a:pt x="962" y="5"/>
                </a:lnTo>
                <a:lnTo>
                  <a:pt x="975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809809" y="4372877"/>
            <a:ext cx="870939" cy="513698"/>
          </a:xfrm>
          <a:custGeom>
            <a:avLst/>
            <a:gdLst>
              <a:gd name="T0" fmla="*/ 1019 w 1336"/>
              <a:gd name="T1" fmla="*/ 2 h 788"/>
              <a:gd name="T2" fmla="*/ 1026 w 1336"/>
              <a:gd name="T3" fmla="*/ 39 h 788"/>
              <a:gd name="T4" fmla="*/ 1044 w 1336"/>
              <a:gd name="T5" fmla="*/ 84 h 788"/>
              <a:gd name="T6" fmla="*/ 1082 w 1336"/>
              <a:gd name="T7" fmla="*/ 110 h 788"/>
              <a:gd name="T8" fmla="*/ 1135 w 1336"/>
              <a:gd name="T9" fmla="*/ 242 h 788"/>
              <a:gd name="T10" fmla="*/ 1217 w 1336"/>
              <a:gd name="T11" fmla="*/ 362 h 788"/>
              <a:gd name="T12" fmla="*/ 1323 w 1336"/>
              <a:gd name="T13" fmla="*/ 463 h 788"/>
              <a:gd name="T14" fmla="*/ 1262 w 1336"/>
              <a:gd name="T15" fmla="*/ 438 h 788"/>
              <a:gd name="T16" fmla="*/ 1243 w 1336"/>
              <a:gd name="T17" fmla="*/ 430 h 788"/>
              <a:gd name="T18" fmla="*/ 1206 w 1336"/>
              <a:gd name="T19" fmla="*/ 428 h 788"/>
              <a:gd name="T20" fmla="*/ 1113 w 1336"/>
              <a:gd name="T21" fmla="*/ 457 h 788"/>
              <a:gd name="T22" fmla="*/ 1034 w 1336"/>
              <a:gd name="T23" fmla="*/ 512 h 788"/>
              <a:gd name="T24" fmla="*/ 966 w 1336"/>
              <a:gd name="T25" fmla="*/ 589 h 788"/>
              <a:gd name="T26" fmla="*/ 912 w 1336"/>
              <a:gd name="T27" fmla="*/ 682 h 788"/>
              <a:gd name="T28" fmla="*/ 867 w 1336"/>
              <a:gd name="T29" fmla="*/ 788 h 788"/>
              <a:gd name="T30" fmla="*/ 682 w 1336"/>
              <a:gd name="T31" fmla="*/ 788 h 788"/>
              <a:gd name="T32" fmla="*/ 0 w 1336"/>
              <a:gd name="T33" fmla="*/ 784 h 788"/>
              <a:gd name="T34" fmla="*/ 1 w 1336"/>
              <a:gd name="T35" fmla="*/ 751 h 788"/>
              <a:gd name="T36" fmla="*/ 6 w 1336"/>
              <a:gd name="T37" fmla="*/ 690 h 788"/>
              <a:gd name="T38" fmla="*/ 14 w 1336"/>
              <a:gd name="T39" fmla="*/ 610 h 788"/>
              <a:gd name="T40" fmla="*/ 29 w 1336"/>
              <a:gd name="T41" fmla="*/ 515 h 788"/>
              <a:gd name="T42" fmla="*/ 50 w 1336"/>
              <a:gd name="T43" fmla="*/ 412 h 788"/>
              <a:gd name="T44" fmla="*/ 80 w 1336"/>
              <a:gd name="T45" fmla="*/ 309 h 788"/>
              <a:gd name="T46" fmla="*/ 119 w 1336"/>
              <a:gd name="T47" fmla="*/ 211 h 788"/>
              <a:gd name="T48" fmla="*/ 169 w 1336"/>
              <a:gd name="T49" fmla="*/ 124 h 788"/>
              <a:gd name="T50" fmla="*/ 230 w 1336"/>
              <a:gd name="T51" fmla="*/ 57 h 788"/>
              <a:gd name="T52" fmla="*/ 305 w 1336"/>
              <a:gd name="T53" fmla="*/ 13 h 788"/>
              <a:gd name="T54" fmla="*/ 363 w 1336"/>
              <a:gd name="T55" fmla="*/ 2 h 788"/>
              <a:gd name="T56" fmla="*/ 550 w 1336"/>
              <a:gd name="T57" fmla="*/ 240 h 788"/>
              <a:gd name="T58" fmla="*/ 682 w 1336"/>
              <a:gd name="T59" fmla="*/ 134 h 788"/>
              <a:gd name="T60" fmla="*/ 987 w 1336"/>
              <a:gd name="T61" fmla="*/ 5 h 788"/>
              <a:gd name="T62" fmla="*/ 1015 w 1336"/>
              <a:gd name="T63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6" h="788">
                <a:moveTo>
                  <a:pt x="1015" y="0"/>
                </a:moveTo>
                <a:lnTo>
                  <a:pt x="1019" y="2"/>
                </a:lnTo>
                <a:lnTo>
                  <a:pt x="1023" y="3"/>
                </a:lnTo>
                <a:lnTo>
                  <a:pt x="1026" y="39"/>
                </a:lnTo>
                <a:lnTo>
                  <a:pt x="1031" y="63"/>
                </a:lnTo>
                <a:lnTo>
                  <a:pt x="1044" y="84"/>
                </a:lnTo>
                <a:lnTo>
                  <a:pt x="1060" y="98"/>
                </a:lnTo>
                <a:lnTo>
                  <a:pt x="1082" y="110"/>
                </a:lnTo>
                <a:lnTo>
                  <a:pt x="1105" y="176"/>
                </a:lnTo>
                <a:lnTo>
                  <a:pt x="1135" y="242"/>
                </a:lnTo>
                <a:lnTo>
                  <a:pt x="1174" y="304"/>
                </a:lnTo>
                <a:lnTo>
                  <a:pt x="1217" y="362"/>
                </a:lnTo>
                <a:lnTo>
                  <a:pt x="1267" y="415"/>
                </a:lnTo>
                <a:lnTo>
                  <a:pt x="1323" y="463"/>
                </a:lnTo>
                <a:lnTo>
                  <a:pt x="1336" y="536"/>
                </a:lnTo>
                <a:lnTo>
                  <a:pt x="1262" y="438"/>
                </a:lnTo>
                <a:lnTo>
                  <a:pt x="1256" y="435"/>
                </a:lnTo>
                <a:lnTo>
                  <a:pt x="1243" y="430"/>
                </a:lnTo>
                <a:lnTo>
                  <a:pt x="1225" y="428"/>
                </a:lnTo>
                <a:lnTo>
                  <a:pt x="1206" y="428"/>
                </a:lnTo>
                <a:lnTo>
                  <a:pt x="1158" y="439"/>
                </a:lnTo>
                <a:lnTo>
                  <a:pt x="1113" y="457"/>
                </a:lnTo>
                <a:lnTo>
                  <a:pt x="1071" y="481"/>
                </a:lnTo>
                <a:lnTo>
                  <a:pt x="1034" y="512"/>
                </a:lnTo>
                <a:lnTo>
                  <a:pt x="999" y="549"/>
                </a:lnTo>
                <a:lnTo>
                  <a:pt x="966" y="589"/>
                </a:lnTo>
                <a:lnTo>
                  <a:pt x="937" y="634"/>
                </a:lnTo>
                <a:lnTo>
                  <a:pt x="912" y="682"/>
                </a:lnTo>
                <a:lnTo>
                  <a:pt x="888" y="734"/>
                </a:lnTo>
                <a:lnTo>
                  <a:pt x="867" y="788"/>
                </a:lnTo>
                <a:lnTo>
                  <a:pt x="682" y="788"/>
                </a:lnTo>
                <a:lnTo>
                  <a:pt x="682" y="788"/>
                </a:lnTo>
                <a:lnTo>
                  <a:pt x="0" y="788"/>
                </a:lnTo>
                <a:lnTo>
                  <a:pt x="0" y="784"/>
                </a:lnTo>
                <a:lnTo>
                  <a:pt x="0" y="771"/>
                </a:lnTo>
                <a:lnTo>
                  <a:pt x="1" y="751"/>
                </a:lnTo>
                <a:lnTo>
                  <a:pt x="3" y="724"/>
                </a:lnTo>
                <a:lnTo>
                  <a:pt x="6" y="690"/>
                </a:lnTo>
                <a:lnTo>
                  <a:pt x="9" y="652"/>
                </a:lnTo>
                <a:lnTo>
                  <a:pt x="14" y="610"/>
                </a:lnTo>
                <a:lnTo>
                  <a:pt x="21" y="563"/>
                </a:lnTo>
                <a:lnTo>
                  <a:pt x="29" y="515"/>
                </a:lnTo>
                <a:lnTo>
                  <a:pt x="38" y="465"/>
                </a:lnTo>
                <a:lnTo>
                  <a:pt x="50" y="412"/>
                </a:lnTo>
                <a:lnTo>
                  <a:pt x="64" y="361"/>
                </a:lnTo>
                <a:lnTo>
                  <a:pt x="80" y="309"/>
                </a:lnTo>
                <a:lnTo>
                  <a:pt x="98" y="259"/>
                </a:lnTo>
                <a:lnTo>
                  <a:pt x="119" y="211"/>
                </a:lnTo>
                <a:lnTo>
                  <a:pt x="141" y="166"/>
                </a:lnTo>
                <a:lnTo>
                  <a:pt x="169" y="124"/>
                </a:lnTo>
                <a:lnTo>
                  <a:pt x="198" y="87"/>
                </a:lnTo>
                <a:lnTo>
                  <a:pt x="230" y="57"/>
                </a:lnTo>
                <a:lnTo>
                  <a:pt x="265" y="31"/>
                </a:lnTo>
                <a:lnTo>
                  <a:pt x="305" y="13"/>
                </a:lnTo>
                <a:lnTo>
                  <a:pt x="347" y="2"/>
                </a:lnTo>
                <a:lnTo>
                  <a:pt x="363" y="2"/>
                </a:lnTo>
                <a:lnTo>
                  <a:pt x="376" y="5"/>
                </a:lnTo>
                <a:lnTo>
                  <a:pt x="550" y="240"/>
                </a:lnTo>
                <a:lnTo>
                  <a:pt x="682" y="135"/>
                </a:lnTo>
                <a:lnTo>
                  <a:pt x="682" y="134"/>
                </a:lnTo>
                <a:lnTo>
                  <a:pt x="814" y="240"/>
                </a:lnTo>
                <a:lnTo>
                  <a:pt x="987" y="5"/>
                </a:lnTo>
                <a:lnTo>
                  <a:pt x="999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4208757" y="2612745"/>
            <a:ext cx="3442036" cy="3289492"/>
          </a:xfrm>
          <a:custGeom>
            <a:avLst/>
            <a:gdLst>
              <a:gd name="T0" fmla="*/ 4528 w 5279"/>
              <a:gd name="T1" fmla="*/ 566 h 5046"/>
              <a:gd name="T2" fmla="*/ 4819 w 5279"/>
              <a:gd name="T3" fmla="*/ 923 h 5046"/>
              <a:gd name="T4" fmla="*/ 5046 w 5279"/>
              <a:gd name="T5" fmla="*/ 1326 h 5046"/>
              <a:gd name="T6" fmla="*/ 5200 w 5279"/>
              <a:gd name="T7" fmla="*/ 1770 h 5046"/>
              <a:gd name="T8" fmla="*/ 5274 w 5279"/>
              <a:gd name="T9" fmla="*/ 2244 h 5046"/>
              <a:gd name="T10" fmla="*/ 5260 w 5279"/>
              <a:gd name="T11" fmla="*/ 2727 h 5046"/>
              <a:gd name="T12" fmla="*/ 5163 w 5279"/>
              <a:gd name="T13" fmla="*/ 3182 h 5046"/>
              <a:gd name="T14" fmla="*/ 4991 w 5279"/>
              <a:gd name="T15" fmla="*/ 3605 h 5046"/>
              <a:gd name="T16" fmla="*/ 4751 w 5279"/>
              <a:gd name="T17" fmla="*/ 3989 h 5046"/>
              <a:gd name="T18" fmla="*/ 4451 w 5279"/>
              <a:gd name="T19" fmla="*/ 4325 h 5046"/>
              <a:gd name="T20" fmla="*/ 4098 w 5279"/>
              <a:gd name="T21" fmla="*/ 4605 h 5046"/>
              <a:gd name="T22" fmla="*/ 3701 w 5279"/>
              <a:gd name="T23" fmla="*/ 4824 h 5046"/>
              <a:gd name="T24" fmla="*/ 3265 w 5279"/>
              <a:gd name="T25" fmla="*/ 4972 h 5046"/>
              <a:gd name="T26" fmla="*/ 2799 w 5279"/>
              <a:gd name="T27" fmla="*/ 5041 h 5046"/>
              <a:gd name="T28" fmla="*/ 2321 w 5279"/>
              <a:gd name="T29" fmla="*/ 5027 h 5046"/>
              <a:gd name="T30" fmla="*/ 1864 w 5279"/>
              <a:gd name="T31" fmla="*/ 4930 h 5046"/>
              <a:gd name="T32" fmla="*/ 1441 w 5279"/>
              <a:gd name="T33" fmla="*/ 4758 h 5046"/>
              <a:gd name="T34" fmla="*/ 1057 w 5279"/>
              <a:gd name="T35" fmla="*/ 4518 h 5046"/>
              <a:gd name="T36" fmla="*/ 722 w 5279"/>
              <a:gd name="T37" fmla="*/ 4219 h 5046"/>
              <a:gd name="T38" fmla="*/ 441 w 5279"/>
              <a:gd name="T39" fmla="*/ 3865 h 5046"/>
              <a:gd name="T40" fmla="*/ 224 w 5279"/>
              <a:gd name="T41" fmla="*/ 3468 h 5046"/>
              <a:gd name="T42" fmla="*/ 76 w 5279"/>
              <a:gd name="T43" fmla="*/ 3034 h 5046"/>
              <a:gd name="T44" fmla="*/ 5 w 5279"/>
              <a:gd name="T45" fmla="*/ 2567 h 5046"/>
              <a:gd name="T46" fmla="*/ 19 w 5279"/>
              <a:gd name="T47" fmla="*/ 2086 h 5046"/>
              <a:gd name="T48" fmla="*/ 117 w 5279"/>
              <a:gd name="T49" fmla="*/ 1628 h 5046"/>
              <a:gd name="T50" fmla="*/ 291 w 5279"/>
              <a:gd name="T51" fmla="*/ 1202 h 5046"/>
              <a:gd name="T52" fmla="*/ 534 w 5279"/>
              <a:gd name="T53" fmla="*/ 817 h 5046"/>
              <a:gd name="T54" fmla="*/ 838 w 5279"/>
              <a:gd name="T55" fmla="*/ 481 h 5046"/>
              <a:gd name="T56" fmla="*/ 1195 w 5279"/>
              <a:gd name="T57" fmla="*/ 200 h 5046"/>
              <a:gd name="T58" fmla="*/ 1724 w 5279"/>
              <a:gd name="T59" fmla="*/ 314 h 5046"/>
              <a:gd name="T60" fmla="*/ 1362 w 5279"/>
              <a:gd name="T61" fmla="*/ 515 h 5046"/>
              <a:gd name="T62" fmla="*/ 1044 w 5279"/>
              <a:gd name="T63" fmla="*/ 774 h 5046"/>
              <a:gd name="T64" fmla="*/ 775 w 5279"/>
              <a:gd name="T65" fmla="*/ 1086 h 5046"/>
              <a:gd name="T66" fmla="*/ 568 w 5279"/>
              <a:gd name="T67" fmla="*/ 1443 h 5046"/>
              <a:gd name="T68" fmla="*/ 426 w 5279"/>
              <a:gd name="T69" fmla="*/ 1837 h 5046"/>
              <a:gd name="T70" fmla="*/ 359 w 5279"/>
              <a:gd name="T71" fmla="*/ 2260 h 5046"/>
              <a:gd name="T72" fmla="*/ 373 w 5279"/>
              <a:gd name="T73" fmla="*/ 2706 h 5046"/>
              <a:gd name="T74" fmla="*/ 470 w 5279"/>
              <a:gd name="T75" fmla="*/ 3129 h 5046"/>
              <a:gd name="T76" fmla="*/ 643 w 5279"/>
              <a:gd name="T77" fmla="*/ 3520 h 5046"/>
              <a:gd name="T78" fmla="*/ 881 w 5279"/>
              <a:gd name="T79" fmla="*/ 3867 h 5046"/>
              <a:gd name="T80" fmla="*/ 1179 w 5279"/>
              <a:gd name="T81" fmla="*/ 4165 h 5046"/>
              <a:gd name="T82" fmla="*/ 1528 w 5279"/>
              <a:gd name="T83" fmla="*/ 4404 h 5046"/>
              <a:gd name="T84" fmla="*/ 1917 w 5279"/>
              <a:gd name="T85" fmla="*/ 4576 h 5046"/>
              <a:gd name="T86" fmla="*/ 2342 w 5279"/>
              <a:gd name="T87" fmla="*/ 4673 h 5046"/>
              <a:gd name="T88" fmla="*/ 2789 w 5279"/>
              <a:gd name="T89" fmla="*/ 4687 h 5046"/>
              <a:gd name="T90" fmla="*/ 3222 w 5279"/>
              <a:gd name="T91" fmla="*/ 4617 h 5046"/>
              <a:gd name="T92" fmla="*/ 3626 w 5279"/>
              <a:gd name="T93" fmla="*/ 4469 h 5046"/>
              <a:gd name="T94" fmla="*/ 3987 w 5279"/>
              <a:gd name="T95" fmla="*/ 4251 h 5046"/>
              <a:gd name="T96" fmla="*/ 4303 w 5279"/>
              <a:gd name="T97" fmla="*/ 3972 h 5046"/>
              <a:gd name="T98" fmla="*/ 4563 w 5279"/>
              <a:gd name="T99" fmla="*/ 3640 h 5046"/>
              <a:gd name="T100" fmla="*/ 4758 w 5279"/>
              <a:gd name="T101" fmla="*/ 3264 h 5046"/>
              <a:gd name="T102" fmla="*/ 4882 w 5279"/>
              <a:gd name="T103" fmla="*/ 2849 h 5046"/>
              <a:gd name="T104" fmla="*/ 4924 w 5279"/>
              <a:gd name="T105" fmla="*/ 2408 h 5046"/>
              <a:gd name="T106" fmla="*/ 4882 w 5279"/>
              <a:gd name="T107" fmla="*/ 1971 h 5046"/>
              <a:gd name="T108" fmla="*/ 4761 w 5279"/>
              <a:gd name="T109" fmla="*/ 1562 h 5046"/>
              <a:gd name="T110" fmla="*/ 4570 w 5279"/>
              <a:gd name="T111" fmla="*/ 1189 h 5046"/>
              <a:gd name="T112" fmla="*/ 4316 w 5279"/>
              <a:gd name="T113" fmla="*/ 859 h 5046"/>
              <a:gd name="T114" fmla="*/ 3605 w 5279"/>
              <a:gd name="T115" fmla="*/ 142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79" h="5046">
                <a:moveTo>
                  <a:pt x="4721" y="0"/>
                </a:moveTo>
                <a:lnTo>
                  <a:pt x="4417" y="460"/>
                </a:lnTo>
                <a:lnTo>
                  <a:pt x="4528" y="566"/>
                </a:lnTo>
                <a:lnTo>
                  <a:pt x="4631" y="679"/>
                </a:lnTo>
                <a:lnTo>
                  <a:pt x="4729" y="798"/>
                </a:lnTo>
                <a:lnTo>
                  <a:pt x="4819" y="923"/>
                </a:lnTo>
                <a:lnTo>
                  <a:pt x="4903" y="1052"/>
                </a:lnTo>
                <a:lnTo>
                  <a:pt x="4978" y="1187"/>
                </a:lnTo>
                <a:lnTo>
                  <a:pt x="5046" y="1326"/>
                </a:lnTo>
                <a:lnTo>
                  <a:pt x="5105" y="1470"/>
                </a:lnTo>
                <a:lnTo>
                  <a:pt x="5157" y="1617"/>
                </a:lnTo>
                <a:lnTo>
                  <a:pt x="5200" y="1770"/>
                </a:lnTo>
                <a:lnTo>
                  <a:pt x="5234" y="1924"/>
                </a:lnTo>
                <a:lnTo>
                  <a:pt x="5258" y="2082"/>
                </a:lnTo>
                <a:lnTo>
                  <a:pt x="5274" y="2244"/>
                </a:lnTo>
                <a:lnTo>
                  <a:pt x="5279" y="2408"/>
                </a:lnTo>
                <a:lnTo>
                  <a:pt x="5274" y="2567"/>
                </a:lnTo>
                <a:lnTo>
                  <a:pt x="5260" y="2727"/>
                </a:lnTo>
                <a:lnTo>
                  <a:pt x="5236" y="2881"/>
                </a:lnTo>
                <a:lnTo>
                  <a:pt x="5203" y="3034"/>
                </a:lnTo>
                <a:lnTo>
                  <a:pt x="5163" y="3182"/>
                </a:lnTo>
                <a:lnTo>
                  <a:pt x="5113" y="3327"/>
                </a:lnTo>
                <a:lnTo>
                  <a:pt x="5055" y="3468"/>
                </a:lnTo>
                <a:lnTo>
                  <a:pt x="4991" y="3605"/>
                </a:lnTo>
                <a:lnTo>
                  <a:pt x="4917" y="3738"/>
                </a:lnTo>
                <a:lnTo>
                  <a:pt x="4838" y="3865"/>
                </a:lnTo>
                <a:lnTo>
                  <a:pt x="4751" y="3989"/>
                </a:lnTo>
                <a:lnTo>
                  <a:pt x="4657" y="4107"/>
                </a:lnTo>
                <a:lnTo>
                  <a:pt x="4557" y="4219"/>
                </a:lnTo>
                <a:lnTo>
                  <a:pt x="4451" y="4325"/>
                </a:lnTo>
                <a:lnTo>
                  <a:pt x="4338" y="4425"/>
                </a:lnTo>
                <a:lnTo>
                  <a:pt x="4221" y="4518"/>
                </a:lnTo>
                <a:lnTo>
                  <a:pt x="4098" y="4605"/>
                </a:lnTo>
                <a:lnTo>
                  <a:pt x="3970" y="4686"/>
                </a:lnTo>
                <a:lnTo>
                  <a:pt x="3838" y="4758"/>
                </a:lnTo>
                <a:lnTo>
                  <a:pt x="3701" y="4824"/>
                </a:lnTo>
                <a:lnTo>
                  <a:pt x="3560" y="4880"/>
                </a:lnTo>
                <a:lnTo>
                  <a:pt x="3413" y="4930"/>
                </a:lnTo>
                <a:lnTo>
                  <a:pt x="3265" y="4972"/>
                </a:lnTo>
                <a:lnTo>
                  <a:pt x="3112" y="5004"/>
                </a:lnTo>
                <a:lnTo>
                  <a:pt x="2958" y="5027"/>
                </a:lnTo>
                <a:lnTo>
                  <a:pt x="2799" y="5041"/>
                </a:lnTo>
                <a:lnTo>
                  <a:pt x="2640" y="5046"/>
                </a:lnTo>
                <a:lnTo>
                  <a:pt x="2479" y="5041"/>
                </a:lnTo>
                <a:lnTo>
                  <a:pt x="2321" y="5027"/>
                </a:lnTo>
                <a:lnTo>
                  <a:pt x="2165" y="5004"/>
                </a:lnTo>
                <a:lnTo>
                  <a:pt x="2014" y="4972"/>
                </a:lnTo>
                <a:lnTo>
                  <a:pt x="1864" y="4930"/>
                </a:lnTo>
                <a:lnTo>
                  <a:pt x="1719" y="4880"/>
                </a:lnTo>
                <a:lnTo>
                  <a:pt x="1578" y="4824"/>
                </a:lnTo>
                <a:lnTo>
                  <a:pt x="1441" y="4758"/>
                </a:lnTo>
                <a:lnTo>
                  <a:pt x="1308" y="4686"/>
                </a:lnTo>
                <a:lnTo>
                  <a:pt x="1181" y="4605"/>
                </a:lnTo>
                <a:lnTo>
                  <a:pt x="1057" y="4518"/>
                </a:lnTo>
                <a:lnTo>
                  <a:pt x="939" y="4425"/>
                </a:lnTo>
                <a:lnTo>
                  <a:pt x="828" y="4325"/>
                </a:lnTo>
                <a:lnTo>
                  <a:pt x="722" y="4219"/>
                </a:lnTo>
                <a:lnTo>
                  <a:pt x="621" y="4107"/>
                </a:lnTo>
                <a:lnTo>
                  <a:pt x="528" y="3989"/>
                </a:lnTo>
                <a:lnTo>
                  <a:pt x="441" y="3865"/>
                </a:lnTo>
                <a:lnTo>
                  <a:pt x="360" y="3738"/>
                </a:lnTo>
                <a:lnTo>
                  <a:pt x="288" y="3605"/>
                </a:lnTo>
                <a:lnTo>
                  <a:pt x="224" y="3468"/>
                </a:lnTo>
                <a:lnTo>
                  <a:pt x="166" y="3327"/>
                </a:lnTo>
                <a:lnTo>
                  <a:pt x="116" y="3182"/>
                </a:lnTo>
                <a:lnTo>
                  <a:pt x="76" y="3034"/>
                </a:lnTo>
                <a:lnTo>
                  <a:pt x="42" y="2881"/>
                </a:lnTo>
                <a:lnTo>
                  <a:pt x="19" y="2727"/>
                </a:lnTo>
                <a:lnTo>
                  <a:pt x="5" y="2567"/>
                </a:lnTo>
                <a:lnTo>
                  <a:pt x="0" y="2408"/>
                </a:lnTo>
                <a:lnTo>
                  <a:pt x="5" y="2246"/>
                </a:lnTo>
                <a:lnTo>
                  <a:pt x="19" y="2086"/>
                </a:lnTo>
                <a:lnTo>
                  <a:pt x="43" y="1930"/>
                </a:lnTo>
                <a:lnTo>
                  <a:pt x="76" y="1778"/>
                </a:lnTo>
                <a:lnTo>
                  <a:pt x="117" y="1628"/>
                </a:lnTo>
                <a:lnTo>
                  <a:pt x="167" y="1482"/>
                </a:lnTo>
                <a:lnTo>
                  <a:pt x="225" y="1340"/>
                </a:lnTo>
                <a:lnTo>
                  <a:pt x="291" y="1202"/>
                </a:lnTo>
                <a:lnTo>
                  <a:pt x="365" y="1068"/>
                </a:lnTo>
                <a:lnTo>
                  <a:pt x="447" y="941"/>
                </a:lnTo>
                <a:lnTo>
                  <a:pt x="534" y="817"/>
                </a:lnTo>
                <a:lnTo>
                  <a:pt x="629" y="700"/>
                </a:lnTo>
                <a:lnTo>
                  <a:pt x="730" y="587"/>
                </a:lnTo>
                <a:lnTo>
                  <a:pt x="838" y="481"/>
                </a:lnTo>
                <a:lnTo>
                  <a:pt x="951" y="381"/>
                </a:lnTo>
                <a:lnTo>
                  <a:pt x="1070" y="287"/>
                </a:lnTo>
                <a:lnTo>
                  <a:pt x="1195" y="200"/>
                </a:lnTo>
                <a:lnTo>
                  <a:pt x="1324" y="121"/>
                </a:lnTo>
                <a:lnTo>
                  <a:pt x="1457" y="48"/>
                </a:lnTo>
                <a:lnTo>
                  <a:pt x="1724" y="314"/>
                </a:lnTo>
                <a:lnTo>
                  <a:pt x="1599" y="373"/>
                </a:lnTo>
                <a:lnTo>
                  <a:pt x="1478" y="441"/>
                </a:lnTo>
                <a:lnTo>
                  <a:pt x="1362" y="515"/>
                </a:lnTo>
                <a:lnTo>
                  <a:pt x="1250" y="595"/>
                </a:lnTo>
                <a:lnTo>
                  <a:pt x="1144" y="681"/>
                </a:lnTo>
                <a:lnTo>
                  <a:pt x="1044" y="774"/>
                </a:lnTo>
                <a:lnTo>
                  <a:pt x="947" y="872"/>
                </a:lnTo>
                <a:lnTo>
                  <a:pt x="859" y="977"/>
                </a:lnTo>
                <a:lnTo>
                  <a:pt x="775" y="1086"/>
                </a:lnTo>
                <a:lnTo>
                  <a:pt x="700" y="1200"/>
                </a:lnTo>
                <a:lnTo>
                  <a:pt x="631" y="1319"/>
                </a:lnTo>
                <a:lnTo>
                  <a:pt x="568" y="1443"/>
                </a:lnTo>
                <a:lnTo>
                  <a:pt x="513" y="1570"/>
                </a:lnTo>
                <a:lnTo>
                  <a:pt x="465" y="1702"/>
                </a:lnTo>
                <a:lnTo>
                  <a:pt x="426" y="1837"/>
                </a:lnTo>
                <a:lnTo>
                  <a:pt x="394" y="1975"/>
                </a:lnTo>
                <a:lnTo>
                  <a:pt x="372" y="2117"/>
                </a:lnTo>
                <a:lnTo>
                  <a:pt x="359" y="2260"/>
                </a:lnTo>
                <a:lnTo>
                  <a:pt x="354" y="2408"/>
                </a:lnTo>
                <a:lnTo>
                  <a:pt x="359" y="2558"/>
                </a:lnTo>
                <a:lnTo>
                  <a:pt x="373" y="2706"/>
                </a:lnTo>
                <a:lnTo>
                  <a:pt x="397" y="2849"/>
                </a:lnTo>
                <a:lnTo>
                  <a:pt x="429" y="2990"/>
                </a:lnTo>
                <a:lnTo>
                  <a:pt x="470" y="3129"/>
                </a:lnTo>
                <a:lnTo>
                  <a:pt x="520" y="3264"/>
                </a:lnTo>
                <a:lnTo>
                  <a:pt x="577" y="3394"/>
                </a:lnTo>
                <a:lnTo>
                  <a:pt x="643" y="3520"/>
                </a:lnTo>
                <a:lnTo>
                  <a:pt x="716" y="3640"/>
                </a:lnTo>
                <a:lnTo>
                  <a:pt x="795" y="3756"/>
                </a:lnTo>
                <a:lnTo>
                  <a:pt x="881" y="3867"/>
                </a:lnTo>
                <a:lnTo>
                  <a:pt x="975" y="3972"/>
                </a:lnTo>
                <a:lnTo>
                  <a:pt x="1074" y="4071"/>
                </a:lnTo>
                <a:lnTo>
                  <a:pt x="1179" y="4165"/>
                </a:lnTo>
                <a:lnTo>
                  <a:pt x="1290" y="4251"/>
                </a:lnTo>
                <a:lnTo>
                  <a:pt x="1406" y="4332"/>
                </a:lnTo>
                <a:lnTo>
                  <a:pt x="1528" y="4404"/>
                </a:lnTo>
                <a:lnTo>
                  <a:pt x="1654" y="4469"/>
                </a:lnTo>
                <a:lnTo>
                  <a:pt x="1784" y="4526"/>
                </a:lnTo>
                <a:lnTo>
                  <a:pt x="1917" y="4576"/>
                </a:lnTo>
                <a:lnTo>
                  <a:pt x="2056" y="4617"/>
                </a:lnTo>
                <a:lnTo>
                  <a:pt x="2197" y="4650"/>
                </a:lnTo>
                <a:lnTo>
                  <a:pt x="2342" y="4673"/>
                </a:lnTo>
                <a:lnTo>
                  <a:pt x="2488" y="4687"/>
                </a:lnTo>
                <a:lnTo>
                  <a:pt x="2640" y="4692"/>
                </a:lnTo>
                <a:lnTo>
                  <a:pt x="2789" y="4687"/>
                </a:lnTo>
                <a:lnTo>
                  <a:pt x="2937" y="4673"/>
                </a:lnTo>
                <a:lnTo>
                  <a:pt x="3082" y="4650"/>
                </a:lnTo>
                <a:lnTo>
                  <a:pt x="3222" y="4617"/>
                </a:lnTo>
                <a:lnTo>
                  <a:pt x="3360" y="4576"/>
                </a:lnTo>
                <a:lnTo>
                  <a:pt x="3495" y="4526"/>
                </a:lnTo>
                <a:lnTo>
                  <a:pt x="3626" y="4469"/>
                </a:lnTo>
                <a:lnTo>
                  <a:pt x="3751" y="4404"/>
                </a:lnTo>
                <a:lnTo>
                  <a:pt x="3872" y="4332"/>
                </a:lnTo>
                <a:lnTo>
                  <a:pt x="3987" y="4251"/>
                </a:lnTo>
                <a:lnTo>
                  <a:pt x="4098" y="4165"/>
                </a:lnTo>
                <a:lnTo>
                  <a:pt x="4205" y="4071"/>
                </a:lnTo>
                <a:lnTo>
                  <a:pt x="4303" y="3972"/>
                </a:lnTo>
                <a:lnTo>
                  <a:pt x="4396" y="3867"/>
                </a:lnTo>
                <a:lnTo>
                  <a:pt x="4483" y="3756"/>
                </a:lnTo>
                <a:lnTo>
                  <a:pt x="4563" y="3640"/>
                </a:lnTo>
                <a:lnTo>
                  <a:pt x="4636" y="3520"/>
                </a:lnTo>
                <a:lnTo>
                  <a:pt x="4700" y="3394"/>
                </a:lnTo>
                <a:lnTo>
                  <a:pt x="4758" y="3264"/>
                </a:lnTo>
                <a:lnTo>
                  <a:pt x="4808" y="3129"/>
                </a:lnTo>
                <a:lnTo>
                  <a:pt x="4850" y="2990"/>
                </a:lnTo>
                <a:lnTo>
                  <a:pt x="4882" y="2849"/>
                </a:lnTo>
                <a:lnTo>
                  <a:pt x="4904" y="2706"/>
                </a:lnTo>
                <a:lnTo>
                  <a:pt x="4919" y="2558"/>
                </a:lnTo>
                <a:lnTo>
                  <a:pt x="4924" y="2408"/>
                </a:lnTo>
                <a:lnTo>
                  <a:pt x="4920" y="2259"/>
                </a:lnTo>
                <a:lnTo>
                  <a:pt x="4906" y="2114"/>
                </a:lnTo>
                <a:lnTo>
                  <a:pt x="4882" y="1971"/>
                </a:lnTo>
                <a:lnTo>
                  <a:pt x="4850" y="1831"/>
                </a:lnTo>
                <a:lnTo>
                  <a:pt x="4809" y="1694"/>
                </a:lnTo>
                <a:lnTo>
                  <a:pt x="4761" y="1562"/>
                </a:lnTo>
                <a:lnTo>
                  <a:pt x="4705" y="1433"/>
                </a:lnTo>
                <a:lnTo>
                  <a:pt x="4640" y="1308"/>
                </a:lnTo>
                <a:lnTo>
                  <a:pt x="4570" y="1189"/>
                </a:lnTo>
                <a:lnTo>
                  <a:pt x="4491" y="1073"/>
                </a:lnTo>
                <a:lnTo>
                  <a:pt x="4407" y="964"/>
                </a:lnTo>
                <a:lnTo>
                  <a:pt x="4316" y="859"/>
                </a:lnTo>
                <a:lnTo>
                  <a:pt x="4217" y="759"/>
                </a:lnTo>
                <a:lnTo>
                  <a:pt x="3949" y="1168"/>
                </a:lnTo>
                <a:lnTo>
                  <a:pt x="3605" y="142"/>
                </a:lnTo>
                <a:lnTo>
                  <a:pt x="472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30941" y="600203"/>
            <a:ext cx="101301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Title Goes Here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This is a sample text. You can replace this text. Enter text here. This is a sample text. You can replace this text. Enter text here This is a sample text. You can replace this text. Enter text here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8158" y="2381374"/>
            <a:ext cx="3720599" cy="1015663"/>
            <a:chOff x="488158" y="2334953"/>
            <a:chExt cx="3720599" cy="1015663"/>
          </a:xfrm>
        </p:grpSpPr>
        <p:sp>
          <p:nvSpPr>
            <p:cNvPr id="25" name="TextBox 24"/>
            <p:cNvSpPr txBox="1"/>
            <p:nvPr/>
          </p:nvSpPr>
          <p:spPr>
            <a:xfrm>
              <a:off x="488158" y="2334953"/>
              <a:ext cx="969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accent1"/>
                  </a:solidFill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57846" y="2334953"/>
              <a:ext cx="2750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8158" y="3588456"/>
            <a:ext cx="3720599" cy="1015663"/>
            <a:chOff x="488158" y="3540205"/>
            <a:chExt cx="3720599" cy="1015663"/>
          </a:xfrm>
        </p:grpSpPr>
        <p:sp>
          <p:nvSpPr>
            <p:cNvPr id="26" name="TextBox 25"/>
            <p:cNvSpPr txBox="1"/>
            <p:nvPr/>
          </p:nvSpPr>
          <p:spPr>
            <a:xfrm>
              <a:off x="488158" y="3540205"/>
              <a:ext cx="969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accent2"/>
                  </a:solidFill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457846" y="3540205"/>
              <a:ext cx="2750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8158" y="4856034"/>
            <a:ext cx="3720599" cy="1015663"/>
            <a:chOff x="488158" y="4866449"/>
            <a:chExt cx="3720599" cy="1015663"/>
          </a:xfrm>
        </p:grpSpPr>
        <p:sp>
          <p:nvSpPr>
            <p:cNvPr id="27" name="TextBox 26"/>
            <p:cNvSpPr txBox="1"/>
            <p:nvPr/>
          </p:nvSpPr>
          <p:spPr>
            <a:xfrm>
              <a:off x="488158" y="4866449"/>
              <a:ext cx="969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457846" y="4866449"/>
              <a:ext cx="2750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914731" y="4856034"/>
            <a:ext cx="3691291" cy="1015663"/>
            <a:chOff x="7914731" y="4845620"/>
            <a:chExt cx="3691291" cy="1015663"/>
          </a:xfrm>
        </p:grpSpPr>
        <p:sp>
          <p:nvSpPr>
            <p:cNvPr id="67" name="TextBox 66"/>
            <p:cNvSpPr txBox="1"/>
            <p:nvPr/>
          </p:nvSpPr>
          <p:spPr>
            <a:xfrm>
              <a:off x="7914731" y="4845620"/>
              <a:ext cx="969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accent6"/>
                  </a:solidFill>
                  <a:cs typeface="Arial" panose="020B0604020202020204" pitchFamily="34" charset="0"/>
                </a:rPr>
                <a:t>06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855111" y="4845620"/>
              <a:ext cx="2750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14731" y="3588456"/>
            <a:ext cx="3691291" cy="1015663"/>
            <a:chOff x="7914731" y="3636707"/>
            <a:chExt cx="3691291" cy="1015663"/>
          </a:xfrm>
        </p:grpSpPr>
        <p:sp>
          <p:nvSpPr>
            <p:cNvPr id="66" name="TextBox 65"/>
            <p:cNvSpPr txBox="1"/>
            <p:nvPr/>
          </p:nvSpPr>
          <p:spPr>
            <a:xfrm>
              <a:off x="7914731" y="3636707"/>
              <a:ext cx="969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accent5"/>
                  </a:solidFill>
                  <a:cs typeface="Arial" panose="020B0604020202020204" pitchFamily="34" charset="0"/>
                </a:rPr>
                <a:t>05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855111" y="3636707"/>
              <a:ext cx="2750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914731" y="2381374"/>
            <a:ext cx="3691291" cy="1015663"/>
            <a:chOff x="7914731" y="2427795"/>
            <a:chExt cx="3691291" cy="1015663"/>
          </a:xfrm>
        </p:grpSpPr>
        <p:sp>
          <p:nvSpPr>
            <p:cNvPr id="65" name="TextBox 64"/>
            <p:cNvSpPr txBox="1"/>
            <p:nvPr/>
          </p:nvSpPr>
          <p:spPr>
            <a:xfrm>
              <a:off x="7914731" y="2427795"/>
              <a:ext cx="969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accent4"/>
                  </a:solidFill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855111" y="2427795"/>
              <a:ext cx="2750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Subtitle TEXT</a:t>
              </a:r>
            </a:p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rPr>
                <a:t>This is a sample text. You can replace this text.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064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1"/>
          <p:cNvSpPr>
            <a:spLocks/>
          </p:cNvSpPr>
          <p:nvPr/>
        </p:nvSpPr>
        <p:spPr bwMode="auto">
          <a:xfrm flipH="1">
            <a:off x="840967" y="941696"/>
            <a:ext cx="4586818" cy="4686532"/>
          </a:xfrm>
          <a:custGeom>
            <a:avLst/>
            <a:gdLst>
              <a:gd name="T0" fmla="*/ 2872 w 5244"/>
              <a:gd name="T1" fmla="*/ 18 h 5359"/>
              <a:gd name="T2" fmla="*/ 3312 w 5244"/>
              <a:gd name="T3" fmla="*/ 105 h 5359"/>
              <a:gd name="T4" fmla="*/ 3728 w 5244"/>
              <a:gd name="T5" fmla="*/ 265 h 5359"/>
              <a:gd name="T6" fmla="*/ 4114 w 5244"/>
              <a:gd name="T7" fmla="*/ 492 h 5359"/>
              <a:gd name="T8" fmla="*/ 4460 w 5244"/>
              <a:gd name="T9" fmla="*/ 786 h 5359"/>
              <a:gd name="T10" fmla="*/ 4754 w 5244"/>
              <a:gd name="T11" fmla="*/ 1133 h 5359"/>
              <a:gd name="T12" fmla="*/ 4981 w 5244"/>
              <a:gd name="T13" fmla="*/ 1517 h 5359"/>
              <a:gd name="T14" fmla="*/ 5141 w 5244"/>
              <a:gd name="T15" fmla="*/ 1935 h 5359"/>
              <a:gd name="T16" fmla="*/ 5228 w 5244"/>
              <a:gd name="T17" fmla="*/ 2375 h 5359"/>
              <a:gd name="T18" fmla="*/ 5241 w 5244"/>
              <a:gd name="T19" fmla="*/ 2832 h 5359"/>
              <a:gd name="T20" fmla="*/ 5178 w 5244"/>
              <a:gd name="T21" fmla="*/ 3279 h 5359"/>
              <a:gd name="T22" fmla="*/ 5042 w 5244"/>
              <a:gd name="T23" fmla="*/ 3705 h 5359"/>
              <a:gd name="T24" fmla="*/ 4837 w 5244"/>
              <a:gd name="T25" fmla="*/ 4103 h 5359"/>
              <a:gd name="T26" fmla="*/ 4566 w 5244"/>
              <a:gd name="T27" fmla="*/ 4463 h 5359"/>
              <a:gd name="T28" fmla="*/ 4234 w 5244"/>
              <a:gd name="T29" fmla="*/ 4777 h 5359"/>
              <a:gd name="T30" fmla="*/ 3861 w 5244"/>
              <a:gd name="T31" fmla="*/ 5027 h 5359"/>
              <a:gd name="T32" fmla="*/ 3453 w 5244"/>
              <a:gd name="T33" fmla="*/ 5209 h 5359"/>
              <a:gd name="T34" fmla="*/ 3020 w 5244"/>
              <a:gd name="T35" fmla="*/ 5321 h 5359"/>
              <a:gd name="T36" fmla="*/ 2568 w 5244"/>
              <a:gd name="T37" fmla="*/ 5359 h 5359"/>
              <a:gd name="T38" fmla="*/ 2868 w 5244"/>
              <a:gd name="T39" fmla="*/ 4885 h 5359"/>
              <a:gd name="T40" fmla="*/ 3297 w 5244"/>
              <a:gd name="T41" fmla="*/ 4783 h 5359"/>
              <a:gd name="T42" fmla="*/ 3690 w 5244"/>
              <a:gd name="T43" fmla="*/ 4601 h 5359"/>
              <a:gd name="T44" fmla="*/ 4037 w 5244"/>
              <a:gd name="T45" fmla="*/ 4351 h 5359"/>
              <a:gd name="T46" fmla="*/ 4329 w 5244"/>
              <a:gd name="T47" fmla="*/ 4039 h 5359"/>
              <a:gd name="T48" fmla="*/ 4557 w 5244"/>
              <a:gd name="T49" fmla="*/ 3675 h 5359"/>
              <a:gd name="T50" fmla="*/ 4713 w 5244"/>
              <a:gd name="T51" fmla="*/ 3271 h 5359"/>
              <a:gd name="T52" fmla="*/ 4787 w 5244"/>
              <a:gd name="T53" fmla="*/ 2832 h 5359"/>
              <a:gd name="T54" fmla="*/ 4773 w 5244"/>
              <a:gd name="T55" fmla="*/ 2379 h 5359"/>
              <a:gd name="T56" fmla="*/ 4669 w 5244"/>
              <a:gd name="T57" fmla="*/ 1950 h 5359"/>
              <a:gd name="T58" fmla="*/ 4488 w 5244"/>
              <a:gd name="T59" fmla="*/ 1557 h 5359"/>
              <a:gd name="T60" fmla="*/ 4237 w 5244"/>
              <a:gd name="T61" fmla="*/ 1210 h 5359"/>
              <a:gd name="T62" fmla="*/ 3926 w 5244"/>
              <a:gd name="T63" fmla="*/ 917 h 5359"/>
              <a:gd name="T64" fmla="*/ 3563 w 5244"/>
              <a:gd name="T65" fmla="*/ 689 h 5359"/>
              <a:gd name="T66" fmla="*/ 3158 w 5244"/>
              <a:gd name="T67" fmla="*/ 533 h 5359"/>
              <a:gd name="T68" fmla="*/ 2719 w 5244"/>
              <a:gd name="T69" fmla="*/ 459 h 5359"/>
              <a:gd name="T70" fmla="*/ 2274 w 5244"/>
              <a:gd name="T71" fmla="*/ 472 h 5359"/>
              <a:gd name="T72" fmla="*/ 1856 w 5244"/>
              <a:gd name="T73" fmla="*/ 569 h 5359"/>
              <a:gd name="T74" fmla="*/ 1472 w 5244"/>
              <a:gd name="T75" fmla="*/ 740 h 5359"/>
              <a:gd name="T76" fmla="*/ 1130 w 5244"/>
              <a:gd name="T77" fmla="*/ 978 h 5359"/>
              <a:gd name="T78" fmla="*/ 838 w 5244"/>
              <a:gd name="T79" fmla="*/ 1276 h 5359"/>
              <a:gd name="T80" fmla="*/ 606 w 5244"/>
              <a:gd name="T81" fmla="*/ 1624 h 5359"/>
              <a:gd name="T82" fmla="*/ 442 w 5244"/>
              <a:gd name="T83" fmla="*/ 2017 h 5359"/>
              <a:gd name="T84" fmla="*/ 97 w 5244"/>
              <a:gd name="T85" fmla="*/ 1646 h 5359"/>
              <a:gd name="T86" fmla="*/ 301 w 5244"/>
              <a:gd name="T87" fmla="*/ 1254 h 5359"/>
              <a:gd name="T88" fmla="*/ 565 w 5244"/>
              <a:gd name="T89" fmla="*/ 901 h 5359"/>
              <a:gd name="T90" fmla="*/ 890 w 5244"/>
              <a:gd name="T91" fmla="*/ 592 h 5359"/>
              <a:gd name="T92" fmla="*/ 1267 w 5244"/>
              <a:gd name="T93" fmla="*/ 337 h 5359"/>
              <a:gd name="T94" fmla="*/ 1677 w 5244"/>
              <a:gd name="T95" fmla="*/ 153 h 5359"/>
              <a:gd name="T96" fmla="*/ 2114 w 5244"/>
              <a:gd name="T97" fmla="*/ 40 h 5359"/>
              <a:gd name="T98" fmla="*/ 2568 w 5244"/>
              <a:gd name="T99" fmla="*/ 0 h 5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44" h="5359">
                <a:moveTo>
                  <a:pt x="2568" y="0"/>
                </a:moveTo>
                <a:lnTo>
                  <a:pt x="2721" y="5"/>
                </a:lnTo>
                <a:lnTo>
                  <a:pt x="2872" y="18"/>
                </a:lnTo>
                <a:lnTo>
                  <a:pt x="3020" y="38"/>
                </a:lnTo>
                <a:lnTo>
                  <a:pt x="3167" y="68"/>
                </a:lnTo>
                <a:lnTo>
                  <a:pt x="3312" y="105"/>
                </a:lnTo>
                <a:lnTo>
                  <a:pt x="3453" y="150"/>
                </a:lnTo>
                <a:lnTo>
                  <a:pt x="3593" y="204"/>
                </a:lnTo>
                <a:lnTo>
                  <a:pt x="3728" y="265"/>
                </a:lnTo>
                <a:lnTo>
                  <a:pt x="3861" y="332"/>
                </a:lnTo>
                <a:lnTo>
                  <a:pt x="3989" y="410"/>
                </a:lnTo>
                <a:lnTo>
                  <a:pt x="4114" y="492"/>
                </a:lnTo>
                <a:lnTo>
                  <a:pt x="4234" y="582"/>
                </a:lnTo>
                <a:lnTo>
                  <a:pt x="4350" y="681"/>
                </a:lnTo>
                <a:lnTo>
                  <a:pt x="4460" y="786"/>
                </a:lnTo>
                <a:lnTo>
                  <a:pt x="4566" y="896"/>
                </a:lnTo>
                <a:lnTo>
                  <a:pt x="4662" y="1013"/>
                </a:lnTo>
                <a:lnTo>
                  <a:pt x="4754" y="1133"/>
                </a:lnTo>
                <a:lnTo>
                  <a:pt x="4837" y="1258"/>
                </a:lnTo>
                <a:lnTo>
                  <a:pt x="4914" y="1386"/>
                </a:lnTo>
                <a:lnTo>
                  <a:pt x="4981" y="1517"/>
                </a:lnTo>
                <a:lnTo>
                  <a:pt x="5042" y="1654"/>
                </a:lnTo>
                <a:lnTo>
                  <a:pt x="5096" y="1793"/>
                </a:lnTo>
                <a:lnTo>
                  <a:pt x="5141" y="1935"/>
                </a:lnTo>
                <a:lnTo>
                  <a:pt x="5178" y="2079"/>
                </a:lnTo>
                <a:lnTo>
                  <a:pt x="5206" y="2227"/>
                </a:lnTo>
                <a:lnTo>
                  <a:pt x="5228" y="2375"/>
                </a:lnTo>
                <a:lnTo>
                  <a:pt x="5241" y="2527"/>
                </a:lnTo>
                <a:lnTo>
                  <a:pt x="5244" y="2679"/>
                </a:lnTo>
                <a:lnTo>
                  <a:pt x="5241" y="2832"/>
                </a:lnTo>
                <a:lnTo>
                  <a:pt x="5228" y="2983"/>
                </a:lnTo>
                <a:lnTo>
                  <a:pt x="5206" y="3133"/>
                </a:lnTo>
                <a:lnTo>
                  <a:pt x="5178" y="3279"/>
                </a:lnTo>
                <a:lnTo>
                  <a:pt x="5141" y="3424"/>
                </a:lnTo>
                <a:lnTo>
                  <a:pt x="5096" y="3565"/>
                </a:lnTo>
                <a:lnTo>
                  <a:pt x="5042" y="3705"/>
                </a:lnTo>
                <a:lnTo>
                  <a:pt x="4981" y="3841"/>
                </a:lnTo>
                <a:lnTo>
                  <a:pt x="4914" y="3973"/>
                </a:lnTo>
                <a:lnTo>
                  <a:pt x="4837" y="4103"/>
                </a:lnTo>
                <a:lnTo>
                  <a:pt x="4754" y="4226"/>
                </a:lnTo>
                <a:lnTo>
                  <a:pt x="4662" y="4348"/>
                </a:lnTo>
                <a:lnTo>
                  <a:pt x="4566" y="4463"/>
                </a:lnTo>
                <a:lnTo>
                  <a:pt x="4460" y="4573"/>
                </a:lnTo>
                <a:lnTo>
                  <a:pt x="4350" y="4678"/>
                </a:lnTo>
                <a:lnTo>
                  <a:pt x="4234" y="4777"/>
                </a:lnTo>
                <a:lnTo>
                  <a:pt x="4114" y="4867"/>
                </a:lnTo>
                <a:lnTo>
                  <a:pt x="3989" y="4951"/>
                </a:lnTo>
                <a:lnTo>
                  <a:pt x="3861" y="5027"/>
                </a:lnTo>
                <a:lnTo>
                  <a:pt x="3728" y="5096"/>
                </a:lnTo>
                <a:lnTo>
                  <a:pt x="3593" y="5156"/>
                </a:lnTo>
                <a:lnTo>
                  <a:pt x="3453" y="5209"/>
                </a:lnTo>
                <a:lnTo>
                  <a:pt x="3312" y="5253"/>
                </a:lnTo>
                <a:lnTo>
                  <a:pt x="3167" y="5291"/>
                </a:lnTo>
                <a:lnTo>
                  <a:pt x="3020" y="5321"/>
                </a:lnTo>
                <a:lnTo>
                  <a:pt x="2872" y="5340"/>
                </a:lnTo>
                <a:lnTo>
                  <a:pt x="2721" y="5354"/>
                </a:lnTo>
                <a:lnTo>
                  <a:pt x="2568" y="5359"/>
                </a:lnTo>
                <a:lnTo>
                  <a:pt x="2568" y="4907"/>
                </a:lnTo>
                <a:lnTo>
                  <a:pt x="2719" y="4900"/>
                </a:lnTo>
                <a:lnTo>
                  <a:pt x="2868" y="4885"/>
                </a:lnTo>
                <a:lnTo>
                  <a:pt x="3015" y="4861"/>
                </a:lnTo>
                <a:lnTo>
                  <a:pt x="3158" y="4826"/>
                </a:lnTo>
                <a:lnTo>
                  <a:pt x="3297" y="4783"/>
                </a:lnTo>
                <a:lnTo>
                  <a:pt x="3434" y="4731"/>
                </a:lnTo>
                <a:lnTo>
                  <a:pt x="3563" y="4670"/>
                </a:lnTo>
                <a:lnTo>
                  <a:pt x="3690" y="4601"/>
                </a:lnTo>
                <a:lnTo>
                  <a:pt x="3811" y="4525"/>
                </a:lnTo>
                <a:lnTo>
                  <a:pt x="3926" y="4441"/>
                </a:lnTo>
                <a:lnTo>
                  <a:pt x="4037" y="4351"/>
                </a:lnTo>
                <a:lnTo>
                  <a:pt x="4140" y="4252"/>
                </a:lnTo>
                <a:lnTo>
                  <a:pt x="4237" y="4149"/>
                </a:lnTo>
                <a:lnTo>
                  <a:pt x="4329" y="4039"/>
                </a:lnTo>
                <a:lnTo>
                  <a:pt x="4413" y="3924"/>
                </a:lnTo>
                <a:lnTo>
                  <a:pt x="4488" y="3802"/>
                </a:lnTo>
                <a:lnTo>
                  <a:pt x="4557" y="3675"/>
                </a:lnTo>
                <a:lnTo>
                  <a:pt x="4618" y="3546"/>
                </a:lnTo>
                <a:lnTo>
                  <a:pt x="4669" y="3409"/>
                </a:lnTo>
                <a:lnTo>
                  <a:pt x="4713" y="3271"/>
                </a:lnTo>
                <a:lnTo>
                  <a:pt x="4748" y="3128"/>
                </a:lnTo>
                <a:lnTo>
                  <a:pt x="4773" y="2982"/>
                </a:lnTo>
                <a:lnTo>
                  <a:pt x="4787" y="2832"/>
                </a:lnTo>
                <a:lnTo>
                  <a:pt x="4792" y="2679"/>
                </a:lnTo>
                <a:lnTo>
                  <a:pt x="4787" y="2527"/>
                </a:lnTo>
                <a:lnTo>
                  <a:pt x="4773" y="2379"/>
                </a:lnTo>
                <a:lnTo>
                  <a:pt x="4748" y="2231"/>
                </a:lnTo>
                <a:lnTo>
                  <a:pt x="4713" y="2088"/>
                </a:lnTo>
                <a:lnTo>
                  <a:pt x="4669" y="1950"/>
                </a:lnTo>
                <a:lnTo>
                  <a:pt x="4618" y="1813"/>
                </a:lnTo>
                <a:lnTo>
                  <a:pt x="4557" y="1683"/>
                </a:lnTo>
                <a:lnTo>
                  <a:pt x="4488" y="1557"/>
                </a:lnTo>
                <a:lnTo>
                  <a:pt x="4413" y="1435"/>
                </a:lnTo>
                <a:lnTo>
                  <a:pt x="4329" y="1320"/>
                </a:lnTo>
                <a:lnTo>
                  <a:pt x="4237" y="1210"/>
                </a:lnTo>
                <a:lnTo>
                  <a:pt x="4140" y="1106"/>
                </a:lnTo>
                <a:lnTo>
                  <a:pt x="4037" y="1008"/>
                </a:lnTo>
                <a:lnTo>
                  <a:pt x="3926" y="917"/>
                </a:lnTo>
                <a:lnTo>
                  <a:pt x="3811" y="834"/>
                </a:lnTo>
                <a:lnTo>
                  <a:pt x="3690" y="758"/>
                </a:lnTo>
                <a:lnTo>
                  <a:pt x="3563" y="689"/>
                </a:lnTo>
                <a:lnTo>
                  <a:pt x="3434" y="628"/>
                </a:lnTo>
                <a:lnTo>
                  <a:pt x="3297" y="577"/>
                </a:lnTo>
                <a:lnTo>
                  <a:pt x="3158" y="533"/>
                </a:lnTo>
                <a:lnTo>
                  <a:pt x="3015" y="498"/>
                </a:lnTo>
                <a:lnTo>
                  <a:pt x="2868" y="474"/>
                </a:lnTo>
                <a:lnTo>
                  <a:pt x="2719" y="459"/>
                </a:lnTo>
                <a:lnTo>
                  <a:pt x="2568" y="454"/>
                </a:lnTo>
                <a:lnTo>
                  <a:pt x="2420" y="459"/>
                </a:lnTo>
                <a:lnTo>
                  <a:pt x="2274" y="472"/>
                </a:lnTo>
                <a:lnTo>
                  <a:pt x="2132" y="495"/>
                </a:lnTo>
                <a:lnTo>
                  <a:pt x="1993" y="528"/>
                </a:lnTo>
                <a:lnTo>
                  <a:pt x="1856" y="569"/>
                </a:lnTo>
                <a:lnTo>
                  <a:pt x="1725" y="618"/>
                </a:lnTo>
                <a:lnTo>
                  <a:pt x="1595" y="676"/>
                </a:lnTo>
                <a:lnTo>
                  <a:pt x="1472" y="740"/>
                </a:lnTo>
                <a:lnTo>
                  <a:pt x="1352" y="812"/>
                </a:lnTo>
                <a:lnTo>
                  <a:pt x="1239" y="893"/>
                </a:lnTo>
                <a:lnTo>
                  <a:pt x="1130" y="978"/>
                </a:lnTo>
                <a:lnTo>
                  <a:pt x="1027" y="1072"/>
                </a:lnTo>
                <a:lnTo>
                  <a:pt x="930" y="1171"/>
                </a:lnTo>
                <a:lnTo>
                  <a:pt x="838" y="1276"/>
                </a:lnTo>
                <a:lnTo>
                  <a:pt x="754" y="1386"/>
                </a:lnTo>
                <a:lnTo>
                  <a:pt x="677" y="1503"/>
                </a:lnTo>
                <a:lnTo>
                  <a:pt x="606" y="1624"/>
                </a:lnTo>
                <a:lnTo>
                  <a:pt x="544" y="1751"/>
                </a:lnTo>
                <a:lnTo>
                  <a:pt x="488" y="1882"/>
                </a:lnTo>
                <a:lnTo>
                  <a:pt x="442" y="2017"/>
                </a:lnTo>
                <a:lnTo>
                  <a:pt x="0" y="1922"/>
                </a:lnTo>
                <a:lnTo>
                  <a:pt x="44" y="1782"/>
                </a:lnTo>
                <a:lnTo>
                  <a:pt x="97" y="1646"/>
                </a:lnTo>
                <a:lnTo>
                  <a:pt x="158" y="1511"/>
                </a:lnTo>
                <a:lnTo>
                  <a:pt x="225" y="1381"/>
                </a:lnTo>
                <a:lnTo>
                  <a:pt x="301" y="1254"/>
                </a:lnTo>
                <a:lnTo>
                  <a:pt x="381" y="1133"/>
                </a:lnTo>
                <a:lnTo>
                  <a:pt x="470" y="1014"/>
                </a:lnTo>
                <a:lnTo>
                  <a:pt x="565" y="901"/>
                </a:lnTo>
                <a:lnTo>
                  <a:pt x="667" y="793"/>
                </a:lnTo>
                <a:lnTo>
                  <a:pt x="775" y="691"/>
                </a:lnTo>
                <a:lnTo>
                  <a:pt x="890" y="592"/>
                </a:lnTo>
                <a:lnTo>
                  <a:pt x="1012" y="500"/>
                </a:lnTo>
                <a:lnTo>
                  <a:pt x="1137" y="414"/>
                </a:lnTo>
                <a:lnTo>
                  <a:pt x="1267" y="337"/>
                </a:lnTo>
                <a:lnTo>
                  <a:pt x="1400" y="268"/>
                </a:lnTo>
                <a:lnTo>
                  <a:pt x="1538" y="207"/>
                </a:lnTo>
                <a:lnTo>
                  <a:pt x="1677" y="153"/>
                </a:lnTo>
                <a:lnTo>
                  <a:pt x="1820" y="107"/>
                </a:lnTo>
                <a:lnTo>
                  <a:pt x="1967" y="69"/>
                </a:lnTo>
                <a:lnTo>
                  <a:pt x="2114" y="40"/>
                </a:lnTo>
                <a:lnTo>
                  <a:pt x="2264" y="18"/>
                </a:lnTo>
                <a:lnTo>
                  <a:pt x="2415" y="5"/>
                </a:lnTo>
                <a:lnTo>
                  <a:pt x="256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flipH="1">
            <a:off x="1591442" y="1692171"/>
            <a:ext cx="3099863" cy="3183833"/>
          </a:xfrm>
          <a:custGeom>
            <a:avLst/>
            <a:gdLst>
              <a:gd name="T0" fmla="*/ 1860 w 3543"/>
              <a:gd name="T1" fmla="*/ 5 h 3639"/>
              <a:gd name="T2" fmla="*/ 2122 w 3543"/>
              <a:gd name="T3" fmla="*/ 44 h 3639"/>
              <a:gd name="T4" fmla="*/ 2372 w 3543"/>
              <a:gd name="T5" fmla="*/ 120 h 3639"/>
              <a:gd name="T6" fmla="*/ 2604 w 3543"/>
              <a:gd name="T7" fmla="*/ 228 h 3639"/>
              <a:gd name="T8" fmla="*/ 2817 w 3543"/>
              <a:gd name="T9" fmla="*/ 366 h 3639"/>
              <a:gd name="T10" fmla="*/ 3010 w 3543"/>
              <a:gd name="T11" fmla="*/ 534 h 3639"/>
              <a:gd name="T12" fmla="*/ 3175 w 3543"/>
              <a:gd name="T13" fmla="*/ 725 h 3639"/>
              <a:gd name="T14" fmla="*/ 3315 w 3543"/>
              <a:gd name="T15" fmla="*/ 938 h 3639"/>
              <a:gd name="T16" fmla="*/ 3424 w 3543"/>
              <a:gd name="T17" fmla="*/ 1172 h 3639"/>
              <a:gd name="T18" fmla="*/ 3499 w 3543"/>
              <a:gd name="T19" fmla="*/ 1422 h 3639"/>
              <a:gd name="T20" fmla="*/ 3539 w 3543"/>
              <a:gd name="T21" fmla="*/ 1685 h 3639"/>
              <a:gd name="T22" fmla="*/ 3539 w 3543"/>
              <a:gd name="T23" fmla="*/ 1956 h 3639"/>
              <a:gd name="T24" fmla="*/ 3499 w 3543"/>
              <a:gd name="T25" fmla="*/ 2217 h 3639"/>
              <a:gd name="T26" fmla="*/ 3424 w 3543"/>
              <a:gd name="T27" fmla="*/ 2467 h 3639"/>
              <a:gd name="T28" fmla="*/ 3315 w 3543"/>
              <a:gd name="T29" fmla="*/ 2700 h 3639"/>
              <a:gd name="T30" fmla="*/ 3175 w 3543"/>
              <a:gd name="T31" fmla="*/ 2914 h 3639"/>
              <a:gd name="T32" fmla="*/ 3010 w 3543"/>
              <a:gd name="T33" fmla="*/ 3105 h 3639"/>
              <a:gd name="T34" fmla="*/ 2817 w 3543"/>
              <a:gd name="T35" fmla="*/ 3272 h 3639"/>
              <a:gd name="T36" fmla="*/ 2604 w 3543"/>
              <a:gd name="T37" fmla="*/ 3410 h 3639"/>
              <a:gd name="T38" fmla="*/ 2372 w 3543"/>
              <a:gd name="T39" fmla="*/ 3519 h 3639"/>
              <a:gd name="T40" fmla="*/ 2122 w 3543"/>
              <a:gd name="T41" fmla="*/ 3595 h 3639"/>
              <a:gd name="T42" fmla="*/ 1860 w 3543"/>
              <a:gd name="T43" fmla="*/ 3634 h 3639"/>
              <a:gd name="T44" fmla="*/ 1725 w 3543"/>
              <a:gd name="T45" fmla="*/ 3187 h 3639"/>
              <a:gd name="T46" fmla="*/ 1956 w 3543"/>
              <a:gd name="T47" fmla="*/ 3167 h 3639"/>
              <a:gd name="T48" fmla="*/ 2177 w 3543"/>
              <a:gd name="T49" fmla="*/ 3110 h 3639"/>
              <a:gd name="T50" fmla="*/ 2382 w 3543"/>
              <a:gd name="T51" fmla="*/ 3018 h 3639"/>
              <a:gd name="T52" fmla="*/ 2566 w 3543"/>
              <a:gd name="T53" fmla="*/ 2896 h 3639"/>
              <a:gd name="T54" fmla="*/ 2729 w 3543"/>
              <a:gd name="T55" fmla="*/ 2746 h 3639"/>
              <a:gd name="T56" fmla="*/ 2865 w 3543"/>
              <a:gd name="T57" fmla="*/ 2572 h 3639"/>
              <a:gd name="T58" fmla="*/ 2972 w 3543"/>
              <a:gd name="T59" fmla="*/ 2377 h 3639"/>
              <a:gd name="T60" fmla="*/ 3047 w 3543"/>
              <a:gd name="T61" fmla="*/ 2165 h 3639"/>
              <a:gd name="T62" fmla="*/ 3085 w 3543"/>
              <a:gd name="T63" fmla="*/ 1938 h 3639"/>
              <a:gd name="T64" fmla="*/ 3085 w 3543"/>
              <a:gd name="T65" fmla="*/ 1701 h 3639"/>
              <a:gd name="T66" fmla="*/ 3047 w 3543"/>
              <a:gd name="T67" fmla="*/ 1474 h 3639"/>
              <a:gd name="T68" fmla="*/ 2972 w 3543"/>
              <a:gd name="T69" fmla="*/ 1262 h 3639"/>
              <a:gd name="T70" fmla="*/ 2865 w 3543"/>
              <a:gd name="T71" fmla="*/ 1067 h 3639"/>
              <a:gd name="T72" fmla="*/ 2729 w 3543"/>
              <a:gd name="T73" fmla="*/ 894 h 3639"/>
              <a:gd name="T74" fmla="*/ 2566 w 3543"/>
              <a:gd name="T75" fmla="*/ 743 h 3639"/>
              <a:gd name="T76" fmla="*/ 2382 w 3543"/>
              <a:gd name="T77" fmla="*/ 621 h 3639"/>
              <a:gd name="T78" fmla="*/ 2177 w 3543"/>
              <a:gd name="T79" fmla="*/ 529 h 3639"/>
              <a:gd name="T80" fmla="*/ 1956 w 3543"/>
              <a:gd name="T81" fmla="*/ 473 h 3639"/>
              <a:gd name="T82" fmla="*/ 1725 w 3543"/>
              <a:gd name="T83" fmla="*/ 454 h 3639"/>
              <a:gd name="T84" fmla="*/ 1496 w 3543"/>
              <a:gd name="T85" fmla="*/ 472 h 3639"/>
              <a:gd name="T86" fmla="*/ 1281 w 3543"/>
              <a:gd name="T87" fmla="*/ 526 h 3639"/>
              <a:gd name="T88" fmla="*/ 1079 w 3543"/>
              <a:gd name="T89" fmla="*/ 613 h 3639"/>
              <a:gd name="T90" fmla="*/ 897 w 3543"/>
              <a:gd name="T91" fmla="*/ 731 h 3639"/>
              <a:gd name="T92" fmla="*/ 734 w 3543"/>
              <a:gd name="T93" fmla="*/ 876 h 3639"/>
              <a:gd name="T94" fmla="*/ 598 w 3543"/>
              <a:gd name="T95" fmla="*/ 1045 h 3639"/>
              <a:gd name="T96" fmla="*/ 488 w 3543"/>
              <a:gd name="T97" fmla="*/ 1236 h 3639"/>
              <a:gd name="T98" fmla="*/ 0 w 3543"/>
              <a:gd name="T99" fmla="*/ 1244 h 3639"/>
              <a:gd name="T100" fmla="*/ 93 w 3543"/>
              <a:gd name="T101" fmla="*/ 1016 h 3639"/>
              <a:gd name="T102" fmla="*/ 217 w 3543"/>
              <a:gd name="T103" fmla="*/ 804 h 3639"/>
              <a:gd name="T104" fmla="*/ 368 w 3543"/>
              <a:gd name="T105" fmla="*/ 608 h 3639"/>
              <a:gd name="T106" fmla="*/ 545 w 3543"/>
              <a:gd name="T107" fmla="*/ 434 h 3639"/>
              <a:gd name="T108" fmla="*/ 754 w 3543"/>
              <a:gd name="T109" fmla="*/ 281 h 3639"/>
              <a:gd name="T110" fmla="*/ 979 w 3543"/>
              <a:gd name="T111" fmla="*/ 161 h 3639"/>
              <a:gd name="T112" fmla="*/ 1217 w 3543"/>
              <a:gd name="T113" fmla="*/ 72 h 3639"/>
              <a:gd name="T114" fmla="*/ 1467 w 3543"/>
              <a:gd name="T115" fmla="*/ 18 h 3639"/>
              <a:gd name="T116" fmla="*/ 1725 w 3543"/>
              <a:gd name="T117" fmla="*/ 0 h 3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" h="3639">
                <a:moveTo>
                  <a:pt x="1725" y="0"/>
                </a:moveTo>
                <a:lnTo>
                  <a:pt x="1860" y="5"/>
                </a:lnTo>
                <a:lnTo>
                  <a:pt x="1993" y="20"/>
                </a:lnTo>
                <a:lnTo>
                  <a:pt x="2122" y="44"/>
                </a:lnTo>
                <a:lnTo>
                  <a:pt x="2249" y="77"/>
                </a:lnTo>
                <a:lnTo>
                  <a:pt x="2372" y="120"/>
                </a:lnTo>
                <a:lnTo>
                  <a:pt x="2490" y="169"/>
                </a:lnTo>
                <a:lnTo>
                  <a:pt x="2604" y="228"/>
                </a:lnTo>
                <a:lnTo>
                  <a:pt x="2714" y="294"/>
                </a:lnTo>
                <a:lnTo>
                  <a:pt x="2817" y="366"/>
                </a:lnTo>
                <a:lnTo>
                  <a:pt x="2918" y="447"/>
                </a:lnTo>
                <a:lnTo>
                  <a:pt x="3010" y="534"/>
                </a:lnTo>
                <a:lnTo>
                  <a:pt x="3097" y="626"/>
                </a:lnTo>
                <a:lnTo>
                  <a:pt x="3175" y="725"/>
                </a:lnTo>
                <a:lnTo>
                  <a:pt x="3249" y="830"/>
                </a:lnTo>
                <a:lnTo>
                  <a:pt x="3315" y="938"/>
                </a:lnTo>
                <a:lnTo>
                  <a:pt x="3374" y="1053"/>
                </a:lnTo>
                <a:lnTo>
                  <a:pt x="3424" y="1172"/>
                </a:lnTo>
                <a:lnTo>
                  <a:pt x="3466" y="1295"/>
                </a:lnTo>
                <a:lnTo>
                  <a:pt x="3499" y="1422"/>
                </a:lnTo>
                <a:lnTo>
                  <a:pt x="3524" y="1552"/>
                </a:lnTo>
                <a:lnTo>
                  <a:pt x="3539" y="1685"/>
                </a:lnTo>
                <a:lnTo>
                  <a:pt x="3543" y="1819"/>
                </a:lnTo>
                <a:lnTo>
                  <a:pt x="3539" y="1956"/>
                </a:lnTo>
                <a:lnTo>
                  <a:pt x="3524" y="2087"/>
                </a:lnTo>
                <a:lnTo>
                  <a:pt x="3499" y="2217"/>
                </a:lnTo>
                <a:lnTo>
                  <a:pt x="3466" y="2344"/>
                </a:lnTo>
                <a:lnTo>
                  <a:pt x="3424" y="2467"/>
                </a:lnTo>
                <a:lnTo>
                  <a:pt x="3374" y="2585"/>
                </a:lnTo>
                <a:lnTo>
                  <a:pt x="3315" y="2700"/>
                </a:lnTo>
                <a:lnTo>
                  <a:pt x="3249" y="2809"/>
                </a:lnTo>
                <a:lnTo>
                  <a:pt x="3175" y="2914"/>
                </a:lnTo>
                <a:lnTo>
                  <a:pt x="3097" y="3013"/>
                </a:lnTo>
                <a:lnTo>
                  <a:pt x="3010" y="3105"/>
                </a:lnTo>
                <a:lnTo>
                  <a:pt x="2918" y="3192"/>
                </a:lnTo>
                <a:lnTo>
                  <a:pt x="2817" y="3272"/>
                </a:lnTo>
                <a:lnTo>
                  <a:pt x="2714" y="3345"/>
                </a:lnTo>
                <a:lnTo>
                  <a:pt x="2604" y="3410"/>
                </a:lnTo>
                <a:lnTo>
                  <a:pt x="2490" y="3470"/>
                </a:lnTo>
                <a:lnTo>
                  <a:pt x="2372" y="3519"/>
                </a:lnTo>
                <a:lnTo>
                  <a:pt x="2249" y="3562"/>
                </a:lnTo>
                <a:lnTo>
                  <a:pt x="2122" y="3595"/>
                </a:lnTo>
                <a:lnTo>
                  <a:pt x="1993" y="3619"/>
                </a:lnTo>
                <a:lnTo>
                  <a:pt x="1860" y="3634"/>
                </a:lnTo>
                <a:lnTo>
                  <a:pt x="1725" y="3639"/>
                </a:lnTo>
                <a:lnTo>
                  <a:pt x="1725" y="3187"/>
                </a:lnTo>
                <a:lnTo>
                  <a:pt x="1841" y="3182"/>
                </a:lnTo>
                <a:lnTo>
                  <a:pt x="1956" y="3167"/>
                </a:lnTo>
                <a:lnTo>
                  <a:pt x="2068" y="3143"/>
                </a:lnTo>
                <a:lnTo>
                  <a:pt x="2177" y="3110"/>
                </a:lnTo>
                <a:lnTo>
                  <a:pt x="2282" y="3067"/>
                </a:lnTo>
                <a:lnTo>
                  <a:pt x="2382" y="3018"/>
                </a:lnTo>
                <a:lnTo>
                  <a:pt x="2476" y="2960"/>
                </a:lnTo>
                <a:lnTo>
                  <a:pt x="2566" y="2896"/>
                </a:lnTo>
                <a:lnTo>
                  <a:pt x="2650" y="2824"/>
                </a:lnTo>
                <a:lnTo>
                  <a:pt x="2729" y="2746"/>
                </a:lnTo>
                <a:lnTo>
                  <a:pt x="2799" y="2661"/>
                </a:lnTo>
                <a:lnTo>
                  <a:pt x="2865" y="2572"/>
                </a:lnTo>
                <a:lnTo>
                  <a:pt x="2922" y="2477"/>
                </a:lnTo>
                <a:lnTo>
                  <a:pt x="2972" y="2377"/>
                </a:lnTo>
                <a:lnTo>
                  <a:pt x="3013" y="2273"/>
                </a:lnTo>
                <a:lnTo>
                  <a:pt x="3047" y="2165"/>
                </a:lnTo>
                <a:lnTo>
                  <a:pt x="3070" y="2053"/>
                </a:lnTo>
                <a:lnTo>
                  <a:pt x="3085" y="1938"/>
                </a:lnTo>
                <a:lnTo>
                  <a:pt x="3090" y="1819"/>
                </a:lnTo>
                <a:lnTo>
                  <a:pt x="3085" y="1701"/>
                </a:lnTo>
                <a:lnTo>
                  <a:pt x="3070" y="1586"/>
                </a:lnTo>
                <a:lnTo>
                  <a:pt x="3047" y="1474"/>
                </a:lnTo>
                <a:lnTo>
                  <a:pt x="3013" y="1367"/>
                </a:lnTo>
                <a:lnTo>
                  <a:pt x="2972" y="1262"/>
                </a:lnTo>
                <a:lnTo>
                  <a:pt x="2922" y="1162"/>
                </a:lnTo>
                <a:lnTo>
                  <a:pt x="2865" y="1067"/>
                </a:lnTo>
                <a:lnTo>
                  <a:pt x="2799" y="978"/>
                </a:lnTo>
                <a:lnTo>
                  <a:pt x="2729" y="894"/>
                </a:lnTo>
                <a:lnTo>
                  <a:pt x="2650" y="815"/>
                </a:lnTo>
                <a:lnTo>
                  <a:pt x="2566" y="743"/>
                </a:lnTo>
                <a:lnTo>
                  <a:pt x="2476" y="679"/>
                </a:lnTo>
                <a:lnTo>
                  <a:pt x="2382" y="621"/>
                </a:lnTo>
                <a:lnTo>
                  <a:pt x="2282" y="572"/>
                </a:lnTo>
                <a:lnTo>
                  <a:pt x="2177" y="529"/>
                </a:lnTo>
                <a:lnTo>
                  <a:pt x="2068" y="496"/>
                </a:lnTo>
                <a:lnTo>
                  <a:pt x="1956" y="473"/>
                </a:lnTo>
                <a:lnTo>
                  <a:pt x="1841" y="458"/>
                </a:lnTo>
                <a:lnTo>
                  <a:pt x="1725" y="454"/>
                </a:lnTo>
                <a:lnTo>
                  <a:pt x="1610" y="457"/>
                </a:lnTo>
                <a:lnTo>
                  <a:pt x="1496" y="472"/>
                </a:lnTo>
                <a:lnTo>
                  <a:pt x="1386" y="495"/>
                </a:lnTo>
                <a:lnTo>
                  <a:pt x="1281" y="526"/>
                </a:lnTo>
                <a:lnTo>
                  <a:pt x="1178" y="565"/>
                </a:lnTo>
                <a:lnTo>
                  <a:pt x="1079" y="613"/>
                </a:lnTo>
                <a:lnTo>
                  <a:pt x="986" y="669"/>
                </a:lnTo>
                <a:lnTo>
                  <a:pt x="897" y="731"/>
                </a:lnTo>
                <a:lnTo>
                  <a:pt x="813" y="800"/>
                </a:lnTo>
                <a:lnTo>
                  <a:pt x="734" y="876"/>
                </a:lnTo>
                <a:lnTo>
                  <a:pt x="662" y="958"/>
                </a:lnTo>
                <a:lnTo>
                  <a:pt x="598" y="1045"/>
                </a:lnTo>
                <a:lnTo>
                  <a:pt x="539" y="1139"/>
                </a:lnTo>
                <a:lnTo>
                  <a:pt x="488" y="1236"/>
                </a:lnTo>
                <a:lnTo>
                  <a:pt x="445" y="1339"/>
                </a:lnTo>
                <a:lnTo>
                  <a:pt x="0" y="1244"/>
                </a:lnTo>
                <a:lnTo>
                  <a:pt x="43" y="1127"/>
                </a:lnTo>
                <a:lnTo>
                  <a:pt x="93" y="1016"/>
                </a:lnTo>
                <a:lnTo>
                  <a:pt x="151" y="907"/>
                </a:lnTo>
                <a:lnTo>
                  <a:pt x="217" y="804"/>
                </a:lnTo>
                <a:lnTo>
                  <a:pt x="289" y="703"/>
                </a:lnTo>
                <a:lnTo>
                  <a:pt x="368" y="608"/>
                </a:lnTo>
                <a:lnTo>
                  <a:pt x="453" y="518"/>
                </a:lnTo>
                <a:lnTo>
                  <a:pt x="545" y="434"/>
                </a:lnTo>
                <a:lnTo>
                  <a:pt x="647" y="355"/>
                </a:lnTo>
                <a:lnTo>
                  <a:pt x="754" y="281"/>
                </a:lnTo>
                <a:lnTo>
                  <a:pt x="864" y="217"/>
                </a:lnTo>
                <a:lnTo>
                  <a:pt x="979" y="161"/>
                </a:lnTo>
                <a:lnTo>
                  <a:pt x="1096" y="112"/>
                </a:lnTo>
                <a:lnTo>
                  <a:pt x="1217" y="72"/>
                </a:lnTo>
                <a:lnTo>
                  <a:pt x="1342" y="41"/>
                </a:lnTo>
                <a:lnTo>
                  <a:pt x="1467" y="18"/>
                </a:lnTo>
                <a:lnTo>
                  <a:pt x="1595" y="5"/>
                </a:lnTo>
                <a:lnTo>
                  <a:pt x="17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 flipH="1">
            <a:off x="2291185" y="2391914"/>
            <a:ext cx="1709123" cy="1786095"/>
          </a:xfrm>
          <a:custGeom>
            <a:avLst/>
            <a:gdLst>
              <a:gd name="T0" fmla="*/ 1034 w 1955"/>
              <a:gd name="T1" fmla="*/ 5 h 2041"/>
              <a:gd name="T2" fmla="*/ 1223 w 1955"/>
              <a:gd name="T3" fmla="*/ 41 h 2041"/>
              <a:gd name="T4" fmla="*/ 1397 w 1955"/>
              <a:gd name="T5" fmla="*/ 110 h 2041"/>
              <a:gd name="T6" fmla="*/ 1553 w 1955"/>
              <a:gd name="T7" fmla="*/ 208 h 2041"/>
              <a:gd name="T8" fmla="*/ 1689 w 1955"/>
              <a:gd name="T9" fmla="*/ 333 h 2041"/>
              <a:gd name="T10" fmla="*/ 1801 w 1955"/>
              <a:gd name="T11" fmla="*/ 480 h 2041"/>
              <a:gd name="T12" fmla="*/ 1885 w 1955"/>
              <a:gd name="T13" fmla="*/ 646 h 2041"/>
              <a:gd name="T14" fmla="*/ 1937 w 1955"/>
              <a:gd name="T15" fmla="*/ 826 h 2041"/>
              <a:gd name="T16" fmla="*/ 1955 w 1955"/>
              <a:gd name="T17" fmla="*/ 1020 h 2041"/>
              <a:gd name="T18" fmla="*/ 1937 w 1955"/>
              <a:gd name="T19" fmla="*/ 1214 h 2041"/>
              <a:gd name="T20" fmla="*/ 1885 w 1955"/>
              <a:gd name="T21" fmla="*/ 1395 h 2041"/>
              <a:gd name="T22" fmla="*/ 1801 w 1955"/>
              <a:gd name="T23" fmla="*/ 1561 h 2041"/>
              <a:gd name="T24" fmla="*/ 1689 w 1955"/>
              <a:gd name="T25" fmla="*/ 1707 h 2041"/>
              <a:gd name="T26" fmla="*/ 1553 w 1955"/>
              <a:gd name="T27" fmla="*/ 1832 h 2041"/>
              <a:gd name="T28" fmla="*/ 1397 w 1955"/>
              <a:gd name="T29" fmla="*/ 1931 h 2041"/>
              <a:gd name="T30" fmla="*/ 1223 w 1955"/>
              <a:gd name="T31" fmla="*/ 2000 h 2041"/>
              <a:gd name="T32" fmla="*/ 1034 w 1955"/>
              <a:gd name="T33" fmla="*/ 2036 h 2041"/>
              <a:gd name="T34" fmla="*/ 937 w 1955"/>
              <a:gd name="T35" fmla="*/ 1589 h 2041"/>
              <a:gd name="T36" fmla="*/ 1088 w 1955"/>
              <a:gd name="T37" fmla="*/ 1568 h 2041"/>
              <a:gd name="T38" fmla="*/ 1223 w 1955"/>
              <a:gd name="T39" fmla="*/ 1510 h 2041"/>
              <a:gd name="T40" fmla="*/ 1338 w 1955"/>
              <a:gd name="T41" fmla="*/ 1421 h 2041"/>
              <a:gd name="T42" fmla="*/ 1426 w 1955"/>
              <a:gd name="T43" fmla="*/ 1306 h 2041"/>
              <a:gd name="T44" fmla="*/ 1484 w 1955"/>
              <a:gd name="T45" fmla="*/ 1172 h 2041"/>
              <a:gd name="T46" fmla="*/ 1504 w 1955"/>
              <a:gd name="T47" fmla="*/ 1020 h 2041"/>
              <a:gd name="T48" fmla="*/ 1484 w 1955"/>
              <a:gd name="T49" fmla="*/ 869 h 2041"/>
              <a:gd name="T50" fmla="*/ 1426 w 1955"/>
              <a:gd name="T51" fmla="*/ 734 h 2041"/>
              <a:gd name="T52" fmla="*/ 1338 w 1955"/>
              <a:gd name="T53" fmla="*/ 619 h 2041"/>
              <a:gd name="T54" fmla="*/ 1223 w 1955"/>
              <a:gd name="T55" fmla="*/ 531 h 2041"/>
              <a:gd name="T56" fmla="*/ 1088 w 1955"/>
              <a:gd name="T57" fmla="*/ 473 h 2041"/>
              <a:gd name="T58" fmla="*/ 937 w 1955"/>
              <a:gd name="T59" fmla="*/ 453 h 2041"/>
              <a:gd name="T60" fmla="*/ 794 w 1955"/>
              <a:gd name="T61" fmla="*/ 471 h 2041"/>
              <a:gd name="T62" fmla="*/ 662 w 1955"/>
              <a:gd name="T63" fmla="*/ 524 h 2041"/>
              <a:gd name="T64" fmla="*/ 549 w 1955"/>
              <a:gd name="T65" fmla="*/ 606 h 2041"/>
              <a:gd name="T66" fmla="*/ 459 w 1955"/>
              <a:gd name="T67" fmla="*/ 713 h 2041"/>
              <a:gd name="T68" fmla="*/ 41 w 1955"/>
              <a:gd name="T69" fmla="*/ 532 h 2041"/>
              <a:gd name="T70" fmla="*/ 143 w 1955"/>
              <a:gd name="T71" fmla="*/ 381 h 2041"/>
              <a:gd name="T72" fmla="*/ 268 w 1955"/>
              <a:gd name="T73" fmla="*/ 251 h 2041"/>
              <a:gd name="T74" fmla="*/ 414 w 1955"/>
              <a:gd name="T75" fmla="*/ 144 h 2041"/>
              <a:gd name="T76" fmla="*/ 577 w 1955"/>
              <a:gd name="T77" fmla="*/ 67 h 2041"/>
              <a:gd name="T78" fmla="*/ 753 w 1955"/>
              <a:gd name="T79" fmla="*/ 18 h 2041"/>
              <a:gd name="T80" fmla="*/ 937 w 1955"/>
              <a:gd name="T81" fmla="*/ 0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55" h="2041">
                <a:moveTo>
                  <a:pt x="937" y="0"/>
                </a:moveTo>
                <a:lnTo>
                  <a:pt x="1034" y="5"/>
                </a:lnTo>
                <a:lnTo>
                  <a:pt x="1131" y="19"/>
                </a:lnTo>
                <a:lnTo>
                  <a:pt x="1223" y="41"/>
                </a:lnTo>
                <a:lnTo>
                  <a:pt x="1311" y="72"/>
                </a:lnTo>
                <a:lnTo>
                  <a:pt x="1397" y="110"/>
                </a:lnTo>
                <a:lnTo>
                  <a:pt x="1477" y="156"/>
                </a:lnTo>
                <a:lnTo>
                  <a:pt x="1553" y="208"/>
                </a:lnTo>
                <a:lnTo>
                  <a:pt x="1624" y="268"/>
                </a:lnTo>
                <a:lnTo>
                  <a:pt x="1689" y="333"/>
                </a:lnTo>
                <a:lnTo>
                  <a:pt x="1748" y="404"/>
                </a:lnTo>
                <a:lnTo>
                  <a:pt x="1801" y="480"/>
                </a:lnTo>
                <a:lnTo>
                  <a:pt x="1847" y="560"/>
                </a:lnTo>
                <a:lnTo>
                  <a:pt x="1885" y="646"/>
                </a:lnTo>
                <a:lnTo>
                  <a:pt x="1916" y="734"/>
                </a:lnTo>
                <a:lnTo>
                  <a:pt x="1937" y="826"/>
                </a:lnTo>
                <a:lnTo>
                  <a:pt x="1952" y="922"/>
                </a:lnTo>
                <a:lnTo>
                  <a:pt x="1955" y="1020"/>
                </a:lnTo>
                <a:lnTo>
                  <a:pt x="1952" y="1119"/>
                </a:lnTo>
                <a:lnTo>
                  <a:pt x="1937" y="1214"/>
                </a:lnTo>
                <a:lnTo>
                  <a:pt x="1916" y="1306"/>
                </a:lnTo>
                <a:lnTo>
                  <a:pt x="1885" y="1395"/>
                </a:lnTo>
                <a:lnTo>
                  <a:pt x="1847" y="1481"/>
                </a:lnTo>
                <a:lnTo>
                  <a:pt x="1801" y="1561"/>
                </a:lnTo>
                <a:lnTo>
                  <a:pt x="1748" y="1637"/>
                </a:lnTo>
                <a:lnTo>
                  <a:pt x="1689" y="1707"/>
                </a:lnTo>
                <a:lnTo>
                  <a:pt x="1624" y="1773"/>
                </a:lnTo>
                <a:lnTo>
                  <a:pt x="1553" y="1832"/>
                </a:lnTo>
                <a:lnTo>
                  <a:pt x="1477" y="1885"/>
                </a:lnTo>
                <a:lnTo>
                  <a:pt x="1397" y="1931"/>
                </a:lnTo>
                <a:lnTo>
                  <a:pt x="1311" y="1969"/>
                </a:lnTo>
                <a:lnTo>
                  <a:pt x="1223" y="2000"/>
                </a:lnTo>
                <a:lnTo>
                  <a:pt x="1131" y="2023"/>
                </a:lnTo>
                <a:lnTo>
                  <a:pt x="1034" y="2036"/>
                </a:lnTo>
                <a:lnTo>
                  <a:pt x="937" y="2041"/>
                </a:lnTo>
                <a:lnTo>
                  <a:pt x="937" y="1589"/>
                </a:lnTo>
                <a:lnTo>
                  <a:pt x="1014" y="1583"/>
                </a:lnTo>
                <a:lnTo>
                  <a:pt x="1088" y="1568"/>
                </a:lnTo>
                <a:lnTo>
                  <a:pt x="1157" y="1543"/>
                </a:lnTo>
                <a:lnTo>
                  <a:pt x="1223" y="1510"/>
                </a:lnTo>
                <a:lnTo>
                  <a:pt x="1283" y="1469"/>
                </a:lnTo>
                <a:lnTo>
                  <a:pt x="1338" y="1421"/>
                </a:lnTo>
                <a:lnTo>
                  <a:pt x="1385" y="1367"/>
                </a:lnTo>
                <a:lnTo>
                  <a:pt x="1426" y="1306"/>
                </a:lnTo>
                <a:lnTo>
                  <a:pt x="1459" y="1241"/>
                </a:lnTo>
                <a:lnTo>
                  <a:pt x="1484" y="1172"/>
                </a:lnTo>
                <a:lnTo>
                  <a:pt x="1499" y="1098"/>
                </a:lnTo>
                <a:lnTo>
                  <a:pt x="1504" y="1020"/>
                </a:lnTo>
                <a:lnTo>
                  <a:pt x="1499" y="943"/>
                </a:lnTo>
                <a:lnTo>
                  <a:pt x="1484" y="869"/>
                </a:lnTo>
                <a:lnTo>
                  <a:pt x="1459" y="800"/>
                </a:lnTo>
                <a:lnTo>
                  <a:pt x="1426" y="734"/>
                </a:lnTo>
                <a:lnTo>
                  <a:pt x="1385" y="674"/>
                </a:lnTo>
                <a:lnTo>
                  <a:pt x="1338" y="619"/>
                </a:lnTo>
                <a:lnTo>
                  <a:pt x="1283" y="572"/>
                </a:lnTo>
                <a:lnTo>
                  <a:pt x="1223" y="531"/>
                </a:lnTo>
                <a:lnTo>
                  <a:pt x="1157" y="498"/>
                </a:lnTo>
                <a:lnTo>
                  <a:pt x="1088" y="473"/>
                </a:lnTo>
                <a:lnTo>
                  <a:pt x="1014" y="458"/>
                </a:lnTo>
                <a:lnTo>
                  <a:pt x="937" y="453"/>
                </a:lnTo>
                <a:lnTo>
                  <a:pt x="865" y="457"/>
                </a:lnTo>
                <a:lnTo>
                  <a:pt x="794" y="471"/>
                </a:lnTo>
                <a:lnTo>
                  <a:pt x="727" y="493"/>
                </a:lnTo>
                <a:lnTo>
                  <a:pt x="662" y="524"/>
                </a:lnTo>
                <a:lnTo>
                  <a:pt x="603" y="560"/>
                </a:lnTo>
                <a:lnTo>
                  <a:pt x="549" y="606"/>
                </a:lnTo>
                <a:lnTo>
                  <a:pt x="501" y="657"/>
                </a:lnTo>
                <a:lnTo>
                  <a:pt x="459" y="713"/>
                </a:lnTo>
                <a:lnTo>
                  <a:pt x="0" y="614"/>
                </a:lnTo>
                <a:lnTo>
                  <a:pt x="41" y="532"/>
                </a:lnTo>
                <a:lnTo>
                  <a:pt x="89" y="453"/>
                </a:lnTo>
                <a:lnTo>
                  <a:pt x="143" y="381"/>
                </a:lnTo>
                <a:lnTo>
                  <a:pt x="202" y="312"/>
                </a:lnTo>
                <a:lnTo>
                  <a:pt x="268" y="251"/>
                </a:lnTo>
                <a:lnTo>
                  <a:pt x="339" y="195"/>
                </a:lnTo>
                <a:lnTo>
                  <a:pt x="414" y="144"/>
                </a:lnTo>
                <a:lnTo>
                  <a:pt x="493" y="102"/>
                </a:lnTo>
                <a:lnTo>
                  <a:pt x="577" y="67"/>
                </a:lnTo>
                <a:lnTo>
                  <a:pt x="662" y="38"/>
                </a:lnTo>
                <a:lnTo>
                  <a:pt x="753" y="18"/>
                </a:lnTo>
                <a:lnTo>
                  <a:pt x="843" y="5"/>
                </a:lnTo>
                <a:lnTo>
                  <a:pt x="937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flipH="1">
            <a:off x="3360043" y="3742419"/>
            <a:ext cx="475826" cy="474076"/>
          </a:xfrm>
          <a:custGeom>
            <a:avLst/>
            <a:gdLst>
              <a:gd name="T0" fmla="*/ 273 w 544"/>
              <a:gd name="T1" fmla="*/ 0 h 542"/>
              <a:gd name="T2" fmla="*/ 321 w 544"/>
              <a:gd name="T3" fmla="*/ 5 h 542"/>
              <a:gd name="T4" fmla="*/ 367 w 544"/>
              <a:gd name="T5" fmla="*/ 17 h 542"/>
              <a:gd name="T6" fmla="*/ 409 w 544"/>
              <a:gd name="T7" fmla="*/ 38 h 542"/>
              <a:gd name="T8" fmla="*/ 447 w 544"/>
              <a:gd name="T9" fmla="*/ 64 h 542"/>
              <a:gd name="T10" fmla="*/ 480 w 544"/>
              <a:gd name="T11" fmla="*/ 97 h 542"/>
              <a:gd name="T12" fmla="*/ 506 w 544"/>
              <a:gd name="T13" fmla="*/ 135 h 542"/>
              <a:gd name="T14" fmla="*/ 526 w 544"/>
              <a:gd name="T15" fmla="*/ 176 h 542"/>
              <a:gd name="T16" fmla="*/ 539 w 544"/>
              <a:gd name="T17" fmla="*/ 222 h 542"/>
              <a:gd name="T18" fmla="*/ 544 w 544"/>
              <a:gd name="T19" fmla="*/ 271 h 542"/>
              <a:gd name="T20" fmla="*/ 539 w 544"/>
              <a:gd name="T21" fmla="*/ 321 h 542"/>
              <a:gd name="T22" fmla="*/ 526 w 544"/>
              <a:gd name="T23" fmla="*/ 367 h 542"/>
              <a:gd name="T24" fmla="*/ 506 w 544"/>
              <a:gd name="T25" fmla="*/ 408 h 542"/>
              <a:gd name="T26" fmla="*/ 480 w 544"/>
              <a:gd name="T27" fmla="*/ 447 h 542"/>
              <a:gd name="T28" fmla="*/ 447 w 544"/>
              <a:gd name="T29" fmla="*/ 478 h 542"/>
              <a:gd name="T30" fmla="*/ 409 w 544"/>
              <a:gd name="T31" fmla="*/ 506 h 542"/>
              <a:gd name="T32" fmla="*/ 367 w 544"/>
              <a:gd name="T33" fmla="*/ 526 h 542"/>
              <a:gd name="T34" fmla="*/ 321 w 544"/>
              <a:gd name="T35" fmla="*/ 539 h 542"/>
              <a:gd name="T36" fmla="*/ 273 w 544"/>
              <a:gd name="T37" fmla="*/ 542 h 542"/>
              <a:gd name="T38" fmla="*/ 224 w 544"/>
              <a:gd name="T39" fmla="*/ 539 h 542"/>
              <a:gd name="T40" fmla="*/ 178 w 544"/>
              <a:gd name="T41" fmla="*/ 526 h 542"/>
              <a:gd name="T42" fmla="*/ 135 w 544"/>
              <a:gd name="T43" fmla="*/ 506 h 542"/>
              <a:gd name="T44" fmla="*/ 97 w 544"/>
              <a:gd name="T45" fmla="*/ 478 h 542"/>
              <a:gd name="T46" fmla="*/ 64 w 544"/>
              <a:gd name="T47" fmla="*/ 447 h 542"/>
              <a:gd name="T48" fmla="*/ 38 w 544"/>
              <a:gd name="T49" fmla="*/ 408 h 542"/>
              <a:gd name="T50" fmla="*/ 18 w 544"/>
              <a:gd name="T51" fmla="*/ 367 h 542"/>
              <a:gd name="T52" fmla="*/ 5 w 544"/>
              <a:gd name="T53" fmla="*/ 321 h 542"/>
              <a:gd name="T54" fmla="*/ 0 w 544"/>
              <a:gd name="T55" fmla="*/ 271 h 542"/>
              <a:gd name="T56" fmla="*/ 5 w 544"/>
              <a:gd name="T57" fmla="*/ 222 h 542"/>
              <a:gd name="T58" fmla="*/ 18 w 544"/>
              <a:gd name="T59" fmla="*/ 176 h 542"/>
              <a:gd name="T60" fmla="*/ 38 w 544"/>
              <a:gd name="T61" fmla="*/ 135 h 542"/>
              <a:gd name="T62" fmla="*/ 64 w 544"/>
              <a:gd name="T63" fmla="*/ 97 h 542"/>
              <a:gd name="T64" fmla="*/ 97 w 544"/>
              <a:gd name="T65" fmla="*/ 64 h 542"/>
              <a:gd name="T66" fmla="*/ 135 w 544"/>
              <a:gd name="T67" fmla="*/ 38 h 542"/>
              <a:gd name="T68" fmla="*/ 178 w 544"/>
              <a:gd name="T69" fmla="*/ 17 h 542"/>
              <a:gd name="T70" fmla="*/ 224 w 544"/>
              <a:gd name="T71" fmla="*/ 5 h 542"/>
              <a:gd name="T72" fmla="*/ 273 w 544"/>
              <a:gd name="T73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4" h="542">
                <a:moveTo>
                  <a:pt x="273" y="0"/>
                </a:moveTo>
                <a:lnTo>
                  <a:pt x="321" y="5"/>
                </a:lnTo>
                <a:lnTo>
                  <a:pt x="367" y="17"/>
                </a:lnTo>
                <a:lnTo>
                  <a:pt x="409" y="38"/>
                </a:lnTo>
                <a:lnTo>
                  <a:pt x="447" y="64"/>
                </a:lnTo>
                <a:lnTo>
                  <a:pt x="480" y="97"/>
                </a:lnTo>
                <a:lnTo>
                  <a:pt x="506" y="135"/>
                </a:lnTo>
                <a:lnTo>
                  <a:pt x="526" y="176"/>
                </a:lnTo>
                <a:lnTo>
                  <a:pt x="539" y="222"/>
                </a:lnTo>
                <a:lnTo>
                  <a:pt x="544" y="271"/>
                </a:lnTo>
                <a:lnTo>
                  <a:pt x="539" y="321"/>
                </a:lnTo>
                <a:lnTo>
                  <a:pt x="526" y="367"/>
                </a:lnTo>
                <a:lnTo>
                  <a:pt x="506" y="408"/>
                </a:lnTo>
                <a:lnTo>
                  <a:pt x="480" y="447"/>
                </a:lnTo>
                <a:lnTo>
                  <a:pt x="447" y="478"/>
                </a:lnTo>
                <a:lnTo>
                  <a:pt x="409" y="506"/>
                </a:lnTo>
                <a:lnTo>
                  <a:pt x="367" y="526"/>
                </a:lnTo>
                <a:lnTo>
                  <a:pt x="321" y="539"/>
                </a:lnTo>
                <a:lnTo>
                  <a:pt x="273" y="542"/>
                </a:lnTo>
                <a:lnTo>
                  <a:pt x="224" y="539"/>
                </a:lnTo>
                <a:lnTo>
                  <a:pt x="178" y="526"/>
                </a:lnTo>
                <a:lnTo>
                  <a:pt x="135" y="506"/>
                </a:lnTo>
                <a:lnTo>
                  <a:pt x="97" y="478"/>
                </a:lnTo>
                <a:lnTo>
                  <a:pt x="64" y="447"/>
                </a:lnTo>
                <a:lnTo>
                  <a:pt x="38" y="408"/>
                </a:lnTo>
                <a:lnTo>
                  <a:pt x="18" y="367"/>
                </a:lnTo>
                <a:lnTo>
                  <a:pt x="5" y="321"/>
                </a:lnTo>
                <a:lnTo>
                  <a:pt x="0" y="271"/>
                </a:lnTo>
                <a:lnTo>
                  <a:pt x="5" y="222"/>
                </a:lnTo>
                <a:lnTo>
                  <a:pt x="18" y="176"/>
                </a:lnTo>
                <a:lnTo>
                  <a:pt x="38" y="135"/>
                </a:lnTo>
                <a:lnTo>
                  <a:pt x="64" y="97"/>
                </a:lnTo>
                <a:lnTo>
                  <a:pt x="97" y="64"/>
                </a:lnTo>
                <a:lnTo>
                  <a:pt x="135" y="38"/>
                </a:lnTo>
                <a:lnTo>
                  <a:pt x="178" y="17"/>
                </a:lnTo>
                <a:lnTo>
                  <a:pt x="224" y="5"/>
                </a:lnTo>
                <a:lnTo>
                  <a:pt x="27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 flipH="1">
            <a:off x="3360043" y="4447411"/>
            <a:ext cx="475826" cy="474076"/>
          </a:xfrm>
          <a:custGeom>
            <a:avLst/>
            <a:gdLst>
              <a:gd name="T0" fmla="*/ 273 w 544"/>
              <a:gd name="T1" fmla="*/ 0 h 543"/>
              <a:gd name="T2" fmla="*/ 321 w 544"/>
              <a:gd name="T3" fmla="*/ 3 h 543"/>
              <a:gd name="T4" fmla="*/ 367 w 544"/>
              <a:gd name="T5" fmla="*/ 17 h 543"/>
              <a:gd name="T6" fmla="*/ 409 w 544"/>
              <a:gd name="T7" fmla="*/ 36 h 543"/>
              <a:gd name="T8" fmla="*/ 447 w 544"/>
              <a:gd name="T9" fmla="*/ 63 h 543"/>
              <a:gd name="T10" fmla="*/ 480 w 544"/>
              <a:gd name="T11" fmla="*/ 95 h 543"/>
              <a:gd name="T12" fmla="*/ 506 w 544"/>
              <a:gd name="T13" fmla="*/ 133 h 543"/>
              <a:gd name="T14" fmla="*/ 526 w 544"/>
              <a:gd name="T15" fmla="*/ 176 h 543"/>
              <a:gd name="T16" fmla="*/ 539 w 544"/>
              <a:gd name="T17" fmla="*/ 222 h 543"/>
              <a:gd name="T18" fmla="*/ 544 w 544"/>
              <a:gd name="T19" fmla="*/ 271 h 543"/>
              <a:gd name="T20" fmla="*/ 539 w 544"/>
              <a:gd name="T21" fmla="*/ 319 h 543"/>
              <a:gd name="T22" fmla="*/ 526 w 544"/>
              <a:gd name="T23" fmla="*/ 365 h 543"/>
              <a:gd name="T24" fmla="*/ 506 w 544"/>
              <a:gd name="T25" fmla="*/ 408 h 543"/>
              <a:gd name="T26" fmla="*/ 480 w 544"/>
              <a:gd name="T27" fmla="*/ 446 h 543"/>
              <a:gd name="T28" fmla="*/ 447 w 544"/>
              <a:gd name="T29" fmla="*/ 478 h 543"/>
              <a:gd name="T30" fmla="*/ 409 w 544"/>
              <a:gd name="T31" fmla="*/ 505 h 543"/>
              <a:gd name="T32" fmla="*/ 367 w 544"/>
              <a:gd name="T33" fmla="*/ 526 h 543"/>
              <a:gd name="T34" fmla="*/ 321 w 544"/>
              <a:gd name="T35" fmla="*/ 538 h 543"/>
              <a:gd name="T36" fmla="*/ 273 w 544"/>
              <a:gd name="T37" fmla="*/ 543 h 543"/>
              <a:gd name="T38" fmla="*/ 224 w 544"/>
              <a:gd name="T39" fmla="*/ 538 h 543"/>
              <a:gd name="T40" fmla="*/ 178 w 544"/>
              <a:gd name="T41" fmla="*/ 526 h 543"/>
              <a:gd name="T42" fmla="*/ 135 w 544"/>
              <a:gd name="T43" fmla="*/ 505 h 543"/>
              <a:gd name="T44" fmla="*/ 97 w 544"/>
              <a:gd name="T45" fmla="*/ 478 h 543"/>
              <a:gd name="T46" fmla="*/ 64 w 544"/>
              <a:gd name="T47" fmla="*/ 446 h 543"/>
              <a:gd name="T48" fmla="*/ 38 w 544"/>
              <a:gd name="T49" fmla="*/ 408 h 543"/>
              <a:gd name="T50" fmla="*/ 18 w 544"/>
              <a:gd name="T51" fmla="*/ 365 h 543"/>
              <a:gd name="T52" fmla="*/ 5 w 544"/>
              <a:gd name="T53" fmla="*/ 319 h 543"/>
              <a:gd name="T54" fmla="*/ 0 w 544"/>
              <a:gd name="T55" fmla="*/ 271 h 543"/>
              <a:gd name="T56" fmla="*/ 5 w 544"/>
              <a:gd name="T57" fmla="*/ 222 h 543"/>
              <a:gd name="T58" fmla="*/ 18 w 544"/>
              <a:gd name="T59" fmla="*/ 176 h 543"/>
              <a:gd name="T60" fmla="*/ 38 w 544"/>
              <a:gd name="T61" fmla="*/ 133 h 543"/>
              <a:gd name="T62" fmla="*/ 64 w 544"/>
              <a:gd name="T63" fmla="*/ 95 h 543"/>
              <a:gd name="T64" fmla="*/ 97 w 544"/>
              <a:gd name="T65" fmla="*/ 63 h 543"/>
              <a:gd name="T66" fmla="*/ 135 w 544"/>
              <a:gd name="T67" fmla="*/ 36 h 543"/>
              <a:gd name="T68" fmla="*/ 178 w 544"/>
              <a:gd name="T69" fmla="*/ 17 h 543"/>
              <a:gd name="T70" fmla="*/ 224 w 544"/>
              <a:gd name="T71" fmla="*/ 3 h 543"/>
              <a:gd name="T72" fmla="*/ 273 w 544"/>
              <a:gd name="T7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4" h="543">
                <a:moveTo>
                  <a:pt x="273" y="0"/>
                </a:moveTo>
                <a:lnTo>
                  <a:pt x="321" y="3"/>
                </a:lnTo>
                <a:lnTo>
                  <a:pt x="367" y="17"/>
                </a:lnTo>
                <a:lnTo>
                  <a:pt x="409" y="36"/>
                </a:lnTo>
                <a:lnTo>
                  <a:pt x="447" y="63"/>
                </a:lnTo>
                <a:lnTo>
                  <a:pt x="480" y="95"/>
                </a:lnTo>
                <a:lnTo>
                  <a:pt x="506" y="133"/>
                </a:lnTo>
                <a:lnTo>
                  <a:pt x="526" y="176"/>
                </a:lnTo>
                <a:lnTo>
                  <a:pt x="539" y="222"/>
                </a:lnTo>
                <a:lnTo>
                  <a:pt x="544" y="271"/>
                </a:lnTo>
                <a:lnTo>
                  <a:pt x="539" y="319"/>
                </a:lnTo>
                <a:lnTo>
                  <a:pt x="526" y="365"/>
                </a:lnTo>
                <a:lnTo>
                  <a:pt x="506" y="408"/>
                </a:lnTo>
                <a:lnTo>
                  <a:pt x="480" y="446"/>
                </a:lnTo>
                <a:lnTo>
                  <a:pt x="447" y="478"/>
                </a:lnTo>
                <a:lnTo>
                  <a:pt x="409" y="505"/>
                </a:lnTo>
                <a:lnTo>
                  <a:pt x="367" y="526"/>
                </a:lnTo>
                <a:lnTo>
                  <a:pt x="321" y="538"/>
                </a:lnTo>
                <a:lnTo>
                  <a:pt x="273" y="543"/>
                </a:lnTo>
                <a:lnTo>
                  <a:pt x="224" y="538"/>
                </a:lnTo>
                <a:lnTo>
                  <a:pt x="178" y="526"/>
                </a:lnTo>
                <a:lnTo>
                  <a:pt x="135" y="505"/>
                </a:lnTo>
                <a:lnTo>
                  <a:pt x="97" y="478"/>
                </a:lnTo>
                <a:lnTo>
                  <a:pt x="64" y="446"/>
                </a:lnTo>
                <a:lnTo>
                  <a:pt x="38" y="408"/>
                </a:lnTo>
                <a:lnTo>
                  <a:pt x="18" y="365"/>
                </a:lnTo>
                <a:lnTo>
                  <a:pt x="5" y="319"/>
                </a:lnTo>
                <a:lnTo>
                  <a:pt x="0" y="271"/>
                </a:lnTo>
                <a:lnTo>
                  <a:pt x="5" y="222"/>
                </a:lnTo>
                <a:lnTo>
                  <a:pt x="18" y="176"/>
                </a:lnTo>
                <a:lnTo>
                  <a:pt x="38" y="133"/>
                </a:lnTo>
                <a:lnTo>
                  <a:pt x="64" y="95"/>
                </a:lnTo>
                <a:lnTo>
                  <a:pt x="97" y="63"/>
                </a:lnTo>
                <a:lnTo>
                  <a:pt x="135" y="36"/>
                </a:lnTo>
                <a:lnTo>
                  <a:pt x="178" y="17"/>
                </a:lnTo>
                <a:lnTo>
                  <a:pt x="224" y="3"/>
                </a:lnTo>
                <a:lnTo>
                  <a:pt x="27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flipH="1">
            <a:off x="3360043" y="5192638"/>
            <a:ext cx="475826" cy="474076"/>
          </a:xfrm>
          <a:custGeom>
            <a:avLst/>
            <a:gdLst>
              <a:gd name="T0" fmla="*/ 273 w 544"/>
              <a:gd name="T1" fmla="*/ 0 h 542"/>
              <a:gd name="T2" fmla="*/ 321 w 544"/>
              <a:gd name="T3" fmla="*/ 4 h 542"/>
              <a:gd name="T4" fmla="*/ 367 w 544"/>
              <a:gd name="T5" fmla="*/ 16 h 542"/>
              <a:gd name="T6" fmla="*/ 409 w 544"/>
              <a:gd name="T7" fmla="*/ 37 h 542"/>
              <a:gd name="T8" fmla="*/ 447 w 544"/>
              <a:gd name="T9" fmla="*/ 64 h 542"/>
              <a:gd name="T10" fmla="*/ 480 w 544"/>
              <a:gd name="T11" fmla="*/ 96 h 542"/>
              <a:gd name="T12" fmla="*/ 506 w 544"/>
              <a:gd name="T13" fmla="*/ 134 h 542"/>
              <a:gd name="T14" fmla="*/ 526 w 544"/>
              <a:gd name="T15" fmla="*/ 177 h 542"/>
              <a:gd name="T16" fmla="*/ 539 w 544"/>
              <a:gd name="T17" fmla="*/ 221 h 542"/>
              <a:gd name="T18" fmla="*/ 544 w 544"/>
              <a:gd name="T19" fmla="*/ 271 h 542"/>
              <a:gd name="T20" fmla="*/ 539 w 544"/>
              <a:gd name="T21" fmla="*/ 320 h 542"/>
              <a:gd name="T22" fmla="*/ 526 w 544"/>
              <a:gd name="T23" fmla="*/ 366 h 542"/>
              <a:gd name="T24" fmla="*/ 506 w 544"/>
              <a:gd name="T25" fmla="*/ 407 h 542"/>
              <a:gd name="T26" fmla="*/ 480 w 544"/>
              <a:gd name="T27" fmla="*/ 447 h 542"/>
              <a:gd name="T28" fmla="*/ 447 w 544"/>
              <a:gd name="T29" fmla="*/ 478 h 542"/>
              <a:gd name="T30" fmla="*/ 409 w 544"/>
              <a:gd name="T31" fmla="*/ 506 h 542"/>
              <a:gd name="T32" fmla="*/ 367 w 544"/>
              <a:gd name="T33" fmla="*/ 525 h 542"/>
              <a:gd name="T34" fmla="*/ 321 w 544"/>
              <a:gd name="T35" fmla="*/ 539 h 542"/>
              <a:gd name="T36" fmla="*/ 273 w 544"/>
              <a:gd name="T37" fmla="*/ 542 h 542"/>
              <a:gd name="T38" fmla="*/ 224 w 544"/>
              <a:gd name="T39" fmla="*/ 539 h 542"/>
              <a:gd name="T40" fmla="*/ 178 w 544"/>
              <a:gd name="T41" fmla="*/ 525 h 542"/>
              <a:gd name="T42" fmla="*/ 135 w 544"/>
              <a:gd name="T43" fmla="*/ 506 h 542"/>
              <a:gd name="T44" fmla="*/ 97 w 544"/>
              <a:gd name="T45" fmla="*/ 478 h 542"/>
              <a:gd name="T46" fmla="*/ 64 w 544"/>
              <a:gd name="T47" fmla="*/ 447 h 542"/>
              <a:gd name="T48" fmla="*/ 38 w 544"/>
              <a:gd name="T49" fmla="*/ 407 h 542"/>
              <a:gd name="T50" fmla="*/ 18 w 544"/>
              <a:gd name="T51" fmla="*/ 366 h 542"/>
              <a:gd name="T52" fmla="*/ 5 w 544"/>
              <a:gd name="T53" fmla="*/ 320 h 542"/>
              <a:gd name="T54" fmla="*/ 0 w 544"/>
              <a:gd name="T55" fmla="*/ 271 h 542"/>
              <a:gd name="T56" fmla="*/ 5 w 544"/>
              <a:gd name="T57" fmla="*/ 221 h 542"/>
              <a:gd name="T58" fmla="*/ 18 w 544"/>
              <a:gd name="T59" fmla="*/ 177 h 542"/>
              <a:gd name="T60" fmla="*/ 38 w 544"/>
              <a:gd name="T61" fmla="*/ 134 h 542"/>
              <a:gd name="T62" fmla="*/ 64 w 544"/>
              <a:gd name="T63" fmla="*/ 96 h 542"/>
              <a:gd name="T64" fmla="*/ 97 w 544"/>
              <a:gd name="T65" fmla="*/ 64 h 542"/>
              <a:gd name="T66" fmla="*/ 135 w 544"/>
              <a:gd name="T67" fmla="*/ 37 h 542"/>
              <a:gd name="T68" fmla="*/ 178 w 544"/>
              <a:gd name="T69" fmla="*/ 16 h 542"/>
              <a:gd name="T70" fmla="*/ 224 w 544"/>
              <a:gd name="T71" fmla="*/ 4 h 542"/>
              <a:gd name="T72" fmla="*/ 273 w 544"/>
              <a:gd name="T73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4" h="542">
                <a:moveTo>
                  <a:pt x="273" y="0"/>
                </a:moveTo>
                <a:lnTo>
                  <a:pt x="321" y="4"/>
                </a:lnTo>
                <a:lnTo>
                  <a:pt x="367" y="16"/>
                </a:lnTo>
                <a:lnTo>
                  <a:pt x="409" y="37"/>
                </a:lnTo>
                <a:lnTo>
                  <a:pt x="447" y="64"/>
                </a:lnTo>
                <a:lnTo>
                  <a:pt x="480" y="96"/>
                </a:lnTo>
                <a:lnTo>
                  <a:pt x="506" y="134"/>
                </a:lnTo>
                <a:lnTo>
                  <a:pt x="526" y="177"/>
                </a:lnTo>
                <a:lnTo>
                  <a:pt x="539" y="221"/>
                </a:lnTo>
                <a:lnTo>
                  <a:pt x="544" y="271"/>
                </a:lnTo>
                <a:lnTo>
                  <a:pt x="539" y="320"/>
                </a:lnTo>
                <a:lnTo>
                  <a:pt x="526" y="366"/>
                </a:lnTo>
                <a:lnTo>
                  <a:pt x="506" y="407"/>
                </a:lnTo>
                <a:lnTo>
                  <a:pt x="480" y="447"/>
                </a:lnTo>
                <a:lnTo>
                  <a:pt x="447" y="478"/>
                </a:lnTo>
                <a:lnTo>
                  <a:pt x="409" y="506"/>
                </a:lnTo>
                <a:lnTo>
                  <a:pt x="367" y="525"/>
                </a:lnTo>
                <a:lnTo>
                  <a:pt x="321" y="539"/>
                </a:lnTo>
                <a:lnTo>
                  <a:pt x="273" y="542"/>
                </a:lnTo>
                <a:lnTo>
                  <a:pt x="224" y="539"/>
                </a:lnTo>
                <a:lnTo>
                  <a:pt x="178" y="525"/>
                </a:lnTo>
                <a:lnTo>
                  <a:pt x="135" y="506"/>
                </a:lnTo>
                <a:lnTo>
                  <a:pt x="97" y="478"/>
                </a:lnTo>
                <a:lnTo>
                  <a:pt x="64" y="447"/>
                </a:lnTo>
                <a:lnTo>
                  <a:pt x="38" y="407"/>
                </a:lnTo>
                <a:lnTo>
                  <a:pt x="18" y="366"/>
                </a:lnTo>
                <a:lnTo>
                  <a:pt x="5" y="320"/>
                </a:lnTo>
                <a:lnTo>
                  <a:pt x="0" y="271"/>
                </a:lnTo>
                <a:lnTo>
                  <a:pt x="5" y="221"/>
                </a:lnTo>
                <a:lnTo>
                  <a:pt x="18" y="177"/>
                </a:lnTo>
                <a:lnTo>
                  <a:pt x="38" y="134"/>
                </a:lnTo>
                <a:lnTo>
                  <a:pt x="64" y="96"/>
                </a:lnTo>
                <a:lnTo>
                  <a:pt x="97" y="64"/>
                </a:lnTo>
                <a:lnTo>
                  <a:pt x="135" y="37"/>
                </a:lnTo>
                <a:lnTo>
                  <a:pt x="178" y="16"/>
                </a:lnTo>
                <a:lnTo>
                  <a:pt x="224" y="4"/>
                </a:lnTo>
                <a:lnTo>
                  <a:pt x="27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25036" y="678347"/>
            <a:ext cx="63314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Title Goes Here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Enter text here. This is a sample text. You can replace this text. Enter text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57907" y="3337875"/>
            <a:ext cx="6814040" cy="1033172"/>
            <a:chOff x="4078078" y="3472345"/>
            <a:chExt cx="6814040" cy="1033172"/>
          </a:xfrm>
        </p:grpSpPr>
        <p:grpSp>
          <p:nvGrpSpPr>
            <p:cNvPr id="3" name="Group 2"/>
            <p:cNvGrpSpPr/>
            <p:nvPr/>
          </p:nvGrpSpPr>
          <p:grpSpPr>
            <a:xfrm>
              <a:off x="4078078" y="3634988"/>
              <a:ext cx="6814040" cy="738664"/>
              <a:chOff x="3903267" y="3640150"/>
              <a:chExt cx="6814040" cy="738664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903267" y="3640150"/>
                <a:ext cx="148778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b="1" cap="all" dirty="0">
                    <a:solidFill>
                      <a:schemeClr val="accent5"/>
                    </a:solidFill>
                    <a:cs typeface="Arial" panose="020B0604020202020204" pitchFamily="34" charset="0"/>
                  </a:rPr>
                  <a:t>Subtitle TEXT</a:t>
                </a:r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5575136" y="3670928"/>
                <a:ext cx="514217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anose="020B0604020202020204" pitchFamily="34" charset="0"/>
                  </a:rPr>
                  <a:t>This is a sample text. You can replace this text. Enter text here. This is a sample text. </a:t>
                </a:r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>
              <a:off x="5602596" y="3472345"/>
              <a:ext cx="0" cy="103317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057907" y="4224948"/>
            <a:ext cx="6814040" cy="1033172"/>
            <a:chOff x="4078078" y="3472345"/>
            <a:chExt cx="6814040" cy="1033172"/>
          </a:xfrm>
        </p:grpSpPr>
        <p:grpSp>
          <p:nvGrpSpPr>
            <p:cNvPr id="27" name="Group 26"/>
            <p:cNvGrpSpPr/>
            <p:nvPr/>
          </p:nvGrpSpPr>
          <p:grpSpPr>
            <a:xfrm>
              <a:off x="4078078" y="3634988"/>
              <a:ext cx="6814040" cy="738664"/>
              <a:chOff x="3903267" y="3640150"/>
              <a:chExt cx="6814040" cy="73866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903267" y="3640150"/>
                <a:ext cx="148778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b="1" cap="all" dirty="0">
                    <a:solidFill>
                      <a:schemeClr val="accent6">
                        <a:lumMod val="75000"/>
                      </a:schemeClr>
                    </a:solidFill>
                    <a:cs typeface="Arial" panose="020B0604020202020204" pitchFamily="34" charset="0"/>
                  </a:rPr>
                  <a:t>Subtitle TEXT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5575136" y="3670928"/>
                <a:ext cx="514217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anose="020B0604020202020204" pitchFamily="34" charset="0"/>
                  </a:rPr>
                  <a:t>This is a sample text. You can replace this text. Enter text here. This is a sample text. 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5602596" y="3472345"/>
              <a:ext cx="0" cy="103317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4057907" y="5128267"/>
            <a:ext cx="6814040" cy="1033172"/>
            <a:chOff x="4078078" y="3472345"/>
            <a:chExt cx="6814040" cy="1033172"/>
          </a:xfrm>
        </p:grpSpPr>
        <p:grpSp>
          <p:nvGrpSpPr>
            <p:cNvPr id="32" name="Group 31"/>
            <p:cNvGrpSpPr/>
            <p:nvPr/>
          </p:nvGrpSpPr>
          <p:grpSpPr>
            <a:xfrm>
              <a:off x="4078078" y="3634988"/>
              <a:ext cx="6814040" cy="738664"/>
              <a:chOff x="3903267" y="3640150"/>
              <a:chExt cx="6814040" cy="738664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3903267" y="3640150"/>
                <a:ext cx="148778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b="1" cap="all" dirty="0">
                    <a:solidFill>
                      <a:schemeClr val="accent4"/>
                    </a:solidFill>
                    <a:cs typeface="Arial" panose="020B0604020202020204" pitchFamily="34" charset="0"/>
                  </a:rPr>
                  <a:t>Subtitle TEXT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575136" y="3670928"/>
                <a:ext cx="514217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anose="020B0604020202020204" pitchFamily="34" charset="0"/>
                  </a:rPr>
                  <a:t>This is a sample text. You can replace this text. Enter text here. This is a sample text. </a:t>
                </a:r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>
              <a:off x="5602596" y="3472345"/>
              <a:ext cx="0" cy="103317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3121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212247" y="5152413"/>
            <a:ext cx="153988" cy="150813"/>
          </a:xfrm>
          <a:custGeom>
            <a:avLst/>
            <a:gdLst>
              <a:gd name="T0" fmla="*/ 61 w 194"/>
              <a:gd name="T1" fmla="*/ 0 h 191"/>
              <a:gd name="T2" fmla="*/ 98 w 194"/>
              <a:gd name="T3" fmla="*/ 2 h 191"/>
              <a:gd name="T4" fmla="*/ 125 w 194"/>
              <a:gd name="T5" fmla="*/ 7 h 191"/>
              <a:gd name="T6" fmla="*/ 148 w 194"/>
              <a:gd name="T7" fmla="*/ 15 h 191"/>
              <a:gd name="T8" fmla="*/ 165 w 194"/>
              <a:gd name="T9" fmla="*/ 27 h 191"/>
              <a:gd name="T10" fmla="*/ 177 w 194"/>
              <a:gd name="T11" fmla="*/ 39 h 191"/>
              <a:gd name="T12" fmla="*/ 185 w 194"/>
              <a:gd name="T13" fmla="*/ 51 h 191"/>
              <a:gd name="T14" fmla="*/ 189 w 194"/>
              <a:gd name="T15" fmla="*/ 64 h 191"/>
              <a:gd name="T16" fmla="*/ 192 w 194"/>
              <a:gd name="T17" fmla="*/ 76 h 191"/>
              <a:gd name="T18" fmla="*/ 192 w 194"/>
              <a:gd name="T19" fmla="*/ 86 h 191"/>
              <a:gd name="T20" fmla="*/ 194 w 194"/>
              <a:gd name="T21" fmla="*/ 94 h 191"/>
              <a:gd name="T22" fmla="*/ 189 w 194"/>
              <a:gd name="T23" fmla="*/ 121 h 191"/>
              <a:gd name="T24" fmla="*/ 177 w 194"/>
              <a:gd name="T25" fmla="*/ 145 h 191"/>
              <a:gd name="T26" fmla="*/ 158 w 194"/>
              <a:gd name="T27" fmla="*/ 164 h 191"/>
              <a:gd name="T28" fmla="*/ 131 w 194"/>
              <a:gd name="T29" fmla="*/ 179 h 191"/>
              <a:gd name="T30" fmla="*/ 99 w 194"/>
              <a:gd name="T31" fmla="*/ 187 h 191"/>
              <a:gd name="T32" fmla="*/ 62 w 194"/>
              <a:gd name="T33" fmla="*/ 191 h 191"/>
              <a:gd name="T34" fmla="*/ 0 w 194"/>
              <a:gd name="T35" fmla="*/ 191 h 191"/>
              <a:gd name="T36" fmla="*/ 0 w 194"/>
              <a:gd name="T37" fmla="*/ 3 h 191"/>
              <a:gd name="T38" fmla="*/ 28 w 194"/>
              <a:gd name="T39" fmla="*/ 0 h 191"/>
              <a:gd name="T40" fmla="*/ 61 w 194"/>
              <a:gd name="T41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191">
                <a:moveTo>
                  <a:pt x="61" y="0"/>
                </a:moveTo>
                <a:lnTo>
                  <a:pt x="98" y="2"/>
                </a:lnTo>
                <a:lnTo>
                  <a:pt x="125" y="7"/>
                </a:lnTo>
                <a:lnTo>
                  <a:pt x="148" y="15"/>
                </a:lnTo>
                <a:lnTo>
                  <a:pt x="165" y="27"/>
                </a:lnTo>
                <a:lnTo>
                  <a:pt x="177" y="39"/>
                </a:lnTo>
                <a:lnTo>
                  <a:pt x="185" y="51"/>
                </a:lnTo>
                <a:lnTo>
                  <a:pt x="189" y="64"/>
                </a:lnTo>
                <a:lnTo>
                  <a:pt x="192" y="76"/>
                </a:lnTo>
                <a:lnTo>
                  <a:pt x="192" y="86"/>
                </a:lnTo>
                <a:lnTo>
                  <a:pt x="194" y="94"/>
                </a:lnTo>
                <a:lnTo>
                  <a:pt x="189" y="121"/>
                </a:lnTo>
                <a:lnTo>
                  <a:pt x="177" y="145"/>
                </a:lnTo>
                <a:lnTo>
                  <a:pt x="158" y="164"/>
                </a:lnTo>
                <a:lnTo>
                  <a:pt x="131" y="179"/>
                </a:lnTo>
                <a:lnTo>
                  <a:pt x="99" y="187"/>
                </a:lnTo>
                <a:lnTo>
                  <a:pt x="62" y="191"/>
                </a:lnTo>
                <a:lnTo>
                  <a:pt x="0" y="191"/>
                </a:lnTo>
                <a:lnTo>
                  <a:pt x="0" y="3"/>
                </a:lnTo>
                <a:lnTo>
                  <a:pt x="28" y="0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212247" y="5382601"/>
            <a:ext cx="169863" cy="182563"/>
          </a:xfrm>
          <a:custGeom>
            <a:avLst/>
            <a:gdLst>
              <a:gd name="T0" fmla="*/ 0 w 214"/>
              <a:gd name="T1" fmla="*/ 0 h 230"/>
              <a:gd name="T2" fmla="*/ 55 w 214"/>
              <a:gd name="T3" fmla="*/ 0 h 230"/>
              <a:gd name="T4" fmla="*/ 72 w 214"/>
              <a:gd name="T5" fmla="*/ 2 h 230"/>
              <a:gd name="T6" fmla="*/ 91 w 214"/>
              <a:gd name="T7" fmla="*/ 2 h 230"/>
              <a:gd name="T8" fmla="*/ 111 w 214"/>
              <a:gd name="T9" fmla="*/ 5 h 230"/>
              <a:gd name="T10" fmla="*/ 131 w 214"/>
              <a:gd name="T11" fmla="*/ 10 h 230"/>
              <a:gd name="T12" fmla="*/ 153 w 214"/>
              <a:gd name="T13" fmla="*/ 19 h 230"/>
              <a:gd name="T14" fmla="*/ 172 w 214"/>
              <a:gd name="T15" fmla="*/ 31 h 230"/>
              <a:gd name="T16" fmla="*/ 189 w 214"/>
              <a:gd name="T17" fmla="*/ 44 h 230"/>
              <a:gd name="T18" fmla="*/ 202 w 214"/>
              <a:gd name="T19" fmla="*/ 63 h 230"/>
              <a:gd name="T20" fmla="*/ 211 w 214"/>
              <a:gd name="T21" fmla="*/ 86 h 230"/>
              <a:gd name="T22" fmla="*/ 214 w 214"/>
              <a:gd name="T23" fmla="*/ 115 h 230"/>
              <a:gd name="T24" fmla="*/ 211 w 214"/>
              <a:gd name="T25" fmla="*/ 142 h 230"/>
              <a:gd name="T26" fmla="*/ 204 w 214"/>
              <a:gd name="T27" fmla="*/ 166 h 230"/>
              <a:gd name="T28" fmla="*/ 192 w 214"/>
              <a:gd name="T29" fmla="*/ 184 h 230"/>
              <a:gd name="T30" fmla="*/ 175 w 214"/>
              <a:gd name="T31" fmla="*/ 198 h 230"/>
              <a:gd name="T32" fmla="*/ 158 w 214"/>
              <a:gd name="T33" fmla="*/ 209 h 230"/>
              <a:gd name="T34" fmla="*/ 138 w 214"/>
              <a:gd name="T35" fmla="*/ 218 h 230"/>
              <a:gd name="T36" fmla="*/ 116 w 214"/>
              <a:gd name="T37" fmla="*/ 223 h 230"/>
              <a:gd name="T38" fmla="*/ 96 w 214"/>
              <a:gd name="T39" fmla="*/ 228 h 230"/>
              <a:gd name="T40" fmla="*/ 76 w 214"/>
              <a:gd name="T41" fmla="*/ 230 h 230"/>
              <a:gd name="T42" fmla="*/ 57 w 214"/>
              <a:gd name="T43" fmla="*/ 230 h 230"/>
              <a:gd name="T44" fmla="*/ 25 w 214"/>
              <a:gd name="T45" fmla="*/ 230 h 230"/>
              <a:gd name="T46" fmla="*/ 0 w 214"/>
              <a:gd name="T47" fmla="*/ 228 h 230"/>
              <a:gd name="T48" fmla="*/ 0 w 214"/>
              <a:gd name="T49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4" h="230">
                <a:moveTo>
                  <a:pt x="0" y="0"/>
                </a:moveTo>
                <a:lnTo>
                  <a:pt x="55" y="0"/>
                </a:lnTo>
                <a:lnTo>
                  <a:pt x="72" y="2"/>
                </a:lnTo>
                <a:lnTo>
                  <a:pt x="91" y="2"/>
                </a:lnTo>
                <a:lnTo>
                  <a:pt x="111" y="5"/>
                </a:lnTo>
                <a:lnTo>
                  <a:pt x="131" y="10"/>
                </a:lnTo>
                <a:lnTo>
                  <a:pt x="153" y="19"/>
                </a:lnTo>
                <a:lnTo>
                  <a:pt x="172" y="31"/>
                </a:lnTo>
                <a:lnTo>
                  <a:pt x="189" y="44"/>
                </a:lnTo>
                <a:lnTo>
                  <a:pt x="202" y="63"/>
                </a:lnTo>
                <a:lnTo>
                  <a:pt x="211" y="86"/>
                </a:lnTo>
                <a:lnTo>
                  <a:pt x="214" y="115"/>
                </a:lnTo>
                <a:lnTo>
                  <a:pt x="211" y="142"/>
                </a:lnTo>
                <a:lnTo>
                  <a:pt x="204" y="166"/>
                </a:lnTo>
                <a:lnTo>
                  <a:pt x="192" y="184"/>
                </a:lnTo>
                <a:lnTo>
                  <a:pt x="175" y="198"/>
                </a:lnTo>
                <a:lnTo>
                  <a:pt x="158" y="209"/>
                </a:lnTo>
                <a:lnTo>
                  <a:pt x="138" y="218"/>
                </a:lnTo>
                <a:lnTo>
                  <a:pt x="116" y="223"/>
                </a:lnTo>
                <a:lnTo>
                  <a:pt x="96" y="228"/>
                </a:lnTo>
                <a:lnTo>
                  <a:pt x="76" y="230"/>
                </a:lnTo>
                <a:lnTo>
                  <a:pt x="57" y="230"/>
                </a:lnTo>
                <a:lnTo>
                  <a:pt x="25" y="230"/>
                </a:lnTo>
                <a:lnTo>
                  <a:pt x="0" y="2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735872" y="5200038"/>
            <a:ext cx="127000" cy="190500"/>
          </a:xfrm>
          <a:custGeom>
            <a:avLst/>
            <a:gdLst>
              <a:gd name="T0" fmla="*/ 79 w 158"/>
              <a:gd name="T1" fmla="*/ 0 h 239"/>
              <a:gd name="T2" fmla="*/ 87 w 158"/>
              <a:gd name="T3" fmla="*/ 33 h 239"/>
              <a:gd name="T4" fmla="*/ 99 w 158"/>
              <a:gd name="T5" fmla="*/ 67 h 239"/>
              <a:gd name="T6" fmla="*/ 158 w 158"/>
              <a:gd name="T7" fmla="*/ 239 h 239"/>
              <a:gd name="T8" fmla="*/ 0 w 158"/>
              <a:gd name="T9" fmla="*/ 239 h 239"/>
              <a:gd name="T10" fmla="*/ 59 w 158"/>
              <a:gd name="T11" fmla="*/ 66 h 239"/>
              <a:gd name="T12" fmla="*/ 79 w 158"/>
              <a:gd name="T13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" h="239">
                <a:moveTo>
                  <a:pt x="79" y="0"/>
                </a:moveTo>
                <a:lnTo>
                  <a:pt x="87" y="33"/>
                </a:lnTo>
                <a:lnTo>
                  <a:pt x="99" y="67"/>
                </a:lnTo>
                <a:lnTo>
                  <a:pt x="158" y="239"/>
                </a:lnTo>
                <a:lnTo>
                  <a:pt x="0" y="239"/>
                </a:lnTo>
                <a:lnTo>
                  <a:pt x="59" y="66"/>
                </a:lnTo>
                <a:lnTo>
                  <a:pt x="7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1242159" y="4796813"/>
            <a:ext cx="1119188" cy="1122363"/>
          </a:xfrm>
          <a:custGeom>
            <a:avLst/>
            <a:gdLst>
              <a:gd name="T0" fmla="*/ 640 w 1410"/>
              <a:gd name="T1" fmla="*/ 351 h 1412"/>
              <a:gd name="T2" fmla="*/ 398 w 1410"/>
              <a:gd name="T3" fmla="*/ 1063 h 1412"/>
              <a:gd name="T4" fmla="*/ 523 w 1410"/>
              <a:gd name="T5" fmla="*/ 1063 h 1412"/>
              <a:gd name="T6" fmla="*/ 594 w 1410"/>
              <a:gd name="T7" fmla="*/ 850 h 1412"/>
              <a:gd name="T8" fmla="*/ 810 w 1410"/>
              <a:gd name="T9" fmla="*/ 850 h 1412"/>
              <a:gd name="T10" fmla="*/ 882 w 1410"/>
              <a:gd name="T11" fmla="*/ 1063 h 1412"/>
              <a:gd name="T12" fmla="*/ 1012 w 1410"/>
              <a:gd name="T13" fmla="*/ 1063 h 1412"/>
              <a:gd name="T14" fmla="*/ 769 w 1410"/>
              <a:gd name="T15" fmla="*/ 351 h 1412"/>
              <a:gd name="T16" fmla="*/ 640 w 1410"/>
              <a:gd name="T17" fmla="*/ 351 h 1412"/>
              <a:gd name="T18" fmla="*/ 2 w 1410"/>
              <a:gd name="T19" fmla="*/ 0 h 1412"/>
              <a:gd name="T20" fmla="*/ 1410 w 1410"/>
              <a:gd name="T21" fmla="*/ 0 h 1412"/>
              <a:gd name="T22" fmla="*/ 1409 w 1410"/>
              <a:gd name="T23" fmla="*/ 3 h 1412"/>
              <a:gd name="T24" fmla="*/ 1409 w 1410"/>
              <a:gd name="T25" fmla="*/ 3 h 1412"/>
              <a:gd name="T26" fmla="*/ 1409 w 1410"/>
              <a:gd name="T27" fmla="*/ 1412 h 1412"/>
              <a:gd name="T28" fmla="*/ 0 w 1410"/>
              <a:gd name="T29" fmla="*/ 1412 h 1412"/>
              <a:gd name="T30" fmla="*/ 0 w 1410"/>
              <a:gd name="T31" fmla="*/ 3 h 1412"/>
              <a:gd name="T32" fmla="*/ 0 w 1410"/>
              <a:gd name="T33" fmla="*/ 3 h 1412"/>
              <a:gd name="T34" fmla="*/ 2 w 1410"/>
              <a:gd name="T35" fmla="*/ 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0" h="1412">
                <a:moveTo>
                  <a:pt x="640" y="351"/>
                </a:moveTo>
                <a:lnTo>
                  <a:pt x="398" y="1063"/>
                </a:lnTo>
                <a:lnTo>
                  <a:pt x="523" y="1063"/>
                </a:lnTo>
                <a:lnTo>
                  <a:pt x="594" y="850"/>
                </a:lnTo>
                <a:lnTo>
                  <a:pt x="810" y="850"/>
                </a:lnTo>
                <a:lnTo>
                  <a:pt x="882" y="1063"/>
                </a:lnTo>
                <a:lnTo>
                  <a:pt x="1012" y="1063"/>
                </a:lnTo>
                <a:lnTo>
                  <a:pt x="769" y="351"/>
                </a:lnTo>
                <a:lnTo>
                  <a:pt x="640" y="351"/>
                </a:lnTo>
                <a:close/>
                <a:moveTo>
                  <a:pt x="2" y="0"/>
                </a:moveTo>
                <a:lnTo>
                  <a:pt x="1410" y="0"/>
                </a:lnTo>
                <a:lnTo>
                  <a:pt x="1409" y="3"/>
                </a:lnTo>
                <a:lnTo>
                  <a:pt x="1409" y="3"/>
                </a:lnTo>
                <a:lnTo>
                  <a:pt x="1409" y="1412"/>
                </a:lnTo>
                <a:lnTo>
                  <a:pt x="0" y="1412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239359" y="4796813"/>
            <a:ext cx="1117600" cy="1122363"/>
          </a:xfrm>
          <a:custGeom>
            <a:avLst/>
            <a:gdLst>
              <a:gd name="T0" fmla="*/ 737 w 1408"/>
              <a:gd name="T1" fmla="*/ 346 h 1412"/>
              <a:gd name="T2" fmla="*/ 624 w 1408"/>
              <a:gd name="T3" fmla="*/ 380 h 1412"/>
              <a:gd name="T4" fmla="*/ 533 w 1408"/>
              <a:gd name="T5" fmla="*/ 445 h 1412"/>
              <a:gd name="T6" fmla="*/ 467 w 1408"/>
              <a:gd name="T7" fmla="*/ 536 h 1412"/>
              <a:gd name="T8" fmla="*/ 434 w 1408"/>
              <a:gd name="T9" fmla="*/ 649 h 1412"/>
              <a:gd name="T10" fmla="*/ 434 w 1408"/>
              <a:gd name="T11" fmla="*/ 778 h 1412"/>
              <a:gd name="T12" fmla="*/ 464 w 1408"/>
              <a:gd name="T13" fmla="*/ 887 h 1412"/>
              <a:gd name="T14" fmla="*/ 525 w 1408"/>
              <a:gd name="T15" fmla="*/ 975 h 1412"/>
              <a:gd name="T16" fmla="*/ 611 w 1408"/>
              <a:gd name="T17" fmla="*/ 1038 h 1412"/>
              <a:gd name="T18" fmla="*/ 719 w 1408"/>
              <a:gd name="T19" fmla="*/ 1070 h 1412"/>
              <a:gd name="T20" fmla="*/ 830 w 1408"/>
              <a:gd name="T21" fmla="*/ 1071 h 1412"/>
              <a:gd name="T22" fmla="*/ 913 w 1408"/>
              <a:gd name="T23" fmla="*/ 1059 h 1412"/>
              <a:gd name="T24" fmla="*/ 967 w 1408"/>
              <a:gd name="T25" fmla="*/ 1039 h 1412"/>
              <a:gd name="T26" fmla="*/ 953 w 1408"/>
              <a:gd name="T27" fmla="*/ 931 h 1412"/>
              <a:gd name="T28" fmla="*/ 906 w 1408"/>
              <a:gd name="T29" fmla="*/ 952 h 1412"/>
              <a:gd name="T30" fmla="*/ 837 w 1408"/>
              <a:gd name="T31" fmla="*/ 965 h 1412"/>
              <a:gd name="T32" fmla="*/ 751 w 1408"/>
              <a:gd name="T33" fmla="*/ 963 h 1412"/>
              <a:gd name="T34" fmla="*/ 668 w 1408"/>
              <a:gd name="T35" fmla="*/ 936 h 1412"/>
              <a:gd name="T36" fmla="*/ 607 w 1408"/>
              <a:gd name="T37" fmla="*/ 884 h 1412"/>
              <a:gd name="T38" fmla="*/ 569 w 1408"/>
              <a:gd name="T39" fmla="*/ 808 h 1412"/>
              <a:gd name="T40" fmla="*/ 555 w 1408"/>
              <a:gd name="T41" fmla="*/ 710 h 1412"/>
              <a:gd name="T42" fmla="*/ 569 w 1408"/>
              <a:gd name="T43" fmla="*/ 611 h 1412"/>
              <a:gd name="T44" fmla="*/ 607 w 1408"/>
              <a:gd name="T45" fmla="*/ 533 h 1412"/>
              <a:gd name="T46" fmla="*/ 670 w 1408"/>
              <a:gd name="T47" fmla="*/ 479 h 1412"/>
              <a:gd name="T48" fmla="*/ 754 w 1408"/>
              <a:gd name="T49" fmla="*/ 452 h 1412"/>
              <a:gd name="T50" fmla="*/ 850 w 1408"/>
              <a:gd name="T51" fmla="*/ 450 h 1412"/>
              <a:gd name="T52" fmla="*/ 933 w 1408"/>
              <a:gd name="T53" fmla="*/ 474 h 1412"/>
              <a:gd name="T54" fmla="*/ 980 w 1408"/>
              <a:gd name="T55" fmla="*/ 380 h 1412"/>
              <a:gd name="T56" fmla="*/ 958 w 1408"/>
              <a:gd name="T57" fmla="*/ 368 h 1412"/>
              <a:gd name="T58" fmla="*/ 916 w 1408"/>
              <a:gd name="T59" fmla="*/ 354 h 1412"/>
              <a:gd name="T60" fmla="*/ 845 w 1408"/>
              <a:gd name="T61" fmla="*/ 342 h 1412"/>
              <a:gd name="T62" fmla="*/ 0 w 1408"/>
              <a:gd name="T63" fmla="*/ 0 h 1412"/>
              <a:gd name="T64" fmla="*/ 1408 w 1408"/>
              <a:gd name="T65" fmla="*/ 3 h 1412"/>
              <a:gd name="T66" fmla="*/ 1408 w 1408"/>
              <a:gd name="T67" fmla="*/ 1412 h 1412"/>
              <a:gd name="T68" fmla="*/ 2 w 1408"/>
              <a:gd name="T69" fmla="*/ 3 h 1412"/>
              <a:gd name="T70" fmla="*/ 0 w 1408"/>
              <a:gd name="T71" fmla="*/ 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8" h="1412">
                <a:moveTo>
                  <a:pt x="800" y="341"/>
                </a:moveTo>
                <a:lnTo>
                  <a:pt x="737" y="346"/>
                </a:lnTo>
                <a:lnTo>
                  <a:pt x="678" y="359"/>
                </a:lnTo>
                <a:lnTo>
                  <a:pt x="624" y="380"/>
                </a:lnTo>
                <a:lnTo>
                  <a:pt x="575" y="410"/>
                </a:lnTo>
                <a:lnTo>
                  <a:pt x="533" y="445"/>
                </a:lnTo>
                <a:lnTo>
                  <a:pt x="496" y="488"/>
                </a:lnTo>
                <a:lnTo>
                  <a:pt x="467" y="536"/>
                </a:lnTo>
                <a:lnTo>
                  <a:pt x="447" y="590"/>
                </a:lnTo>
                <a:lnTo>
                  <a:pt x="434" y="649"/>
                </a:lnTo>
                <a:lnTo>
                  <a:pt x="429" y="714"/>
                </a:lnTo>
                <a:lnTo>
                  <a:pt x="434" y="778"/>
                </a:lnTo>
                <a:lnTo>
                  <a:pt x="445" y="835"/>
                </a:lnTo>
                <a:lnTo>
                  <a:pt x="464" y="887"/>
                </a:lnTo>
                <a:lnTo>
                  <a:pt x="491" y="935"/>
                </a:lnTo>
                <a:lnTo>
                  <a:pt x="525" y="975"/>
                </a:lnTo>
                <a:lnTo>
                  <a:pt x="565" y="1011"/>
                </a:lnTo>
                <a:lnTo>
                  <a:pt x="611" y="1038"/>
                </a:lnTo>
                <a:lnTo>
                  <a:pt x="661" y="1058"/>
                </a:lnTo>
                <a:lnTo>
                  <a:pt x="719" y="1070"/>
                </a:lnTo>
                <a:lnTo>
                  <a:pt x="781" y="1073"/>
                </a:lnTo>
                <a:lnTo>
                  <a:pt x="830" y="1071"/>
                </a:lnTo>
                <a:lnTo>
                  <a:pt x="874" y="1066"/>
                </a:lnTo>
                <a:lnTo>
                  <a:pt x="913" y="1059"/>
                </a:lnTo>
                <a:lnTo>
                  <a:pt x="943" y="1049"/>
                </a:lnTo>
                <a:lnTo>
                  <a:pt x="967" y="1039"/>
                </a:lnTo>
                <a:lnTo>
                  <a:pt x="980" y="1034"/>
                </a:lnTo>
                <a:lnTo>
                  <a:pt x="953" y="931"/>
                </a:lnTo>
                <a:lnTo>
                  <a:pt x="935" y="940"/>
                </a:lnTo>
                <a:lnTo>
                  <a:pt x="906" y="952"/>
                </a:lnTo>
                <a:lnTo>
                  <a:pt x="872" y="960"/>
                </a:lnTo>
                <a:lnTo>
                  <a:pt x="837" y="965"/>
                </a:lnTo>
                <a:lnTo>
                  <a:pt x="798" y="967"/>
                </a:lnTo>
                <a:lnTo>
                  <a:pt x="751" y="963"/>
                </a:lnTo>
                <a:lnTo>
                  <a:pt x="707" y="953"/>
                </a:lnTo>
                <a:lnTo>
                  <a:pt x="668" y="936"/>
                </a:lnTo>
                <a:lnTo>
                  <a:pt x="634" y="913"/>
                </a:lnTo>
                <a:lnTo>
                  <a:pt x="607" y="884"/>
                </a:lnTo>
                <a:lnTo>
                  <a:pt x="584" y="849"/>
                </a:lnTo>
                <a:lnTo>
                  <a:pt x="569" y="808"/>
                </a:lnTo>
                <a:lnTo>
                  <a:pt x="558" y="763"/>
                </a:lnTo>
                <a:lnTo>
                  <a:pt x="555" y="710"/>
                </a:lnTo>
                <a:lnTo>
                  <a:pt x="558" y="658"/>
                </a:lnTo>
                <a:lnTo>
                  <a:pt x="569" y="611"/>
                </a:lnTo>
                <a:lnTo>
                  <a:pt x="585" y="570"/>
                </a:lnTo>
                <a:lnTo>
                  <a:pt x="607" y="533"/>
                </a:lnTo>
                <a:lnTo>
                  <a:pt x="636" y="503"/>
                </a:lnTo>
                <a:lnTo>
                  <a:pt x="670" y="479"/>
                </a:lnTo>
                <a:lnTo>
                  <a:pt x="709" y="462"/>
                </a:lnTo>
                <a:lnTo>
                  <a:pt x="754" y="452"/>
                </a:lnTo>
                <a:lnTo>
                  <a:pt x="803" y="449"/>
                </a:lnTo>
                <a:lnTo>
                  <a:pt x="850" y="450"/>
                </a:lnTo>
                <a:lnTo>
                  <a:pt x="894" y="461"/>
                </a:lnTo>
                <a:lnTo>
                  <a:pt x="933" y="474"/>
                </a:lnTo>
                <a:lnTo>
                  <a:pt x="950" y="482"/>
                </a:lnTo>
                <a:lnTo>
                  <a:pt x="980" y="380"/>
                </a:lnTo>
                <a:lnTo>
                  <a:pt x="968" y="373"/>
                </a:lnTo>
                <a:lnTo>
                  <a:pt x="958" y="368"/>
                </a:lnTo>
                <a:lnTo>
                  <a:pt x="940" y="361"/>
                </a:lnTo>
                <a:lnTo>
                  <a:pt x="916" y="354"/>
                </a:lnTo>
                <a:lnTo>
                  <a:pt x="884" y="347"/>
                </a:lnTo>
                <a:lnTo>
                  <a:pt x="845" y="342"/>
                </a:lnTo>
                <a:lnTo>
                  <a:pt x="800" y="341"/>
                </a:lnTo>
                <a:close/>
                <a:moveTo>
                  <a:pt x="0" y="0"/>
                </a:moveTo>
                <a:lnTo>
                  <a:pt x="1407" y="0"/>
                </a:lnTo>
                <a:lnTo>
                  <a:pt x="1408" y="3"/>
                </a:lnTo>
                <a:lnTo>
                  <a:pt x="1408" y="3"/>
                </a:lnTo>
                <a:lnTo>
                  <a:pt x="1408" y="1412"/>
                </a:lnTo>
                <a:lnTo>
                  <a:pt x="2" y="1412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1165959" y="1510688"/>
            <a:ext cx="4267200" cy="3117850"/>
          </a:xfrm>
          <a:custGeom>
            <a:avLst/>
            <a:gdLst>
              <a:gd name="T0" fmla="*/ 2688 w 5377"/>
              <a:gd name="T1" fmla="*/ 0 h 3928"/>
              <a:gd name="T2" fmla="*/ 2688 w 5377"/>
              <a:gd name="T3" fmla="*/ 0 h 3928"/>
              <a:gd name="T4" fmla="*/ 3786 w 5377"/>
              <a:gd name="T5" fmla="*/ 1490 h 3928"/>
              <a:gd name="T6" fmla="*/ 3392 w 5377"/>
              <a:gd name="T7" fmla="*/ 1490 h 3928"/>
              <a:gd name="T8" fmla="*/ 3392 w 5377"/>
              <a:gd name="T9" fmla="*/ 2310 h 3928"/>
              <a:gd name="T10" fmla="*/ 4279 w 5377"/>
              <a:gd name="T11" fmla="*/ 1105 h 3928"/>
              <a:gd name="T12" fmla="*/ 5377 w 5377"/>
              <a:gd name="T13" fmla="*/ 2595 h 3928"/>
              <a:gd name="T14" fmla="*/ 4984 w 5377"/>
              <a:gd name="T15" fmla="*/ 2595 h 3928"/>
              <a:gd name="T16" fmla="*/ 4984 w 5377"/>
              <a:gd name="T17" fmla="*/ 3434 h 3928"/>
              <a:gd name="T18" fmla="*/ 4984 w 5377"/>
              <a:gd name="T19" fmla="*/ 3434 h 3928"/>
              <a:gd name="T20" fmla="*/ 5191 w 5377"/>
              <a:gd name="T21" fmla="*/ 3928 h 3928"/>
              <a:gd name="T22" fmla="*/ 3783 w 5377"/>
              <a:gd name="T23" fmla="*/ 3928 h 3928"/>
              <a:gd name="T24" fmla="*/ 3575 w 5377"/>
              <a:gd name="T25" fmla="*/ 3434 h 3928"/>
              <a:gd name="T26" fmla="*/ 3575 w 5377"/>
              <a:gd name="T27" fmla="*/ 3434 h 3928"/>
              <a:gd name="T28" fmla="*/ 3575 w 5377"/>
              <a:gd name="T29" fmla="*/ 2595 h 3928"/>
              <a:gd name="T30" fmla="*/ 3392 w 5377"/>
              <a:gd name="T31" fmla="*/ 2595 h 3928"/>
              <a:gd name="T32" fmla="*/ 3392 w 5377"/>
              <a:gd name="T33" fmla="*/ 3928 h 3928"/>
              <a:gd name="T34" fmla="*/ 1985 w 5377"/>
              <a:gd name="T35" fmla="*/ 3928 h 3928"/>
              <a:gd name="T36" fmla="*/ 1985 w 5377"/>
              <a:gd name="T37" fmla="*/ 2595 h 3928"/>
              <a:gd name="T38" fmla="*/ 1801 w 5377"/>
              <a:gd name="T39" fmla="*/ 2595 h 3928"/>
              <a:gd name="T40" fmla="*/ 1801 w 5377"/>
              <a:gd name="T41" fmla="*/ 3434 h 3928"/>
              <a:gd name="T42" fmla="*/ 1801 w 5377"/>
              <a:gd name="T43" fmla="*/ 3434 h 3928"/>
              <a:gd name="T44" fmla="*/ 1594 w 5377"/>
              <a:gd name="T45" fmla="*/ 3928 h 3928"/>
              <a:gd name="T46" fmla="*/ 188 w 5377"/>
              <a:gd name="T47" fmla="*/ 3928 h 3928"/>
              <a:gd name="T48" fmla="*/ 395 w 5377"/>
              <a:gd name="T49" fmla="*/ 3434 h 3928"/>
              <a:gd name="T50" fmla="*/ 395 w 5377"/>
              <a:gd name="T51" fmla="*/ 3434 h 3928"/>
              <a:gd name="T52" fmla="*/ 395 w 5377"/>
              <a:gd name="T53" fmla="*/ 2595 h 3928"/>
              <a:gd name="T54" fmla="*/ 0 w 5377"/>
              <a:gd name="T55" fmla="*/ 2595 h 3928"/>
              <a:gd name="T56" fmla="*/ 1098 w 5377"/>
              <a:gd name="T57" fmla="*/ 1105 h 3928"/>
              <a:gd name="T58" fmla="*/ 1985 w 5377"/>
              <a:gd name="T59" fmla="*/ 2310 h 3928"/>
              <a:gd name="T60" fmla="*/ 1985 w 5377"/>
              <a:gd name="T61" fmla="*/ 1490 h 3928"/>
              <a:gd name="T62" fmla="*/ 1591 w 5377"/>
              <a:gd name="T63" fmla="*/ 1490 h 3928"/>
              <a:gd name="T64" fmla="*/ 2688 w 5377"/>
              <a:gd name="T65" fmla="*/ 0 h 3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77" h="3928">
                <a:moveTo>
                  <a:pt x="2688" y="0"/>
                </a:moveTo>
                <a:lnTo>
                  <a:pt x="2688" y="0"/>
                </a:lnTo>
                <a:lnTo>
                  <a:pt x="3786" y="1490"/>
                </a:lnTo>
                <a:lnTo>
                  <a:pt x="3392" y="1490"/>
                </a:lnTo>
                <a:lnTo>
                  <a:pt x="3392" y="2310"/>
                </a:lnTo>
                <a:lnTo>
                  <a:pt x="4279" y="1105"/>
                </a:lnTo>
                <a:lnTo>
                  <a:pt x="5377" y="2595"/>
                </a:lnTo>
                <a:lnTo>
                  <a:pt x="4984" y="2595"/>
                </a:lnTo>
                <a:lnTo>
                  <a:pt x="4984" y="3434"/>
                </a:lnTo>
                <a:lnTo>
                  <a:pt x="4984" y="3434"/>
                </a:lnTo>
                <a:lnTo>
                  <a:pt x="5191" y="3928"/>
                </a:lnTo>
                <a:lnTo>
                  <a:pt x="3783" y="3928"/>
                </a:lnTo>
                <a:lnTo>
                  <a:pt x="3575" y="3434"/>
                </a:lnTo>
                <a:lnTo>
                  <a:pt x="3575" y="3434"/>
                </a:lnTo>
                <a:lnTo>
                  <a:pt x="3575" y="2595"/>
                </a:lnTo>
                <a:lnTo>
                  <a:pt x="3392" y="2595"/>
                </a:lnTo>
                <a:lnTo>
                  <a:pt x="3392" y="3928"/>
                </a:lnTo>
                <a:lnTo>
                  <a:pt x="1985" y="3928"/>
                </a:lnTo>
                <a:lnTo>
                  <a:pt x="1985" y="2595"/>
                </a:lnTo>
                <a:lnTo>
                  <a:pt x="1801" y="2595"/>
                </a:lnTo>
                <a:lnTo>
                  <a:pt x="1801" y="3434"/>
                </a:lnTo>
                <a:lnTo>
                  <a:pt x="1801" y="3434"/>
                </a:lnTo>
                <a:lnTo>
                  <a:pt x="1594" y="3928"/>
                </a:lnTo>
                <a:lnTo>
                  <a:pt x="188" y="3928"/>
                </a:lnTo>
                <a:lnTo>
                  <a:pt x="395" y="3434"/>
                </a:lnTo>
                <a:lnTo>
                  <a:pt x="395" y="3434"/>
                </a:lnTo>
                <a:lnTo>
                  <a:pt x="395" y="2595"/>
                </a:lnTo>
                <a:lnTo>
                  <a:pt x="0" y="2595"/>
                </a:lnTo>
                <a:lnTo>
                  <a:pt x="1098" y="1105"/>
                </a:lnTo>
                <a:lnTo>
                  <a:pt x="1985" y="2310"/>
                </a:lnTo>
                <a:lnTo>
                  <a:pt x="1985" y="1490"/>
                </a:lnTo>
                <a:lnTo>
                  <a:pt x="1591" y="1490"/>
                </a:lnTo>
                <a:lnTo>
                  <a:pt x="2688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2742347" y="4796813"/>
            <a:ext cx="1116013" cy="1122363"/>
          </a:xfrm>
          <a:custGeom>
            <a:avLst/>
            <a:gdLst>
              <a:gd name="T0" fmla="*/ 649 w 1407"/>
              <a:gd name="T1" fmla="*/ 346 h 1412"/>
              <a:gd name="T2" fmla="*/ 606 w 1407"/>
              <a:gd name="T3" fmla="*/ 347 h 1412"/>
              <a:gd name="T4" fmla="*/ 562 w 1407"/>
              <a:gd name="T5" fmla="*/ 349 h 1412"/>
              <a:gd name="T6" fmla="*/ 521 w 1407"/>
              <a:gd name="T7" fmla="*/ 354 h 1412"/>
              <a:gd name="T8" fmla="*/ 486 w 1407"/>
              <a:gd name="T9" fmla="*/ 361 h 1412"/>
              <a:gd name="T10" fmla="*/ 474 w 1407"/>
              <a:gd name="T11" fmla="*/ 363 h 1412"/>
              <a:gd name="T12" fmla="*/ 474 w 1407"/>
              <a:gd name="T13" fmla="*/ 1058 h 1412"/>
              <a:gd name="T14" fmla="*/ 488 w 1407"/>
              <a:gd name="T15" fmla="*/ 1061 h 1412"/>
              <a:gd name="T16" fmla="*/ 509 w 1407"/>
              <a:gd name="T17" fmla="*/ 1063 h 1412"/>
              <a:gd name="T18" fmla="*/ 540 w 1407"/>
              <a:gd name="T19" fmla="*/ 1066 h 1412"/>
              <a:gd name="T20" fmla="*/ 579 w 1407"/>
              <a:gd name="T21" fmla="*/ 1068 h 1412"/>
              <a:gd name="T22" fmla="*/ 626 w 1407"/>
              <a:gd name="T23" fmla="*/ 1068 h 1412"/>
              <a:gd name="T24" fmla="*/ 680 w 1407"/>
              <a:gd name="T25" fmla="*/ 1066 h 1412"/>
              <a:gd name="T26" fmla="*/ 730 w 1407"/>
              <a:gd name="T27" fmla="*/ 1061 h 1412"/>
              <a:gd name="T28" fmla="*/ 773 w 1407"/>
              <a:gd name="T29" fmla="*/ 1051 h 1412"/>
              <a:gd name="T30" fmla="*/ 811 w 1407"/>
              <a:gd name="T31" fmla="*/ 1039 h 1412"/>
              <a:gd name="T32" fmla="*/ 843 w 1407"/>
              <a:gd name="T33" fmla="*/ 1021 h 1412"/>
              <a:gd name="T34" fmla="*/ 872 w 1407"/>
              <a:gd name="T35" fmla="*/ 1000 h 1412"/>
              <a:gd name="T36" fmla="*/ 899 w 1407"/>
              <a:gd name="T37" fmla="*/ 968 h 1412"/>
              <a:gd name="T38" fmla="*/ 919 w 1407"/>
              <a:gd name="T39" fmla="*/ 933 h 1412"/>
              <a:gd name="T40" fmla="*/ 929 w 1407"/>
              <a:gd name="T41" fmla="*/ 894 h 1412"/>
              <a:gd name="T42" fmla="*/ 934 w 1407"/>
              <a:gd name="T43" fmla="*/ 852 h 1412"/>
              <a:gd name="T44" fmla="*/ 931 w 1407"/>
              <a:gd name="T45" fmla="*/ 817 h 1412"/>
              <a:gd name="T46" fmla="*/ 921 w 1407"/>
              <a:gd name="T47" fmla="*/ 783 h 1412"/>
              <a:gd name="T48" fmla="*/ 907 w 1407"/>
              <a:gd name="T49" fmla="*/ 756 h 1412"/>
              <a:gd name="T50" fmla="*/ 889 w 1407"/>
              <a:gd name="T51" fmla="*/ 730 h 1412"/>
              <a:gd name="T52" fmla="*/ 869 w 1407"/>
              <a:gd name="T53" fmla="*/ 710 h 1412"/>
              <a:gd name="T54" fmla="*/ 845 w 1407"/>
              <a:gd name="T55" fmla="*/ 693 h 1412"/>
              <a:gd name="T56" fmla="*/ 820 w 1407"/>
              <a:gd name="T57" fmla="*/ 680 h 1412"/>
              <a:gd name="T58" fmla="*/ 850 w 1407"/>
              <a:gd name="T59" fmla="*/ 658 h 1412"/>
              <a:gd name="T60" fmla="*/ 875 w 1407"/>
              <a:gd name="T61" fmla="*/ 631 h 1412"/>
              <a:gd name="T62" fmla="*/ 894 w 1407"/>
              <a:gd name="T63" fmla="*/ 601 h 1412"/>
              <a:gd name="T64" fmla="*/ 906 w 1407"/>
              <a:gd name="T65" fmla="*/ 567 h 1412"/>
              <a:gd name="T66" fmla="*/ 909 w 1407"/>
              <a:gd name="T67" fmla="*/ 531 h 1412"/>
              <a:gd name="T68" fmla="*/ 906 w 1407"/>
              <a:gd name="T69" fmla="*/ 491 h 1412"/>
              <a:gd name="T70" fmla="*/ 892 w 1407"/>
              <a:gd name="T71" fmla="*/ 455 h 1412"/>
              <a:gd name="T72" fmla="*/ 874 w 1407"/>
              <a:gd name="T73" fmla="*/ 425 h 1412"/>
              <a:gd name="T74" fmla="*/ 847 w 1407"/>
              <a:gd name="T75" fmla="*/ 400 h 1412"/>
              <a:gd name="T76" fmla="*/ 818 w 1407"/>
              <a:gd name="T77" fmla="*/ 380 h 1412"/>
              <a:gd name="T78" fmla="*/ 784 w 1407"/>
              <a:gd name="T79" fmla="*/ 364 h 1412"/>
              <a:gd name="T80" fmla="*/ 746 w 1407"/>
              <a:gd name="T81" fmla="*/ 354 h 1412"/>
              <a:gd name="T82" fmla="*/ 702 w 1407"/>
              <a:gd name="T83" fmla="*/ 347 h 1412"/>
              <a:gd name="T84" fmla="*/ 649 w 1407"/>
              <a:gd name="T85" fmla="*/ 346 h 1412"/>
              <a:gd name="T86" fmla="*/ 0 w 1407"/>
              <a:gd name="T87" fmla="*/ 0 h 1412"/>
              <a:gd name="T88" fmla="*/ 1407 w 1407"/>
              <a:gd name="T89" fmla="*/ 0 h 1412"/>
              <a:gd name="T90" fmla="*/ 1407 w 1407"/>
              <a:gd name="T91" fmla="*/ 1412 h 1412"/>
              <a:gd name="T92" fmla="*/ 0 w 1407"/>
              <a:gd name="T93" fmla="*/ 1412 h 1412"/>
              <a:gd name="T94" fmla="*/ 0 w 1407"/>
              <a:gd name="T95" fmla="*/ 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7" h="1412">
                <a:moveTo>
                  <a:pt x="649" y="346"/>
                </a:moveTo>
                <a:lnTo>
                  <a:pt x="606" y="347"/>
                </a:lnTo>
                <a:lnTo>
                  <a:pt x="562" y="349"/>
                </a:lnTo>
                <a:lnTo>
                  <a:pt x="521" y="354"/>
                </a:lnTo>
                <a:lnTo>
                  <a:pt x="486" y="361"/>
                </a:lnTo>
                <a:lnTo>
                  <a:pt x="474" y="363"/>
                </a:lnTo>
                <a:lnTo>
                  <a:pt x="474" y="1058"/>
                </a:lnTo>
                <a:lnTo>
                  <a:pt x="488" y="1061"/>
                </a:lnTo>
                <a:lnTo>
                  <a:pt x="509" y="1063"/>
                </a:lnTo>
                <a:lnTo>
                  <a:pt x="540" y="1066"/>
                </a:lnTo>
                <a:lnTo>
                  <a:pt x="579" y="1068"/>
                </a:lnTo>
                <a:lnTo>
                  <a:pt x="626" y="1068"/>
                </a:lnTo>
                <a:lnTo>
                  <a:pt x="680" y="1066"/>
                </a:lnTo>
                <a:lnTo>
                  <a:pt x="730" y="1061"/>
                </a:lnTo>
                <a:lnTo>
                  <a:pt x="773" y="1051"/>
                </a:lnTo>
                <a:lnTo>
                  <a:pt x="811" y="1039"/>
                </a:lnTo>
                <a:lnTo>
                  <a:pt x="843" y="1021"/>
                </a:lnTo>
                <a:lnTo>
                  <a:pt x="872" y="1000"/>
                </a:lnTo>
                <a:lnTo>
                  <a:pt x="899" y="968"/>
                </a:lnTo>
                <a:lnTo>
                  <a:pt x="919" y="933"/>
                </a:lnTo>
                <a:lnTo>
                  <a:pt x="929" y="894"/>
                </a:lnTo>
                <a:lnTo>
                  <a:pt x="934" y="852"/>
                </a:lnTo>
                <a:lnTo>
                  <a:pt x="931" y="817"/>
                </a:lnTo>
                <a:lnTo>
                  <a:pt x="921" y="783"/>
                </a:lnTo>
                <a:lnTo>
                  <a:pt x="907" y="756"/>
                </a:lnTo>
                <a:lnTo>
                  <a:pt x="889" y="730"/>
                </a:lnTo>
                <a:lnTo>
                  <a:pt x="869" y="710"/>
                </a:lnTo>
                <a:lnTo>
                  <a:pt x="845" y="693"/>
                </a:lnTo>
                <a:lnTo>
                  <a:pt x="820" y="680"/>
                </a:lnTo>
                <a:lnTo>
                  <a:pt x="850" y="658"/>
                </a:lnTo>
                <a:lnTo>
                  <a:pt x="875" y="631"/>
                </a:lnTo>
                <a:lnTo>
                  <a:pt x="894" y="601"/>
                </a:lnTo>
                <a:lnTo>
                  <a:pt x="906" y="567"/>
                </a:lnTo>
                <a:lnTo>
                  <a:pt x="909" y="531"/>
                </a:lnTo>
                <a:lnTo>
                  <a:pt x="906" y="491"/>
                </a:lnTo>
                <a:lnTo>
                  <a:pt x="892" y="455"/>
                </a:lnTo>
                <a:lnTo>
                  <a:pt x="874" y="425"/>
                </a:lnTo>
                <a:lnTo>
                  <a:pt x="847" y="400"/>
                </a:lnTo>
                <a:lnTo>
                  <a:pt x="818" y="380"/>
                </a:lnTo>
                <a:lnTo>
                  <a:pt x="784" y="364"/>
                </a:lnTo>
                <a:lnTo>
                  <a:pt x="746" y="354"/>
                </a:lnTo>
                <a:lnTo>
                  <a:pt x="702" y="347"/>
                </a:lnTo>
                <a:lnTo>
                  <a:pt x="649" y="346"/>
                </a:lnTo>
                <a:close/>
                <a:moveTo>
                  <a:pt x="0" y="0"/>
                </a:moveTo>
                <a:lnTo>
                  <a:pt x="1407" y="0"/>
                </a:lnTo>
                <a:lnTo>
                  <a:pt x="1407" y="1412"/>
                </a:lnTo>
                <a:lnTo>
                  <a:pt x="0" y="14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506309" y="2309447"/>
            <a:ext cx="1008185" cy="9378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06309" y="3608633"/>
            <a:ext cx="1008185" cy="937847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06309" y="4922901"/>
            <a:ext cx="1008185" cy="9378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6758370" y="2550626"/>
            <a:ext cx="521631" cy="509097"/>
          </a:xfrm>
          <a:custGeom>
            <a:avLst/>
            <a:gdLst>
              <a:gd name="T0" fmla="*/ 3081 w 3530"/>
              <a:gd name="T1" fmla="*/ 2728 h 3566"/>
              <a:gd name="T2" fmla="*/ 3277 w 3530"/>
              <a:gd name="T3" fmla="*/ 3311 h 3566"/>
              <a:gd name="T4" fmla="*/ 2699 w 3530"/>
              <a:gd name="T5" fmla="*/ 3112 h 3566"/>
              <a:gd name="T6" fmla="*/ 3081 w 3530"/>
              <a:gd name="T7" fmla="*/ 2728 h 3566"/>
              <a:gd name="T8" fmla="*/ 571 w 3530"/>
              <a:gd name="T9" fmla="*/ 2542 h 3566"/>
              <a:gd name="T10" fmla="*/ 492 w 3530"/>
              <a:gd name="T11" fmla="*/ 2622 h 3566"/>
              <a:gd name="T12" fmla="*/ 810 w 3530"/>
              <a:gd name="T13" fmla="*/ 2944 h 3566"/>
              <a:gd name="T14" fmla="*/ 890 w 3530"/>
              <a:gd name="T15" fmla="*/ 2864 h 3566"/>
              <a:gd name="T16" fmla="*/ 571 w 3530"/>
              <a:gd name="T17" fmla="*/ 2542 h 3566"/>
              <a:gd name="T18" fmla="*/ 970 w 3530"/>
              <a:gd name="T19" fmla="*/ 2141 h 3566"/>
              <a:gd name="T20" fmla="*/ 890 w 3530"/>
              <a:gd name="T21" fmla="*/ 2221 h 3566"/>
              <a:gd name="T22" fmla="*/ 1208 w 3530"/>
              <a:gd name="T23" fmla="*/ 2542 h 3566"/>
              <a:gd name="T24" fmla="*/ 1287 w 3530"/>
              <a:gd name="T25" fmla="*/ 2461 h 3566"/>
              <a:gd name="T26" fmla="*/ 970 w 3530"/>
              <a:gd name="T27" fmla="*/ 2141 h 3566"/>
              <a:gd name="T28" fmla="*/ 2423 w 3530"/>
              <a:gd name="T29" fmla="*/ 1802 h 3566"/>
              <a:gd name="T30" fmla="*/ 2889 w 3530"/>
              <a:gd name="T31" fmla="*/ 2272 h 3566"/>
              <a:gd name="T32" fmla="*/ 2245 w 3530"/>
              <a:gd name="T33" fmla="*/ 2923 h 3566"/>
              <a:gd name="T34" fmla="*/ 1779 w 3530"/>
              <a:gd name="T35" fmla="*/ 2452 h 3566"/>
              <a:gd name="T36" fmla="*/ 2423 w 3530"/>
              <a:gd name="T37" fmla="*/ 1802 h 3566"/>
              <a:gd name="T38" fmla="*/ 1367 w 3530"/>
              <a:gd name="T39" fmla="*/ 1738 h 3566"/>
              <a:gd name="T40" fmla="*/ 1287 w 3530"/>
              <a:gd name="T41" fmla="*/ 1818 h 3566"/>
              <a:gd name="T42" fmla="*/ 1606 w 3530"/>
              <a:gd name="T43" fmla="*/ 2141 h 3566"/>
              <a:gd name="T44" fmla="*/ 1686 w 3530"/>
              <a:gd name="T45" fmla="*/ 2060 h 3566"/>
              <a:gd name="T46" fmla="*/ 1367 w 3530"/>
              <a:gd name="T47" fmla="*/ 1738 h 3566"/>
              <a:gd name="T48" fmla="*/ 1766 w 3530"/>
              <a:gd name="T49" fmla="*/ 1337 h 3566"/>
              <a:gd name="T50" fmla="*/ 1686 w 3530"/>
              <a:gd name="T51" fmla="*/ 1417 h 3566"/>
              <a:gd name="T52" fmla="*/ 2004 w 3530"/>
              <a:gd name="T53" fmla="*/ 1739 h 3566"/>
              <a:gd name="T54" fmla="*/ 2083 w 3530"/>
              <a:gd name="T55" fmla="*/ 1659 h 3566"/>
              <a:gd name="T56" fmla="*/ 1766 w 3530"/>
              <a:gd name="T57" fmla="*/ 1337 h 3566"/>
              <a:gd name="T58" fmla="*/ 2163 w 3530"/>
              <a:gd name="T59" fmla="*/ 935 h 3566"/>
              <a:gd name="T60" fmla="*/ 2083 w 3530"/>
              <a:gd name="T61" fmla="*/ 1015 h 3566"/>
              <a:gd name="T62" fmla="*/ 2402 w 3530"/>
              <a:gd name="T63" fmla="*/ 1337 h 3566"/>
              <a:gd name="T64" fmla="*/ 2482 w 3530"/>
              <a:gd name="T65" fmla="*/ 1256 h 3566"/>
              <a:gd name="T66" fmla="*/ 2163 w 3530"/>
              <a:gd name="T67" fmla="*/ 935 h 3566"/>
              <a:gd name="T68" fmla="*/ 1337 w 3530"/>
              <a:gd name="T69" fmla="*/ 705 h 3566"/>
              <a:gd name="T70" fmla="*/ 1747 w 3530"/>
              <a:gd name="T71" fmla="*/ 1120 h 3566"/>
              <a:gd name="T72" fmla="*/ 1103 w 3530"/>
              <a:gd name="T73" fmla="*/ 1769 h 3566"/>
              <a:gd name="T74" fmla="*/ 693 w 3530"/>
              <a:gd name="T75" fmla="*/ 1356 h 3566"/>
              <a:gd name="T76" fmla="*/ 1337 w 3530"/>
              <a:gd name="T77" fmla="*/ 705 h 3566"/>
              <a:gd name="T78" fmla="*/ 2562 w 3530"/>
              <a:gd name="T79" fmla="*/ 533 h 3566"/>
              <a:gd name="T80" fmla="*/ 2481 w 3530"/>
              <a:gd name="T81" fmla="*/ 613 h 3566"/>
              <a:gd name="T82" fmla="*/ 2800 w 3530"/>
              <a:gd name="T83" fmla="*/ 935 h 3566"/>
              <a:gd name="T84" fmla="*/ 2879 w 3530"/>
              <a:gd name="T85" fmla="*/ 855 h 3566"/>
              <a:gd name="T86" fmla="*/ 2562 w 3530"/>
              <a:gd name="T87" fmla="*/ 533 h 3566"/>
              <a:gd name="T88" fmla="*/ 751 w 3530"/>
              <a:gd name="T89" fmla="*/ 109 h 3566"/>
              <a:gd name="T90" fmla="*/ 1134 w 3530"/>
              <a:gd name="T91" fmla="*/ 496 h 3566"/>
              <a:gd name="T92" fmla="*/ 489 w 3530"/>
              <a:gd name="T93" fmla="*/ 1146 h 3566"/>
              <a:gd name="T94" fmla="*/ 106 w 3530"/>
              <a:gd name="T95" fmla="*/ 760 h 3566"/>
              <a:gd name="T96" fmla="*/ 751 w 3530"/>
              <a:gd name="T97" fmla="*/ 109 h 3566"/>
              <a:gd name="T98" fmla="*/ 2979 w 3530"/>
              <a:gd name="T99" fmla="*/ 0 h 3566"/>
              <a:gd name="T100" fmla="*/ 2979 w 3530"/>
              <a:gd name="T101" fmla="*/ 0 h 3566"/>
              <a:gd name="T102" fmla="*/ 3530 w 3530"/>
              <a:gd name="T103" fmla="*/ 557 h 3566"/>
              <a:gd name="T104" fmla="*/ 2361 w 3530"/>
              <a:gd name="T105" fmla="*/ 1739 h 3566"/>
              <a:gd name="T106" fmla="*/ 551 w 3530"/>
              <a:gd name="T107" fmla="*/ 3566 h 3566"/>
              <a:gd name="T108" fmla="*/ 0 w 3530"/>
              <a:gd name="T109" fmla="*/ 3009 h 3566"/>
              <a:gd name="T110" fmla="*/ 2979 w 3530"/>
              <a:gd name="T111" fmla="*/ 0 h 3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0" h="3566">
                <a:moveTo>
                  <a:pt x="3081" y="2728"/>
                </a:moveTo>
                <a:lnTo>
                  <a:pt x="3277" y="3311"/>
                </a:lnTo>
                <a:lnTo>
                  <a:pt x="2699" y="3112"/>
                </a:lnTo>
                <a:lnTo>
                  <a:pt x="3081" y="2728"/>
                </a:lnTo>
                <a:close/>
                <a:moveTo>
                  <a:pt x="571" y="2542"/>
                </a:moveTo>
                <a:lnTo>
                  <a:pt x="492" y="2622"/>
                </a:lnTo>
                <a:lnTo>
                  <a:pt x="810" y="2944"/>
                </a:lnTo>
                <a:lnTo>
                  <a:pt x="890" y="2864"/>
                </a:lnTo>
                <a:lnTo>
                  <a:pt x="571" y="2542"/>
                </a:lnTo>
                <a:close/>
                <a:moveTo>
                  <a:pt x="970" y="2141"/>
                </a:moveTo>
                <a:lnTo>
                  <a:pt x="890" y="2221"/>
                </a:lnTo>
                <a:lnTo>
                  <a:pt x="1208" y="2542"/>
                </a:lnTo>
                <a:lnTo>
                  <a:pt x="1287" y="2461"/>
                </a:lnTo>
                <a:lnTo>
                  <a:pt x="970" y="2141"/>
                </a:lnTo>
                <a:close/>
                <a:moveTo>
                  <a:pt x="2423" y="1802"/>
                </a:moveTo>
                <a:lnTo>
                  <a:pt x="2889" y="2272"/>
                </a:lnTo>
                <a:lnTo>
                  <a:pt x="2245" y="2923"/>
                </a:lnTo>
                <a:lnTo>
                  <a:pt x="1779" y="2452"/>
                </a:lnTo>
                <a:lnTo>
                  <a:pt x="2423" y="1802"/>
                </a:lnTo>
                <a:close/>
                <a:moveTo>
                  <a:pt x="1367" y="1738"/>
                </a:moveTo>
                <a:lnTo>
                  <a:pt x="1287" y="1818"/>
                </a:lnTo>
                <a:lnTo>
                  <a:pt x="1606" y="2141"/>
                </a:lnTo>
                <a:lnTo>
                  <a:pt x="1686" y="2060"/>
                </a:lnTo>
                <a:lnTo>
                  <a:pt x="1367" y="1738"/>
                </a:lnTo>
                <a:close/>
                <a:moveTo>
                  <a:pt x="1766" y="1337"/>
                </a:moveTo>
                <a:lnTo>
                  <a:pt x="1686" y="1417"/>
                </a:lnTo>
                <a:lnTo>
                  <a:pt x="2004" y="1739"/>
                </a:lnTo>
                <a:lnTo>
                  <a:pt x="2083" y="1659"/>
                </a:lnTo>
                <a:lnTo>
                  <a:pt x="1766" y="1337"/>
                </a:lnTo>
                <a:close/>
                <a:moveTo>
                  <a:pt x="2163" y="935"/>
                </a:moveTo>
                <a:lnTo>
                  <a:pt x="2083" y="1015"/>
                </a:lnTo>
                <a:lnTo>
                  <a:pt x="2402" y="1337"/>
                </a:lnTo>
                <a:lnTo>
                  <a:pt x="2482" y="1256"/>
                </a:lnTo>
                <a:lnTo>
                  <a:pt x="2163" y="935"/>
                </a:lnTo>
                <a:close/>
                <a:moveTo>
                  <a:pt x="1337" y="705"/>
                </a:moveTo>
                <a:lnTo>
                  <a:pt x="1747" y="1120"/>
                </a:lnTo>
                <a:lnTo>
                  <a:pt x="1103" y="1769"/>
                </a:lnTo>
                <a:lnTo>
                  <a:pt x="693" y="1356"/>
                </a:lnTo>
                <a:lnTo>
                  <a:pt x="1337" y="705"/>
                </a:lnTo>
                <a:close/>
                <a:moveTo>
                  <a:pt x="2562" y="533"/>
                </a:moveTo>
                <a:lnTo>
                  <a:pt x="2481" y="613"/>
                </a:lnTo>
                <a:lnTo>
                  <a:pt x="2800" y="935"/>
                </a:lnTo>
                <a:lnTo>
                  <a:pt x="2879" y="855"/>
                </a:lnTo>
                <a:lnTo>
                  <a:pt x="2562" y="533"/>
                </a:lnTo>
                <a:close/>
                <a:moveTo>
                  <a:pt x="751" y="109"/>
                </a:moveTo>
                <a:lnTo>
                  <a:pt x="1134" y="496"/>
                </a:lnTo>
                <a:lnTo>
                  <a:pt x="489" y="1146"/>
                </a:lnTo>
                <a:lnTo>
                  <a:pt x="106" y="760"/>
                </a:lnTo>
                <a:lnTo>
                  <a:pt x="751" y="109"/>
                </a:lnTo>
                <a:close/>
                <a:moveTo>
                  <a:pt x="2979" y="0"/>
                </a:moveTo>
                <a:lnTo>
                  <a:pt x="2979" y="0"/>
                </a:lnTo>
                <a:lnTo>
                  <a:pt x="3530" y="557"/>
                </a:lnTo>
                <a:lnTo>
                  <a:pt x="2361" y="1739"/>
                </a:lnTo>
                <a:lnTo>
                  <a:pt x="551" y="3566"/>
                </a:lnTo>
                <a:lnTo>
                  <a:pt x="0" y="3009"/>
                </a:lnTo>
                <a:lnTo>
                  <a:pt x="29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"/>
          <p:cNvSpPr>
            <a:spLocks noEditPoints="1"/>
          </p:cNvSpPr>
          <p:nvPr/>
        </p:nvSpPr>
        <p:spPr bwMode="auto">
          <a:xfrm>
            <a:off x="6781816" y="3795164"/>
            <a:ext cx="457170" cy="564785"/>
          </a:xfrm>
          <a:custGeom>
            <a:avLst/>
            <a:gdLst>
              <a:gd name="T0" fmla="*/ 340 w 3365"/>
              <a:gd name="T1" fmla="*/ 2231 h 4032"/>
              <a:gd name="T2" fmla="*/ 285 w 3365"/>
              <a:gd name="T3" fmla="*/ 2324 h 4032"/>
              <a:gd name="T4" fmla="*/ 606 w 3365"/>
              <a:gd name="T5" fmla="*/ 3635 h 4032"/>
              <a:gd name="T6" fmla="*/ 681 w 3365"/>
              <a:gd name="T7" fmla="*/ 3707 h 4032"/>
              <a:gd name="T8" fmla="*/ 768 w 3365"/>
              <a:gd name="T9" fmla="*/ 3712 h 4032"/>
              <a:gd name="T10" fmla="*/ 854 w 3365"/>
              <a:gd name="T11" fmla="*/ 3647 h 4032"/>
              <a:gd name="T12" fmla="*/ 869 w 3365"/>
              <a:gd name="T13" fmla="*/ 3539 h 4032"/>
              <a:gd name="T14" fmla="*/ 519 w 3365"/>
              <a:gd name="T15" fmla="*/ 2239 h 4032"/>
              <a:gd name="T16" fmla="*/ 419 w 3365"/>
              <a:gd name="T17" fmla="*/ 2203 h 4032"/>
              <a:gd name="T18" fmla="*/ 2467 w 3365"/>
              <a:gd name="T19" fmla="*/ 3891 h 4032"/>
              <a:gd name="T20" fmla="*/ 2364 w 3365"/>
              <a:gd name="T21" fmla="*/ 3946 h 4032"/>
              <a:gd name="T22" fmla="*/ 2145 w 3365"/>
              <a:gd name="T23" fmla="*/ 3990 h 4032"/>
              <a:gd name="T24" fmla="*/ 1836 w 3365"/>
              <a:gd name="T25" fmla="*/ 4020 h 4032"/>
              <a:gd name="T26" fmla="*/ 1467 w 3365"/>
              <a:gd name="T27" fmla="*/ 4032 h 4032"/>
              <a:gd name="T28" fmla="*/ 1097 w 3365"/>
              <a:gd name="T29" fmla="*/ 4020 h 4032"/>
              <a:gd name="T30" fmla="*/ 790 w 3365"/>
              <a:gd name="T31" fmla="*/ 3991 h 4032"/>
              <a:gd name="T32" fmla="*/ 570 w 3365"/>
              <a:gd name="T33" fmla="*/ 3946 h 4032"/>
              <a:gd name="T34" fmla="*/ 467 w 3365"/>
              <a:gd name="T35" fmla="*/ 3891 h 4032"/>
              <a:gd name="T36" fmla="*/ 1634 w 3365"/>
              <a:gd name="T37" fmla="*/ 1470 h 4032"/>
              <a:gd name="T38" fmla="*/ 491 w 3365"/>
              <a:gd name="T39" fmla="*/ 1121 h 4032"/>
              <a:gd name="T40" fmla="*/ 408 w 3365"/>
              <a:gd name="T41" fmla="*/ 1155 h 4032"/>
              <a:gd name="T42" fmla="*/ 429 w 3365"/>
              <a:gd name="T43" fmla="*/ 1282 h 4032"/>
              <a:gd name="T44" fmla="*/ 467 w 3365"/>
              <a:gd name="T45" fmla="*/ 1304 h 4032"/>
              <a:gd name="T46" fmla="*/ 548 w 3365"/>
              <a:gd name="T47" fmla="*/ 1272 h 4032"/>
              <a:gd name="T48" fmla="*/ 525 w 3365"/>
              <a:gd name="T49" fmla="*/ 1142 h 4032"/>
              <a:gd name="T50" fmla="*/ 894 w 3365"/>
              <a:gd name="T51" fmla="*/ 851 h 4032"/>
              <a:gd name="T52" fmla="*/ 610 w 3365"/>
              <a:gd name="T53" fmla="*/ 1463 h 4032"/>
              <a:gd name="T54" fmla="*/ 560 w 3365"/>
              <a:gd name="T55" fmla="*/ 1446 h 4032"/>
              <a:gd name="T56" fmla="*/ 492 w 3365"/>
              <a:gd name="T57" fmla="*/ 1477 h 4032"/>
              <a:gd name="T58" fmla="*/ 374 w 3365"/>
              <a:gd name="T59" fmla="*/ 1705 h 4032"/>
              <a:gd name="T60" fmla="*/ 875 w 3365"/>
              <a:gd name="T61" fmla="*/ 777 h 4032"/>
              <a:gd name="T62" fmla="*/ 3204 w 3365"/>
              <a:gd name="T63" fmla="*/ 546 h 4032"/>
              <a:gd name="T64" fmla="*/ 3348 w 3365"/>
              <a:gd name="T65" fmla="*/ 661 h 4032"/>
              <a:gd name="T66" fmla="*/ 3357 w 3365"/>
              <a:gd name="T67" fmla="*/ 781 h 4032"/>
              <a:gd name="T68" fmla="*/ 3204 w 3365"/>
              <a:gd name="T69" fmla="*/ 546 h 4032"/>
              <a:gd name="T70" fmla="*/ 2300 w 3365"/>
              <a:gd name="T71" fmla="*/ 551 h 4032"/>
              <a:gd name="T72" fmla="*/ 1960 w 3365"/>
              <a:gd name="T73" fmla="*/ 1181 h 4032"/>
              <a:gd name="T74" fmla="*/ 2023 w 3365"/>
              <a:gd name="T75" fmla="*/ 1242 h 4032"/>
              <a:gd name="T76" fmla="*/ 2084 w 3365"/>
              <a:gd name="T77" fmla="*/ 1233 h 4032"/>
              <a:gd name="T78" fmla="*/ 2426 w 3365"/>
              <a:gd name="T79" fmla="*/ 603 h 4032"/>
              <a:gd name="T80" fmla="*/ 2362 w 3365"/>
              <a:gd name="T81" fmla="*/ 542 h 4032"/>
              <a:gd name="T82" fmla="*/ 177 w 3365"/>
              <a:gd name="T83" fmla="*/ 387 h 4032"/>
              <a:gd name="T84" fmla="*/ 2304 w 3365"/>
              <a:gd name="T85" fmla="*/ 268 h 4032"/>
              <a:gd name="T86" fmla="*/ 1689 w 3365"/>
              <a:gd name="T87" fmla="*/ 1372 h 4032"/>
              <a:gd name="T88" fmla="*/ 638 w 3365"/>
              <a:gd name="T89" fmla="*/ 144 h 4032"/>
              <a:gd name="T90" fmla="*/ 727 w 3365"/>
              <a:gd name="T91" fmla="*/ 224 h 4032"/>
              <a:gd name="T92" fmla="*/ 42 w 3365"/>
              <a:gd name="T93" fmla="*/ 437 h 4032"/>
              <a:gd name="T94" fmla="*/ 59 w 3365"/>
              <a:gd name="T95" fmla="*/ 318 h 4032"/>
              <a:gd name="T96" fmla="*/ 154 w 3365"/>
              <a:gd name="T97" fmla="*/ 244 h 4032"/>
              <a:gd name="T98" fmla="*/ 2712 w 3365"/>
              <a:gd name="T99" fmla="*/ 3 h 4032"/>
              <a:gd name="T100" fmla="*/ 2881 w 3365"/>
              <a:gd name="T101" fmla="*/ 70 h 4032"/>
              <a:gd name="T102" fmla="*/ 2990 w 3365"/>
              <a:gd name="T103" fmla="*/ 212 h 4032"/>
              <a:gd name="T104" fmla="*/ 3014 w 3365"/>
              <a:gd name="T105" fmla="*/ 386 h 4032"/>
              <a:gd name="T106" fmla="*/ 2376 w 3365"/>
              <a:gd name="T107" fmla="*/ 177 h 4032"/>
              <a:gd name="T108" fmla="*/ 2502 w 3365"/>
              <a:gd name="T109" fmla="*/ 48 h 4032"/>
              <a:gd name="T110" fmla="*/ 2669 w 3365"/>
              <a:gd name="T111" fmla="*/ 0 h 4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65" h="4032">
                <a:moveTo>
                  <a:pt x="419" y="2203"/>
                </a:moveTo>
                <a:lnTo>
                  <a:pt x="390" y="2207"/>
                </a:lnTo>
                <a:lnTo>
                  <a:pt x="363" y="2217"/>
                </a:lnTo>
                <a:lnTo>
                  <a:pt x="340" y="2231"/>
                </a:lnTo>
                <a:lnTo>
                  <a:pt x="320" y="2250"/>
                </a:lnTo>
                <a:lnTo>
                  <a:pt x="304" y="2272"/>
                </a:lnTo>
                <a:lnTo>
                  <a:pt x="293" y="2296"/>
                </a:lnTo>
                <a:lnTo>
                  <a:pt x="285" y="2324"/>
                </a:lnTo>
                <a:lnTo>
                  <a:pt x="284" y="2351"/>
                </a:lnTo>
                <a:lnTo>
                  <a:pt x="288" y="2379"/>
                </a:lnTo>
                <a:lnTo>
                  <a:pt x="597" y="3608"/>
                </a:lnTo>
                <a:lnTo>
                  <a:pt x="606" y="3635"/>
                </a:lnTo>
                <a:lnTo>
                  <a:pt x="619" y="3659"/>
                </a:lnTo>
                <a:lnTo>
                  <a:pt x="637" y="3678"/>
                </a:lnTo>
                <a:lnTo>
                  <a:pt x="658" y="3694"/>
                </a:lnTo>
                <a:lnTo>
                  <a:pt x="681" y="3707"/>
                </a:lnTo>
                <a:lnTo>
                  <a:pt x="706" y="3715"/>
                </a:lnTo>
                <a:lnTo>
                  <a:pt x="733" y="3717"/>
                </a:lnTo>
                <a:lnTo>
                  <a:pt x="750" y="3716"/>
                </a:lnTo>
                <a:lnTo>
                  <a:pt x="768" y="3712"/>
                </a:lnTo>
                <a:lnTo>
                  <a:pt x="795" y="3702"/>
                </a:lnTo>
                <a:lnTo>
                  <a:pt x="818" y="3687"/>
                </a:lnTo>
                <a:lnTo>
                  <a:pt x="839" y="3669"/>
                </a:lnTo>
                <a:lnTo>
                  <a:pt x="854" y="3647"/>
                </a:lnTo>
                <a:lnTo>
                  <a:pt x="866" y="3622"/>
                </a:lnTo>
                <a:lnTo>
                  <a:pt x="872" y="3595"/>
                </a:lnTo>
                <a:lnTo>
                  <a:pt x="873" y="3568"/>
                </a:lnTo>
                <a:lnTo>
                  <a:pt x="869" y="3539"/>
                </a:lnTo>
                <a:lnTo>
                  <a:pt x="561" y="2311"/>
                </a:lnTo>
                <a:lnTo>
                  <a:pt x="552" y="2283"/>
                </a:lnTo>
                <a:lnTo>
                  <a:pt x="537" y="2259"/>
                </a:lnTo>
                <a:lnTo>
                  <a:pt x="519" y="2239"/>
                </a:lnTo>
                <a:lnTo>
                  <a:pt x="497" y="2222"/>
                </a:lnTo>
                <a:lnTo>
                  <a:pt x="473" y="2211"/>
                </a:lnTo>
                <a:lnTo>
                  <a:pt x="446" y="2204"/>
                </a:lnTo>
                <a:lnTo>
                  <a:pt x="419" y="2203"/>
                </a:lnTo>
                <a:close/>
                <a:moveTo>
                  <a:pt x="0" y="1898"/>
                </a:moveTo>
                <a:lnTo>
                  <a:pt x="2931" y="1898"/>
                </a:lnTo>
                <a:lnTo>
                  <a:pt x="2472" y="3891"/>
                </a:lnTo>
                <a:lnTo>
                  <a:pt x="2467" y="3891"/>
                </a:lnTo>
                <a:lnTo>
                  <a:pt x="2453" y="3906"/>
                </a:lnTo>
                <a:lnTo>
                  <a:pt x="2431" y="3920"/>
                </a:lnTo>
                <a:lnTo>
                  <a:pt x="2402" y="3933"/>
                </a:lnTo>
                <a:lnTo>
                  <a:pt x="2364" y="3946"/>
                </a:lnTo>
                <a:lnTo>
                  <a:pt x="2319" y="3959"/>
                </a:lnTo>
                <a:lnTo>
                  <a:pt x="2268" y="3969"/>
                </a:lnTo>
                <a:lnTo>
                  <a:pt x="2209" y="3981"/>
                </a:lnTo>
                <a:lnTo>
                  <a:pt x="2145" y="3990"/>
                </a:lnTo>
                <a:lnTo>
                  <a:pt x="2075" y="3999"/>
                </a:lnTo>
                <a:lnTo>
                  <a:pt x="2001" y="4007"/>
                </a:lnTo>
                <a:lnTo>
                  <a:pt x="1921" y="4015"/>
                </a:lnTo>
                <a:lnTo>
                  <a:pt x="1836" y="4020"/>
                </a:lnTo>
                <a:lnTo>
                  <a:pt x="1749" y="4025"/>
                </a:lnTo>
                <a:lnTo>
                  <a:pt x="1658" y="4028"/>
                </a:lnTo>
                <a:lnTo>
                  <a:pt x="1564" y="4030"/>
                </a:lnTo>
                <a:lnTo>
                  <a:pt x="1467" y="4032"/>
                </a:lnTo>
                <a:lnTo>
                  <a:pt x="1370" y="4030"/>
                </a:lnTo>
                <a:lnTo>
                  <a:pt x="1277" y="4028"/>
                </a:lnTo>
                <a:lnTo>
                  <a:pt x="1185" y="4025"/>
                </a:lnTo>
                <a:lnTo>
                  <a:pt x="1097" y="4020"/>
                </a:lnTo>
                <a:lnTo>
                  <a:pt x="1013" y="4015"/>
                </a:lnTo>
                <a:lnTo>
                  <a:pt x="934" y="4008"/>
                </a:lnTo>
                <a:lnTo>
                  <a:pt x="859" y="3999"/>
                </a:lnTo>
                <a:lnTo>
                  <a:pt x="790" y="3991"/>
                </a:lnTo>
                <a:lnTo>
                  <a:pt x="726" y="3981"/>
                </a:lnTo>
                <a:lnTo>
                  <a:pt x="668" y="3971"/>
                </a:lnTo>
                <a:lnTo>
                  <a:pt x="615" y="3959"/>
                </a:lnTo>
                <a:lnTo>
                  <a:pt x="570" y="3946"/>
                </a:lnTo>
                <a:lnTo>
                  <a:pt x="533" y="3934"/>
                </a:lnTo>
                <a:lnTo>
                  <a:pt x="503" y="3920"/>
                </a:lnTo>
                <a:lnTo>
                  <a:pt x="482" y="3906"/>
                </a:lnTo>
                <a:lnTo>
                  <a:pt x="467" y="3891"/>
                </a:lnTo>
                <a:lnTo>
                  <a:pt x="462" y="3877"/>
                </a:lnTo>
                <a:lnTo>
                  <a:pt x="462" y="3874"/>
                </a:lnTo>
                <a:lnTo>
                  <a:pt x="0" y="1898"/>
                </a:lnTo>
                <a:close/>
                <a:moveTo>
                  <a:pt x="1634" y="1470"/>
                </a:moveTo>
                <a:lnTo>
                  <a:pt x="2046" y="1705"/>
                </a:lnTo>
                <a:lnTo>
                  <a:pt x="1503" y="1705"/>
                </a:lnTo>
                <a:lnTo>
                  <a:pt x="1634" y="1470"/>
                </a:lnTo>
                <a:close/>
                <a:moveTo>
                  <a:pt x="491" y="1121"/>
                </a:moveTo>
                <a:lnTo>
                  <a:pt x="476" y="1122"/>
                </a:lnTo>
                <a:lnTo>
                  <a:pt x="435" y="1133"/>
                </a:lnTo>
                <a:lnTo>
                  <a:pt x="420" y="1142"/>
                </a:lnTo>
                <a:lnTo>
                  <a:pt x="408" y="1155"/>
                </a:lnTo>
                <a:lnTo>
                  <a:pt x="402" y="1172"/>
                </a:lnTo>
                <a:lnTo>
                  <a:pt x="403" y="1190"/>
                </a:lnTo>
                <a:lnTo>
                  <a:pt x="424" y="1270"/>
                </a:lnTo>
                <a:lnTo>
                  <a:pt x="429" y="1282"/>
                </a:lnTo>
                <a:lnTo>
                  <a:pt x="435" y="1291"/>
                </a:lnTo>
                <a:lnTo>
                  <a:pt x="446" y="1298"/>
                </a:lnTo>
                <a:lnTo>
                  <a:pt x="456" y="1303"/>
                </a:lnTo>
                <a:lnTo>
                  <a:pt x="467" y="1304"/>
                </a:lnTo>
                <a:lnTo>
                  <a:pt x="479" y="1303"/>
                </a:lnTo>
                <a:lnTo>
                  <a:pt x="520" y="1292"/>
                </a:lnTo>
                <a:lnTo>
                  <a:pt x="537" y="1285"/>
                </a:lnTo>
                <a:lnTo>
                  <a:pt x="548" y="1272"/>
                </a:lnTo>
                <a:lnTo>
                  <a:pt x="554" y="1255"/>
                </a:lnTo>
                <a:lnTo>
                  <a:pt x="552" y="1237"/>
                </a:lnTo>
                <a:lnTo>
                  <a:pt x="532" y="1155"/>
                </a:lnTo>
                <a:lnTo>
                  <a:pt x="525" y="1142"/>
                </a:lnTo>
                <a:lnTo>
                  <a:pt x="516" y="1131"/>
                </a:lnTo>
                <a:lnTo>
                  <a:pt x="505" y="1125"/>
                </a:lnTo>
                <a:lnTo>
                  <a:pt x="491" y="1121"/>
                </a:lnTo>
                <a:close/>
                <a:moveTo>
                  <a:pt x="894" y="851"/>
                </a:moveTo>
                <a:lnTo>
                  <a:pt x="1116" y="1705"/>
                </a:lnTo>
                <a:lnTo>
                  <a:pt x="676" y="1705"/>
                </a:lnTo>
                <a:lnTo>
                  <a:pt x="615" y="1476"/>
                </a:lnTo>
                <a:lnTo>
                  <a:pt x="610" y="1463"/>
                </a:lnTo>
                <a:lnTo>
                  <a:pt x="600" y="1452"/>
                </a:lnTo>
                <a:lnTo>
                  <a:pt x="588" y="1446"/>
                </a:lnTo>
                <a:lnTo>
                  <a:pt x="575" y="1443"/>
                </a:lnTo>
                <a:lnTo>
                  <a:pt x="560" y="1446"/>
                </a:lnTo>
                <a:lnTo>
                  <a:pt x="519" y="1456"/>
                </a:lnTo>
                <a:lnTo>
                  <a:pt x="509" y="1460"/>
                </a:lnTo>
                <a:lnTo>
                  <a:pt x="500" y="1466"/>
                </a:lnTo>
                <a:lnTo>
                  <a:pt x="492" y="1477"/>
                </a:lnTo>
                <a:lnTo>
                  <a:pt x="485" y="1492"/>
                </a:lnTo>
                <a:lnTo>
                  <a:pt x="487" y="1509"/>
                </a:lnTo>
                <a:lnTo>
                  <a:pt x="538" y="1705"/>
                </a:lnTo>
                <a:lnTo>
                  <a:pt x="374" y="1705"/>
                </a:lnTo>
                <a:lnTo>
                  <a:pt x="199" y="1035"/>
                </a:lnTo>
                <a:lnTo>
                  <a:pt x="894" y="851"/>
                </a:lnTo>
                <a:close/>
                <a:moveTo>
                  <a:pt x="824" y="585"/>
                </a:moveTo>
                <a:lnTo>
                  <a:pt x="875" y="777"/>
                </a:lnTo>
                <a:lnTo>
                  <a:pt x="179" y="963"/>
                </a:lnTo>
                <a:lnTo>
                  <a:pt x="130" y="770"/>
                </a:lnTo>
                <a:lnTo>
                  <a:pt x="824" y="585"/>
                </a:lnTo>
                <a:close/>
                <a:moveTo>
                  <a:pt x="3204" y="546"/>
                </a:moveTo>
                <a:lnTo>
                  <a:pt x="3284" y="594"/>
                </a:lnTo>
                <a:lnTo>
                  <a:pt x="3309" y="612"/>
                </a:lnTo>
                <a:lnTo>
                  <a:pt x="3331" y="635"/>
                </a:lnTo>
                <a:lnTo>
                  <a:pt x="3348" y="661"/>
                </a:lnTo>
                <a:lnTo>
                  <a:pt x="3358" y="688"/>
                </a:lnTo>
                <a:lnTo>
                  <a:pt x="3365" y="720"/>
                </a:lnTo>
                <a:lnTo>
                  <a:pt x="3363" y="750"/>
                </a:lnTo>
                <a:lnTo>
                  <a:pt x="3357" y="781"/>
                </a:lnTo>
                <a:lnTo>
                  <a:pt x="3344" y="811"/>
                </a:lnTo>
                <a:lnTo>
                  <a:pt x="2846" y="1705"/>
                </a:lnTo>
                <a:lnTo>
                  <a:pt x="2558" y="1705"/>
                </a:lnTo>
                <a:lnTo>
                  <a:pt x="3204" y="546"/>
                </a:lnTo>
                <a:close/>
                <a:moveTo>
                  <a:pt x="2336" y="535"/>
                </a:moveTo>
                <a:lnTo>
                  <a:pt x="2323" y="537"/>
                </a:lnTo>
                <a:lnTo>
                  <a:pt x="2312" y="542"/>
                </a:lnTo>
                <a:lnTo>
                  <a:pt x="2300" y="551"/>
                </a:lnTo>
                <a:lnTo>
                  <a:pt x="2292" y="561"/>
                </a:lnTo>
                <a:lnTo>
                  <a:pt x="1966" y="1150"/>
                </a:lnTo>
                <a:lnTo>
                  <a:pt x="1960" y="1165"/>
                </a:lnTo>
                <a:lnTo>
                  <a:pt x="1960" y="1181"/>
                </a:lnTo>
                <a:lnTo>
                  <a:pt x="1964" y="1196"/>
                </a:lnTo>
                <a:lnTo>
                  <a:pt x="1973" y="1209"/>
                </a:lnTo>
                <a:lnTo>
                  <a:pt x="1984" y="1220"/>
                </a:lnTo>
                <a:lnTo>
                  <a:pt x="2023" y="1242"/>
                </a:lnTo>
                <a:lnTo>
                  <a:pt x="2042" y="1247"/>
                </a:lnTo>
                <a:lnTo>
                  <a:pt x="2062" y="1246"/>
                </a:lnTo>
                <a:lnTo>
                  <a:pt x="2074" y="1240"/>
                </a:lnTo>
                <a:lnTo>
                  <a:pt x="2084" y="1233"/>
                </a:lnTo>
                <a:lnTo>
                  <a:pt x="2093" y="1221"/>
                </a:lnTo>
                <a:lnTo>
                  <a:pt x="2419" y="634"/>
                </a:lnTo>
                <a:lnTo>
                  <a:pt x="2425" y="618"/>
                </a:lnTo>
                <a:lnTo>
                  <a:pt x="2426" y="603"/>
                </a:lnTo>
                <a:lnTo>
                  <a:pt x="2422" y="587"/>
                </a:lnTo>
                <a:lnTo>
                  <a:pt x="2413" y="574"/>
                </a:lnTo>
                <a:lnTo>
                  <a:pt x="2400" y="564"/>
                </a:lnTo>
                <a:lnTo>
                  <a:pt x="2362" y="542"/>
                </a:lnTo>
                <a:lnTo>
                  <a:pt x="2350" y="537"/>
                </a:lnTo>
                <a:lnTo>
                  <a:pt x="2336" y="535"/>
                </a:lnTo>
                <a:close/>
                <a:moveTo>
                  <a:pt x="597" y="275"/>
                </a:moveTo>
                <a:lnTo>
                  <a:pt x="177" y="387"/>
                </a:lnTo>
                <a:lnTo>
                  <a:pt x="212" y="525"/>
                </a:lnTo>
                <a:lnTo>
                  <a:pt x="633" y="412"/>
                </a:lnTo>
                <a:lnTo>
                  <a:pt x="597" y="275"/>
                </a:lnTo>
                <a:close/>
                <a:moveTo>
                  <a:pt x="2304" y="268"/>
                </a:moveTo>
                <a:lnTo>
                  <a:pt x="3017" y="670"/>
                </a:lnTo>
                <a:lnTo>
                  <a:pt x="2441" y="1705"/>
                </a:lnTo>
                <a:lnTo>
                  <a:pt x="2280" y="1705"/>
                </a:lnTo>
                <a:lnTo>
                  <a:pt x="1689" y="1372"/>
                </a:lnTo>
                <a:lnTo>
                  <a:pt x="2304" y="268"/>
                </a:lnTo>
                <a:close/>
                <a:moveTo>
                  <a:pt x="579" y="135"/>
                </a:moveTo>
                <a:lnTo>
                  <a:pt x="610" y="136"/>
                </a:lnTo>
                <a:lnTo>
                  <a:pt x="638" y="144"/>
                </a:lnTo>
                <a:lnTo>
                  <a:pt x="665" y="157"/>
                </a:lnTo>
                <a:lnTo>
                  <a:pt x="690" y="174"/>
                </a:lnTo>
                <a:lnTo>
                  <a:pt x="710" y="196"/>
                </a:lnTo>
                <a:lnTo>
                  <a:pt x="727" y="224"/>
                </a:lnTo>
                <a:lnTo>
                  <a:pt x="737" y="253"/>
                </a:lnTo>
                <a:lnTo>
                  <a:pt x="805" y="514"/>
                </a:lnTo>
                <a:lnTo>
                  <a:pt x="110" y="699"/>
                </a:lnTo>
                <a:lnTo>
                  <a:pt x="42" y="437"/>
                </a:lnTo>
                <a:lnTo>
                  <a:pt x="39" y="407"/>
                </a:lnTo>
                <a:lnTo>
                  <a:pt x="40" y="375"/>
                </a:lnTo>
                <a:lnTo>
                  <a:pt x="46" y="346"/>
                </a:lnTo>
                <a:lnTo>
                  <a:pt x="59" y="318"/>
                </a:lnTo>
                <a:lnTo>
                  <a:pt x="77" y="292"/>
                </a:lnTo>
                <a:lnTo>
                  <a:pt x="99" y="272"/>
                </a:lnTo>
                <a:lnTo>
                  <a:pt x="125" y="256"/>
                </a:lnTo>
                <a:lnTo>
                  <a:pt x="154" y="244"/>
                </a:lnTo>
                <a:lnTo>
                  <a:pt x="548" y="140"/>
                </a:lnTo>
                <a:lnTo>
                  <a:pt x="579" y="135"/>
                </a:lnTo>
                <a:close/>
                <a:moveTo>
                  <a:pt x="2669" y="0"/>
                </a:moveTo>
                <a:lnTo>
                  <a:pt x="2712" y="3"/>
                </a:lnTo>
                <a:lnTo>
                  <a:pt x="2757" y="11"/>
                </a:lnTo>
                <a:lnTo>
                  <a:pt x="2800" y="25"/>
                </a:lnTo>
                <a:lnTo>
                  <a:pt x="2842" y="46"/>
                </a:lnTo>
                <a:lnTo>
                  <a:pt x="2881" y="70"/>
                </a:lnTo>
                <a:lnTo>
                  <a:pt x="2915" y="101"/>
                </a:lnTo>
                <a:lnTo>
                  <a:pt x="2945" y="135"/>
                </a:lnTo>
                <a:lnTo>
                  <a:pt x="2969" y="172"/>
                </a:lnTo>
                <a:lnTo>
                  <a:pt x="2990" y="212"/>
                </a:lnTo>
                <a:lnTo>
                  <a:pt x="3004" y="253"/>
                </a:lnTo>
                <a:lnTo>
                  <a:pt x="3013" y="296"/>
                </a:lnTo>
                <a:lnTo>
                  <a:pt x="3017" y="340"/>
                </a:lnTo>
                <a:lnTo>
                  <a:pt x="3014" y="386"/>
                </a:lnTo>
                <a:lnTo>
                  <a:pt x="3006" y="430"/>
                </a:lnTo>
                <a:lnTo>
                  <a:pt x="2992" y="474"/>
                </a:lnTo>
                <a:lnTo>
                  <a:pt x="2973" y="517"/>
                </a:lnTo>
                <a:lnTo>
                  <a:pt x="2376" y="177"/>
                </a:lnTo>
                <a:lnTo>
                  <a:pt x="2402" y="138"/>
                </a:lnTo>
                <a:lnTo>
                  <a:pt x="2431" y="103"/>
                </a:lnTo>
                <a:lnTo>
                  <a:pt x="2464" y="73"/>
                </a:lnTo>
                <a:lnTo>
                  <a:pt x="2502" y="48"/>
                </a:lnTo>
                <a:lnTo>
                  <a:pt x="2540" y="29"/>
                </a:lnTo>
                <a:lnTo>
                  <a:pt x="2583" y="13"/>
                </a:lnTo>
                <a:lnTo>
                  <a:pt x="2625" y="4"/>
                </a:lnTo>
                <a:lnTo>
                  <a:pt x="266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14"/>
          <p:cNvGrpSpPr>
            <a:grpSpLocks noChangeAspect="1"/>
          </p:cNvGrpSpPr>
          <p:nvPr/>
        </p:nvGrpSpPr>
        <p:grpSpPr bwMode="auto">
          <a:xfrm>
            <a:off x="6744839" y="5126262"/>
            <a:ext cx="531125" cy="531125"/>
            <a:chOff x="2038" y="358"/>
            <a:chExt cx="1898" cy="1898"/>
          </a:xfrm>
          <a:solidFill>
            <a:schemeClr val="bg1"/>
          </a:solidFill>
        </p:grpSpPr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3240" y="358"/>
              <a:ext cx="380" cy="380"/>
            </a:xfrm>
            <a:custGeom>
              <a:avLst/>
              <a:gdLst>
                <a:gd name="T0" fmla="*/ 380 w 759"/>
                <a:gd name="T1" fmla="*/ 0 h 759"/>
                <a:gd name="T2" fmla="*/ 431 w 759"/>
                <a:gd name="T3" fmla="*/ 3 h 759"/>
                <a:gd name="T4" fmla="*/ 481 w 759"/>
                <a:gd name="T5" fmla="*/ 14 h 759"/>
                <a:gd name="T6" fmla="*/ 528 w 759"/>
                <a:gd name="T7" fmla="*/ 30 h 759"/>
                <a:gd name="T8" fmla="*/ 572 w 759"/>
                <a:gd name="T9" fmla="*/ 52 h 759"/>
                <a:gd name="T10" fmla="*/ 612 w 759"/>
                <a:gd name="T11" fmla="*/ 79 h 759"/>
                <a:gd name="T12" fmla="*/ 648 w 759"/>
                <a:gd name="T13" fmla="*/ 112 h 759"/>
                <a:gd name="T14" fmla="*/ 680 w 759"/>
                <a:gd name="T15" fmla="*/ 147 h 759"/>
                <a:gd name="T16" fmla="*/ 708 w 759"/>
                <a:gd name="T17" fmla="*/ 187 h 759"/>
                <a:gd name="T18" fmla="*/ 729 w 759"/>
                <a:gd name="T19" fmla="*/ 231 h 759"/>
                <a:gd name="T20" fmla="*/ 746 w 759"/>
                <a:gd name="T21" fmla="*/ 278 h 759"/>
                <a:gd name="T22" fmla="*/ 756 w 759"/>
                <a:gd name="T23" fmla="*/ 328 h 759"/>
                <a:gd name="T24" fmla="*/ 759 w 759"/>
                <a:gd name="T25" fmla="*/ 380 h 759"/>
                <a:gd name="T26" fmla="*/ 756 w 759"/>
                <a:gd name="T27" fmla="*/ 431 h 759"/>
                <a:gd name="T28" fmla="*/ 746 w 759"/>
                <a:gd name="T29" fmla="*/ 481 h 759"/>
                <a:gd name="T30" fmla="*/ 729 w 759"/>
                <a:gd name="T31" fmla="*/ 527 h 759"/>
                <a:gd name="T32" fmla="*/ 708 w 759"/>
                <a:gd name="T33" fmla="*/ 572 h 759"/>
                <a:gd name="T34" fmla="*/ 680 w 759"/>
                <a:gd name="T35" fmla="*/ 612 h 759"/>
                <a:gd name="T36" fmla="*/ 648 w 759"/>
                <a:gd name="T37" fmla="*/ 648 h 759"/>
                <a:gd name="T38" fmla="*/ 612 w 759"/>
                <a:gd name="T39" fmla="*/ 680 h 759"/>
                <a:gd name="T40" fmla="*/ 572 w 759"/>
                <a:gd name="T41" fmla="*/ 707 h 759"/>
                <a:gd name="T42" fmla="*/ 528 w 759"/>
                <a:gd name="T43" fmla="*/ 729 h 759"/>
                <a:gd name="T44" fmla="*/ 481 w 759"/>
                <a:gd name="T45" fmla="*/ 745 h 759"/>
                <a:gd name="T46" fmla="*/ 431 w 759"/>
                <a:gd name="T47" fmla="*/ 756 h 759"/>
                <a:gd name="T48" fmla="*/ 380 w 759"/>
                <a:gd name="T49" fmla="*/ 759 h 759"/>
                <a:gd name="T50" fmla="*/ 331 w 759"/>
                <a:gd name="T51" fmla="*/ 756 h 759"/>
                <a:gd name="T52" fmla="*/ 285 w 759"/>
                <a:gd name="T53" fmla="*/ 747 h 759"/>
                <a:gd name="T54" fmla="*/ 242 w 759"/>
                <a:gd name="T55" fmla="*/ 732 h 759"/>
                <a:gd name="T56" fmla="*/ 199 w 759"/>
                <a:gd name="T57" fmla="*/ 712 h 759"/>
                <a:gd name="T58" fmla="*/ 175 w 759"/>
                <a:gd name="T59" fmla="*/ 698 h 759"/>
                <a:gd name="T60" fmla="*/ 137 w 759"/>
                <a:gd name="T61" fmla="*/ 671 h 759"/>
                <a:gd name="T62" fmla="*/ 104 w 759"/>
                <a:gd name="T63" fmla="*/ 638 h 759"/>
                <a:gd name="T64" fmla="*/ 74 w 759"/>
                <a:gd name="T65" fmla="*/ 603 h 759"/>
                <a:gd name="T66" fmla="*/ 48 w 759"/>
                <a:gd name="T67" fmla="*/ 564 h 759"/>
                <a:gd name="T68" fmla="*/ 28 w 759"/>
                <a:gd name="T69" fmla="*/ 521 h 759"/>
                <a:gd name="T70" fmla="*/ 13 w 759"/>
                <a:gd name="T71" fmla="*/ 476 h 759"/>
                <a:gd name="T72" fmla="*/ 4 w 759"/>
                <a:gd name="T73" fmla="*/ 429 h 759"/>
                <a:gd name="T74" fmla="*/ 0 w 759"/>
                <a:gd name="T75" fmla="*/ 380 h 759"/>
                <a:gd name="T76" fmla="*/ 4 w 759"/>
                <a:gd name="T77" fmla="*/ 328 h 759"/>
                <a:gd name="T78" fmla="*/ 14 w 759"/>
                <a:gd name="T79" fmla="*/ 278 h 759"/>
                <a:gd name="T80" fmla="*/ 30 w 759"/>
                <a:gd name="T81" fmla="*/ 231 h 759"/>
                <a:gd name="T82" fmla="*/ 52 w 759"/>
                <a:gd name="T83" fmla="*/ 187 h 759"/>
                <a:gd name="T84" fmla="*/ 80 w 759"/>
                <a:gd name="T85" fmla="*/ 147 h 759"/>
                <a:gd name="T86" fmla="*/ 112 w 759"/>
                <a:gd name="T87" fmla="*/ 112 h 759"/>
                <a:gd name="T88" fmla="*/ 147 w 759"/>
                <a:gd name="T89" fmla="*/ 79 h 759"/>
                <a:gd name="T90" fmla="*/ 188 w 759"/>
                <a:gd name="T91" fmla="*/ 52 h 759"/>
                <a:gd name="T92" fmla="*/ 232 w 759"/>
                <a:gd name="T93" fmla="*/ 30 h 759"/>
                <a:gd name="T94" fmla="*/ 279 w 759"/>
                <a:gd name="T95" fmla="*/ 14 h 759"/>
                <a:gd name="T96" fmla="*/ 328 w 759"/>
                <a:gd name="T97" fmla="*/ 3 h 759"/>
                <a:gd name="T98" fmla="*/ 380 w 759"/>
                <a:gd name="T99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9" h="759">
                  <a:moveTo>
                    <a:pt x="380" y="0"/>
                  </a:moveTo>
                  <a:lnTo>
                    <a:pt x="431" y="3"/>
                  </a:lnTo>
                  <a:lnTo>
                    <a:pt x="481" y="14"/>
                  </a:lnTo>
                  <a:lnTo>
                    <a:pt x="528" y="30"/>
                  </a:lnTo>
                  <a:lnTo>
                    <a:pt x="572" y="52"/>
                  </a:lnTo>
                  <a:lnTo>
                    <a:pt x="612" y="79"/>
                  </a:lnTo>
                  <a:lnTo>
                    <a:pt x="648" y="112"/>
                  </a:lnTo>
                  <a:lnTo>
                    <a:pt x="680" y="147"/>
                  </a:lnTo>
                  <a:lnTo>
                    <a:pt x="708" y="187"/>
                  </a:lnTo>
                  <a:lnTo>
                    <a:pt x="729" y="231"/>
                  </a:lnTo>
                  <a:lnTo>
                    <a:pt x="746" y="278"/>
                  </a:lnTo>
                  <a:lnTo>
                    <a:pt x="756" y="328"/>
                  </a:lnTo>
                  <a:lnTo>
                    <a:pt x="759" y="380"/>
                  </a:lnTo>
                  <a:lnTo>
                    <a:pt x="756" y="431"/>
                  </a:lnTo>
                  <a:lnTo>
                    <a:pt x="746" y="481"/>
                  </a:lnTo>
                  <a:lnTo>
                    <a:pt x="729" y="527"/>
                  </a:lnTo>
                  <a:lnTo>
                    <a:pt x="708" y="572"/>
                  </a:lnTo>
                  <a:lnTo>
                    <a:pt x="680" y="612"/>
                  </a:lnTo>
                  <a:lnTo>
                    <a:pt x="648" y="648"/>
                  </a:lnTo>
                  <a:lnTo>
                    <a:pt x="612" y="680"/>
                  </a:lnTo>
                  <a:lnTo>
                    <a:pt x="572" y="707"/>
                  </a:lnTo>
                  <a:lnTo>
                    <a:pt x="528" y="729"/>
                  </a:lnTo>
                  <a:lnTo>
                    <a:pt x="481" y="745"/>
                  </a:lnTo>
                  <a:lnTo>
                    <a:pt x="431" y="756"/>
                  </a:lnTo>
                  <a:lnTo>
                    <a:pt x="380" y="759"/>
                  </a:lnTo>
                  <a:lnTo>
                    <a:pt x="331" y="756"/>
                  </a:lnTo>
                  <a:lnTo>
                    <a:pt x="285" y="747"/>
                  </a:lnTo>
                  <a:lnTo>
                    <a:pt x="242" y="732"/>
                  </a:lnTo>
                  <a:lnTo>
                    <a:pt x="199" y="712"/>
                  </a:lnTo>
                  <a:lnTo>
                    <a:pt x="175" y="698"/>
                  </a:lnTo>
                  <a:lnTo>
                    <a:pt x="137" y="671"/>
                  </a:lnTo>
                  <a:lnTo>
                    <a:pt x="104" y="638"/>
                  </a:lnTo>
                  <a:lnTo>
                    <a:pt x="74" y="603"/>
                  </a:lnTo>
                  <a:lnTo>
                    <a:pt x="48" y="564"/>
                  </a:lnTo>
                  <a:lnTo>
                    <a:pt x="28" y="521"/>
                  </a:lnTo>
                  <a:lnTo>
                    <a:pt x="13" y="476"/>
                  </a:lnTo>
                  <a:lnTo>
                    <a:pt x="4" y="429"/>
                  </a:lnTo>
                  <a:lnTo>
                    <a:pt x="0" y="380"/>
                  </a:lnTo>
                  <a:lnTo>
                    <a:pt x="4" y="328"/>
                  </a:lnTo>
                  <a:lnTo>
                    <a:pt x="14" y="278"/>
                  </a:lnTo>
                  <a:lnTo>
                    <a:pt x="30" y="231"/>
                  </a:lnTo>
                  <a:lnTo>
                    <a:pt x="52" y="187"/>
                  </a:lnTo>
                  <a:lnTo>
                    <a:pt x="80" y="147"/>
                  </a:lnTo>
                  <a:lnTo>
                    <a:pt x="112" y="112"/>
                  </a:lnTo>
                  <a:lnTo>
                    <a:pt x="147" y="79"/>
                  </a:lnTo>
                  <a:lnTo>
                    <a:pt x="188" y="52"/>
                  </a:lnTo>
                  <a:lnTo>
                    <a:pt x="232" y="30"/>
                  </a:lnTo>
                  <a:lnTo>
                    <a:pt x="279" y="14"/>
                  </a:lnTo>
                  <a:lnTo>
                    <a:pt x="328" y="3"/>
                  </a:lnTo>
                  <a:lnTo>
                    <a:pt x="3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038" y="801"/>
              <a:ext cx="506" cy="1328"/>
            </a:xfrm>
            <a:custGeom>
              <a:avLst/>
              <a:gdLst>
                <a:gd name="T0" fmla="*/ 789 w 1012"/>
                <a:gd name="T1" fmla="*/ 0 h 2657"/>
                <a:gd name="T2" fmla="*/ 771 w 1012"/>
                <a:gd name="T3" fmla="*/ 55 h 2657"/>
                <a:gd name="T4" fmla="*/ 762 w 1012"/>
                <a:gd name="T5" fmla="*/ 99 h 2657"/>
                <a:gd name="T6" fmla="*/ 759 w 1012"/>
                <a:gd name="T7" fmla="*/ 123 h 2657"/>
                <a:gd name="T8" fmla="*/ 759 w 1012"/>
                <a:gd name="T9" fmla="*/ 1392 h 2657"/>
                <a:gd name="T10" fmla="*/ 767 w 1012"/>
                <a:gd name="T11" fmla="*/ 1464 h 2657"/>
                <a:gd name="T12" fmla="*/ 788 w 1012"/>
                <a:gd name="T13" fmla="*/ 1520 h 2657"/>
                <a:gd name="T14" fmla="*/ 819 w 1012"/>
                <a:gd name="T15" fmla="*/ 1564 h 2657"/>
                <a:gd name="T16" fmla="*/ 856 w 1012"/>
                <a:gd name="T17" fmla="*/ 1595 h 2657"/>
                <a:gd name="T18" fmla="*/ 896 w 1012"/>
                <a:gd name="T19" fmla="*/ 1618 h 2657"/>
                <a:gd name="T20" fmla="*/ 934 w 1012"/>
                <a:gd name="T21" fmla="*/ 1632 h 2657"/>
                <a:gd name="T22" fmla="*/ 969 w 1012"/>
                <a:gd name="T23" fmla="*/ 1640 h 2657"/>
                <a:gd name="T24" fmla="*/ 995 w 1012"/>
                <a:gd name="T25" fmla="*/ 1644 h 2657"/>
                <a:gd name="T26" fmla="*/ 1010 w 1012"/>
                <a:gd name="T27" fmla="*/ 1645 h 2657"/>
                <a:gd name="T28" fmla="*/ 1012 w 1012"/>
                <a:gd name="T29" fmla="*/ 2657 h 2657"/>
                <a:gd name="T30" fmla="*/ 253 w 1012"/>
                <a:gd name="T31" fmla="*/ 1392 h 2657"/>
                <a:gd name="T32" fmla="*/ 245 w 1012"/>
                <a:gd name="T33" fmla="*/ 1392 h 2657"/>
                <a:gd name="T34" fmla="*/ 224 w 1012"/>
                <a:gd name="T35" fmla="*/ 1389 h 2657"/>
                <a:gd name="T36" fmla="*/ 193 w 1012"/>
                <a:gd name="T37" fmla="*/ 1384 h 2657"/>
                <a:gd name="T38" fmla="*/ 156 w 1012"/>
                <a:gd name="T39" fmla="*/ 1373 h 2657"/>
                <a:gd name="T40" fmla="*/ 116 w 1012"/>
                <a:gd name="T41" fmla="*/ 1355 h 2657"/>
                <a:gd name="T42" fmla="*/ 78 w 1012"/>
                <a:gd name="T43" fmla="*/ 1328 h 2657"/>
                <a:gd name="T44" fmla="*/ 44 w 1012"/>
                <a:gd name="T45" fmla="*/ 1290 h 2657"/>
                <a:gd name="T46" fmla="*/ 17 w 1012"/>
                <a:gd name="T47" fmla="*/ 1241 h 2657"/>
                <a:gd name="T48" fmla="*/ 2 w 1012"/>
                <a:gd name="T49" fmla="*/ 1176 h 2657"/>
                <a:gd name="T50" fmla="*/ 0 w 1012"/>
                <a:gd name="T51" fmla="*/ 253 h 2657"/>
                <a:gd name="T52" fmla="*/ 8 w 1012"/>
                <a:gd name="T53" fmla="*/ 181 h 2657"/>
                <a:gd name="T54" fmla="*/ 29 w 1012"/>
                <a:gd name="T55" fmla="*/ 124 h 2657"/>
                <a:gd name="T56" fmla="*/ 60 w 1012"/>
                <a:gd name="T57" fmla="*/ 81 h 2657"/>
                <a:gd name="T58" fmla="*/ 97 w 1012"/>
                <a:gd name="T59" fmla="*/ 49 h 2657"/>
                <a:gd name="T60" fmla="*/ 137 w 1012"/>
                <a:gd name="T61" fmla="*/ 27 h 2657"/>
                <a:gd name="T62" fmla="*/ 176 w 1012"/>
                <a:gd name="T63" fmla="*/ 12 h 2657"/>
                <a:gd name="T64" fmla="*/ 211 w 1012"/>
                <a:gd name="T65" fmla="*/ 4 h 2657"/>
                <a:gd name="T66" fmla="*/ 237 w 1012"/>
                <a:gd name="T67" fmla="*/ 1 h 2657"/>
                <a:gd name="T68" fmla="*/ 252 w 1012"/>
                <a:gd name="T69" fmla="*/ 0 h 2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2" h="2657">
                  <a:moveTo>
                    <a:pt x="253" y="0"/>
                  </a:moveTo>
                  <a:lnTo>
                    <a:pt x="789" y="0"/>
                  </a:lnTo>
                  <a:lnTo>
                    <a:pt x="779" y="28"/>
                  </a:lnTo>
                  <a:lnTo>
                    <a:pt x="771" y="55"/>
                  </a:lnTo>
                  <a:lnTo>
                    <a:pt x="765" y="79"/>
                  </a:lnTo>
                  <a:lnTo>
                    <a:pt x="762" y="99"/>
                  </a:lnTo>
                  <a:lnTo>
                    <a:pt x="760" y="114"/>
                  </a:lnTo>
                  <a:lnTo>
                    <a:pt x="759" y="123"/>
                  </a:lnTo>
                  <a:lnTo>
                    <a:pt x="759" y="126"/>
                  </a:lnTo>
                  <a:lnTo>
                    <a:pt x="759" y="1392"/>
                  </a:lnTo>
                  <a:lnTo>
                    <a:pt x="762" y="1430"/>
                  </a:lnTo>
                  <a:lnTo>
                    <a:pt x="767" y="1464"/>
                  </a:lnTo>
                  <a:lnTo>
                    <a:pt x="776" y="1494"/>
                  </a:lnTo>
                  <a:lnTo>
                    <a:pt x="788" y="1520"/>
                  </a:lnTo>
                  <a:lnTo>
                    <a:pt x="803" y="1543"/>
                  </a:lnTo>
                  <a:lnTo>
                    <a:pt x="819" y="1564"/>
                  </a:lnTo>
                  <a:lnTo>
                    <a:pt x="837" y="1581"/>
                  </a:lnTo>
                  <a:lnTo>
                    <a:pt x="856" y="1595"/>
                  </a:lnTo>
                  <a:lnTo>
                    <a:pt x="875" y="1608"/>
                  </a:lnTo>
                  <a:lnTo>
                    <a:pt x="896" y="1618"/>
                  </a:lnTo>
                  <a:lnTo>
                    <a:pt x="916" y="1626"/>
                  </a:lnTo>
                  <a:lnTo>
                    <a:pt x="934" y="1632"/>
                  </a:lnTo>
                  <a:lnTo>
                    <a:pt x="952" y="1637"/>
                  </a:lnTo>
                  <a:lnTo>
                    <a:pt x="969" y="1640"/>
                  </a:lnTo>
                  <a:lnTo>
                    <a:pt x="984" y="1642"/>
                  </a:lnTo>
                  <a:lnTo>
                    <a:pt x="995" y="1644"/>
                  </a:lnTo>
                  <a:lnTo>
                    <a:pt x="1004" y="1645"/>
                  </a:lnTo>
                  <a:lnTo>
                    <a:pt x="1010" y="1645"/>
                  </a:lnTo>
                  <a:lnTo>
                    <a:pt x="1012" y="1645"/>
                  </a:lnTo>
                  <a:lnTo>
                    <a:pt x="1012" y="2657"/>
                  </a:lnTo>
                  <a:lnTo>
                    <a:pt x="253" y="2657"/>
                  </a:lnTo>
                  <a:lnTo>
                    <a:pt x="253" y="1392"/>
                  </a:lnTo>
                  <a:lnTo>
                    <a:pt x="252" y="1392"/>
                  </a:lnTo>
                  <a:lnTo>
                    <a:pt x="245" y="1392"/>
                  </a:lnTo>
                  <a:lnTo>
                    <a:pt x="237" y="1390"/>
                  </a:lnTo>
                  <a:lnTo>
                    <a:pt x="224" y="1389"/>
                  </a:lnTo>
                  <a:lnTo>
                    <a:pt x="211" y="1387"/>
                  </a:lnTo>
                  <a:lnTo>
                    <a:pt x="193" y="1384"/>
                  </a:lnTo>
                  <a:lnTo>
                    <a:pt x="176" y="1379"/>
                  </a:lnTo>
                  <a:lnTo>
                    <a:pt x="156" y="1373"/>
                  </a:lnTo>
                  <a:lnTo>
                    <a:pt x="137" y="1365"/>
                  </a:lnTo>
                  <a:lnTo>
                    <a:pt x="116" y="1355"/>
                  </a:lnTo>
                  <a:lnTo>
                    <a:pt x="97" y="1343"/>
                  </a:lnTo>
                  <a:lnTo>
                    <a:pt x="78" y="1328"/>
                  </a:lnTo>
                  <a:lnTo>
                    <a:pt x="60" y="1311"/>
                  </a:lnTo>
                  <a:lnTo>
                    <a:pt x="44" y="1290"/>
                  </a:lnTo>
                  <a:lnTo>
                    <a:pt x="29" y="1267"/>
                  </a:lnTo>
                  <a:lnTo>
                    <a:pt x="17" y="1241"/>
                  </a:lnTo>
                  <a:lnTo>
                    <a:pt x="8" y="1211"/>
                  </a:lnTo>
                  <a:lnTo>
                    <a:pt x="2" y="1176"/>
                  </a:lnTo>
                  <a:lnTo>
                    <a:pt x="0" y="1139"/>
                  </a:lnTo>
                  <a:lnTo>
                    <a:pt x="0" y="253"/>
                  </a:lnTo>
                  <a:lnTo>
                    <a:pt x="2" y="215"/>
                  </a:lnTo>
                  <a:lnTo>
                    <a:pt x="8" y="181"/>
                  </a:lnTo>
                  <a:lnTo>
                    <a:pt x="17" y="150"/>
                  </a:lnTo>
                  <a:lnTo>
                    <a:pt x="29" y="124"/>
                  </a:lnTo>
                  <a:lnTo>
                    <a:pt x="44" y="101"/>
                  </a:lnTo>
                  <a:lnTo>
                    <a:pt x="60" y="81"/>
                  </a:lnTo>
                  <a:lnTo>
                    <a:pt x="78" y="64"/>
                  </a:lnTo>
                  <a:lnTo>
                    <a:pt x="97" y="49"/>
                  </a:lnTo>
                  <a:lnTo>
                    <a:pt x="116" y="37"/>
                  </a:lnTo>
                  <a:lnTo>
                    <a:pt x="137" y="27"/>
                  </a:lnTo>
                  <a:lnTo>
                    <a:pt x="156" y="19"/>
                  </a:lnTo>
                  <a:lnTo>
                    <a:pt x="176" y="12"/>
                  </a:lnTo>
                  <a:lnTo>
                    <a:pt x="193" y="8"/>
                  </a:lnTo>
                  <a:lnTo>
                    <a:pt x="211" y="4"/>
                  </a:lnTo>
                  <a:lnTo>
                    <a:pt x="224" y="2"/>
                  </a:lnTo>
                  <a:lnTo>
                    <a:pt x="237" y="1"/>
                  </a:lnTo>
                  <a:lnTo>
                    <a:pt x="245" y="1"/>
                  </a:lnTo>
                  <a:lnTo>
                    <a:pt x="252" y="0"/>
                  </a:lnTo>
                  <a:lnTo>
                    <a:pt x="2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2734" y="358"/>
              <a:ext cx="380" cy="380"/>
            </a:xfrm>
            <a:custGeom>
              <a:avLst/>
              <a:gdLst>
                <a:gd name="T0" fmla="*/ 379 w 759"/>
                <a:gd name="T1" fmla="*/ 0 h 759"/>
                <a:gd name="T2" fmla="*/ 431 w 759"/>
                <a:gd name="T3" fmla="*/ 3 h 759"/>
                <a:gd name="T4" fmla="*/ 481 w 759"/>
                <a:gd name="T5" fmla="*/ 14 h 759"/>
                <a:gd name="T6" fmla="*/ 528 w 759"/>
                <a:gd name="T7" fmla="*/ 30 h 759"/>
                <a:gd name="T8" fmla="*/ 572 w 759"/>
                <a:gd name="T9" fmla="*/ 52 h 759"/>
                <a:gd name="T10" fmla="*/ 612 w 759"/>
                <a:gd name="T11" fmla="*/ 79 h 759"/>
                <a:gd name="T12" fmla="*/ 649 w 759"/>
                <a:gd name="T13" fmla="*/ 112 h 759"/>
                <a:gd name="T14" fmla="*/ 680 w 759"/>
                <a:gd name="T15" fmla="*/ 147 h 759"/>
                <a:gd name="T16" fmla="*/ 707 w 759"/>
                <a:gd name="T17" fmla="*/ 187 h 759"/>
                <a:gd name="T18" fmla="*/ 729 w 759"/>
                <a:gd name="T19" fmla="*/ 231 h 759"/>
                <a:gd name="T20" fmla="*/ 745 w 759"/>
                <a:gd name="T21" fmla="*/ 278 h 759"/>
                <a:gd name="T22" fmla="*/ 756 w 759"/>
                <a:gd name="T23" fmla="*/ 328 h 759"/>
                <a:gd name="T24" fmla="*/ 759 w 759"/>
                <a:gd name="T25" fmla="*/ 380 h 759"/>
                <a:gd name="T26" fmla="*/ 756 w 759"/>
                <a:gd name="T27" fmla="*/ 431 h 759"/>
                <a:gd name="T28" fmla="*/ 745 w 759"/>
                <a:gd name="T29" fmla="*/ 481 h 759"/>
                <a:gd name="T30" fmla="*/ 729 w 759"/>
                <a:gd name="T31" fmla="*/ 527 h 759"/>
                <a:gd name="T32" fmla="*/ 707 w 759"/>
                <a:gd name="T33" fmla="*/ 572 h 759"/>
                <a:gd name="T34" fmla="*/ 680 w 759"/>
                <a:gd name="T35" fmla="*/ 612 h 759"/>
                <a:gd name="T36" fmla="*/ 649 w 759"/>
                <a:gd name="T37" fmla="*/ 648 h 759"/>
                <a:gd name="T38" fmla="*/ 612 w 759"/>
                <a:gd name="T39" fmla="*/ 680 h 759"/>
                <a:gd name="T40" fmla="*/ 572 w 759"/>
                <a:gd name="T41" fmla="*/ 707 h 759"/>
                <a:gd name="T42" fmla="*/ 528 w 759"/>
                <a:gd name="T43" fmla="*/ 729 h 759"/>
                <a:gd name="T44" fmla="*/ 481 w 759"/>
                <a:gd name="T45" fmla="*/ 745 h 759"/>
                <a:gd name="T46" fmla="*/ 431 w 759"/>
                <a:gd name="T47" fmla="*/ 756 h 759"/>
                <a:gd name="T48" fmla="*/ 379 w 759"/>
                <a:gd name="T49" fmla="*/ 759 h 759"/>
                <a:gd name="T50" fmla="*/ 328 w 759"/>
                <a:gd name="T51" fmla="*/ 756 h 759"/>
                <a:gd name="T52" fmla="*/ 278 w 759"/>
                <a:gd name="T53" fmla="*/ 745 h 759"/>
                <a:gd name="T54" fmla="*/ 232 w 759"/>
                <a:gd name="T55" fmla="*/ 729 h 759"/>
                <a:gd name="T56" fmla="*/ 187 w 759"/>
                <a:gd name="T57" fmla="*/ 707 h 759"/>
                <a:gd name="T58" fmla="*/ 147 w 759"/>
                <a:gd name="T59" fmla="*/ 680 h 759"/>
                <a:gd name="T60" fmla="*/ 111 w 759"/>
                <a:gd name="T61" fmla="*/ 648 h 759"/>
                <a:gd name="T62" fmla="*/ 79 w 759"/>
                <a:gd name="T63" fmla="*/ 612 h 759"/>
                <a:gd name="T64" fmla="*/ 52 w 759"/>
                <a:gd name="T65" fmla="*/ 572 h 759"/>
                <a:gd name="T66" fmla="*/ 30 w 759"/>
                <a:gd name="T67" fmla="*/ 527 h 759"/>
                <a:gd name="T68" fmla="*/ 14 w 759"/>
                <a:gd name="T69" fmla="*/ 481 h 759"/>
                <a:gd name="T70" fmla="*/ 3 w 759"/>
                <a:gd name="T71" fmla="*/ 431 h 759"/>
                <a:gd name="T72" fmla="*/ 0 w 759"/>
                <a:gd name="T73" fmla="*/ 380 h 759"/>
                <a:gd name="T74" fmla="*/ 3 w 759"/>
                <a:gd name="T75" fmla="*/ 328 h 759"/>
                <a:gd name="T76" fmla="*/ 14 w 759"/>
                <a:gd name="T77" fmla="*/ 278 h 759"/>
                <a:gd name="T78" fmla="*/ 30 w 759"/>
                <a:gd name="T79" fmla="*/ 231 h 759"/>
                <a:gd name="T80" fmla="*/ 52 w 759"/>
                <a:gd name="T81" fmla="*/ 187 h 759"/>
                <a:gd name="T82" fmla="*/ 79 w 759"/>
                <a:gd name="T83" fmla="*/ 147 h 759"/>
                <a:gd name="T84" fmla="*/ 111 w 759"/>
                <a:gd name="T85" fmla="*/ 112 h 759"/>
                <a:gd name="T86" fmla="*/ 147 w 759"/>
                <a:gd name="T87" fmla="*/ 79 h 759"/>
                <a:gd name="T88" fmla="*/ 187 w 759"/>
                <a:gd name="T89" fmla="*/ 52 h 759"/>
                <a:gd name="T90" fmla="*/ 232 w 759"/>
                <a:gd name="T91" fmla="*/ 30 h 759"/>
                <a:gd name="T92" fmla="*/ 278 w 759"/>
                <a:gd name="T93" fmla="*/ 14 h 759"/>
                <a:gd name="T94" fmla="*/ 328 w 759"/>
                <a:gd name="T95" fmla="*/ 3 h 759"/>
                <a:gd name="T96" fmla="*/ 379 w 759"/>
                <a:gd name="T97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9" h="759">
                  <a:moveTo>
                    <a:pt x="379" y="0"/>
                  </a:moveTo>
                  <a:lnTo>
                    <a:pt x="431" y="3"/>
                  </a:lnTo>
                  <a:lnTo>
                    <a:pt x="481" y="14"/>
                  </a:lnTo>
                  <a:lnTo>
                    <a:pt x="528" y="30"/>
                  </a:lnTo>
                  <a:lnTo>
                    <a:pt x="572" y="52"/>
                  </a:lnTo>
                  <a:lnTo>
                    <a:pt x="612" y="79"/>
                  </a:lnTo>
                  <a:lnTo>
                    <a:pt x="649" y="112"/>
                  </a:lnTo>
                  <a:lnTo>
                    <a:pt x="680" y="147"/>
                  </a:lnTo>
                  <a:lnTo>
                    <a:pt x="707" y="187"/>
                  </a:lnTo>
                  <a:lnTo>
                    <a:pt x="729" y="231"/>
                  </a:lnTo>
                  <a:lnTo>
                    <a:pt x="745" y="278"/>
                  </a:lnTo>
                  <a:lnTo>
                    <a:pt x="756" y="328"/>
                  </a:lnTo>
                  <a:lnTo>
                    <a:pt x="759" y="380"/>
                  </a:lnTo>
                  <a:lnTo>
                    <a:pt x="756" y="431"/>
                  </a:lnTo>
                  <a:lnTo>
                    <a:pt x="745" y="481"/>
                  </a:lnTo>
                  <a:lnTo>
                    <a:pt x="729" y="527"/>
                  </a:lnTo>
                  <a:lnTo>
                    <a:pt x="707" y="572"/>
                  </a:lnTo>
                  <a:lnTo>
                    <a:pt x="680" y="612"/>
                  </a:lnTo>
                  <a:lnTo>
                    <a:pt x="649" y="648"/>
                  </a:lnTo>
                  <a:lnTo>
                    <a:pt x="612" y="680"/>
                  </a:lnTo>
                  <a:lnTo>
                    <a:pt x="572" y="707"/>
                  </a:lnTo>
                  <a:lnTo>
                    <a:pt x="528" y="729"/>
                  </a:lnTo>
                  <a:lnTo>
                    <a:pt x="481" y="745"/>
                  </a:lnTo>
                  <a:lnTo>
                    <a:pt x="431" y="756"/>
                  </a:lnTo>
                  <a:lnTo>
                    <a:pt x="379" y="759"/>
                  </a:lnTo>
                  <a:lnTo>
                    <a:pt x="328" y="756"/>
                  </a:lnTo>
                  <a:lnTo>
                    <a:pt x="278" y="745"/>
                  </a:lnTo>
                  <a:lnTo>
                    <a:pt x="232" y="729"/>
                  </a:lnTo>
                  <a:lnTo>
                    <a:pt x="187" y="707"/>
                  </a:lnTo>
                  <a:lnTo>
                    <a:pt x="147" y="680"/>
                  </a:lnTo>
                  <a:lnTo>
                    <a:pt x="111" y="648"/>
                  </a:lnTo>
                  <a:lnTo>
                    <a:pt x="79" y="612"/>
                  </a:lnTo>
                  <a:lnTo>
                    <a:pt x="52" y="572"/>
                  </a:lnTo>
                  <a:lnTo>
                    <a:pt x="30" y="527"/>
                  </a:lnTo>
                  <a:lnTo>
                    <a:pt x="14" y="481"/>
                  </a:lnTo>
                  <a:lnTo>
                    <a:pt x="3" y="431"/>
                  </a:lnTo>
                  <a:lnTo>
                    <a:pt x="0" y="380"/>
                  </a:lnTo>
                  <a:lnTo>
                    <a:pt x="3" y="328"/>
                  </a:lnTo>
                  <a:lnTo>
                    <a:pt x="14" y="278"/>
                  </a:lnTo>
                  <a:lnTo>
                    <a:pt x="30" y="231"/>
                  </a:lnTo>
                  <a:lnTo>
                    <a:pt x="52" y="187"/>
                  </a:lnTo>
                  <a:lnTo>
                    <a:pt x="79" y="147"/>
                  </a:lnTo>
                  <a:lnTo>
                    <a:pt x="111" y="112"/>
                  </a:lnTo>
                  <a:lnTo>
                    <a:pt x="147" y="79"/>
                  </a:lnTo>
                  <a:lnTo>
                    <a:pt x="187" y="52"/>
                  </a:lnTo>
                  <a:lnTo>
                    <a:pt x="232" y="30"/>
                  </a:lnTo>
                  <a:lnTo>
                    <a:pt x="278" y="14"/>
                  </a:lnTo>
                  <a:lnTo>
                    <a:pt x="328" y="3"/>
                  </a:lnTo>
                  <a:lnTo>
                    <a:pt x="3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2228" y="358"/>
              <a:ext cx="379" cy="380"/>
            </a:xfrm>
            <a:custGeom>
              <a:avLst/>
              <a:gdLst>
                <a:gd name="T0" fmla="*/ 379 w 759"/>
                <a:gd name="T1" fmla="*/ 0 h 759"/>
                <a:gd name="T2" fmla="*/ 431 w 759"/>
                <a:gd name="T3" fmla="*/ 3 h 759"/>
                <a:gd name="T4" fmla="*/ 480 w 759"/>
                <a:gd name="T5" fmla="*/ 14 h 759"/>
                <a:gd name="T6" fmla="*/ 526 w 759"/>
                <a:gd name="T7" fmla="*/ 30 h 759"/>
                <a:gd name="T8" fmla="*/ 571 w 759"/>
                <a:gd name="T9" fmla="*/ 52 h 759"/>
                <a:gd name="T10" fmla="*/ 612 w 759"/>
                <a:gd name="T11" fmla="*/ 79 h 759"/>
                <a:gd name="T12" fmla="*/ 647 w 759"/>
                <a:gd name="T13" fmla="*/ 112 h 759"/>
                <a:gd name="T14" fmla="*/ 679 w 759"/>
                <a:gd name="T15" fmla="*/ 147 h 759"/>
                <a:gd name="T16" fmla="*/ 707 w 759"/>
                <a:gd name="T17" fmla="*/ 187 h 759"/>
                <a:gd name="T18" fmla="*/ 729 w 759"/>
                <a:gd name="T19" fmla="*/ 231 h 759"/>
                <a:gd name="T20" fmla="*/ 745 w 759"/>
                <a:gd name="T21" fmla="*/ 278 h 759"/>
                <a:gd name="T22" fmla="*/ 755 w 759"/>
                <a:gd name="T23" fmla="*/ 328 h 759"/>
                <a:gd name="T24" fmla="*/ 759 w 759"/>
                <a:gd name="T25" fmla="*/ 380 h 759"/>
                <a:gd name="T26" fmla="*/ 755 w 759"/>
                <a:gd name="T27" fmla="*/ 429 h 759"/>
                <a:gd name="T28" fmla="*/ 746 w 759"/>
                <a:gd name="T29" fmla="*/ 476 h 759"/>
                <a:gd name="T30" fmla="*/ 731 w 759"/>
                <a:gd name="T31" fmla="*/ 522 h 759"/>
                <a:gd name="T32" fmla="*/ 710 w 759"/>
                <a:gd name="T33" fmla="*/ 565 h 759"/>
                <a:gd name="T34" fmla="*/ 685 w 759"/>
                <a:gd name="T35" fmla="*/ 604 h 759"/>
                <a:gd name="T36" fmla="*/ 655 w 759"/>
                <a:gd name="T37" fmla="*/ 640 h 759"/>
                <a:gd name="T38" fmla="*/ 622 w 759"/>
                <a:gd name="T39" fmla="*/ 672 h 759"/>
                <a:gd name="T40" fmla="*/ 584 w 759"/>
                <a:gd name="T41" fmla="*/ 698 h 759"/>
                <a:gd name="T42" fmla="*/ 571 w 759"/>
                <a:gd name="T43" fmla="*/ 705 h 759"/>
                <a:gd name="T44" fmla="*/ 560 w 759"/>
                <a:gd name="T45" fmla="*/ 712 h 759"/>
                <a:gd name="T46" fmla="*/ 518 w 759"/>
                <a:gd name="T47" fmla="*/ 732 h 759"/>
                <a:gd name="T48" fmla="*/ 474 w 759"/>
                <a:gd name="T49" fmla="*/ 747 h 759"/>
                <a:gd name="T50" fmla="*/ 428 w 759"/>
                <a:gd name="T51" fmla="*/ 756 h 759"/>
                <a:gd name="T52" fmla="*/ 379 w 759"/>
                <a:gd name="T53" fmla="*/ 759 h 759"/>
                <a:gd name="T54" fmla="*/ 327 w 759"/>
                <a:gd name="T55" fmla="*/ 756 h 759"/>
                <a:gd name="T56" fmla="*/ 278 w 759"/>
                <a:gd name="T57" fmla="*/ 745 h 759"/>
                <a:gd name="T58" fmla="*/ 231 w 759"/>
                <a:gd name="T59" fmla="*/ 729 h 759"/>
                <a:gd name="T60" fmla="*/ 187 w 759"/>
                <a:gd name="T61" fmla="*/ 707 h 759"/>
                <a:gd name="T62" fmla="*/ 147 w 759"/>
                <a:gd name="T63" fmla="*/ 680 h 759"/>
                <a:gd name="T64" fmla="*/ 110 w 759"/>
                <a:gd name="T65" fmla="*/ 648 h 759"/>
                <a:gd name="T66" fmla="*/ 79 w 759"/>
                <a:gd name="T67" fmla="*/ 612 h 759"/>
                <a:gd name="T68" fmla="*/ 51 w 759"/>
                <a:gd name="T69" fmla="*/ 572 h 759"/>
                <a:gd name="T70" fmla="*/ 30 w 759"/>
                <a:gd name="T71" fmla="*/ 527 h 759"/>
                <a:gd name="T72" fmla="*/ 13 w 759"/>
                <a:gd name="T73" fmla="*/ 481 h 759"/>
                <a:gd name="T74" fmla="*/ 3 w 759"/>
                <a:gd name="T75" fmla="*/ 431 h 759"/>
                <a:gd name="T76" fmla="*/ 0 w 759"/>
                <a:gd name="T77" fmla="*/ 380 h 759"/>
                <a:gd name="T78" fmla="*/ 3 w 759"/>
                <a:gd name="T79" fmla="*/ 328 h 759"/>
                <a:gd name="T80" fmla="*/ 13 w 759"/>
                <a:gd name="T81" fmla="*/ 278 h 759"/>
                <a:gd name="T82" fmla="*/ 30 w 759"/>
                <a:gd name="T83" fmla="*/ 231 h 759"/>
                <a:gd name="T84" fmla="*/ 51 w 759"/>
                <a:gd name="T85" fmla="*/ 187 h 759"/>
                <a:gd name="T86" fmla="*/ 79 w 759"/>
                <a:gd name="T87" fmla="*/ 147 h 759"/>
                <a:gd name="T88" fmla="*/ 110 w 759"/>
                <a:gd name="T89" fmla="*/ 112 h 759"/>
                <a:gd name="T90" fmla="*/ 147 w 759"/>
                <a:gd name="T91" fmla="*/ 79 h 759"/>
                <a:gd name="T92" fmla="*/ 187 w 759"/>
                <a:gd name="T93" fmla="*/ 52 h 759"/>
                <a:gd name="T94" fmla="*/ 231 w 759"/>
                <a:gd name="T95" fmla="*/ 30 h 759"/>
                <a:gd name="T96" fmla="*/ 278 w 759"/>
                <a:gd name="T97" fmla="*/ 14 h 759"/>
                <a:gd name="T98" fmla="*/ 327 w 759"/>
                <a:gd name="T99" fmla="*/ 3 h 759"/>
                <a:gd name="T100" fmla="*/ 379 w 759"/>
                <a:gd name="T101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59" h="759">
                  <a:moveTo>
                    <a:pt x="379" y="0"/>
                  </a:moveTo>
                  <a:lnTo>
                    <a:pt x="431" y="3"/>
                  </a:lnTo>
                  <a:lnTo>
                    <a:pt x="480" y="14"/>
                  </a:lnTo>
                  <a:lnTo>
                    <a:pt x="526" y="30"/>
                  </a:lnTo>
                  <a:lnTo>
                    <a:pt x="571" y="52"/>
                  </a:lnTo>
                  <a:lnTo>
                    <a:pt x="612" y="79"/>
                  </a:lnTo>
                  <a:lnTo>
                    <a:pt x="647" y="112"/>
                  </a:lnTo>
                  <a:lnTo>
                    <a:pt x="679" y="147"/>
                  </a:lnTo>
                  <a:lnTo>
                    <a:pt x="707" y="187"/>
                  </a:lnTo>
                  <a:lnTo>
                    <a:pt x="729" y="231"/>
                  </a:lnTo>
                  <a:lnTo>
                    <a:pt x="745" y="278"/>
                  </a:lnTo>
                  <a:lnTo>
                    <a:pt x="755" y="328"/>
                  </a:lnTo>
                  <a:lnTo>
                    <a:pt x="759" y="380"/>
                  </a:lnTo>
                  <a:lnTo>
                    <a:pt x="755" y="429"/>
                  </a:lnTo>
                  <a:lnTo>
                    <a:pt x="746" y="476"/>
                  </a:lnTo>
                  <a:lnTo>
                    <a:pt x="731" y="522"/>
                  </a:lnTo>
                  <a:lnTo>
                    <a:pt x="710" y="565"/>
                  </a:lnTo>
                  <a:lnTo>
                    <a:pt x="685" y="604"/>
                  </a:lnTo>
                  <a:lnTo>
                    <a:pt x="655" y="640"/>
                  </a:lnTo>
                  <a:lnTo>
                    <a:pt x="622" y="672"/>
                  </a:lnTo>
                  <a:lnTo>
                    <a:pt x="584" y="698"/>
                  </a:lnTo>
                  <a:lnTo>
                    <a:pt x="571" y="705"/>
                  </a:lnTo>
                  <a:lnTo>
                    <a:pt x="560" y="712"/>
                  </a:lnTo>
                  <a:lnTo>
                    <a:pt x="518" y="732"/>
                  </a:lnTo>
                  <a:lnTo>
                    <a:pt x="474" y="747"/>
                  </a:lnTo>
                  <a:lnTo>
                    <a:pt x="428" y="756"/>
                  </a:lnTo>
                  <a:lnTo>
                    <a:pt x="379" y="759"/>
                  </a:lnTo>
                  <a:lnTo>
                    <a:pt x="327" y="756"/>
                  </a:lnTo>
                  <a:lnTo>
                    <a:pt x="278" y="745"/>
                  </a:lnTo>
                  <a:lnTo>
                    <a:pt x="231" y="729"/>
                  </a:lnTo>
                  <a:lnTo>
                    <a:pt x="187" y="707"/>
                  </a:lnTo>
                  <a:lnTo>
                    <a:pt x="147" y="680"/>
                  </a:lnTo>
                  <a:lnTo>
                    <a:pt x="110" y="648"/>
                  </a:lnTo>
                  <a:lnTo>
                    <a:pt x="79" y="612"/>
                  </a:lnTo>
                  <a:lnTo>
                    <a:pt x="51" y="572"/>
                  </a:lnTo>
                  <a:lnTo>
                    <a:pt x="30" y="527"/>
                  </a:lnTo>
                  <a:lnTo>
                    <a:pt x="13" y="481"/>
                  </a:lnTo>
                  <a:lnTo>
                    <a:pt x="3" y="431"/>
                  </a:lnTo>
                  <a:lnTo>
                    <a:pt x="0" y="380"/>
                  </a:lnTo>
                  <a:lnTo>
                    <a:pt x="3" y="328"/>
                  </a:lnTo>
                  <a:lnTo>
                    <a:pt x="13" y="278"/>
                  </a:lnTo>
                  <a:lnTo>
                    <a:pt x="30" y="231"/>
                  </a:lnTo>
                  <a:lnTo>
                    <a:pt x="51" y="187"/>
                  </a:lnTo>
                  <a:lnTo>
                    <a:pt x="79" y="147"/>
                  </a:lnTo>
                  <a:lnTo>
                    <a:pt x="110" y="112"/>
                  </a:lnTo>
                  <a:lnTo>
                    <a:pt x="147" y="79"/>
                  </a:lnTo>
                  <a:lnTo>
                    <a:pt x="187" y="52"/>
                  </a:lnTo>
                  <a:lnTo>
                    <a:pt x="231" y="30"/>
                  </a:lnTo>
                  <a:lnTo>
                    <a:pt x="278" y="14"/>
                  </a:lnTo>
                  <a:lnTo>
                    <a:pt x="327" y="3"/>
                  </a:lnTo>
                  <a:lnTo>
                    <a:pt x="3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 noEditPoints="1"/>
            </p:cNvSpPr>
            <p:nvPr/>
          </p:nvSpPr>
          <p:spPr bwMode="auto">
            <a:xfrm>
              <a:off x="2544" y="801"/>
              <a:ext cx="1392" cy="1455"/>
            </a:xfrm>
            <a:custGeom>
              <a:avLst/>
              <a:gdLst>
                <a:gd name="T0" fmla="*/ 1409 w 2784"/>
                <a:gd name="T1" fmla="*/ 918 h 2910"/>
                <a:gd name="T2" fmla="*/ 1134 w 2784"/>
                <a:gd name="T3" fmla="*/ 1048 h 2910"/>
                <a:gd name="T4" fmla="*/ 922 w 2784"/>
                <a:gd name="T5" fmla="*/ 1260 h 2910"/>
                <a:gd name="T6" fmla="*/ 792 w 2784"/>
                <a:gd name="T7" fmla="*/ 1535 h 2910"/>
                <a:gd name="T8" fmla="*/ 763 w 2784"/>
                <a:gd name="T9" fmla="*/ 1852 h 2910"/>
                <a:gd name="T10" fmla="*/ 845 w 2784"/>
                <a:gd name="T11" fmla="*/ 2151 h 2910"/>
                <a:gd name="T12" fmla="*/ 1019 w 2784"/>
                <a:gd name="T13" fmla="*/ 2397 h 2910"/>
                <a:gd name="T14" fmla="*/ 1266 w 2784"/>
                <a:gd name="T15" fmla="*/ 2571 h 2910"/>
                <a:gd name="T16" fmla="*/ 1565 w 2784"/>
                <a:gd name="T17" fmla="*/ 2653 h 2910"/>
                <a:gd name="T18" fmla="*/ 1881 w 2784"/>
                <a:gd name="T19" fmla="*/ 2625 h 2910"/>
                <a:gd name="T20" fmla="*/ 2156 w 2784"/>
                <a:gd name="T21" fmla="*/ 2495 h 2910"/>
                <a:gd name="T22" fmla="*/ 2369 w 2784"/>
                <a:gd name="T23" fmla="*/ 2282 h 2910"/>
                <a:gd name="T24" fmla="*/ 2499 w 2784"/>
                <a:gd name="T25" fmla="*/ 2007 h 2910"/>
                <a:gd name="T26" fmla="*/ 2527 w 2784"/>
                <a:gd name="T27" fmla="*/ 1691 h 2910"/>
                <a:gd name="T28" fmla="*/ 2445 w 2784"/>
                <a:gd name="T29" fmla="*/ 1392 h 2910"/>
                <a:gd name="T30" fmla="*/ 2271 w 2784"/>
                <a:gd name="T31" fmla="*/ 1145 h 2910"/>
                <a:gd name="T32" fmla="*/ 2025 w 2784"/>
                <a:gd name="T33" fmla="*/ 972 h 2910"/>
                <a:gd name="T34" fmla="*/ 1726 w 2784"/>
                <a:gd name="T35" fmla="*/ 889 h 2910"/>
                <a:gd name="T36" fmla="*/ 1304 w 2784"/>
                <a:gd name="T37" fmla="*/ 2 h 2910"/>
                <a:gd name="T38" fmla="*/ 1417 w 2784"/>
                <a:gd name="T39" fmla="*/ 43 h 2910"/>
                <a:gd name="T40" fmla="*/ 1482 w 2784"/>
                <a:gd name="T41" fmla="*/ 116 h 2910"/>
                <a:gd name="T42" fmla="*/ 1511 w 2784"/>
                <a:gd name="T43" fmla="*/ 193 h 2910"/>
                <a:gd name="T44" fmla="*/ 1519 w 2784"/>
                <a:gd name="T45" fmla="*/ 245 h 2910"/>
                <a:gd name="T46" fmla="*/ 1582 w 2784"/>
                <a:gd name="T47" fmla="*/ 635 h 2910"/>
                <a:gd name="T48" fmla="*/ 1772 w 2784"/>
                <a:gd name="T49" fmla="*/ 126 h 2910"/>
                <a:gd name="T50" fmla="*/ 1766 w 2784"/>
                <a:gd name="T51" fmla="*/ 79 h 2910"/>
                <a:gd name="T52" fmla="*/ 2278 w 2784"/>
                <a:gd name="T53" fmla="*/ 0 h 2910"/>
                <a:gd name="T54" fmla="*/ 2407 w 2784"/>
                <a:gd name="T55" fmla="*/ 28 h 2910"/>
                <a:gd name="T56" fmla="*/ 2481 w 2784"/>
                <a:gd name="T57" fmla="*/ 96 h 2910"/>
                <a:gd name="T58" fmla="*/ 2518 w 2784"/>
                <a:gd name="T59" fmla="*/ 175 h 2910"/>
                <a:gd name="T60" fmla="*/ 2530 w 2784"/>
                <a:gd name="T61" fmla="*/ 236 h 2910"/>
                <a:gd name="T62" fmla="*/ 2531 w 2784"/>
                <a:gd name="T63" fmla="*/ 1057 h 2910"/>
                <a:gd name="T64" fmla="*/ 2701 w 2784"/>
                <a:gd name="T65" fmla="*/ 1346 h 2910"/>
                <a:gd name="T66" fmla="*/ 2781 w 2784"/>
                <a:gd name="T67" fmla="*/ 1681 h 2910"/>
                <a:gd name="T68" fmla="*/ 2754 w 2784"/>
                <a:gd name="T69" fmla="*/ 2032 h 2910"/>
                <a:gd name="T70" fmla="*/ 2629 w 2784"/>
                <a:gd name="T71" fmla="*/ 2346 h 2910"/>
                <a:gd name="T72" fmla="*/ 2421 w 2784"/>
                <a:gd name="T73" fmla="*/ 2605 h 2910"/>
                <a:gd name="T74" fmla="*/ 2146 w 2784"/>
                <a:gd name="T75" fmla="*/ 2794 h 2910"/>
                <a:gd name="T76" fmla="*/ 1821 w 2784"/>
                <a:gd name="T77" fmla="*/ 2896 h 2910"/>
                <a:gd name="T78" fmla="*/ 1468 w 2784"/>
                <a:gd name="T79" fmla="*/ 2896 h 2910"/>
                <a:gd name="T80" fmla="*/ 1143 w 2784"/>
                <a:gd name="T81" fmla="*/ 2793 h 2910"/>
                <a:gd name="T82" fmla="*/ 253 w 2784"/>
                <a:gd name="T83" fmla="*/ 2657 h 2910"/>
                <a:gd name="T84" fmla="*/ 236 w 2784"/>
                <a:gd name="T85" fmla="*/ 1390 h 2910"/>
                <a:gd name="T86" fmla="*/ 175 w 2784"/>
                <a:gd name="T87" fmla="*/ 1379 h 2910"/>
                <a:gd name="T88" fmla="*/ 97 w 2784"/>
                <a:gd name="T89" fmla="*/ 1343 h 2910"/>
                <a:gd name="T90" fmla="*/ 29 w 2784"/>
                <a:gd name="T91" fmla="*/ 1267 h 2910"/>
                <a:gd name="T92" fmla="*/ 0 w 2784"/>
                <a:gd name="T93" fmla="*/ 1139 h 2910"/>
                <a:gd name="T94" fmla="*/ 16 w 2784"/>
                <a:gd name="T95" fmla="*/ 150 h 2910"/>
                <a:gd name="T96" fmla="*/ 77 w 2784"/>
                <a:gd name="T97" fmla="*/ 64 h 2910"/>
                <a:gd name="T98" fmla="*/ 157 w 2784"/>
                <a:gd name="T99" fmla="*/ 19 h 2910"/>
                <a:gd name="T100" fmla="*/ 225 w 2784"/>
                <a:gd name="T101" fmla="*/ 2 h 2910"/>
                <a:gd name="T102" fmla="*/ 253 w 2784"/>
                <a:gd name="T103" fmla="*/ 0 h 2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84" h="2910">
                  <a:moveTo>
                    <a:pt x="1645" y="885"/>
                  </a:moveTo>
                  <a:lnTo>
                    <a:pt x="1565" y="889"/>
                  </a:lnTo>
                  <a:lnTo>
                    <a:pt x="1486" y="900"/>
                  </a:lnTo>
                  <a:lnTo>
                    <a:pt x="1409" y="918"/>
                  </a:lnTo>
                  <a:lnTo>
                    <a:pt x="1336" y="941"/>
                  </a:lnTo>
                  <a:lnTo>
                    <a:pt x="1266" y="972"/>
                  </a:lnTo>
                  <a:lnTo>
                    <a:pt x="1198" y="1007"/>
                  </a:lnTo>
                  <a:lnTo>
                    <a:pt x="1134" y="1048"/>
                  </a:lnTo>
                  <a:lnTo>
                    <a:pt x="1075" y="1094"/>
                  </a:lnTo>
                  <a:lnTo>
                    <a:pt x="1019" y="1145"/>
                  </a:lnTo>
                  <a:lnTo>
                    <a:pt x="968" y="1201"/>
                  </a:lnTo>
                  <a:lnTo>
                    <a:pt x="922" y="1260"/>
                  </a:lnTo>
                  <a:lnTo>
                    <a:pt x="880" y="1325"/>
                  </a:lnTo>
                  <a:lnTo>
                    <a:pt x="845" y="1392"/>
                  </a:lnTo>
                  <a:lnTo>
                    <a:pt x="815" y="1462"/>
                  </a:lnTo>
                  <a:lnTo>
                    <a:pt x="792" y="1535"/>
                  </a:lnTo>
                  <a:lnTo>
                    <a:pt x="773" y="1612"/>
                  </a:lnTo>
                  <a:lnTo>
                    <a:pt x="763" y="1691"/>
                  </a:lnTo>
                  <a:lnTo>
                    <a:pt x="759" y="1771"/>
                  </a:lnTo>
                  <a:lnTo>
                    <a:pt x="763" y="1852"/>
                  </a:lnTo>
                  <a:lnTo>
                    <a:pt x="773" y="1930"/>
                  </a:lnTo>
                  <a:lnTo>
                    <a:pt x="792" y="2007"/>
                  </a:lnTo>
                  <a:lnTo>
                    <a:pt x="815" y="2081"/>
                  </a:lnTo>
                  <a:lnTo>
                    <a:pt x="845" y="2151"/>
                  </a:lnTo>
                  <a:lnTo>
                    <a:pt x="880" y="2218"/>
                  </a:lnTo>
                  <a:lnTo>
                    <a:pt x="922" y="2282"/>
                  </a:lnTo>
                  <a:lnTo>
                    <a:pt x="968" y="2342"/>
                  </a:lnTo>
                  <a:lnTo>
                    <a:pt x="1019" y="2397"/>
                  </a:lnTo>
                  <a:lnTo>
                    <a:pt x="1075" y="2449"/>
                  </a:lnTo>
                  <a:lnTo>
                    <a:pt x="1134" y="2495"/>
                  </a:lnTo>
                  <a:lnTo>
                    <a:pt x="1198" y="2535"/>
                  </a:lnTo>
                  <a:lnTo>
                    <a:pt x="1266" y="2571"/>
                  </a:lnTo>
                  <a:lnTo>
                    <a:pt x="1336" y="2601"/>
                  </a:lnTo>
                  <a:lnTo>
                    <a:pt x="1409" y="2625"/>
                  </a:lnTo>
                  <a:lnTo>
                    <a:pt x="1486" y="2642"/>
                  </a:lnTo>
                  <a:lnTo>
                    <a:pt x="1565" y="2653"/>
                  </a:lnTo>
                  <a:lnTo>
                    <a:pt x="1645" y="2657"/>
                  </a:lnTo>
                  <a:lnTo>
                    <a:pt x="1726" y="2653"/>
                  </a:lnTo>
                  <a:lnTo>
                    <a:pt x="1804" y="2642"/>
                  </a:lnTo>
                  <a:lnTo>
                    <a:pt x="1881" y="2625"/>
                  </a:lnTo>
                  <a:lnTo>
                    <a:pt x="1955" y="2601"/>
                  </a:lnTo>
                  <a:lnTo>
                    <a:pt x="2025" y="2571"/>
                  </a:lnTo>
                  <a:lnTo>
                    <a:pt x="2092" y="2535"/>
                  </a:lnTo>
                  <a:lnTo>
                    <a:pt x="2156" y="2495"/>
                  </a:lnTo>
                  <a:lnTo>
                    <a:pt x="2216" y="2449"/>
                  </a:lnTo>
                  <a:lnTo>
                    <a:pt x="2271" y="2397"/>
                  </a:lnTo>
                  <a:lnTo>
                    <a:pt x="2323" y="2342"/>
                  </a:lnTo>
                  <a:lnTo>
                    <a:pt x="2369" y="2282"/>
                  </a:lnTo>
                  <a:lnTo>
                    <a:pt x="2409" y="2218"/>
                  </a:lnTo>
                  <a:lnTo>
                    <a:pt x="2445" y="2151"/>
                  </a:lnTo>
                  <a:lnTo>
                    <a:pt x="2475" y="2081"/>
                  </a:lnTo>
                  <a:lnTo>
                    <a:pt x="2499" y="2007"/>
                  </a:lnTo>
                  <a:lnTo>
                    <a:pt x="2516" y="1930"/>
                  </a:lnTo>
                  <a:lnTo>
                    <a:pt x="2527" y="1852"/>
                  </a:lnTo>
                  <a:lnTo>
                    <a:pt x="2531" y="1771"/>
                  </a:lnTo>
                  <a:lnTo>
                    <a:pt x="2527" y="1691"/>
                  </a:lnTo>
                  <a:lnTo>
                    <a:pt x="2516" y="1612"/>
                  </a:lnTo>
                  <a:lnTo>
                    <a:pt x="2499" y="1535"/>
                  </a:lnTo>
                  <a:lnTo>
                    <a:pt x="2475" y="1462"/>
                  </a:lnTo>
                  <a:lnTo>
                    <a:pt x="2445" y="1392"/>
                  </a:lnTo>
                  <a:lnTo>
                    <a:pt x="2409" y="1325"/>
                  </a:lnTo>
                  <a:lnTo>
                    <a:pt x="2369" y="1260"/>
                  </a:lnTo>
                  <a:lnTo>
                    <a:pt x="2323" y="1201"/>
                  </a:lnTo>
                  <a:lnTo>
                    <a:pt x="2271" y="1145"/>
                  </a:lnTo>
                  <a:lnTo>
                    <a:pt x="2216" y="1094"/>
                  </a:lnTo>
                  <a:lnTo>
                    <a:pt x="2156" y="1048"/>
                  </a:lnTo>
                  <a:lnTo>
                    <a:pt x="2092" y="1007"/>
                  </a:lnTo>
                  <a:lnTo>
                    <a:pt x="2025" y="972"/>
                  </a:lnTo>
                  <a:lnTo>
                    <a:pt x="1955" y="941"/>
                  </a:lnTo>
                  <a:lnTo>
                    <a:pt x="1881" y="918"/>
                  </a:lnTo>
                  <a:lnTo>
                    <a:pt x="1804" y="900"/>
                  </a:lnTo>
                  <a:lnTo>
                    <a:pt x="1726" y="889"/>
                  </a:lnTo>
                  <a:lnTo>
                    <a:pt x="1645" y="885"/>
                  </a:lnTo>
                  <a:close/>
                  <a:moveTo>
                    <a:pt x="253" y="0"/>
                  </a:moveTo>
                  <a:lnTo>
                    <a:pt x="1266" y="0"/>
                  </a:lnTo>
                  <a:lnTo>
                    <a:pt x="1304" y="2"/>
                  </a:lnTo>
                  <a:lnTo>
                    <a:pt x="1337" y="8"/>
                  </a:lnTo>
                  <a:lnTo>
                    <a:pt x="1367" y="17"/>
                  </a:lnTo>
                  <a:lnTo>
                    <a:pt x="1394" y="28"/>
                  </a:lnTo>
                  <a:lnTo>
                    <a:pt x="1417" y="43"/>
                  </a:lnTo>
                  <a:lnTo>
                    <a:pt x="1437" y="60"/>
                  </a:lnTo>
                  <a:lnTo>
                    <a:pt x="1455" y="78"/>
                  </a:lnTo>
                  <a:lnTo>
                    <a:pt x="1469" y="96"/>
                  </a:lnTo>
                  <a:lnTo>
                    <a:pt x="1482" y="116"/>
                  </a:lnTo>
                  <a:lnTo>
                    <a:pt x="1492" y="137"/>
                  </a:lnTo>
                  <a:lnTo>
                    <a:pt x="1500" y="156"/>
                  </a:lnTo>
                  <a:lnTo>
                    <a:pt x="1506" y="175"/>
                  </a:lnTo>
                  <a:lnTo>
                    <a:pt x="1511" y="193"/>
                  </a:lnTo>
                  <a:lnTo>
                    <a:pt x="1514" y="209"/>
                  </a:lnTo>
                  <a:lnTo>
                    <a:pt x="1516" y="224"/>
                  </a:lnTo>
                  <a:lnTo>
                    <a:pt x="1518" y="236"/>
                  </a:lnTo>
                  <a:lnTo>
                    <a:pt x="1519" y="245"/>
                  </a:lnTo>
                  <a:lnTo>
                    <a:pt x="1519" y="250"/>
                  </a:lnTo>
                  <a:lnTo>
                    <a:pt x="1519" y="253"/>
                  </a:lnTo>
                  <a:lnTo>
                    <a:pt x="1519" y="640"/>
                  </a:lnTo>
                  <a:lnTo>
                    <a:pt x="1582" y="635"/>
                  </a:lnTo>
                  <a:lnTo>
                    <a:pt x="1645" y="632"/>
                  </a:lnTo>
                  <a:lnTo>
                    <a:pt x="1708" y="635"/>
                  </a:lnTo>
                  <a:lnTo>
                    <a:pt x="1772" y="640"/>
                  </a:lnTo>
                  <a:lnTo>
                    <a:pt x="1772" y="126"/>
                  </a:lnTo>
                  <a:lnTo>
                    <a:pt x="1772" y="123"/>
                  </a:lnTo>
                  <a:lnTo>
                    <a:pt x="1772" y="114"/>
                  </a:lnTo>
                  <a:lnTo>
                    <a:pt x="1769" y="99"/>
                  </a:lnTo>
                  <a:lnTo>
                    <a:pt x="1766" y="79"/>
                  </a:lnTo>
                  <a:lnTo>
                    <a:pt x="1760" y="55"/>
                  </a:lnTo>
                  <a:lnTo>
                    <a:pt x="1752" y="28"/>
                  </a:lnTo>
                  <a:lnTo>
                    <a:pt x="1742" y="0"/>
                  </a:lnTo>
                  <a:lnTo>
                    <a:pt x="2278" y="0"/>
                  </a:lnTo>
                  <a:lnTo>
                    <a:pt x="2316" y="2"/>
                  </a:lnTo>
                  <a:lnTo>
                    <a:pt x="2349" y="8"/>
                  </a:lnTo>
                  <a:lnTo>
                    <a:pt x="2380" y="17"/>
                  </a:lnTo>
                  <a:lnTo>
                    <a:pt x="2407" y="28"/>
                  </a:lnTo>
                  <a:lnTo>
                    <a:pt x="2430" y="43"/>
                  </a:lnTo>
                  <a:lnTo>
                    <a:pt x="2449" y="60"/>
                  </a:lnTo>
                  <a:lnTo>
                    <a:pt x="2467" y="78"/>
                  </a:lnTo>
                  <a:lnTo>
                    <a:pt x="2481" y="96"/>
                  </a:lnTo>
                  <a:lnTo>
                    <a:pt x="2494" y="116"/>
                  </a:lnTo>
                  <a:lnTo>
                    <a:pt x="2503" y="137"/>
                  </a:lnTo>
                  <a:lnTo>
                    <a:pt x="2511" y="156"/>
                  </a:lnTo>
                  <a:lnTo>
                    <a:pt x="2518" y="175"/>
                  </a:lnTo>
                  <a:lnTo>
                    <a:pt x="2523" y="193"/>
                  </a:lnTo>
                  <a:lnTo>
                    <a:pt x="2526" y="209"/>
                  </a:lnTo>
                  <a:lnTo>
                    <a:pt x="2529" y="224"/>
                  </a:lnTo>
                  <a:lnTo>
                    <a:pt x="2530" y="236"/>
                  </a:lnTo>
                  <a:lnTo>
                    <a:pt x="2530" y="245"/>
                  </a:lnTo>
                  <a:lnTo>
                    <a:pt x="2531" y="250"/>
                  </a:lnTo>
                  <a:lnTo>
                    <a:pt x="2531" y="253"/>
                  </a:lnTo>
                  <a:lnTo>
                    <a:pt x="2531" y="1057"/>
                  </a:lnTo>
                  <a:lnTo>
                    <a:pt x="2580" y="1124"/>
                  </a:lnTo>
                  <a:lnTo>
                    <a:pt x="2626" y="1194"/>
                  </a:lnTo>
                  <a:lnTo>
                    <a:pt x="2667" y="1269"/>
                  </a:lnTo>
                  <a:lnTo>
                    <a:pt x="2701" y="1346"/>
                  </a:lnTo>
                  <a:lnTo>
                    <a:pt x="2730" y="1426"/>
                  </a:lnTo>
                  <a:lnTo>
                    <a:pt x="2753" y="1509"/>
                  </a:lnTo>
                  <a:lnTo>
                    <a:pt x="2770" y="1594"/>
                  </a:lnTo>
                  <a:lnTo>
                    <a:pt x="2781" y="1681"/>
                  </a:lnTo>
                  <a:lnTo>
                    <a:pt x="2784" y="1771"/>
                  </a:lnTo>
                  <a:lnTo>
                    <a:pt x="2781" y="1860"/>
                  </a:lnTo>
                  <a:lnTo>
                    <a:pt x="2770" y="1947"/>
                  </a:lnTo>
                  <a:lnTo>
                    <a:pt x="2754" y="2032"/>
                  </a:lnTo>
                  <a:lnTo>
                    <a:pt x="2731" y="2115"/>
                  </a:lnTo>
                  <a:lnTo>
                    <a:pt x="2702" y="2195"/>
                  </a:lnTo>
                  <a:lnTo>
                    <a:pt x="2668" y="2272"/>
                  </a:lnTo>
                  <a:lnTo>
                    <a:pt x="2629" y="2346"/>
                  </a:lnTo>
                  <a:lnTo>
                    <a:pt x="2584" y="2417"/>
                  </a:lnTo>
                  <a:lnTo>
                    <a:pt x="2534" y="2483"/>
                  </a:lnTo>
                  <a:lnTo>
                    <a:pt x="2479" y="2547"/>
                  </a:lnTo>
                  <a:lnTo>
                    <a:pt x="2421" y="2605"/>
                  </a:lnTo>
                  <a:lnTo>
                    <a:pt x="2357" y="2660"/>
                  </a:lnTo>
                  <a:lnTo>
                    <a:pt x="2291" y="2710"/>
                  </a:lnTo>
                  <a:lnTo>
                    <a:pt x="2220" y="2755"/>
                  </a:lnTo>
                  <a:lnTo>
                    <a:pt x="2146" y="2794"/>
                  </a:lnTo>
                  <a:lnTo>
                    <a:pt x="2069" y="2828"/>
                  </a:lnTo>
                  <a:lnTo>
                    <a:pt x="1989" y="2857"/>
                  </a:lnTo>
                  <a:lnTo>
                    <a:pt x="1906" y="2880"/>
                  </a:lnTo>
                  <a:lnTo>
                    <a:pt x="1821" y="2896"/>
                  </a:lnTo>
                  <a:lnTo>
                    <a:pt x="1734" y="2907"/>
                  </a:lnTo>
                  <a:lnTo>
                    <a:pt x="1645" y="2910"/>
                  </a:lnTo>
                  <a:lnTo>
                    <a:pt x="1555" y="2907"/>
                  </a:lnTo>
                  <a:lnTo>
                    <a:pt x="1468" y="2896"/>
                  </a:lnTo>
                  <a:lnTo>
                    <a:pt x="1383" y="2879"/>
                  </a:lnTo>
                  <a:lnTo>
                    <a:pt x="1300" y="2856"/>
                  </a:lnTo>
                  <a:lnTo>
                    <a:pt x="1220" y="2827"/>
                  </a:lnTo>
                  <a:lnTo>
                    <a:pt x="1143" y="2793"/>
                  </a:lnTo>
                  <a:lnTo>
                    <a:pt x="1068" y="2752"/>
                  </a:lnTo>
                  <a:lnTo>
                    <a:pt x="998" y="2708"/>
                  </a:lnTo>
                  <a:lnTo>
                    <a:pt x="931" y="2657"/>
                  </a:lnTo>
                  <a:lnTo>
                    <a:pt x="253" y="2657"/>
                  </a:lnTo>
                  <a:lnTo>
                    <a:pt x="253" y="1392"/>
                  </a:lnTo>
                  <a:lnTo>
                    <a:pt x="251" y="1392"/>
                  </a:lnTo>
                  <a:lnTo>
                    <a:pt x="245" y="1392"/>
                  </a:lnTo>
                  <a:lnTo>
                    <a:pt x="236" y="1390"/>
                  </a:lnTo>
                  <a:lnTo>
                    <a:pt x="225" y="1389"/>
                  </a:lnTo>
                  <a:lnTo>
                    <a:pt x="210" y="1387"/>
                  </a:lnTo>
                  <a:lnTo>
                    <a:pt x="194" y="1384"/>
                  </a:lnTo>
                  <a:lnTo>
                    <a:pt x="175" y="1379"/>
                  </a:lnTo>
                  <a:lnTo>
                    <a:pt x="157" y="1373"/>
                  </a:lnTo>
                  <a:lnTo>
                    <a:pt x="137" y="1365"/>
                  </a:lnTo>
                  <a:lnTo>
                    <a:pt x="116" y="1355"/>
                  </a:lnTo>
                  <a:lnTo>
                    <a:pt x="97" y="1343"/>
                  </a:lnTo>
                  <a:lnTo>
                    <a:pt x="77" y="1328"/>
                  </a:lnTo>
                  <a:lnTo>
                    <a:pt x="60" y="1311"/>
                  </a:lnTo>
                  <a:lnTo>
                    <a:pt x="43" y="1290"/>
                  </a:lnTo>
                  <a:lnTo>
                    <a:pt x="29" y="1267"/>
                  </a:lnTo>
                  <a:lnTo>
                    <a:pt x="16" y="1241"/>
                  </a:lnTo>
                  <a:lnTo>
                    <a:pt x="8" y="1211"/>
                  </a:lnTo>
                  <a:lnTo>
                    <a:pt x="1" y="1176"/>
                  </a:lnTo>
                  <a:lnTo>
                    <a:pt x="0" y="1139"/>
                  </a:lnTo>
                  <a:lnTo>
                    <a:pt x="0" y="253"/>
                  </a:lnTo>
                  <a:lnTo>
                    <a:pt x="1" y="215"/>
                  </a:lnTo>
                  <a:lnTo>
                    <a:pt x="8" y="181"/>
                  </a:lnTo>
                  <a:lnTo>
                    <a:pt x="16" y="150"/>
                  </a:lnTo>
                  <a:lnTo>
                    <a:pt x="29" y="124"/>
                  </a:lnTo>
                  <a:lnTo>
                    <a:pt x="43" y="101"/>
                  </a:lnTo>
                  <a:lnTo>
                    <a:pt x="60" y="81"/>
                  </a:lnTo>
                  <a:lnTo>
                    <a:pt x="77" y="64"/>
                  </a:lnTo>
                  <a:lnTo>
                    <a:pt x="97" y="49"/>
                  </a:lnTo>
                  <a:lnTo>
                    <a:pt x="116" y="37"/>
                  </a:lnTo>
                  <a:lnTo>
                    <a:pt x="137" y="27"/>
                  </a:lnTo>
                  <a:lnTo>
                    <a:pt x="157" y="19"/>
                  </a:lnTo>
                  <a:lnTo>
                    <a:pt x="175" y="12"/>
                  </a:lnTo>
                  <a:lnTo>
                    <a:pt x="194" y="8"/>
                  </a:lnTo>
                  <a:lnTo>
                    <a:pt x="210" y="4"/>
                  </a:lnTo>
                  <a:lnTo>
                    <a:pt x="225" y="2"/>
                  </a:lnTo>
                  <a:lnTo>
                    <a:pt x="236" y="1"/>
                  </a:lnTo>
                  <a:lnTo>
                    <a:pt x="245" y="1"/>
                  </a:lnTo>
                  <a:lnTo>
                    <a:pt x="251" y="0"/>
                  </a:lnTo>
                  <a:lnTo>
                    <a:pt x="2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 noEditPoints="1"/>
            </p:cNvSpPr>
            <p:nvPr/>
          </p:nvSpPr>
          <p:spPr bwMode="auto">
            <a:xfrm>
              <a:off x="3114" y="1370"/>
              <a:ext cx="569" cy="570"/>
            </a:xfrm>
            <a:custGeom>
              <a:avLst/>
              <a:gdLst>
                <a:gd name="T0" fmla="*/ 0 w 1139"/>
                <a:gd name="T1" fmla="*/ 759 h 1138"/>
                <a:gd name="T2" fmla="*/ 380 w 1139"/>
                <a:gd name="T3" fmla="*/ 1138 h 1138"/>
                <a:gd name="T4" fmla="*/ 0 w 1139"/>
                <a:gd name="T5" fmla="*/ 1138 h 1138"/>
                <a:gd name="T6" fmla="*/ 0 w 1139"/>
                <a:gd name="T7" fmla="*/ 759 h 1138"/>
                <a:gd name="T8" fmla="*/ 759 w 1139"/>
                <a:gd name="T9" fmla="*/ 0 h 1138"/>
                <a:gd name="T10" fmla="*/ 1139 w 1139"/>
                <a:gd name="T11" fmla="*/ 379 h 1138"/>
                <a:gd name="T12" fmla="*/ 506 w 1139"/>
                <a:gd name="T13" fmla="*/ 1012 h 1138"/>
                <a:gd name="T14" fmla="*/ 127 w 1139"/>
                <a:gd name="T15" fmla="*/ 632 h 1138"/>
                <a:gd name="T16" fmla="*/ 759 w 1139"/>
                <a:gd name="T17" fmla="*/ 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9" h="1138">
                  <a:moveTo>
                    <a:pt x="0" y="759"/>
                  </a:moveTo>
                  <a:lnTo>
                    <a:pt x="380" y="1138"/>
                  </a:lnTo>
                  <a:lnTo>
                    <a:pt x="0" y="1138"/>
                  </a:lnTo>
                  <a:lnTo>
                    <a:pt x="0" y="759"/>
                  </a:lnTo>
                  <a:close/>
                  <a:moveTo>
                    <a:pt x="759" y="0"/>
                  </a:moveTo>
                  <a:lnTo>
                    <a:pt x="1139" y="379"/>
                  </a:lnTo>
                  <a:lnTo>
                    <a:pt x="506" y="1012"/>
                  </a:lnTo>
                  <a:lnTo>
                    <a:pt x="127" y="632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823472" y="2309046"/>
            <a:ext cx="378236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TEXT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823472" y="3645871"/>
            <a:ext cx="378236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TEXT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882088" y="4943787"/>
            <a:ext cx="378236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TEXT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83723" y="679938"/>
            <a:ext cx="6740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text here. This is a sample text. You can replace this text. Enter text here This is a sample text. You can replace this text. Enter text here</a:t>
            </a:r>
          </a:p>
          <a:p>
            <a:pPr algn="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39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1"/>
          <p:cNvSpPr>
            <a:spLocks/>
          </p:cNvSpPr>
          <p:nvPr/>
        </p:nvSpPr>
        <p:spPr bwMode="auto">
          <a:xfrm>
            <a:off x="5361939" y="1946882"/>
            <a:ext cx="1502889" cy="1354566"/>
          </a:xfrm>
          <a:custGeom>
            <a:avLst/>
            <a:gdLst>
              <a:gd name="T0" fmla="*/ 841 w 1683"/>
              <a:gd name="T1" fmla="*/ 0 h 1515"/>
              <a:gd name="T2" fmla="*/ 1683 w 1683"/>
              <a:gd name="T3" fmla="*/ 1125 h 1515"/>
              <a:gd name="T4" fmla="*/ 841 w 1683"/>
              <a:gd name="T5" fmla="*/ 1515 h 1515"/>
              <a:gd name="T6" fmla="*/ 0 w 1683"/>
              <a:gd name="T7" fmla="*/ 1125 h 1515"/>
              <a:gd name="T8" fmla="*/ 841 w 1683"/>
              <a:gd name="T9" fmla="*/ 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3" h="1515">
                <a:moveTo>
                  <a:pt x="841" y="0"/>
                </a:moveTo>
                <a:lnTo>
                  <a:pt x="1683" y="1125"/>
                </a:lnTo>
                <a:lnTo>
                  <a:pt x="841" y="1515"/>
                </a:lnTo>
                <a:lnTo>
                  <a:pt x="0" y="1125"/>
                </a:lnTo>
                <a:lnTo>
                  <a:pt x="84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613175" y="3263920"/>
            <a:ext cx="3002204" cy="1563648"/>
          </a:xfrm>
          <a:custGeom>
            <a:avLst/>
            <a:gdLst>
              <a:gd name="T0" fmla="*/ 673 w 3360"/>
              <a:gd name="T1" fmla="*/ 0 h 1748"/>
              <a:gd name="T2" fmla="*/ 1680 w 3360"/>
              <a:gd name="T3" fmla="*/ 466 h 1748"/>
              <a:gd name="T4" fmla="*/ 2687 w 3360"/>
              <a:gd name="T5" fmla="*/ 0 h 1748"/>
              <a:gd name="T6" fmla="*/ 3360 w 3360"/>
              <a:gd name="T7" fmla="*/ 899 h 1748"/>
              <a:gd name="T8" fmla="*/ 1680 w 3360"/>
              <a:gd name="T9" fmla="*/ 1748 h 1748"/>
              <a:gd name="T10" fmla="*/ 0 w 3360"/>
              <a:gd name="T11" fmla="*/ 899 h 1748"/>
              <a:gd name="T12" fmla="*/ 673 w 3360"/>
              <a:gd name="T13" fmla="*/ 0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60" h="1748">
                <a:moveTo>
                  <a:pt x="673" y="0"/>
                </a:moveTo>
                <a:lnTo>
                  <a:pt x="1680" y="466"/>
                </a:lnTo>
                <a:lnTo>
                  <a:pt x="2687" y="0"/>
                </a:lnTo>
                <a:lnTo>
                  <a:pt x="3360" y="899"/>
                </a:lnTo>
                <a:lnTo>
                  <a:pt x="1680" y="1748"/>
                </a:lnTo>
                <a:lnTo>
                  <a:pt x="0" y="899"/>
                </a:lnTo>
                <a:lnTo>
                  <a:pt x="67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941253" y="4387960"/>
            <a:ext cx="4344260" cy="1942497"/>
          </a:xfrm>
          <a:custGeom>
            <a:avLst/>
            <a:gdLst>
              <a:gd name="T0" fmla="*/ 578 w 4861"/>
              <a:gd name="T1" fmla="*/ 0 h 2174"/>
              <a:gd name="T2" fmla="*/ 2430 w 4861"/>
              <a:gd name="T3" fmla="*/ 935 h 2174"/>
              <a:gd name="T4" fmla="*/ 4282 w 4861"/>
              <a:gd name="T5" fmla="*/ 0 h 2174"/>
              <a:gd name="T6" fmla="*/ 4861 w 4861"/>
              <a:gd name="T7" fmla="*/ 774 h 2174"/>
              <a:gd name="T8" fmla="*/ 2430 w 4861"/>
              <a:gd name="T9" fmla="*/ 2174 h 2174"/>
              <a:gd name="T10" fmla="*/ 0 w 4861"/>
              <a:gd name="T11" fmla="*/ 774 h 2174"/>
              <a:gd name="T12" fmla="*/ 578 w 4861"/>
              <a:gd name="T13" fmla="*/ 0 h 2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61" h="2174">
                <a:moveTo>
                  <a:pt x="578" y="0"/>
                </a:moveTo>
                <a:lnTo>
                  <a:pt x="2430" y="935"/>
                </a:lnTo>
                <a:lnTo>
                  <a:pt x="4282" y="0"/>
                </a:lnTo>
                <a:lnTo>
                  <a:pt x="4861" y="774"/>
                </a:lnTo>
                <a:lnTo>
                  <a:pt x="2430" y="2174"/>
                </a:lnTo>
                <a:lnTo>
                  <a:pt x="0" y="774"/>
                </a:lnTo>
                <a:lnTo>
                  <a:pt x="57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89784" y="577195"/>
            <a:ext cx="112124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Title Goes Here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This is a sample text. You can replace this text. Enter text here. This is a sample text. You can replace this text. Enter text here This is a sample text. You can replace this text. Enter text here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55111" y="2381374"/>
            <a:ext cx="2750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accent3"/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855111" y="3584079"/>
            <a:ext cx="2750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accent5"/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855110" y="4786784"/>
            <a:ext cx="2750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15109" y="2381374"/>
            <a:ext cx="2750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Subtitle TEXT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15109" y="3584079"/>
            <a:ext cx="2750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cap="all" dirty="0">
                <a:solidFill>
                  <a:schemeClr val="accent2"/>
                </a:solidFill>
                <a:cs typeface="Arial" panose="020B0604020202020204" pitchFamily="34" charset="0"/>
              </a:rPr>
              <a:t>Subtitle TEXT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15108" y="4786784"/>
            <a:ext cx="2750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cap="all" dirty="0">
                <a:solidFill>
                  <a:schemeClr val="accent4"/>
                </a:solidFill>
                <a:cs typeface="Arial" panose="020B0604020202020204" pitchFamily="34" charset="0"/>
              </a:rPr>
              <a:t>Subtitle TEXT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</p:spTree>
    <p:extLst>
      <p:ext uri="{BB962C8B-B14F-4D97-AF65-F5344CB8AC3E}">
        <p14:creationId xmlns:p14="http://schemas.microsoft.com/office/powerpoint/2010/main" val="2063729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24538" y="5339545"/>
            <a:ext cx="3918083" cy="697840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27977" y="2615423"/>
            <a:ext cx="561543" cy="2518767"/>
          </a:xfrm>
          <a:prstGeom prst="rect">
            <a:avLst/>
          </a:prstGeom>
          <a:solidFill>
            <a:schemeClr val="accent5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191191" y="3271466"/>
            <a:ext cx="563361" cy="186272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034415" y="2800787"/>
            <a:ext cx="563361" cy="2333403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906715" y="2041159"/>
            <a:ext cx="561543" cy="3093032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1529" y="467832"/>
            <a:ext cx="77267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Title Goes Here</a:t>
            </a:r>
          </a:p>
          <a:p>
            <a:pPr algn="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This is a sample text. You can replace this text. Enter text here. This is a sample text. You can replace this text. Enter text here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53491" y="2063502"/>
            <a:ext cx="1002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57200" y="2726948"/>
            <a:ext cx="1002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01779" y="2316002"/>
            <a:ext cx="1002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86352" y="1538205"/>
            <a:ext cx="1002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94784" y="2263557"/>
            <a:ext cx="50169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cap="all" dirty="0">
                <a:solidFill>
                  <a:schemeClr val="accent5"/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994784" y="3090744"/>
            <a:ext cx="50169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cap="all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994784" y="3917931"/>
            <a:ext cx="50169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cap="all" dirty="0">
                <a:solidFill>
                  <a:schemeClr val="accent3"/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94784" y="4813501"/>
            <a:ext cx="50169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cap="all" dirty="0">
                <a:solidFill>
                  <a:schemeClr val="accent4"/>
                </a:solidFill>
                <a:cs typeface="Arial" panose="020B0604020202020204" pitchFamily="34" charset="0"/>
              </a:rPr>
              <a:t>Subtitle TEXT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This is a sample text. You can replace this text. </a:t>
            </a:r>
          </a:p>
        </p:txBody>
      </p:sp>
    </p:spTree>
    <p:extLst>
      <p:ext uri="{BB962C8B-B14F-4D97-AF65-F5344CB8AC3E}">
        <p14:creationId xmlns:p14="http://schemas.microsoft.com/office/powerpoint/2010/main" val="1136721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4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174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688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200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735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815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590" y="4850172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594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121200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56" y="1842736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72" y="764089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544" y="2005280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239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711" y="876806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79764" y="1113391"/>
            <a:ext cx="1635715" cy="1985464"/>
            <a:chOff x="901929" y="1336450"/>
            <a:chExt cx="3453196" cy="4694188"/>
          </a:xfrm>
        </p:grpSpPr>
        <p:sp>
          <p:nvSpPr>
            <p:cNvPr id="49" name="Freeform 12"/>
            <p:cNvSpPr>
              <a:spLocks/>
            </p:cNvSpPr>
            <p:nvPr/>
          </p:nvSpPr>
          <p:spPr bwMode="auto">
            <a:xfrm>
              <a:off x="3754413" y="1509110"/>
              <a:ext cx="411866" cy="444239"/>
            </a:xfrm>
            <a:custGeom>
              <a:avLst/>
              <a:gdLst>
                <a:gd name="T0" fmla="*/ 356 w 458"/>
                <a:gd name="T1" fmla="*/ 0 h 494"/>
                <a:gd name="T2" fmla="*/ 458 w 458"/>
                <a:gd name="T3" fmla="*/ 494 h 494"/>
                <a:gd name="T4" fmla="*/ 0 w 458"/>
                <a:gd name="T5" fmla="*/ 377 h 494"/>
                <a:gd name="T6" fmla="*/ 356 w 458"/>
                <a:gd name="T7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8" h="494">
                  <a:moveTo>
                    <a:pt x="356" y="0"/>
                  </a:moveTo>
                  <a:lnTo>
                    <a:pt x="458" y="494"/>
                  </a:lnTo>
                  <a:lnTo>
                    <a:pt x="0" y="37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8BB74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3196866" y="2135002"/>
              <a:ext cx="1016175" cy="1113296"/>
            </a:xfrm>
            <a:custGeom>
              <a:avLst/>
              <a:gdLst>
                <a:gd name="T0" fmla="*/ 360 w 1131"/>
                <a:gd name="T1" fmla="*/ 0 h 1239"/>
                <a:gd name="T2" fmla="*/ 1131 w 1131"/>
                <a:gd name="T3" fmla="*/ 198 h 1239"/>
                <a:gd name="T4" fmla="*/ 830 w 1131"/>
                <a:gd name="T5" fmla="*/ 1239 h 1239"/>
                <a:gd name="T6" fmla="*/ 0 w 1131"/>
                <a:gd name="T7" fmla="*/ 1239 h 1239"/>
                <a:gd name="T8" fmla="*/ 360 w 1131"/>
                <a:gd name="T9" fmla="*/ 0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1" h="1239">
                  <a:moveTo>
                    <a:pt x="360" y="0"/>
                  </a:moveTo>
                  <a:lnTo>
                    <a:pt x="1131" y="198"/>
                  </a:lnTo>
                  <a:lnTo>
                    <a:pt x="830" y="1239"/>
                  </a:lnTo>
                  <a:lnTo>
                    <a:pt x="0" y="1239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8BB74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205882" y="2647585"/>
              <a:ext cx="483807" cy="600712"/>
            </a:xfrm>
            <a:custGeom>
              <a:avLst/>
              <a:gdLst>
                <a:gd name="T0" fmla="*/ 391 w 540"/>
                <a:gd name="T1" fmla="*/ 0 h 670"/>
                <a:gd name="T2" fmla="*/ 540 w 540"/>
                <a:gd name="T3" fmla="*/ 670 h 670"/>
                <a:gd name="T4" fmla="*/ 140 w 540"/>
                <a:gd name="T5" fmla="*/ 670 h 670"/>
                <a:gd name="T6" fmla="*/ 0 w 540"/>
                <a:gd name="T7" fmla="*/ 38 h 670"/>
                <a:gd name="T8" fmla="*/ 71 w 540"/>
                <a:gd name="T9" fmla="*/ 42 h 670"/>
                <a:gd name="T10" fmla="*/ 135 w 540"/>
                <a:gd name="T11" fmla="*/ 42 h 670"/>
                <a:gd name="T12" fmla="*/ 184 w 540"/>
                <a:gd name="T13" fmla="*/ 42 h 670"/>
                <a:gd name="T14" fmla="*/ 236 w 540"/>
                <a:gd name="T15" fmla="*/ 39 h 670"/>
                <a:gd name="T16" fmla="*/ 289 w 540"/>
                <a:gd name="T17" fmla="*/ 31 h 670"/>
                <a:gd name="T18" fmla="*/ 341 w 540"/>
                <a:gd name="T19" fmla="*/ 20 h 670"/>
                <a:gd name="T20" fmla="*/ 391 w 540"/>
                <a:gd name="T21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0" h="670">
                  <a:moveTo>
                    <a:pt x="391" y="0"/>
                  </a:moveTo>
                  <a:lnTo>
                    <a:pt x="540" y="670"/>
                  </a:lnTo>
                  <a:lnTo>
                    <a:pt x="140" y="670"/>
                  </a:lnTo>
                  <a:lnTo>
                    <a:pt x="0" y="38"/>
                  </a:lnTo>
                  <a:lnTo>
                    <a:pt x="71" y="42"/>
                  </a:lnTo>
                  <a:lnTo>
                    <a:pt x="135" y="42"/>
                  </a:lnTo>
                  <a:lnTo>
                    <a:pt x="184" y="42"/>
                  </a:lnTo>
                  <a:lnTo>
                    <a:pt x="236" y="39"/>
                  </a:lnTo>
                  <a:lnTo>
                    <a:pt x="289" y="31"/>
                  </a:lnTo>
                  <a:lnTo>
                    <a:pt x="341" y="2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E35A3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2315581" y="1336450"/>
              <a:ext cx="708625" cy="1911847"/>
            </a:xfrm>
            <a:prstGeom prst="rect">
              <a:avLst/>
            </a:prstGeom>
            <a:solidFill>
              <a:srgbClr val="ECB448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1072790" y="3331030"/>
              <a:ext cx="3282335" cy="2699608"/>
            </a:xfrm>
            <a:custGeom>
              <a:avLst/>
              <a:gdLst>
                <a:gd name="T0" fmla="*/ 0 w 3650"/>
                <a:gd name="T1" fmla="*/ 0 h 3001"/>
                <a:gd name="T2" fmla="*/ 3650 w 3650"/>
                <a:gd name="T3" fmla="*/ 0 h 3001"/>
                <a:gd name="T4" fmla="*/ 3650 w 3650"/>
                <a:gd name="T5" fmla="*/ 2408 h 3001"/>
                <a:gd name="T6" fmla="*/ 3645 w 3650"/>
                <a:gd name="T7" fmla="*/ 2483 h 3001"/>
                <a:gd name="T8" fmla="*/ 3630 w 3650"/>
                <a:gd name="T9" fmla="*/ 2554 h 3001"/>
                <a:gd name="T10" fmla="*/ 3607 w 3650"/>
                <a:gd name="T11" fmla="*/ 2622 h 3001"/>
                <a:gd name="T12" fmla="*/ 3576 w 3650"/>
                <a:gd name="T13" fmla="*/ 2687 h 3001"/>
                <a:gd name="T14" fmla="*/ 3536 w 3650"/>
                <a:gd name="T15" fmla="*/ 2747 h 3001"/>
                <a:gd name="T16" fmla="*/ 3489 w 3650"/>
                <a:gd name="T17" fmla="*/ 2802 h 3001"/>
                <a:gd name="T18" fmla="*/ 3436 w 3650"/>
                <a:gd name="T19" fmla="*/ 2852 h 3001"/>
                <a:gd name="T20" fmla="*/ 3377 w 3650"/>
                <a:gd name="T21" fmla="*/ 2896 h 3001"/>
                <a:gd name="T22" fmla="*/ 3313 w 3650"/>
                <a:gd name="T23" fmla="*/ 2932 h 3001"/>
                <a:gd name="T24" fmla="*/ 3244 w 3650"/>
                <a:gd name="T25" fmla="*/ 2962 h 3001"/>
                <a:gd name="T26" fmla="*/ 3171 w 3650"/>
                <a:gd name="T27" fmla="*/ 2983 h 3001"/>
                <a:gd name="T28" fmla="*/ 3095 w 3650"/>
                <a:gd name="T29" fmla="*/ 2998 h 3001"/>
                <a:gd name="T30" fmla="*/ 3014 w 3650"/>
                <a:gd name="T31" fmla="*/ 3001 h 3001"/>
                <a:gd name="T32" fmla="*/ 635 w 3650"/>
                <a:gd name="T33" fmla="*/ 3001 h 3001"/>
                <a:gd name="T34" fmla="*/ 555 w 3650"/>
                <a:gd name="T35" fmla="*/ 2998 h 3001"/>
                <a:gd name="T36" fmla="*/ 479 w 3650"/>
                <a:gd name="T37" fmla="*/ 2983 h 3001"/>
                <a:gd name="T38" fmla="*/ 407 w 3650"/>
                <a:gd name="T39" fmla="*/ 2962 h 3001"/>
                <a:gd name="T40" fmla="*/ 338 w 3650"/>
                <a:gd name="T41" fmla="*/ 2932 h 3001"/>
                <a:gd name="T42" fmla="*/ 274 w 3650"/>
                <a:gd name="T43" fmla="*/ 2896 h 3001"/>
                <a:gd name="T44" fmla="*/ 213 w 3650"/>
                <a:gd name="T45" fmla="*/ 2852 h 3001"/>
                <a:gd name="T46" fmla="*/ 161 w 3650"/>
                <a:gd name="T47" fmla="*/ 2802 h 3001"/>
                <a:gd name="T48" fmla="*/ 115 w 3650"/>
                <a:gd name="T49" fmla="*/ 2747 h 3001"/>
                <a:gd name="T50" fmla="*/ 75 w 3650"/>
                <a:gd name="T51" fmla="*/ 2687 h 3001"/>
                <a:gd name="T52" fmla="*/ 44 w 3650"/>
                <a:gd name="T53" fmla="*/ 2622 h 3001"/>
                <a:gd name="T54" fmla="*/ 19 w 3650"/>
                <a:gd name="T55" fmla="*/ 2554 h 3001"/>
                <a:gd name="T56" fmla="*/ 6 w 3650"/>
                <a:gd name="T57" fmla="*/ 2483 h 3001"/>
                <a:gd name="T58" fmla="*/ 0 w 3650"/>
                <a:gd name="T59" fmla="*/ 2408 h 3001"/>
                <a:gd name="T60" fmla="*/ 0 w 3650"/>
                <a:gd name="T61" fmla="*/ 0 h 3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50" h="3001">
                  <a:moveTo>
                    <a:pt x="0" y="0"/>
                  </a:moveTo>
                  <a:lnTo>
                    <a:pt x="3650" y="0"/>
                  </a:lnTo>
                  <a:lnTo>
                    <a:pt x="3650" y="2408"/>
                  </a:lnTo>
                  <a:lnTo>
                    <a:pt x="3645" y="2483"/>
                  </a:lnTo>
                  <a:lnTo>
                    <a:pt x="3630" y="2554"/>
                  </a:lnTo>
                  <a:lnTo>
                    <a:pt x="3607" y="2622"/>
                  </a:lnTo>
                  <a:lnTo>
                    <a:pt x="3576" y="2687"/>
                  </a:lnTo>
                  <a:lnTo>
                    <a:pt x="3536" y="2747"/>
                  </a:lnTo>
                  <a:lnTo>
                    <a:pt x="3489" y="2802"/>
                  </a:lnTo>
                  <a:lnTo>
                    <a:pt x="3436" y="2852"/>
                  </a:lnTo>
                  <a:lnTo>
                    <a:pt x="3377" y="2896"/>
                  </a:lnTo>
                  <a:lnTo>
                    <a:pt x="3313" y="2932"/>
                  </a:lnTo>
                  <a:lnTo>
                    <a:pt x="3244" y="2962"/>
                  </a:lnTo>
                  <a:lnTo>
                    <a:pt x="3171" y="2983"/>
                  </a:lnTo>
                  <a:lnTo>
                    <a:pt x="3095" y="2998"/>
                  </a:lnTo>
                  <a:lnTo>
                    <a:pt x="3014" y="3001"/>
                  </a:lnTo>
                  <a:lnTo>
                    <a:pt x="635" y="3001"/>
                  </a:lnTo>
                  <a:lnTo>
                    <a:pt x="555" y="2998"/>
                  </a:lnTo>
                  <a:lnTo>
                    <a:pt x="479" y="2983"/>
                  </a:lnTo>
                  <a:lnTo>
                    <a:pt x="407" y="2962"/>
                  </a:lnTo>
                  <a:lnTo>
                    <a:pt x="338" y="2932"/>
                  </a:lnTo>
                  <a:lnTo>
                    <a:pt x="274" y="2896"/>
                  </a:lnTo>
                  <a:lnTo>
                    <a:pt x="213" y="2852"/>
                  </a:lnTo>
                  <a:lnTo>
                    <a:pt x="161" y="2802"/>
                  </a:lnTo>
                  <a:lnTo>
                    <a:pt x="115" y="2747"/>
                  </a:lnTo>
                  <a:lnTo>
                    <a:pt x="75" y="2687"/>
                  </a:lnTo>
                  <a:lnTo>
                    <a:pt x="44" y="2622"/>
                  </a:lnTo>
                  <a:lnTo>
                    <a:pt x="19" y="2554"/>
                  </a:lnTo>
                  <a:lnTo>
                    <a:pt x="6" y="2483"/>
                  </a:lnTo>
                  <a:lnTo>
                    <a:pt x="0" y="2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81A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901929" y="1482132"/>
              <a:ext cx="699632" cy="1118692"/>
            </a:xfrm>
            <a:custGeom>
              <a:avLst/>
              <a:gdLst>
                <a:gd name="T0" fmla="*/ 208 w 778"/>
                <a:gd name="T1" fmla="*/ 0 h 1245"/>
                <a:gd name="T2" fmla="*/ 286 w 778"/>
                <a:gd name="T3" fmla="*/ 117 h 1245"/>
                <a:gd name="T4" fmla="*/ 360 w 778"/>
                <a:gd name="T5" fmla="*/ 227 h 1245"/>
                <a:gd name="T6" fmla="*/ 427 w 778"/>
                <a:gd name="T7" fmla="*/ 333 h 1245"/>
                <a:gd name="T8" fmla="*/ 490 w 778"/>
                <a:gd name="T9" fmla="*/ 430 h 1245"/>
                <a:gd name="T10" fmla="*/ 547 w 778"/>
                <a:gd name="T11" fmla="*/ 521 h 1245"/>
                <a:gd name="T12" fmla="*/ 597 w 778"/>
                <a:gd name="T13" fmla="*/ 606 h 1245"/>
                <a:gd name="T14" fmla="*/ 642 w 778"/>
                <a:gd name="T15" fmla="*/ 686 h 1245"/>
                <a:gd name="T16" fmla="*/ 680 w 778"/>
                <a:gd name="T17" fmla="*/ 759 h 1245"/>
                <a:gd name="T18" fmla="*/ 713 w 778"/>
                <a:gd name="T19" fmla="*/ 827 h 1245"/>
                <a:gd name="T20" fmla="*/ 739 w 778"/>
                <a:gd name="T21" fmla="*/ 888 h 1245"/>
                <a:gd name="T22" fmla="*/ 759 w 778"/>
                <a:gd name="T23" fmla="*/ 945 h 1245"/>
                <a:gd name="T24" fmla="*/ 771 w 778"/>
                <a:gd name="T25" fmla="*/ 997 h 1245"/>
                <a:gd name="T26" fmla="*/ 778 w 778"/>
                <a:gd name="T27" fmla="*/ 1042 h 1245"/>
                <a:gd name="T28" fmla="*/ 778 w 778"/>
                <a:gd name="T29" fmla="*/ 1085 h 1245"/>
                <a:gd name="T30" fmla="*/ 771 w 778"/>
                <a:gd name="T31" fmla="*/ 1120 h 1245"/>
                <a:gd name="T32" fmla="*/ 758 w 778"/>
                <a:gd name="T33" fmla="*/ 1151 h 1245"/>
                <a:gd name="T34" fmla="*/ 735 w 778"/>
                <a:gd name="T35" fmla="*/ 1177 h 1245"/>
                <a:gd name="T36" fmla="*/ 707 w 778"/>
                <a:gd name="T37" fmla="*/ 1200 h 1245"/>
                <a:gd name="T38" fmla="*/ 675 w 778"/>
                <a:gd name="T39" fmla="*/ 1216 h 1245"/>
                <a:gd name="T40" fmla="*/ 633 w 778"/>
                <a:gd name="T41" fmla="*/ 1229 h 1245"/>
                <a:gd name="T42" fmla="*/ 586 w 778"/>
                <a:gd name="T43" fmla="*/ 1239 h 1245"/>
                <a:gd name="T44" fmla="*/ 533 w 778"/>
                <a:gd name="T45" fmla="*/ 1243 h 1245"/>
                <a:gd name="T46" fmla="*/ 472 w 778"/>
                <a:gd name="T47" fmla="*/ 1245 h 1245"/>
                <a:gd name="T48" fmla="*/ 426 w 778"/>
                <a:gd name="T49" fmla="*/ 1245 h 1245"/>
                <a:gd name="T50" fmla="*/ 382 w 778"/>
                <a:gd name="T51" fmla="*/ 1243 h 1245"/>
                <a:gd name="T52" fmla="*/ 339 w 778"/>
                <a:gd name="T53" fmla="*/ 1240 h 1245"/>
                <a:gd name="T54" fmla="*/ 280 w 778"/>
                <a:gd name="T55" fmla="*/ 1232 h 1245"/>
                <a:gd name="T56" fmla="*/ 228 w 778"/>
                <a:gd name="T57" fmla="*/ 1217 h 1245"/>
                <a:gd name="T58" fmla="*/ 184 w 778"/>
                <a:gd name="T59" fmla="*/ 1198 h 1245"/>
                <a:gd name="T60" fmla="*/ 144 w 778"/>
                <a:gd name="T61" fmla="*/ 1174 h 1245"/>
                <a:gd name="T62" fmla="*/ 111 w 778"/>
                <a:gd name="T63" fmla="*/ 1145 h 1245"/>
                <a:gd name="T64" fmla="*/ 82 w 778"/>
                <a:gd name="T65" fmla="*/ 1112 h 1245"/>
                <a:gd name="T66" fmla="*/ 57 w 778"/>
                <a:gd name="T67" fmla="*/ 1075 h 1245"/>
                <a:gd name="T68" fmla="*/ 38 w 778"/>
                <a:gd name="T69" fmla="*/ 1034 h 1245"/>
                <a:gd name="T70" fmla="*/ 23 w 778"/>
                <a:gd name="T71" fmla="*/ 991 h 1245"/>
                <a:gd name="T72" fmla="*/ 12 w 778"/>
                <a:gd name="T73" fmla="*/ 944 h 1245"/>
                <a:gd name="T74" fmla="*/ 5 w 778"/>
                <a:gd name="T75" fmla="*/ 895 h 1245"/>
                <a:gd name="T76" fmla="*/ 2 w 778"/>
                <a:gd name="T77" fmla="*/ 843 h 1245"/>
                <a:gd name="T78" fmla="*/ 0 w 778"/>
                <a:gd name="T79" fmla="*/ 791 h 1245"/>
                <a:gd name="T80" fmla="*/ 4 w 778"/>
                <a:gd name="T81" fmla="*/ 736 h 1245"/>
                <a:gd name="T82" fmla="*/ 9 w 778"/>
                <a:gd name="T83" fmla="*/ 683 h 1245"/>
                <a:gd name="T84" fmla="*/ 16 w 778"/>
                <a:gd name="T85" fmla="*/ 628 h 1245"/>
                <a:gd name="T86" fmla="*/ 24 w 778"/>
                <a:gd name="T87" fmla="*/ 572 h 1245"/>
                <a:gd name="T88" fmla="*/ 37 w 778"/>
                <a:gd name="T89" fmla="*/ 517 h 1245"/>
                <a:gd name="T90" fmla="*/ 49 w 778"/>
                <a:gd name="T91" fmla="*/ 462 h 1245"/>
                <a:gd name="T92" fmla="*/ 63 w 778"/>
                <a:gd name="T93" fmla="*/ 410 h 1245"/>
                <a:gd name="T94" fmla="*/ 76 w 778"/>
                <a:gd name="T95" fmla="*/ 359 h 1245"/>
                <a:gd name="T96" fmla="*/ 92 w 778"/>
                <a:gd name="T97" fmla="*/ 310 h 1245"/>
                <a:gd name="T98" fmla="*/ 107 w 778"/>
                <a:gd name="T99" fmla="*/ 261 h 1245"/>
                <a:gd name="T100" fmla="*/ 121 w 778"/>
                <a:gd name="T101" fmla="*/ 218 h 1245"/>
                <a:gd name="T102" fmla="*/ 137 w 778"/>
                <a:gd name="T103" fmla="*/ 175 h 1245"/>
                <a:gd name="T104" fmla="*/ 151 w 778"/>
                <a:gd name="T105" fmla="*/ 138 h 1245"/>
                <a:gd name="T106" fmla="*/ 165 w 778"/>
                <a:gd name="T107" fmla="*/ 104 h 1245"/>
                <a:gd name="T108" fmla="*/ 177 w 778"/>
                <a:gd name="T109" fmla="*/ 73 h 1245"/>
                <a:gd name="T110" fmla="*/ 187 w 778"/>
                <a:gd name="T111" fmla="*/ 47 h 1245"/>
                <a:gd name="T112" fmla="*/ 196 w 778"/>
                <a:gd name="T113" fmla="*/ 28 h 1245"/>
                <a:gd name="T114" fmla="*/ 201 w 778"/>
                <a:gd name="T115" fmla="*/ 12 h 1245"/>
                <a:gd name="T116" fmla="*/ 206 w 778"/>
                <a:gd name="T117" fmla="*/ 4 h 1245"/>
                <a:gd name="T118" fmla="*/ 208 w 778"/>
                <a:gd name="T119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8" h="1245">
                  <a:moveTo>
                    <a:pt x="208" y="0"/>
                  </a:moveTo>
                  <a:lnTo>
                    <a:pt x="286" y="117"/>
                  </a:lnTo>
                  <a:lnTo>
                    <a:pt x="360" y="227"/>
                  </a:lnTo>
                  <a:lnTo>
                    <a:pt x="427" y="333"/>
                  </a:lnTo>
                  <a:lnTo>
                    <a:pt x="490" y="430"/>
                  </a:lnTo>
                  <a:lnTo>
                    <a:pt x="547" y="521"/>
                  </a:lnTo>
                  <a:lnTo>
                    <a:pt x="597" y="606"/>
                  </a:lnTo>
                  <a:lnTo>
                    <a:pt x="642" y="686"/>
                  </a:lnTo>
                  <a:lnTo>
                    <a:pt x="680" y="759"/>
                  </a:lnTo>
                  <a:lnTo>
                    <a:pt x="713" y="827"/>
                  </a:lnTo>
                  <a:lnTo>
                    <a:pt x="739" y="888"/>
                  </a:lnTo>
                  <a:lnTo>
                    <a:pt x="759" y="945"/>
                  </a:lnTo>
                  <a:lnTo>
                    <a:pt x="771" y="997"/>
                  </a:lnTo>
                  <a:lnTo>
                    <a:pt x="778" y="1042"/>
                  </a:lnTo>
                  <a:lnTo>
                    <a:pt x="778" y="1085"/>
                  </a:lnTo>
                  <a:lnTo>
                    <a:pt x="771" y="1120"/>
                  </a:lnTo>
                  <a:lnTo>
                    <a:pt x="758" y="1151"/>
                  </a:lnTo>
                  <a:lnTo>
                    <a:pt x="735" y="1177"/>
                  </a:lnTo>
                  <a:lnTo>
                    <a:pt x="707" y="1200"/>
                  </a:lnTo>
                  <a:lnTo>
                    <a:pt x="675" y="1216"/>
                  </a:lnTo>
                  <a:lnTo>
                    <a:pt x="633" y="1229"/>
                  </a:lnTo>
                  <a:lnTo>
                    <a:pt x="586" y="1239"/>
                  </a:lnTo>
                  <a:lnTo>
                    <a:pt x="533" y="1243"/>
                  </a:lnTo>
                  <a:lnTo>
                    <a:pt x="472" y="1245"/>
                  </a:lnTo>
                  <a:lnTo>
                    <a:pt x="426" y="1245"/>
                  </a:lnTo>
                  <a:lnTo>
                    <a:pt x="382" y="1243"/>
                  </a:lnTo>
                  <a:lnTo>
                    <a:pt x="339" y="1240"/>
                  </a:lnTo>
                  <a:lnTo>
                    <a:pt x="280" y="1232"/>
                  </a:lnTo>
                  <a:lnTo>
                    <a:pt x="228" y="1217"/>
                  </a:lnTo>
                  <a:lnTo>
                    <a:pt x="184" y="1198"/>
                  </a:lnTo>
                  <a:lnTo>
                    <a:pt x="144" y="1174"/>
                  </a:lnTo>
                  <a:lnTo>
                    <a:pt x="111" y="1145"/>
                  </a:lnTo>
                  <a:lnTo>
                    <a:pt x="82" y="1112"/>
                  </a:lnTo>
                  <a:lnTo>
                    <a:pt x="57" y="1075"/>
                  </a:lnTo>
                  <a:lnTo>
                    <a:pt x="38" y="1034"/>
                  </a:lnTo>
                  <a:lnTo>
                    <a:pt x="23" y="991"/>
                  </a:lnTo>
                  <a:lnTo>
                    <a:pt x="12" y="944"/>
                  </a:lnTo>
                  <a:lnTo>
                    <a:pt x="5" y="895"/>
                  </a:lnTo>
                  <a:lnTo>
                    <a:pt x="2" y="843"/>
                  </a:lnTo>
                  <a:lnTo>
                    <a:pt x="0" y="791"/>
                  </a:lnTo>
                  <a:lnTo>
                    <a:pt x="4" y="736"/>
                  </a:lnTo>
                  <a:lnTo>
                    <a:pt x="9" y="683"/>
                  </a:lnTo>
                  <a:lnTo>
                    <a:pt x="16" y="628"/>
                  </a:lnTo>
                  <a:lnTo>
                    <a:pt x="24" y="572"/>
                  </a:lnTo>
                  <a:lnTo>
                    <a:pt x="37" y="517"/>
                  </a:lnTo>
                  <a:lnTo>
                    <a:pt x="49" y="462"/>
                  </a:lnTo>
                  <a:lnTo>
                    <a:pt x="63" y="410"/>
                  </a:lnTo>
                  <a:lnTo>
                    <a:pt x="76" y="359"/>
                  </a:lnTo>
                  <a:lnTo>
                    <a:pt x="92" y="310"/>
                  </a:lnTo>
                  <a:lnTo>
                    <a:pt x="107" y="261"/>
                  </a:lnTo>
                  <a:lnTo>
                    <a:pt x="121" y="218"/>
                  </a:lnTo>
                  <a:lnTo>
                    <a:pt x="137" y="175"/>
                  </a:lnTo>
                  <a:lnTo>
                    <a:pt x="151" y="138"/>
                  </a:lnTo>
                  <a:lnTo>
                    <a:pt x="165" y="104"/>
                  </a:lnTo>
                  <a:lnTo>
                    <a:pt x="177" y="73"/>
                  </a:lnTo>
                  <a:lnTo>
                    <a:pt x="187" y="47"/>
                  </a:lnTo>
                  <a:lnTo>
                    <a:pt x="196" y="28"/>
                  </a:lnTo>
                  <a:lnTo>
                    <a:pt x="201" y="12"/>
                  </a:lnTo>
                  <a:lnTo>
                    <a:pt x="206" y="4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E35A3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8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t1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t1" id="{EA358B15-A4F4-4FE9-B727-2021881EF4B3}" vid="{93F1B2C2-BB11-4361-9FB8-C5EC64480404}"/>
    </a:ext>
  </a:extLst>
</a:theme>
</file>

<file path=ppt/theme/theme2.xml><?xml version="1.0" encoding="utf-8"?>
<a:theme xmlns:a="http://schemas.openxmlformats.org/drawingml/2006/main" name="1_Office Theme">
  <a:themeElements>
    <a:clrScheme name="Mix color">
      <a:dk1>
        <a:srgbClr val="57565A"/>
      </a:dk1>
      <a:lt1>
        <a:sysClr val="window" lastClr="FFFFFF"/>
      </a:lt1>
      <a:dk2>
        <a:srgbClr val="31697D"/>
      </a:dk2>
      <a:lt2>
        <a:srgbClr val="327880"/>
      </a:lt2>
      <a:accent1>
        <a:srgbClr val="F33947"/>
      </a:accent1>
      <a:accent2>
        <a:srgbClr val="00BBD6"/>
      </a:accent2>
      <a:accent3>
        <a:srgbClr val="B3D236"/>
      </a:accent3>
      <a:accent4>
        <a:srgbClr val="FFC000"/>
      </a:accent4>
      <a:accent5>
        <a:srgbClr val="927862"/>
      </a:accent5>
      <a:accent6>
        <a:srgbClr val="44C072"/>
      </a:accent6>
      <a:hlink>
        <a:srgbClr val="7030A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30014-01-legendary-powerpoint-templat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9CDF"/>
      </a:accent1>
      <a:accent2>
        <a:srgbClr val="5EBD3E"/>
      </a:accent2>
      <a:accent3>
        <a:srgbClr val="FF7400"/>
      </a:accent3>
      <a:accent4>
        <a:srgbClr val="D200A2"/>
      </a:accent4>
      <a:accent5>
        <a:srgbClr val="6E00FF"/>
      </a:accent5>
      <a:accent6>
        <a:srgbClr val="0000A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Themet1</Template>
  <TotalTime>144</TotalTime>
  <Words>1026</Words>
  <Application>Microsoft Office PowerPoint</Application>
  <PresentationFormat>Widescreen</PresentationFormat>
  <Paragraphs>111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Themet1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25</cp:revision>
  <dcterms:created xsi:type="dcterms:W3CDTF">2014-12-17T08:00:11Z</dcterms:created>
  <dcterms:modified xsi:type="dcterms:W3CDTF">2019-12-27T19:46:19Z</dcterms:modified>
</cp:coreProperties>
</file>