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257" r:id="rId4"/>
    <p:sldId id="258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>
              <a:noFill/>
            </a:ln>
            <a:effectLst>
              <a:innerShdw dist="12700" dir="16200000">
                <a:schemeClr val="lt1"/>
              </a:innerShdw>
            </a:effectLst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D2A-403B-994B-D8617A4DC8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>
              <a:noFill/>
            </a:ln>
            <a:effectLst>
              <a:innerShdw dist="12700" dir="16200000">
                <a:schemeClr val="lt1"/>
              </a:innerShdw>
            </a:effectLst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D2A-403B-994B-D8617A4DC8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>
              <a:noFill/>
            </a:ln>
            <a:effectLst>
              <a:innerShdw dist="12700" dir="16200000">
                <a:schemeClr val="lt1"/>
              </a:innerShdw>
            </a:effectLst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20</c:v>
                </c:pt>
                <c:pt idx="1">
                  <c:v>24</c:v>
                </c:pt>
                <c:pt idx="2">
                  <c:v>12</c:v>
                </c:pt>
                <c:pt idx="3">
                  <c:v>25</c:v>
                </c:pt>
                <c:pt idx="4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D2A-403B-994B-D8617A4DC83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>
              <a:noFill/>
            </a:ln>
            <a:effectLst>
              <a:innerShdw dist="12700" dir="16200000">
                <a:schemeClr val="lt1"/>
              </a:innerShdw>
            </a:effectLst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22</c:v>
                </c:pt>
                <c:pt idx="1">
                  <c:v>36</c:v>
                </c:pt>
                <c:pt idx="2">
                  <c:v>17</c:v>
                </c:pt>
                <c:pt idx="3">
                  <c:v>29</c:v>
                </c:pt>
                <c:pt idx="4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D2A-403B-994B-D8617A4DC8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5824368"/>
        <c:axId val="415824912"/>
      </c:areaChart>
      <c:dateAx>
        <c:axId val="415824368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415824912"/>
        <c:crosses val="autoZero"/>
        <c:auto val="1"/>
        <c:lblOffset val="100"/>
        <c:baseTimeUnit val="months"/>
      </c:dateAx>
      <c:valAx>
        <c:axId val="41582491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158243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3A-46F8-842A-805972779F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C3A-46F8-842A-805972779F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5829264"/>
        <c:axId val="415823280"/>
      </c:areaChart>
      <c:dateAx>
        <c:axId val="41582926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415823280"/>
        <c:crosses val="autoZero"/>
        <c:auto val="1"/>
        <c:lblOffset val="100"/>
        <c:baseTimeUnit val="months"/>
      </c:dateAx>
      <c:valAx>
        <c:axId val="4158232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15829264"/>
        <c:crosses val="autoZero"/>
        <c:crossBetween val="midCat"/>
      </c:valAx>
      <c:spPr>
        <a:noFill/>
        <a:ln>
          <a:solidFill>
            <a:schemeClr val="bg1">
              <a:lumMod val="50000"/>
            </a:schemeClr>
          </a:solidFill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4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1</c:v>
                </c:pt>
                <c:pt idx="5">
                  <c:v>Category 2</c:v>
                </c:pt>
                <c:pt idx="6">
                  <c:v>Category 3</c:v>
                </c:pt>
                <c:pt idx="7">
                  <c:v>Category 4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  <c:pt idx="6">
                  <c:v>3.5</c:v>
                </c:pt>
                <c:pt idx="7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574-4EDA-A70C-1D904A8DA9A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15830352"/>
        <c:axId val="415830896"/>
      </c:barChart>
      <c:catAx>
        <c:axId val="4158303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15830896"/>
        <c:crosses val="autoZero"/>
        <c:auto val="1"/>
        <c:lblAlgn val="ctr"/>
        <c:lblOffset val="100"/>
        <c:noMultiLvlLbl val="0"/>
      </c:catAx>
      <c:valAx>
        <c:axId val="4158308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15830352"/>
        <c:crosses val="autoZero"/>
        <c:crossBetween val="between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3AB-46E6-B37E-F80EB64D141C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3AB-46E6-B37E-F80EB64D141C}"/>
              </c:ext>
            </c:extLst>
          </c:dPt>
          <c:dPt>
            <c:idx val="2"/>
            <c:bubble3D val="0"/>
            <c:spPr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3AB-46E6-B37E-F80EB64D141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3AB-46E6-B37E-F80EB64D141C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5.6</c:v>
                </c:pt>
                <c:pt idx="3">
                  <c:v>4.0999999999999996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3AB-46E6-B37E-F80EB64D1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660045875090143"/>
          <c:y val="0.19310561466286069"/>
          <c:w val="0.23790450381921333"/>
          <c:h val="0.591585972675580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8100" cap="flat" cmpd="sng" algn="ctr">
              <a:solidFill>
                <a:schemeClr val="accent1"/>
              </a:solidFill>
              <a:miter lim="800000"/>
            </a:ln>
            <a:effectLst/>
          </c:spPr>
          <c:marker>
            <c:symbol val="none"/>
          </c:marker>
          <c:cat>
            <c:numRef>
              <c:f>Sheet1!$A$2:$A$9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  <c:pt idx="6">
                  <c:v>3.5</c:v>
                </c:pt>
                <c:pt idx="7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0C2-4FFC-9BC6-6726C956899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c:spPr>
          <c:marker>
            <c:symbol val="none"/>
          </c:marker>
          <c:cat>
            <c:numRef>
              <c:f>Sheet1!$A$2:$A$9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0C2-4FFC-9BC6-6726C956899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38100" cap="flat" cmpd="sng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cat>
            <c:numRef>
              <c:f>Sheet1!$A$2:$A$9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0C2-4FFC-9BC6-6726C95689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5832528"/>
        <c:axId val="415818384"/>
      </c:lineChart>
      <c:catAx>
        <c:axId val="415832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noFill/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15818384"/>
        <c:crosses val="autoZero"/>
        <c:auto val="1"/>
        <c:lblAlgn val="ctr"/>
        <c:lblOffset val="100"/>
        <c:noMultiLvlLbl val="0"/>
      </c:catAx>
      <c:valAx>
        <c:axId val="4158183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15832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6BF-4EC6-B86D-574C46A6F2C5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1905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6BF-4EC6-B86D-574C46A6F2C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6BF-4EC6-B86D-574C46A6F2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F7E-4425-A888-D956368D8D61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1905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F7E-4425-A888-D956368D8D6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4.2</c:v>
                </c:pt>
                <c:pt idx="1">
                  <c:v>5.8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F7E-4425-A888-D956368D8D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68D-4660-AD32-E95A8447CF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68D-4660-AD32-E95A8447CFA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68D-4660-AD32-E95A8447CF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5825456"/>
        <c:axId val="415820560"/>
      </c:barChart>
      <c:catAx>
        <c:axId val="4158254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15820560"/>
        <c:crosses val="autoZero"/>
        <c:auto val="1"/>
        <c:lblAlgn val="ctr"/>
        <c:lblOffset val="100"/>
        <c:noMultiLvlLbl val="0"/>
      </c:catAx>
      <c:valAx>
        <c:axId val="4158205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15825456"/>
        <c:crosses val="autoZero"/>
        <c:crossBetween val="between"/>
      </c:valAx>
      <c:spPr>
        <a:noFill/>
        <a:ln>
          <a:solidFill>
            <a:schemeClr val="bg1">
              <a:lumMod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8532-4903-9660-78815276A4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532-4903-9660-78815276A44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8532-4903-9660-78815276A4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5829808"/>
        <c:axId val="415823824"/>
      </c:lineChart>
      <c:catAx>
        <c:axId val="4158298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15823824"/>
        <c:crosses val="autoZero"/>
        <c:auto val="1"/>
        <c:lblAlgn val="ctr"/>
        <c:lblOffset val="100"/>
        <c:noMultiLvlLbl val="0"/>
      </c:catAx>
      <c:valAx>
        <c:axId val="4158238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15829808"/>
        <c:crosses val="autoZero"/>
        <c:crossBetween val="between"/>
      </c:valAx>
      <c:spPr>
        <a:noFill/>
        <a:ln>
          <a:solidFill>
            <a:schemeClr val="bg1">
              <a:lumMod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B20-428A-B2D0-67E4A41BB9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B20-428A-B2D0-67E4A41BB95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B20-428A-B2D0-67E4A41BB95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B20-428A-B2D0-67E4A41BB95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B20-428A-B2D0-67E4A41BB9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9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effectLst>
        <a:innerShdw dist="12700" dir="16200000">
          <a:schemeClr val="lt1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effectLst>
        <a:innerShdw dist="12700" dir="16200000">
          <a:schemeClr val="lt1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90CC6-AE21-4676-9512-184842AA7233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2431D-CA47-48EC-ABE9-2BAD2B648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09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48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351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27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255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12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58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394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53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96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316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480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4545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9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70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45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3228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9060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9974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6"/>
            <a:ext cx="5932223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52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86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49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3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2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9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98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3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26881-17D1-473D-B5BC-7313656CF63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7FDFE-BB69-4068-ABEA-E8BB1F85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95">
              <a:schemeClr val="bg1">
                <a:lumMod val="95000"/>
              </a:schemeClr>
            </a:gs>
            <a:gs pos="55000">
              <a:schemeClr val="tx1">
                <a:lumMod val="20000"/>
                <a:lumOff val="8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4126"/>
              <a:t>11/8/2019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4126"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458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1412" y="239062"/>
            <a:ext cx="5289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 Management Dashboard</a:t>
            </a:r>
          </a:p>
        </p:txBody>
      </p:sp>
      <p:sp>
        <p:nvSpPr>
          <p:cNvPr id="5" name="Rectangle 4"/>
          <p:cNvSpPr/>
          <p:nvPr/>
        </p:nvSpPr>
        <p:spPr>
          <a:xfrm>
            <a:off x="614149" y="995082"/>
            <a:ext cx="3547657" cy="537883"/>
          </a:xfrm>
          <a:prstGeom prst="rect">
            <a:avLst/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36707" y="995082"/>
            <a:ext cx="3518588" cy="537883"/>
          </a:xfrm>
          <a:prstGeom prst="rect">
            <a:avLst/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30195" y="995081"/>
            <a:ext cx="3518588" cy="537883"/>
          </a:xfrm>
          <a:prstGeom prst="rect">
            <a:avLst/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149" y="4225788"/>
            <a:ext cx="10918210" cy="2101755"/>
          </a:xfrm>
          <a:prstGeom prst="rect">
            <a:avLst/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599170463"/>
              </p:ext>
            </p:extLst>
          </p:nvPr>
        </p:nvGraphicFramePr>
        <p:xfrm>
          <a:off x="6237027" y="1660008"/>
          <a:ext cx="5437874" cy="2524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262124"/>
              </p:ext>
            </p:extLst>
          </p:nvPr>
        </p:nvGraphicFramePr>
        <p:xfrm>
          <a:off x="612632" y="1755545"/>
          <a:ext cx="5351440" cy="2292825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13378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78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78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78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585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Column 1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Column 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Column 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Column 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85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2009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5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8472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2948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5539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9201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85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4480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6082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2928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9349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85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1913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6692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4891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625813760"/>
              </p:ext>
            </p:extLst>
          </p:nvPr>
        </p:nvGraphicFramePr>
        <p:xfrm>
          <a:off x="762759" y="4485096"/>
          <a:ext cx="6757158" cy="1719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924435845"/>
              </p:ext>
            </p:extLst>
          </p:nvPr>
        </p:nvGraphicFramePr>
        <p:xfrm>
          <a:off x="7862018" y="4430506"/>
          <a:ext cx="3028896" cy="1757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683B7AB-9D77-47ED-A97B-28F41BD2A735}"/>
              </a:ext>
            </a:extLst>
          </p:cNvPr>
          <p:cNvSpPr/>
          <p:nvPr/>
        </p:nvSpPr>
        <p:spPr>
          <a:xfrm>
            <a:off x="8937034" y="1079356"/>
            <a:ext cx="1783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966FDE5-2188-4257-8396-7B4F822B5DC5}"/>
              </a:ext>
            </a:extLst>
          </p:cNvPr>
          <p:cNvSpPr/>
          <p:nvPr/>
        </p:nvSpPr>
        <p:spPr>
          <a:xfrm>
            <a:off x="5204218" y="1079356"/>
            <a:ext cx="1783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8BA7E5D-49F4-42B4-8585-2ABD855516CC}"/>
              </a:ext>
            </a:extLst>
          </p:cNvPr>
          <p:cNvSpPr/>
          <p:nvPr/>
        </p:nvSpPr>
        <p:spPr>
          <a:xfrm>
            <a:off x="1413883" y="1079356"/>
            <a:ext cx="1783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471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ounded Rectangle 37"/>
          <p:cNvSpPr/>
          <p:nvPr/>
        </p:nvSpPr>
        <p:spPr>
          <a:xfrm>
            <a:off x="6185647" y="2281871"/>
            <a:ext cx="5692589" cy="4125584"/>
          </a:xfrm>
          <a:prstGeom prst="roundRect">
            <a:avLst>
              <a:gd name="adj" fmla="val 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7" name="Chart 36"/>
          <p:cNvGraphicFramePr/>
          <p:nvPr>
            <p:extLst>
              <p:ext uri="{D42A27DB-BD31-4B8C-83A1-F6EECF244321}">
                <p14:modId xmlns:p14="http://schemas.microsoft.com/office/powerpoint/2010/main" val="3208307764"/>
              </p:ext>
            </p:extLst>
          </p:nvPr>
        </p:nvGraphicFramePr>
        <p:xfrm>
          <a:off x="6185646" y="3237087"/>
          <a:ext cx="5692589" cy="3145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Rounded Rectangle 20"/>
          <p:cNvSpPr/>
          <p:nvPr/>
        </p:nvSpPr>
        <p:spPr>
          <a:xfrm>
            <a:off x="313766" y="2281870"/>
            <a:ext cx="5692588" cy="4147753"/>
          </a:xfrm>
          <a:prstGeom prst="roundRect">
            <a:avLst>
              <a:gd name="adj" fmla="val 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13765" y="517643"/>
            <a:ext cx="2756648" cy="1667435"/>
          </a:xfrm>
          <a:prstGeom prst="roundRect">
            <a:avLst>
              <a:gd name="adj" fmla="val 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aseline="3000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Quarter Revenue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49706" y="517643"/>
            <a:ext cx="2756648" cy="1667435"/>
          </a:xfrm>
          <a:prstGeom prst="roundRect">
            <a:avLst>
              <a:gd name="adj" fmla="val 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aseline="3000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Quarter Revenue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85647" y="517643"/>
            <a:ext cx="2756648" cy="1667435"/>
          </a:xfrm>
          <a:prstGeom prst="roundRect">
            <a:avLst>
              <a:gd name="adj" fmla="val 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baseline="3000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Quarter Revenue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21588" y="517643"/>
            <a:ext cx="2756648" cy="1667435"/>
          </a:xfrm>
          <a:prstGeom prst="roundRect">
            <a:avLst>
              <a:gd name="adj" fmla="val 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Quarter Revenue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6194" y="1153247"/>
            <a:ext cx="18517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$12,596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02135" y="1153247"/>
            <a:ext cx="18517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$25,946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38077" y="1153247"/>
            <a:ext cx="18517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$20,682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574018" y="1153247"/>
            <a:ext cx="18517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$52,226</a:t>
            </a:r>
            <a:endParaRPr lang="en-US" sz="3600" b="1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981492" y="4344663"/>
            <a:ext cx="4357136" cy="3783985"/>
            <a:chOff x="994793" y="4437529"/>
            <a:chExt cx="3617549" cy="3111632"/>
          </a:xfrm>
        </p:grpSpPr>
        <p:sp>
          <p:nvSpPr>
            <p:cNvPr id="20" name="Flowchart: Delay 19"/>
            <p:cNvSpPr/>
            <p:nvPr/>
          </p:nvSpPr>
          <p:spPr>
            <a:xfrm rot="16200000">
              <a:off x="1946319" y="3486003"/>
              <a:ext cx="1714497" cy="3617549"/>
            </a:xfrm>
            <a:custGeom>
              <a:avLst/>
              <a:gdLst>
                <a:gd name="connsiteX0" fmla="*/ 0 w 1801905"/>
                <a:gd name="connsiteY0" fmla="*/ 0 h 2796988"/>
                <a:gd name="connsiteX1" fmla="*/ 900953 w 1801905"/>
                <a:gd name="connsiteY1" fmla="*/ 0 h 2796988"/>
                <a:gd name="connsiteX2" fmla="*/ 1801906 w 1801905"/>
                <a:gd name="connsiteY2" fmla="*/ 1398494 h 2796988"/>
                <a:gd name="connsiteX3" fmla="*/ 900953 w 1801905"/>
                <a:gd name="connsiteY3" fmla="*/ 2796988 h 2796988"/>
                <a:gd name="connsiteX4" fmla="*/ 0 w 1801905"/>
                <a:gd name="connsiteY4" fmla="*/ 2796988 h 2796988"/>
                <a:gd name="connsiteX5" fmla="*/ 0 w 1801905"/>
                <a:gd name="connsiteY5" fmla="*/ 0 h 2796988"/>
                <a:gd name="connsiteX0" fmla="*/ 0 w 1801906"/>
                <a:gd name="connsiteY0" fmla="*/ 2796988 h 2796988"/>
                <a:gd name="connsiteX1" fmla="*/ 900953 w 1801906"/>
                <a:gd name="connsiteY1" fmla="*/ 0 h 2796988"/>
                <a:gd name="connsiteX2" fmla="*/ 1801906 w 1801906"/>
                <a:gd name="connsiteY2" fmla="*/ 1398494 h 2796988"/>
                <a:gd name="connsiteX3" fmla="*/ 900953 w 1801906"/>
                <a:gd name="connsiteY3" fmla="*/ 2796988 h 2796988"/>
                <a:gd name="connsiteX4" fmla="*/ 0 w 1801906"/>
                <a:gd name="connsiteY4" fmla="*/ 2796988 h 2796988"/>
                <a:gd name="connsiteX0" fmla="*/ 0 w 900953"/>
                <a:gd name="connsiteY0" fmla="*/ 2796988 h 2796988"/>
                <a:gd name="connsiteX1" fmla="*/ 0 w 900953"/>
                <a:gd name="connsiteY1" fmla="*/ 0 h 2796988"/>
                <a:gd name="connsiteX2" fmla="*/ 900953 w 900953"/>
                <a:gd name="connsiteY2" fmla="*/ 1398494 h 2796988"/>
                <a:gd name="connsiteX3" fmla="*/ 0 w 900953"/>
                <a:gd name="connsiteY3" fmla="*/ 2796988 h 2796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953" h="2796988">
                  <a:moveTo>
                    <a:pt x="0" y="2796988"/>
                  </a:moveTo>
                  <a:lnTo>
                    <a:pt x="0" y="0"/>
                  </a:lnTo>
                  <a:cubicBezTo>
                    <a:pt x="497583" y="0"/>
                    <a:pt x="900953" y="626127"/>
                    <a:pt x="900953" y="1398494"/>
                  </a:cubicBezTo>
                  <a:cubicBezTo>
                    <a:pt x="900953" y="2170861"/>
                    <a:pt x="497583" y="2796988"/>
                    <a:pt x="0" y="279698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1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317667" y="4728871"/>
              <a:ext cx="2971800" cy="2820290"/>
              <a:chOff x="6006353" y="2948498"/>
              <a:chExt cx="1698812" cy="1663843"/>
            </a:xfrm>
          </p:grpSpPr>
          <p:sp>
            <p:nvSpPr>
              <p:cNvPr id="17" name="Pie 16"/>
              <p:cNvSpPr/>
              <p:nvPr/>
            </p:nvSpPr>
            <p:spPr>
              <a:xfrm>
                <a:off x="6006353" y="2948498"/>
                <a:ext cx="1698811" cy="1663843"/>
              </a:xfrm>
              <a:prstGeom prst="pie">
                <a:avLst>
                  <a:gd name="adj1" fmla="val 10811150"/>
                  <a:gd name="adj2" fmla="val 19003830"/>
                </a:avLst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Pie 15"/>
              <p:cNvSpPr/>
              <p:nvPr/>
            </p:nvSpPr>
            <p:spPr>
              <a:xfrm>
                <a:off x="6006354" y="2948498"/>
                <a:ext cx="1698811" cy="1663843"/>
              </a:xfrm>
              <a:prstGeom prst="pie">
                <a:avLst>
                  <a:gd name="adj1" fmla="val 10811150"/>
                  <a:gd name="adj2" fmla="val 16209074"/>
                </a:avLst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6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Pie 14"/>
              <p:cNvSpPr/>
              <p:nvPr/>
            </p:nvSpPr>
            <p:spPr>
              <a:xfrm>
                <a:off x="6006353" y="2948498"/>
                <a:ext cx="1698811" cy="1663843"/>
              </a:xfrm>
              <a:prstGeom prst="pie">
                <a:avLst>
                  <a:gd name="adj1" fmla="val 10811150"/>
                  <a:gd name="adj2" fmla="val 13450592"/>
                </a:avLst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Pie 17"/>
              <p:cNvSpPr/>
              <p:nvPr/>
            </p:nvSpPr>
            <p:spPr>
              <a:xfrm flipH="1">
                <a:off x="6006353" y="2948498"/>
                <a:ext cx="1698811" cy="1663843"/>
              </a:xfrm>
              <a:prstGeom prst="pie">
                <a:avLst>
                  <a:gd name="adj1" fmla="val 10811150"/>
                  <a:gd name="adj2" fmla="val 13450592"/>
                </a:avLst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46000">
                    <a:schemeClr val="accent5">
                      <a:lumMod val="95000"/>
                      <a:lumOff val="5000"/>
                    </a:schemeClr>
                  </a:gs>
                  <a:gs pos="100000">
                    <a:schemeClr val="accent5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7" name="Flowchart: Delay 19"/>
          <p:cNvSpPr/>
          <p:nvPr/>
        </p:nvSpPr>
        <p:spPr>
          <a:xfrm rot="16200000">
            <a:off x="2898323" y="5668810"/>
            <a:ext cx="465922" cy="1026602"/>
          </a:xfrm>
          <a:custGeom>
            <a:avLst/>
            <a:gdLst>
              <a:gd name="connsiteX0" fmla="*/ 0 w 1801905"/>
              <a:gd name="connsiteY0" fmla="*/ 0 h 2796988"/>
              <a:gd name="connsiteX1" fmla="*/ 900953 w 1801905"/>
              <a:gd name="connsiteY1" fmla="*/ 0 h 2796988"/>
              <a:gd name="connsiteX2" fmla="*/ 1801906 w 1801905"/>
              <a:gd name="connsiteY2" fmla="*/ 1398494 h 2796988"/>
              <a:gd name="connsiteX3" fmla="*/ 900953 w 1801905"/>
              <a:gd name="connsiteY3" fmla="*/ 2796988 h 2796988"/>
              <a:gd name="connsiteX4" fmla="*/ 0 w 1801905"/>
              <a:gd name="connsiteY4" fmla="*/ 2796988 h 2796988"/>
              <a:gd name="connsiteX5" fmla="*/ 0 w 1801905"/>
              <a:gd name="connsiteY5" fmla="*/ 0 h 2796988"/>
              <a:gd name="connsiteX0" fmla="*/ 0 w 1801906"/>
              <a:gd name="connsiteY0" fmla="*/ 2796988 h 2796988"/>
              <a:gd name="connsiteX1" fmla="*/ 900953 w 1801906"/>
              <a:gd name="connsiteY1" fmla="*/ 0 h 2796988"/>
              <a:gd name="connsiteX2" fmla="*/ 1801906 w 1801906"/>
              <a:gd name="connsiteY2" fmla="*/ 1398494 h 2796988"/>
              <a:gd name="connsiteX3" fmla="*/ 900953 w 1801906"/>
              <a:gd name="connsiteY3" fmla="*/ 2796988 h 2796988"/>
              <a:gd name="connsiteX4" fmla="*/ 0 w 1801906"/>
              <a:gd name="connsiteY4" fmla="*/ 2796988 h 2796988"/>
              <a:gd name="connsiteX0" fmla="*/ 0 w 900953"/>
              <a:gd name="connsiteY0" fmla="*/ 2796988 h 2796988"/>
              <a:gd name="connsiteX1" fmla="*/ 0 w 900953"/>
              <a:gd name="connsiteY1" fmla="*/ 0 h 2796988"/>
              <a:gd name="connsiteX2" fmla="*/ 900953 w 900953"/>
              <a:gd name="connsiteY2" fmla="*/ 1398494 h 2796988"/>
              <a:gd name="connsiteX3" fmla="*/ 0 w 900953"/>
              <a:gd name="connsiteY3" fmla="*/ 2796988 h 279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953" h="2796988">
                <a:moveTo>
                  <a:pt x="0" y="2796988"/>
                </a:moveTo>
                <a:lnTo>
                  <a:pt x="0" y="0"/>
                </a:lnTo>
                <a:cubicBezTo>
                  <a:pt x="497583" y="0"/>
                  <a:pt x="900953" y="626127"/>
                  <a:pt x="900953" y="1398494"/>
                </a:cubicBezTo>
                <a:cubicBezTo>
                  <a:pt x="900953" y="2170861"/>
                  <a:pt x="497583" y="2796988"/>
                  <a:pt x="0" y="279698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EBDB4F2-8625-483C-A642-165ED05F8379}"/>
              </a:ext>
            </a:extLst>
          </p:cNvPr>
          <p:cNvGrpSpPr/>
          <p:nvPr/>
        </p:nvGrpSpPr>
        <p:grpSpPr>
          <a:xfrm>
            <a:off x="2086710" y="5077606"/>
            <a:ext cx="2142037" cy="2151556"/>
            <a:chOff x="2322576" y="5406097"/>
            <a:chExt cx="1609344" cy="161649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xmlns="" id="{17AF2199-D92D-421C-98B7-BCCF76D819A5}"/>
                </a:ext>
              </a:extLst>
            </p:cNvPr>
            <p:cNvSpPr/>
            <p:nvPr/>
          </p:nvSpPr>
          <p:spPr>
            <a:xfrm>
              <a:off x="2322576" y="5510784"/>
              <a:ext cx="1609344" cy="15118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Isosceles Triangle 27"/>
            <p:cNvSpPr/>
            <p:nvPr/>
          </p:nvSpPr>
          <p:spPr>
            <a:xfrm flipH="1">
              <a:off x="3054160" y="5406097"/>
              <a:ext cx="146176" cy="89288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Oval 24"/>
          <p:cNvSpPr/>
          <p:nvPr/>
        </p:nvSpPr>
        <p:spPr>
          <a:xfrm>
            <a:off x="3408634" y="3284593"/>
            <a:ext cx="274320" cy="274320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408634" y="3800512"/>
            <a:ext cx="274320" cy="274320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437692" y="3296912"/>
            <a:ext cx="274320" cy="274320"/>
          </a:xfrm>
          <a:prstGeom prst="ellips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437692" y="3812831"/>
            <a:ext cx="274320" cy="274320"/>
          </a:xfrm>
          <a:prstGeom prst="ellipse">
            <a:avLst/>
          </a:prstGeom>
          <a:solidFill>
            <a:schemeClr val="accent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870666" y="3249406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870666" y="3765325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800081" y="3237087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Amazing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800081" y="3753006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Extreme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538466" y="2537606"/>
            <a:ext cx="3243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 Performance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722129" y="2537606"/>
            <a:ext cx="26196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 Statistics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363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1171" y="363071"/>
            <a:ext cx="2084294" cy="2003612"/>
          </a:xfrm>
          <a:prstGeom prst="rect">
            <a:avLst/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91653" y="363071"/>
            <a:ext cx="2084294" cy="2003612"/>
          </a:xfrm>
          <a:prstGeom prst="rect">
            <a:avLst/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1171" y="2572871"/>
            <a:ext cx="2084294" cy="2003612"/>
          </a:xfrm>
          <a:prstGeom prst="rect">
            <a:avLst/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91653" y="2572871"/>
            <a:ext cx="2084294" cy="2003612"/>
          </a:xfrm>
          <a:prstGeom prst="rect">
            <a:avLst/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46277" y="363071"/>
            <a:ext cx="6844553" cy="4213412"/>
          </a:xfrm>
          <a:prstGeom prst="rect">
            <a:avLst/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484766532"/>
              </p:ext>
            </p:extLst>
          </p:nvPr>
        </p:nvGraphicFramePr>
        <p:xfrm>
          <a:off x="4612341" y="623297"/>
          <a:ext cx="4539129" cy="2951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694864642"/>
              </p:ext>
            </p:extLst>
          </p:nvPr>
        </p:nvGraphicFramePr>
        <p:xfrm>
          <a:off x="7652871" y="623297"/>
          <a:ext cx="4539129" cy="2951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Oval 14"/>
          <p:cNvSpPr/>
          <p:nvPr/>
        </p:nvSpPr>
        <p:spPr>
          <a:xfrm>
            <a:off x="6145305" y="1367467"/>
            <a:ext cx="1463040" cy="1463040"/>
          </a:xfrm>
          <a:prstGeom prst="ellipse">
            <a:avLst/>
          </a:prstGeom>
          <a:solidFill>
            <a:schemeClr val="bg1">
              <a:lumMod val="6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en-US" sz="5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9188823" y="1367467"/>
            <a:ext cx="1463040" cy="1463040"/>
          </a:xfrm>
          <a:prstGeom prst="ellipse">
            <a:avLst/>
          </a:prstGeom>
          <a:solidFill>
            <a:schemeClr val="bg1">
              <a:lumMod val="6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en-US" sz="5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99896" y="3652728"/>
            <a:ext cx="1582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YoY Revenue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853223" y="3652728"/>
            <a:ext cx="2134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Last Year Revenue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01171" y="4747161"/>
            <a:ext cx="2714978" cy="1667435"/>
          </a:xfrm>
          <a:prstGeom prst="roundRect">
            <a:avLst>
              <a:gd name="adj" fmla="val 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3292731" y="4747161"/>
            <a:ext cx="2714978" cy="1667435"/>
          </a:xfrm>
          <a:prstGeom prst="roundRect">
            <a:avLst>
              <a:gd name="adj" fmla="val 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184291" y="4747161"/>
            <a:ext cx="2714978" cy="1667435"/>
          </a:xfrm>
          <a:prstGeom prst="roundRect">
            <a:avLst>
              <a:gd name="adj" fmla="val 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9075852" y="4747161"/>
            <a:ext cx="2714978" cy="1667435"/>
          </a:xfrm>
          <a:prstGeom prst="roundRect">
            <a:avLst>
              <a:gd name="adj" fmla="val 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1614788464"/>
              </p:ext>
            </p:extLst>
          </p:nvPr>
        </p:nvGraphicFramePr>
        <p:xfrm>
          <a:off x="482158" y="4854388"/>
          <a:ext cx="2553005" cy="1452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3772510194"/>
              </p:ext>
            </p:extLst>
          </p:nvPr>
        </p:nvGraphicFramePr>
        <p:xfrm>
          <a:off x="3454648" y="4841465"/>
          <a:ext cx="2391145" cy="1478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6" name="Chart 35"/>
          <p:cNvGraphicFramePr/>
          <p:nvPr>
            <p:extLst>
              <p:ext uri="{D42A27DB-BD31-4B8C-83A1-F6EECF244321}">
                <p14:modId xmlns:p14="http://schemas.microsoft.com/office/powerpoint/2010/main" val="732391161"/>
              </p:ext>
            </p:extLst>
          </p:nvPr>
        </p:nvGraphicFramePr>
        <p:xfrm>
          <a:off x="6440989" y="4636347"/>
          <a:ext cx="2201583" cy="1889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1" name="Chart 40"/>
          <p:cNvGraphicFramePr/>
          <p:nvPr>
            <p:extLst>
              <p:ext uri="{D42A27DB-BD31-4B8C-83A1-F6EECF244321}">
                <p14:modId xmlns:p14="http://schemas.microsoft.com/office/powerpoint/2010/main" val="49596995"/>
              </p:ext>
            </p:extLst>
          </p:nvPr>
        </p:nvGraphicFramePr>
        <p:xfrm>
          <a:off x="9409867" y="4928521"/>
          <a:ext cx="2046948" cy="1304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43" name="Group 4"/>
          <p:cNvGrpSpPr>
            <a:grpSpLocks noChangeAspect="1"/>
          </p:cNvGrpSpPr>
          <p:nvPr/>
        </p:nvGrpSpPr>
        <p:grpSpPr bwMode="auto">
          <a:xfrm>
            <a:off x="3390464" y="643230"/>
            <a:ext cx="686673" cy="739402"/>
            <a:chOff x="-954" y="76"/>
            <a:chExt cx="2305" cy="2482"/>
          </a:xfrm>
          <a:solidFill>
            <a:schemeClr val="bg1"/>
          </a:solidFill>
        </p:grpSpPr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-396" y="317"/>
              <a:ext cx="895" cy="391"/>
            </a:xfrm>
            <a:custGeom>
              <a:avLst/>
              <a:gdLst>
                <a:gd name="T0" fmla="*/ 246 w 1791"/>
                <a:gd name="T1" fmla="*/ 9 h 782"/>
                <a:gd name="T2" fmla="*/ 508 w 1791"/>
                <a:gd name="T3" fmla="*/ 57 h 782"/>
                <a:gd name="T4" fmla="*/ 780 w 1791"/>
                <a:gd name="T5" fmla="*/ 30 h 782"/>
                <a:gd name="T6" fmla="*/ 892 w 1791"/>
                <a:gd name="T7" fmla="*/ 51 h 782"/>
                <a:gd name="T8" fmla="*/ 940 w 1791"/>
                <a:gd name="T9" fmla="*/ 101 h 782"/>
                <a:gd name="T10" fmla="*/ 880 w 1791"/>
                <a:gd name="T11" fmla="*/ 170 h 782"/>
                <a:gd name="T12" fmla="*/ 797 w 1791"/>
                <a:gd name="T13" fmla="*/ 204 h 782"/>
                <a:gd name="T14" fmla="*/ 659 w 1791"/>
                <a:gd name="T15" fmla="*/ 213 h 782"/>
                <a:gd name="T16" fmla="*/ 519 w 1791"/>
                <a:gd name="T17" fmla="*/ 253 h 782"/>
                <a:gd name="T18" fmla="*/ 480 w 1791"/>
                <a:gd name="T19" fmla="*/ 281 h 782"/>
                <a:gd name="T20" fmla="*/ 483 w 1791"/>
                <a:gd name="T21" fmla="*/ 309 h 782"/>
                <a:gd name="T22" fmla="*/ 555 w 1791"/>
                <a:gd name="T23" fmla="*/ 329 h 782"/>
                <a:gd name="T24" fmla="*/ 644 w 1791"/>
                <a:gd name="T25" fmla="*/ 312 h 782"/>
                <a:gd name="T26" fmla="*/ 831 w 1791"/>
                <a:gd name="T27" fmla="*/ 262 h 782"/>
                <a:gd name="T28" fmla="*/ 997 w 1791"/>
                <a:gd name="T29" fmla="*/ 222 h 782"/>
                <a:gd name="T30" fmla="*/ 1204 w 1791"/>
                <a:gd name="T31" fmla="*/ 199 h 782"/>
                <a:gd name="T32" fmla="*/ 1421 w 1791"/>
                <a:gd name="T33" fmla="*/ 222 h 782"/>
                <a:gd name="T34" fmla="*/ 1584 w 1791"/>
                <a:gd name="T35" fmla="*/ 282 h 782"/>
                <a:gd name="T36" fmla="*/ 1671 w 1791"/>
                <a:gd name="T37" fmla="*/ 361 h 782"/>
                <a:gd name="T38" fmla="*/ 1677 w 1791"/>
                <a:gd name="T39" fmla="*/ 451 h 782"/>
                <a:gd name="T40" fmla="*/ 1601 w 1791"/>
                <a:gd name="T41" fmla="*/ 546 h 782"/>
                <a:gd name="T42" fmla="*/ 1768 w 1791"/>
                <a:gd name="T43" fmla="*/ 673 h 782"/>
                <a:gd name="T44" fmla="*/ 1791 w 1791"/>
                <a:gd name="T45" fmla="*/ 718 h 782"/>
                <a:gd name="T46" fmla="*/ 1744 w 1791"/>
                <a:gd name="T47" fmla="*/ 762 h 782"/>
                <a:gd name="T48" fmla="*/ 1626 w 1791"/>
                <a:gd name="T49" fmla="*/ 782 h 782"/>
                <a:gd name="T50" fmla="*/ 1510 w 1791"/>
                <a:gd name="T51" fmla="*/ 760 h 782"/>
                <a:gd name="T52" fmla="*/ 1124 w 1791"/>
                <a:gd name="T53" fmla="*/ 732 h 782"/>
                <a:gd name="T54" fmla="*/ 809 w 1791"/>
                <a:gd name="T55" fmla="*/ 742 h 782"/>
                <a:gd name="T56" fmla="*/ 709 w 1791"/>
                <a:gd name="T57" fmla="*/ 714 h 782"/>
                <a:gd name="T58" fmla="*/ 677 w 1791"/>
                <a:gd name="T59" fmla="*/ 664 h 782"/>
                <a:gd name="T60" fmla="*/ 777 w 1791"/>
                <a:gd name="T61" fmla="*/ 585 h 782"/>
                <a:gd name="T62" fmla="*/ 867 w 1791"/>
                <a:gd name="T63" fmla="*/ 557 h 782"/>
                <a:gd name="T64" fmla="*/ 1003 w 1791"/>
                <a:gd name="T65" fmla="*/ 555 h 782"/>
                <a:gd name="T66" fmla="*/ 1181 w 1791"/>
                <a:gd name="T67" fmla="*/ 513 h 782"/>
                <a:gd name="T68" fmla="*/ 1249 w 1791"/>
                <a:gd name="T69" fmla="*/ 475 h 782"/>
                <a:gd name="T70" fmla="*/ 1258 w 1791"/>
                <a:gd name="T71" fmla="*/ 450 h 782"/>
                <a:gd name="T72" fmla="*/ 1243 w 1791"/>
                <a:gd name="T73" fmla="*/ 436 h 782"/>
                <a:gd name="T74" fmla="*/ 1189 w 1791"/>
                <a:gd name="T75" fmla="*/ 422 h 782"/>
                <a:gd name="T76" fmla="*/ 1101 w 1791"/>
                <a:gd name="T77" fmla="*/ 431 h 782"/>
                <a:gd name="T78" fmla="*/ 928 w 1791"/>
                <a:gd name="T79" fmla="*/ 478 h 782"/>
                <a:gd name="T80" fmla="*/ 680 w 1791"/>
                <a:gd name="T81" fmla="*/ 533 h 782"/>
                <a:gd name="T82" fmla="*/ 499 w 1791"/>
                <a:gd name="T83" fmla="*/ 548 h 782"/>
                <a:gd name="T84" fmla="*/ 312 w 1791"/>
                <a:gd name="T85" fmla="*/ 524 h 782"/>
                <a:gd name="T86" fmla="*/ 159 w 1791"/>
                <a:gd name="T87" fmla="*/ 465 h 782"/>
                <a:gd name="T88" fmla="*/ 70 w 1791"/>
                <a:gd name="T89" fmla="*/ 380 h 782"/>
                <a:gd name="T90" fmla="*/ 65 w 1791"/>
                <a:gd name="T91" fmla="*/ 294 h 782"/>
                <a:gd name="T92" fmla="*/ 140 w 1791"/>
                <a:gd name="T93" fmla="*/ 210 h 782"/>
                <a:gd name="T94" fmla="*/ 24 w 1791"/>
                <a:gd name="T95" fmla="*/ 110 h 782"/>
                <a:gd name="T96" fmla="*/ 0 w 1791"/>
                <a:gd name="T97" fmla="*/ 63 h 782"/>
                <a:gd name="T98" fmla="*/ 48 w 1791"/>
                <a:gd name="T99" fmla="*/ 21 h 782"/>
                <a:gd name="T100" fmla="*/ 165 w 1791"/>
                <a:gd name="T101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91" h="782">
                  <a:moveTo>
                    <a:pt x="165" y="0"/>
                  </a:moveTo>
                  <a:lnTo>
                    <a:pt x="207" y="1"/>
                  </a:lnTo>
                  <a:lnTo>
                    <a:pt x="246" y="9"/>
                  </a:lnTo>
                  <a:lnTo>
                    <a:pt x="282" y="21"/>
                  </a:lnTo>
                  <a:lnTo>
                    <a:pt x="418" y="80"/>
                  </a:lnTo>
                  <a:lnTo>
                    <a:pt x="508" y="57"/>
                  </a:lnTo>
                  <a:lnTo>
                    <a:pt x="597" y="41"/>
                  </a:lnTo>
                  <a:lnTo>
                    <a:pt x="688" y="33"/>
                  </a:lnTo>
                  <a:lnTo>
                    <a:pt x="780" y="30"/>
                  </a:lnTo>
                  <a:lnTo>
                    <a:pt x="821" y="33"/>
                  </a:lnTo>
                  <a:lnTo>
                    <a:pt x="858" y="41"/>
                  </a:lnTo>
                  <a:lnTo>
                    <a:pt x="892" y="51"/>
                  </a:lnTo>
                  <a:lnTo>
                    <a:pt x="917" y="66"/>
                  </a:lnTo>
                  <a:lnTo>
                    <a:pt x="934" y="83"/>
                  </a:lnTo>
                  <a:lnTo>
                    <a:pt x="940" y="101"/>
                  </a:lnTo>
                  <a:lnTo>
                    <a:pt x="935" y="119"/>
                  </a:lnTo>
                  <a:lnTo>
                    <a:pt x="920" y="136"/>
                  </a:lnTo>
                  <a:lnTo>
                    <a:pt x="880" y="170"/>
                  </a:lnTo>
                  <a:lnTo>
                    <a:pt x="857" y="184"/>
                  </a:lnTo>
                  <a:lnTo>
                    <a:pt x="830" y="196"/>
                  </a:lnTo>
                  <a:lnTo>
                    <a:pt x="797" y="204"/>
                  </a:lnTo>
                  <a:lnTo>
                    <a:pt x="760" y="208"/>
                  </a:lnTo>
                  <a:lnTo>
                    <a:pt x="723" y="210"/>
                  </a:lnTo>
                  <a:lnTo>
                    <a:pt x="659" y="213"/>
                  </a:lnTo>
                  <a:lnTo>
                    <a:pt x="597" y="223"/>
                  </a:lnTo>
                  <a:lnTo>
                    <a:pt x="537" y="244"/>
                  </a:lnTo>
                  <a:lnTo>
                    <a:pt x="519" y="253"/>
                  </a:lnTo>
                  <a:lnTo>
                    <a:pt x="504" y="262"/>
                  </a:lnTo>
                  <a:lnTo>
                    <a:pt x="490" y="272"/>
                  </a:lnTo>
                  <a:lnTo>
                    <a:pt x="480" y="281"/>
                  </a:lnTo>
                  <a:lnTo>
                    <a:pt x="474" y="291"/>
                  </a:lnTo>
                  <a:lnTo>
                    <a:pt x="475" y="300"/>
                  </a:lnTo>
                  <a:lnTo>
                    <a:pt x="483" y="309"/>
                  </a:lnTo>
                  <a:lnTo>
                    <a:pt x="498" y="318"/>
                  </a:lnTo>
                  <a:lnTo>
                    <a:pt x="524" y="326"/>
                  </a:lnTo>
                  <a:lnTo>
                    <a:pt x="555" y="329"/>
                  </a:lnTo>
                  <a:lnTo>
                    <a:pt x="576" y="327"/>
                  </a:lnTo>
                  <a:lnTo>
                    <a:pt x="605" y="321"/>
                  </a:lnTo>
                  <a:lnTo>
                    <a:pt x="644" y="312"/>
                  </a:lnTo>
                  <a:lnTo>
                    <a:pt x="689" y="300"/>
                  </a:lnTo>
                  <a:lnTo>
                    <a:pt x="763" y="281"/>
                  </a:lnTo>
                  <a:lnTo>
                    <a:pt x="831" y="262"/>
                  </a:lnTo>
                  <a:lnTo>
                    <a:pt x="893" y="246"/>
                  </a:lnTo>
                  <a:lnTo>
                    <a:pt x="947" y="232"/>
                  </a:lnTo>
                  <a:lnTo>
                    <a:pt x="997" y="222"/>
                  </a:lnTo>
                  <a:lnTo>
                    <a:pt x="1038" y="214"/>
                  </a:lnTo>
                  <a:lnTo>
                    <a:pt x="1119" y="202"/>
                  </a:lnTo>
                  <a:lnTo>
                    <a:pt x="1204" y="199"/>
                  </a:lnTo>
                  <a:lnTo>
                    <a:pt x="1293" y="202"/>
                  </a:lnTo>
                  <a:lnTo>
                    <a:pt x="1359" y="210"/>
                  </a:lnTo>
                  <a:lnTo>
                    <a:pt x="1421" y="222"/>
                  </a:lnTo>
                  <a:lnTo>
                    <a:pt x="1481" y="238"/>
                  </a:lnTo>
                  <a:lnTo>
                    <a:pt x="1537" y="259"/>
                  </a:lnTo>
                  <a:lnTo>
                    <a:pt x="1584" y="282"/>
                  </a:lnTo>
                  <a:lnTo>
                    <a:pt x="1622" y="308"/>
                  </a:lnTo>
                  <a:lnTo>
                    <a:pt x="1650" y="333"/>
                  </a:lnTo>
                  <a:lnTo>
                    <a:pt x="1671" y="361"/>
                  </a:lnTo>
                  <a:lnTo>
                    <a:pt x="1682" y="389"/>
                  </a:lnTo>
                  <a:lnTo>
                    <a:pt x="1685" y="419"/>
                  </a:lnTo>
                  <a:lnTo>
                    <a:pt x="1677" y="451"/>
                  </a:lnTo>
                  <a:lnTo>
                    <a:pt x="1662" y="483"/>
                  </a:lnTo>
                  <a:lnTo>
                    <a:pt x="1635" y="514"/>
                  </a:lnTo>
                  <a:lnTo>
                    <a:pt x="1601" y="546"/>
                  </a:lnTo>
                  <a:lnTo>
                    <a:pt x="1555" y="576"/>
                  </a:lnTo>
                  <a:lnTo>
                    <a:pt x="1744" y="659"/>
                  </a:lnTo>
                  <a:lnTo>
                    <a:pt x="1768" y="673"/>
                  </a:lnTo>
                  <a:lnTo>
                    <a:pt x="1783" y="687"/>
                  </a:lnTo>
                  <a:lnTo>
                    <a:pt x="1791" y="702"/>
                  </a:lnTo>
                  <a:lnTo>
                    <a:pt x="1791" y="718"/>
                  </a:lnTo>
                  <a:lnTo>
                    <a:pt x="1783" y="733"/>
                  </a:lnTo>
                  <a:lnTo>
                    <a:pt x="1768" y="748"/>
                  </a:lnTo>
                  <a:lnTo>
                    <a:pt x="1744" y="762"/>
                  </a:lnTo>
                  <a:lnTo>
                    <a:pt x="1709" y="773"/>
                  </a:lnTo>
                  <a:lnTo>
                    <a:pt x="1668" y="780"/>
                  </a:lnTo>
                  <a:lnTo>
                    <a:pt x="1626" y="782"/>
                  </a:lnTo>
                  <a:lnTo>
                    <a:pt x="1585" y="780"/>
                  </a:lnTo>
                  <a:lnTo>
                    <a:pt x="1545" y="773"/>
                  </a:lnTo>
                  <a:lnTo>
                    <a:pt x="1510" y="760"/>
                  </a:lnTo>
                  <a:lnTo>
                    <a:pt x="1329" y="682"/>
                  </a:lnTo>
                  <a:lnTo>
                    <a:pt x="1226" y="711"/>
                  </a:lnTo>
                  <a:lnTo>
                    <a:pt x="1124" y="732"/>
                  </a:lnTo>
                  <a:lnTo>
                    <a:pt x="1020" y="744"/>
                  </a:lnTo>
                  <a:lnTo>
                    <a:pt x="914" y="747"/>
                  </a:lnTo>
                  <a:lnTo>
                    <a:pt x="809" y="742"/>
                  </a:lnTo>
                  <a:lnTo>
                    <a:pt x="769" y="736"/>
                  </a:lnTo>
                  <a:lnTo>
                    <a:pt x="736" y="727"/>
                  </a:lnTo>
                  <a:lnTo>
                    <a:pt x="709" y="714"/>
                  </a:lnTo>
                  <a:lnTo>
                    <a:pt x="688" y="699"/>
                  </a:lnTo>
                  <a:lnTo>
                    <a:pt x="677" y="682"/>
                  </a:lnTo>
                  <a:lnTo>
                    <a:pt x="677" y="664"/>
                  </a:lnTo>
                  <a:lnTo>
                    <a:pt x="686" y="647"/>
                  </a:lnTo>
                  <a:lnTo>
                    <a:pt x="706" y="631"/>
                  </a:lnTo>
                  <a:lnTo>
                    <a:pt x="777" y="585"/>
                  </a:lnTo>
                  <a:lnTo>
                    <a:pt x="803" y="572"/>
                  </a:lnTo>
                  <a:lnTo>
                    <a:pt x="833" y="563"/>
                  </a:lnTo>
                  <a:lnTo>
                    <a:pt x="867" y="557"/>
                  </a:lnTo>
                  <a:lnTo>
                    <a:pt x="905" y="554"/>
                  </a:lnTo>
                  <a:lnTo>
                    <a:pt x="943" y="555"/>
                  </a:lnTo>
                  <a:lnTo>
                    <a:pt x="1003" y="555"/>
                  </a:lnTo>
                  <a:lnTo>
                    <a:pt x="1064" y="549"/>
                  </a:lnTo>
                  <a:lnTo>
                    <a:pt x="1122" y="536"/>
                  </a:lnTo>
                  <a:lnTo>
                    <a:pt x="1181" y="513"/>
                  </a:lnTo>
                  <a:lnTo>
                    <a:pt x="1213" y="499"/>
                  </a:lnTo>
                  <a:lnTo>
                    <a:pt x="1234" y="486"/>
                  </a:lnTo>
                  <a:lnTo>
                    <a:pt x="1249" y="475"/>
                  </a:lnTo>
                  <a:lnTo>
                    <a:pt x="1257" y="465"/>
                  </a:lnTo>
                  <a:lnTo>
                    <a:pt x="1260" y="457"/>
                  </a:lnTo>
                  <a:lnTo>
                    <a:pt x="1258" y="450"/>
                  </a:lnTo>
                  <a:lnTo>
                    <a:pt x="1255" y="444"/>
                  </a:lnTo>
                  <a:lnTo>
                    <a:pt x="1249" y="439"/>
                  </a:lnTo>
                  <a:lnTo>
                    <a:pt x="1243" y="436"/>
                  </a:lnTo>
                  <a:lnTo>
                    <a:pt x="1237" y="435"/>
                  </a:lnTo>
                  <a:lnTo>
                    <a:pt x="1214" y="425"/>
                  </a:lnTo>
                  <a:lnTo>
                    <a:pt x="1189" y="422"/>
                  </a:lnTo>
                  <a:lnTo>
                    <a:pt x="1159" y="422"/>
                  </a:lnTo>
                  <a:lnTo>
                    <a:pt x="1133" y="425"/>
                  </a:lnTo>
                  <a:lnTo>
                    <a:pt x="1101" y="431"/>
                  </a:lnTo>
                  <a:lnTo>
                    <a:pt x="1065" y="441"/>
                  </a:lnTo>
                  <a:lnTo>
                    <a:pt x="1024" y="451"/>
                  </a:lnTo>
                  <a:lnTo>
                    <a:pt x="928" y="478"/>
                  </a:lnTo>
                  <a:lnTo>
                    <a:pt x="837" y="501"/>
                  </a:lnTo>
                  <a:lnTo>
                    <a:pt x="756" y="519"/>
                  </a:lnTo>
                  <a:lnTo>
                    <a:pt x="680" y="533"/>
                  </a:lnTo>
                  <a:lnTo>
                    <a:pt x="613" y="542"/>
                  </a:lnTo>
                  <a:lnTo>
                    <a:pt x="552" y="548"/>
                  </a:lnTo>
                  <a:lnTo>
                    <a:pt x="499" y="548"/>
                  </a:lnTo>
                  <a:lnTo>
                    <a:pt x="433" y="543"/>
                  </a:lnTo>
                  <a:lnTo>
                    <a:pt x="370" y="536"/>
                  </a:lnTo>
                  <a:lnTo>
                    <a:pt x="312" y="524"/>
                  </a:lnTo>
                  <a:lnTo>
                    <a:pt x="258" y="508"/>
                  </a:lnTo>
                  <a:lnTo>
                    <a:pt x="207" y="489"/>
                  </a:lnTo>
                  <a:lnTo>
                    <a:pt x="159" y="465"/>
                  </a:lnTo>
                  <a:lnTo>
                    <a:pt x="119" y="438"/>
                  </a:lnTo>
                  <a:lnTo>
                    <a:pt x="89" y="410"/>
                  </a:lnTo>
                  <a:lnTo>
                    <a:pt x="70" y="380"/>
                  </a:lnTo>
                  <a:lnTo>
                    <a:pt x="57" y="347"/>
                  </a:lnTo>
                  <a:lnTo>
                    <a:pt x="56" y="321"/>
                  </a:lnTo>
                  <a:lnTo>
                    <a:pt x="65" y="294"/>
                  </a:lnTo>
                  <a:lnTo>
                    <a:pt x="82" y="265"/>
                  </a:lnTo>
                  <a:lnTo>
                    <a:pt x="106" y="238"/>
                  </a:lnTo>
                  <a:lnTo>
                    <a:pt x="140" y="210"/>
                  </a:lnTo>
                  <a:lnTo>
                    <a:pt x="183" y="181"/>
                  </a:lnTo>
                  <a:lnTo>
                    <a:pt x="48" y="122"/>
                  </a:lnTo>
                  <a:lnTo>
                    <a:pt x="24" y="110"/>
                  </a:lnTo>
                  <a:lnTo>
                    <a:pt x="8" y="95"/>
                  </a:lnTo>
                  <a:lnTo>
                    <a:pt x="0" y="80"/>
                  </a:lnTo>
                  <a:lnTo>
                    <a:pt x="0" y="63"/>
                  </a:lnTo>
                  <a:lnTo>
                    <a:pt x="8" y="48"/>
                  </a:lnTo>
                  <a:lnTo>
                    <a:pt x="24" y="33"/>
                  </a:lnTo>
                  <a:lnTo>
                    <a:pt x="48" y="21"/>
                  </a:lnTo>
                  <a:lnTo>
                    <a:pt x="83" y="9"/>
                  </a:lnTo>
                  <a:lnTo>
                    <a:pt x="122" y="1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-954" y="76"/>
              <a:ext cx="2305" cy="2482"/>
            </a:xfrm>
            <a:custGeom>
              <a:avLst/>
              <a:gdLst>
                <a:gd name="T0" fmla="*/ 3397 w 4610"/>
                <a:gd name="T1" fmla="*/ 3773 h 4964"/>
                <a:gd name="T2" fmla="*/ 2565 w 4610"/>
                <a:gd name="T3" fmla="*/ 4016 h 4964"/>
                <a:gd name="T4" fmla="*/ 1557 w 4610"/>
                <a:gd name="T5" fmla="*/ 4030 h 4964"/>
                <a:gd name="T6" fmla="*/ 639 w 4610"/>
                <a:gd name="T7" fmla="*/ 3781 h 4964"/>
                <a:gd name="T8" fmla="*/ 1239 w 4610"/>
                <a:gd name="T9" fmla="*/ 4113 h 4964"/>
                <a:gd name="T10" fmla="*/ 2121 w 4610"/>
                <a:gd name="T11" fmla="*/ 4262 h 4964"/>
                <a:gd name="T12" fmla="*/ 3023 w 4610"/>
                <a:gd name="T13" fmla="*/ 4184 h 4964"/>
                <a:gd name="T14" fmla="*/ 3711 w 4610"/>
                <a:gd name="T15" fmla="*/ 3918 h 4964"/>
                <a:gd name="T16" fmla="*/ 3934 w 4610"/>
                <a:gd name="T17" fmla="*/ 3544 h 4964"/>
                <a:gd name="T18" fmla="*/ 350 w 4610"/>
                <a:gd name="T19" fmla="*/ 2617 h 4964"/>
                <a:gd name="T20" fmla="*/ 562 w 4610"/>
                <a:gd name="T21" fmla="*/ 3008 h 4964"/>
                <a:gd name="T22" fmla="*/ 1248 w 4610"/>
                <a:gd name="T23" fmla="*/ 3274 h 4964"/>
                <a:gd name="T24" fmla="*/ 2166 w 4610"/>
                <a:gd name="T25" fmla="*/ 3352 h 4964"/>
                <a:gd name="T26" fmla="*/ 2319 w 4610"/>
                <a:gd name="T27" fmla="*/ 3272 h 4964"/>
                <a:gd name="T28" fmla="*/ 1427 w 4610"/>
                <a:gd name="T29" fmla="*/ 3091 h 4964"/>
                <a:gd name="T30" fmla="*/ 813 w 4610"/>
                <a:gd name="T31" fmla="*/ 2726 h 4964"/>
                <a:gd name="T32" fmla="*/ 3848 w 4610"/>
                <a:gd name="T33" fmla="*/ 1629 h 4964"/>
                <a:gd name="T34" fmla="*/ 3293 w 4610"/>
                <a:gd name="T35" fmla="*/ 2006 h 4964"/>
                <a:gd name="T36" fmla="*/ 2429 w 4610"/>
                <a:gd name="T37" fmla="*/ 2217 h 4964"/>
                <a:gd name="T38" fmla="*/ 1394 w 4610"/>
                <a:gd name="T39" fmla="*/ 2192 h 4964"/>
                <a:gd name="T40" fmla="*/ 1271 w 4610"/>
                <a:gd name="T41" fmla="*/ 2303 h 4964"/>
                <a:gd name="T42" fmla="*/ 2055 w 4610"/>
                <a:gd name="T43" fmla="*/ 2540 h 4964"/>
                <a:gd name="T44" fmla="*/ 2995 w 4610"/>
                <a:gd name="T45" fmla="*/ 2560 h 4964"/>
                <a:gd name="T46" fmla="*/ 3789 w 4610"/>
                <a:gd name="T47" fmla="*/ 2368 h 4964"/>
                <a:gd name="T48" fmla="*/ 4290 w 4610"/>
                <a:gd name="T49" fmla="*/ 2021 h 4964"/>
                <a:gd name="T50" fmla="*/ 4052 w 4610"/>
                <a:gd name="T51" fmla="*/ 1656 h 4964"/>
                <a:gd name="T52" fmla="*/ 1450 w 4610"/>
                <a:gd name="T53" fmla="*/ 299 h 4964"/>
                <a:gd name="T54" fmla="*/ 651 w 4610"/>
                <a:gd name="T55" fmla="*/ 557 h 4964"/>
                <a:gd name="T56" fmla="*/ 281 w 4610"/>
                <a:gd name="T57" fmla="*/ 921 h 4964"/>
                <a:gd name="T58" fmla="*/ 728 w 4610"/>
                <a:gd name="T59" fmla="*/ 1285 h 4964"/>
                <a:gd name="T60" fmla="*/ 1489 w 4610"/>
                <a:gd name="T61" fmla="*/ 1502 h 4964"/>
                <a:gd name="T62" fmla="*/ 2405 w 4610"/>
                <a:gd name="T63" fmla="*/ 1519 h 4964"/>
                <a:gd name="T64" fmla="*/ 3201 w 4610"/>
                <a:gd name="T65" fmla="*/ 1325 h 4964"/>
                <a:gd name="T66" fmla="*/ 3700 w 4610"/>
                <a:gd name="T67" fmla="*/ 980 h 4964"/>
                <a:gd name="T68" fmla="*/ 3449 w 4610"/>
                <a:gd name="T69" fmla="*/ 604 h 4964"/>
                <a:gd name="T70" fmla="*/ 2702 w 4610"/>
                <a:gd name="T71" fmla="*/ 323 h 4964"/>
                <a:gd name="T72" fmla="*/ 2011 w 4610"/>
                <a:gd name="T73" fmla="*/ 0 h 4964"/>
                <a:gd name="T74" fmla="*/ 2948 w 4610"/>
                <a:gd name="T75" fmla="*/ 118 h 4964"/>
                <a:gd name="T76" fmla="*/ 3664 w 4610"/>
                <a:gd name="T77" fmla="*/ 443 h 4964"/>
                <a:gd name="T78" fmla="*/ 4002 w 4610"/>
                <a:gd name="T79" fmla="*/ 900 h 4964"/>
                <a:gd name="T80" fmla="*/ 4185 w 4610"/>
                <a:gd name="T81" fmla="*/ 1437 h 4964"/>
                <a:gd name="T82" fmla="*/ 4571 w 4610"/>
                <a:gd name="T83" fmla="*/ 1875 h 4964"/>
                <a:gd name="T84" fmla="*/ 4565 w 4610"/>
                <a:gd name="T85" fmla="*/ 2466 h 4964"/>
                <a:gd name="T86" fmla="*/ 4120 w 4610"/>
                <a:gd name="T87" fmla="*/ 2928 h 4964"/>
                <a:gd name="T88" fmla="*/ 4108 w 4610"/>
                <a:gd name="T89" fmla="*/ 3346 h 4964"/>
                <a:gd name="T90" fmla="*/ 4272 w 4610"/>
                <a:gd name="T91" fmla="*/ 3920 h 4964"/>
                <a:gd name="T92" fmla="*/ 4053 w 4610"/>
                <a:gd name="T93" fmla="*/ 4403 h 4964"/>
                <a:gd name="T94" fmla="*/ 3433 w 4610"/>
                <a:gd name="T95" fmla="*/ 4774 h 4964"/>
                <a:gd name="T96" fmla="*/ 2542 w 4610"/>
                <a:gd name="T97" fmla="*/ 4955 h 4964"/>
                <a:gd name="T98" fmla="*/ 1577 w 4610"/>
                <a:gd name="T99" fmla="*/ 4904 h 4964"/>
                <a:gd name="T100" fmla="*/ 777 w 4610"/>
                <a:gd name="T101" fmla="*/ 4632 h 4964"/>
                <a:gd name="T102" fmla="*/ 323 w 4610"/>
                <a:gd name="T103" fmla="*/ 4206 h 4964"/>
                <a:gd name="T104" fmla="*/ 269 w 4610"/>
                <a:gd name="T105" fmla="*/ 3628 h 4964"/>
                <a:gd name="T106" fmla="*/ 19 w 4610"/>
                <a:gd name="T107" fmla="*/ 3158 h 4964"/>
                <a:gd name="T108" fmla="*/ 82 w 4610"/>
                <a:gd name="T109" fmla="*/ 2558 h 4964"/>
                <a:gd name="T110" fmla="*/ 589 w 4610"/>
                <a:gd name="T111" fmla="*/ 2115 h 4964"/>
                <a:gd name="T112" fmla="*/ 426 w 4610"/>
                <a:gd name="T113" fmla="*/ 1846 h 4964"/>
                <a:gd name="T114" fmla="*/ 40 w 4610"/>
                <a:gd name="T115" fmla="*/ 1408 h 4964"/>
                <a:gd name="T116" fmla="*/ 41 w 4610"/>
                <a:gd name="T117" fmla="*/ 829 h 4964"/>
                <a:gd name="T118" fmla="*/ 438 w 4610"/>
                <a:gd name="T119" fmla="*/ 387 h 4964"/>
                <a:gd name="T120" fmla="*/ 1198 w 4610"/>
                <a:gd name="T121" fmla="*/ 87 h 4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10" h="4964">
                  <a:moveTo>
                    <a:pt x="3847" y="3444"/>
                  </a:moveTo>
                  <a:lnTo>
                    <a:pt x="3791" y="3506"/>
                  </a:lnTo>
                  <a:lnTo>
                    <a:pt x="3726" y="3563"/>
                  </a:lnTo>
                  <a:lnTo>
                    <a:pt x="3655" y="3621"/>
                  </a:lnTo>
                  <a:lnTo>
                    <a:pt x="3577" y="3674"/>
                  </a:lnTo>
                  <a:lnTo>
                    <a:pt x="3491" y="3725"/>
                  </a:lnTo>
                  <a:lnTo>
                    <a:pt x="3397" y="3773"/>
                  </a:lnTo>
                  <a:lnTo>
                    <a:pt x="3293" y="3822"/>
                  </a:lnTo>
                  <a:lnTo>
                    <a:pt x="3183" y="3864"/>
                  </a:lnTo>
                  <a:lnTo>
                    <a:pt x="3068" y="3903"/>
                  </a:lnTo>
                  <a:lnTo>
                    <a:pt x="2948" y="3939"/>
                  </a:lnTo>
                  <a:lnTo>
                    <a:pt x="2824" y="3969"/>
                  </a:lnTo>
                  <a:lnTo>
                    <a:pt x="2696" y="3995"/>
                  </a:lnTo>
                  <a:lnTo>
                    <a:pt x="2565" y="4016"/>
                  </a:lnTo>
                  <a:lnTo>
                    <a:pt x="2429" y="4033"/>
                  </a:lnTo>
                  <a:lnTo>
                    <a:pt x="2292" y="4045"/>
                  </a:lnTo>
                  <a:lnTo>
                    <a:pt x="2153" y="4052"/>
                  </a:lnTo>
                  <a:lnTo>
                    <a:pt x="2011" y="4055"/>
                  </a:lnTo>
                  <a:lnTo>
                    <a:pt x="1857" y="4052"/>
                  </a:lnTo>
                  <a:lnTo>
                    <a:pt x="1706" y="4043"/>
                  </a:lnTo>
                  <a:lnTo>
                    <a:pt x="1557" y="4030"/>
                  </a:lnTo>
                  <a:lnTo>
                    <a:pt x="1412" y="4010"/>
                  </a:lnTo>
                  <a:lnTo>
                    <a:pt x="1271" y="3984"/>
                  </a:lnTo>
                  <a:lnTo>
                    <a:pt x="1133" y="3954"/>
                  </a:lnTo>
                  <a:lnTo>
                    <a:pt x="1002" y="3918"/>
                  </a:lnTo>
                  <a:lnTo>
                    <a:pt x="875" y="3877"/>
                  </a:lnTo>
                  <a:lnTo>
                    <a:pt x="753" y="3832"/>
                  </a:lnTo>
                  <a:lnTo>
                    <a:pt x="639" y="3781"/>
                  </a:lnTo>
                  <a:lnTo>
                    <a:pt x="702" y="3837"/>
                  </a:lnTo>
                  <a:lnTo>
                    <a:pt x="773" y="3891"/>
                  </a:lnTo>
                  <a:lnTo>
                    <a:pt x="851" y="3941"/>
                  </a:lnTo>
                  <a:lnTo>
                    <a:pt x="937" y="3989"/>
                  </a:lnTo>
                  <a:lnTo>
                    <a:pt x="1032" y="4033"/>
                  </a:lnTo>
                  <a:lnTo>
                    <a:pt x="1132" y="4075"/>
                  </a:lnTo>
                  <a:lnTo>
                    <a:pt x="1239" y="4113"/>
                  </a:lnTo>
                  <a:lnTo>
                    <a:pt x="1352" y="4146"/>
                  </a:lnTo>
                  <a:lnTo>
                    <a:pt x="1470" y="4176"/>
                  </a:lnTo>
                  <a:lnTo>
                    <a:pt x="1593" y="4202"/>
                  </a:lnTo>
                  <a:lnTo>
                    <a:pt x="1720" y="4224"/>
                  </a:lnTo>
                  <a:lnTo>
                    <a:pt x="1851" y="4241"/>
                  </a:lnTo>
                  <a:lnTo>
                    <a:pt x="1985" y="4255"/>
                  </a:lnTo>
                  <a:lnTo>
                    <a:pt x="2121" y="4262"/>
                  </a:lnTo>
                  <a:lnTo>
                    <a:pt x="2262" y="4264"/>
                  </a:lnTo>
                  <a:lnTo>
                    <a:pt x="2396" y="4262"/>
                  </a:lnTo>
                  <a:lnTo>
                    <a:pt x="2527" y="4255"/>
                  </a:lnTo>
                  <a:lnTo>
                    <a:pt x="2657" y="4243"/>
                  </a:lnTo>
                  <a:lnTo>
                    <a:pt x="2782" y="4227"/>
                  </a:lnTo>
                  <a:lnTo>
                    <a:pt x="2906" y="4208"/>
                  </a:lnTo>
                  <a:lnTo>
                    <a:pt x="3023" y="4184"/>
                  </a:lnTo>
                  <a:lnTo>
                    <a:pt x="3138" y="4155"/>
                  </a:lnTo>
                  <a:lnTo>
                    <a:pt x="3248" y="4123"/>
                  </a:lnTo>
                  <a:lnTo>
                    <a:pt x="3352" y="4089"/>
                  </a:lnTo>
                  <a:lnTo>
                    <a:pt x="3452" y="4051"/>
                  </a:lnTo>
                  <a:lnTo>
                    <a:pt x="3544" y="4009"/>
                  </a:lnTo>
                  <a:lnTo>
                    <a:pt x="3631" y="3965"/>
                  </a:lnTo>
                  <a:lnTo>
                    <a:pt x="3711" y="3918"/>
                  </a:lnTo>
                  <a:lnTo>
                    <a:pt x="3783" y="3868"/>
                  </a:lnTo>
                  <a:lnTo>
                    <a:pt x="3847" y="3815"/>
                  </a:lnTo>
                  <a:lnTo>
                    <a:pt x="3904" y="3761"/>
                  </a:lnTo>
                  <a:lnTo>
                    <a:pt x="3952" y="3704"/>
                  </a:lnTo>
                  <a:lnTo>
                    <a:pt x="3990" y="3645"/>
                  </a:lnTo>
                  <a:lnTo>
                    <a:pt x="3966" y="3594"/>
                  </a:lnTo>
                  <a:lnTo>
                    <a:pt x="3934" y="3544"/>
                  </a:lnTo>
                  <a:lnTo>
                    <a:pt x="3895" y="3494"/>
                  </a:lnTo>
                  <a:lnTo>
                    <a:pt x="3847" y="3444"/>
                  </a:lnTo>
                  <a:close/>
                  <a:moveTo>
                    <a:pt x="611" y="2395"/>
                  </a:moveTo>
                  <a:lnTo>
                    <a:pt x="531" y="2448"/>
                  </a:lnTo>
                  <a:lnTo>
                    <a:pt x="462" y="2503"/>
                  </a:lnTo>
                  <a:lnTo>
                    <a:pt x="402" y="2558"/>
                  </a:lnTo>
                  <a:lnTo>
                    <a:pt x="350" y="2617"/>
                  </a:lnTo>
                  <a:lnTo>
                    <a:pt x="311" y="2676"/>
                  </a:lnTo>
                  <a:lnTo>
                    <a:pt x="281" y="2736"/>
                  </a:lnTo>
                  <a:lnTo>
                    <a:pt x="320" y="2795"/>
                  </a:lnTo>
                  <a:lnTo>
                    <a:pt x="369" y="2851"/>
                  </a:lnTo>
                  <a:lnTo>
                    <a:pt x="424" y="2905"/>
                  </a:lnTo>
                  <a:lnTo>
                    <a:pt x="489" y="2958"/>
                  </a:lnTo>
                  <a:lnTo>
                    <a:pt x="562" y="3008"/>
                  </a:lnTo>
                  <a:lnTo>
                    <a:pt x="642" y="3055"/>
                  </a:lnTo>
                  <a:lnTo>
                    <a:pt x="728" y="3100"/>
                  </a:lnTo>
                  <a:lnTo>
                    <a:pt x="821" y="3141"/>
                  </a:lnTo>
                  <a:lnTo>
                    <a:pt x="921" y="3180"/>
                  </a:lnTo>
                  <a:lnTo>
                    <a:pt x="1025" y="3215"/>
                  </a:lnTo>
                  <a:lnTo>
                    <a:pt x="1135" y="3247"/>
                  </a:lnTo>
                  <a:lnTo>
                    <a:pt x="1248" y="3274"/>
                  </a:lnTo>
                  <a:lnTo>
                    <a:pt x="1367" y="3298"/>
                  </a:lnTo>
                  <a:lnTo>
                    <a:pt x="1489" y="3317"/>
                  </a:lnTo>
                  <a:lnTo>
                    <a:pt x="1616" y="3334"/>
                  </a:lnTo>
                  <a:lnTo>
                    <a:pt x="1746" y="3346"/>
                  </a:lnTo>
                  <a:lnTo>
                    <a:pt x="1877" y="3352"/>
                  </a:lnTo>
                  <a:lnTo>
                    <a:pt x="2011" y="3355"/>
                  </a:lnTo>
                  <a:lnTo>
                    <a:pt x="2166" y="3352"/>
                  </a:lnTo>
                  <a:lnTo>
                    <a:pt x="2319" y="3342"/>
                  </a:lnTo>
                  <a:lnTo>
                    <a:pt x="2468" y="3327"/>
                  </a:lnTo>
                  <a:lnTo>
                    <a:pt x="2613" y="3305"/>
                  </a:lnTo>
                  <a:lnTo>
                    <a:pt x="2752" y="3278"/>
                  </a:lnTo>
                  <a:lnTo>
                    <a:pt x="2599" y="3281"/>
                  </a:lnTo>
                  <a:lnTo>
                    <a:pt x="2458" y="3280"/>
                  </a:lnTo>
                  <a:lnTo>
                    <a:pt x="2319" y="3272"/>
                  </a:lnTo>
                  <a:lnTo>
                    <a:pt x="2182" y="3260"/>
                  </a:lnTo>
                  <a:lnTo>
                    <a:pt x="2046" y="3244"/>
                  </a:lnTo>
                  <a:lnTo>
                    <a:pt x="1915" y="3221"/>
                  </a:lnTo>
                  <a:lnTo>
                    <a:pt x="1786" y="3195"/>
                  </a:lnTo>
                  <a:lnTo>
                    <a:pt x="1663" y="3165"/>
                  </a:lnTo>
                  <a:lnTo>
                    <a:pt x="1542" y="3130"/>
                  </a:lnTo>
                  <a:lnTo>
                    <a:pt x="1427" y="3091"/>
                  </a:lnTo>
                  <a:lnTo>
                    <a:pt x="1317" y="3047"/>
                  </a:lnTo>
                  <a:lnTo>
                    <a:pt x="1213" y="3001"/>
                  </a:lnTo>
                  <a:lnTo>
                    <a:pt x="1118" y="2951"/>
                  </a:lnTo>
                  <a:lnTo>
                    <a:pt x="1031" y="2898"/>
                  </a:lnTo>
                  <a:lnTo>
                    <a:pt x="951" y="2844"/>
                  </a:lnTo>
                  <a:lnTo>
                    <a:pt x="878" y="2786"/>
                  </a:lnTo>
                  <a:lnTo>
                    <a:pt x="813" y="2726"/>
                  </a:lnTo>
                  <a:lnTo>
                    <a:pt x="756" y="2664"/>
                  </a:lnTo>
                  <a:lnTo>
                    <a:pt x="708" y="2599"/>
                  </a:lnTo>
                  <a:lnTo>
                    <a:pt x="667" y="2533"/>
                  </a:lnTo>
                  <a:lnTo>
                    <a:pt x="636" y="2465"/>
                  </a:lnTo>
                  <a:lnTo>
                    <a:pt x="611" y="2395"/>
                  </a:lnTo>
                  <a:close/>
                  <a:moveTo>
                    <a:pt x="3897" y="1565"/>
                  </a:moveTo>
                  <a:lnTo>
                    <a:pt x="3848" y="1629"/>
                  </a:lnTo>
                  <a:lnTo>
                    <a:pt x="3791" y="1689"/>
                  </a:lnTo>
                  <a:lnTo>
                    <a:pt x="3728" y="1748"/>
                  </a:lnTo>
                  <a:lnTo>
                    <a:pt x="3655" y="1804"/>
                  </a:lnTo>
                  <a:lnTo>
                    <a:pt x="3577" y="1858"/>
                  </a:lnTo>
                  <a:lnTo>
                    <a:pt x="3491" y="1909"/>
                  </a:lnTo>
                  <a:lnTo>
                    <a:pt x="3397" y="1958"/>
                  </a:lnTo>
                  <a:lnTo>
                    <a:pt x="3293" y="2006"/>
                  </a:lnTo>
                  <a:lnTo>
                    <a:pt x="3183" y="2048"/>
                  </a:lnTo>
                  <a:lnTo>
                    <a:pt x="3068" y="2088"/>
                  </a:lnTo>
                  <a:lnTo>
                    <a:pt x="2948" y="2122"/>
                  </a:lnTo>
                  <a:lnTo>
                    <a:pt x="2824" y="2154"/>
                  </a:lnTo>
                  <a:lnTo>
                    <a:pt x="2696" y="2180"/>
                  </a:lnTo>
                  <a:lnTo>
                    <a:pt x="2565" y="2201"/>
                  </a:lnTo>
                  <a:lnTo>
                    <a:pt x="2429" y="2217"/>
                  </a:lnTo>
                  <a:lnTo>
                    <a:pt x="2292" y="2229"/>
                  </a:lnTo>
                  <a:lnTo>
                    <a:pt x="2153" y="2237"/>
                  </a:lnTo>
                  <a:lnTo>
                    <a:pt x="2011" y="2240"/>
                  </a:lnTo>
                  <a:lnTo>
                    <a:pt x="1853" y="2237"/>
                  </a:lnTo>
                  <a:lnTo>
                    <a:pt x="1696" y="2228"/>
                  </a:lnTo>
                  <a:lnTo>
                    <a:pt x="1544" y="2213"/>
                  </a:lnTo>
                  <a:lnTo>
                    <a:pt x="1394" y="2192"/>
                  </a:lnTo>
                  <a:lnTo>
                    <a:pt x="1248" y="2165"/>
                  </a:lnTo>
                  <a:lnTo>
                    <a:pt x="1108" y="2131"/>
                  </a:lnTo>
                  <a:lnTo>
                    <a:pt x="972" y="2094"/>
                  </a:lnTo>
                  <a:lnTo>
                    <a:pt x="1034" y="2151"/>
                  </a:lnTo>
                  <a:lnTo>
                    <a:pt x="1105" y="2204"/>
                  </a:lnTo>
                  <a:lnTo>
                    <a:pt x="1185" y="2255"/>
                  </a:lnTo>
                  <a:lnTo>
                    <a:pt x="1271" y="2303"/>
                  </a:lnTo>
                  <a:lnTo>
                    <a:pt x="1364" y="2349"/>
                  </a:lnTo>
                  <a:lnTo>
                    <a:pt x="1465" y="2389"/>
                  </a:lnTo>
                  <a:lnTo>
                    <a:pt x="1572" y="2429"/>
                  </a:lnTo>
                  <a:lnTo>
                    <a:pt x="1685" y="2462"/>
                  </a:lnTo>
                  <a:lnTo>
                    <a:pt x="1804" y="2494"/>
                  </a:lnTo>
                  <a:lnTo>
                    <a:pt x="1928" y="2519"/>
                  </a:lnTo>
                  <a:lnTo>
                    <a:pt x="2055" y="2540"/>
                  </a:lnTo>
                  <a:lnTo>
                    <a:pt x="2186" y="2558"/>
                  </a:lnTo>
                  <a:lnTo>
                    <a:pt x="2322" y="2570"/>
                  </a:lnTo>
                  <a:lnTo>
                    <a:pt x="2459" y="2580"/>
                  </a:lnTo>
                  <a:lnTo>
                    <a:pt x="2599" y="2581"/>
                  </a:lnTo>
                  <a:lnTo>
                    <a:pt x="2734" y="2580"/>
                  </a:lnTo>
                  <a:lnTo>
                    <a:pt x="2865" y="2572"/>
                  </a:lnTo>
                  <a:lnTo>
                    <a:pt x="2995" y="2560"/>
                  </a:lnTo>
                  <a:lnTo>
                    <a:pt x="3120" y="2545"/>
                  </a:lnTo>
                  <a:lnTo>
                    <a:pt x="3243" y="2525"/>
                  </a:lnTo>
                  <a:lnTo>
                    <a:pt x="3361" y="2501"/>
                  </a:lnTo>
                  <a:lnTo>
                    <a:pt x="3476" y="2472"/>
                  </a:lnTo>
                  <a:lnTo>
                    <a:pt x="3586" y="2441"/>
                  </a:lnTo>
                  <a:lnTo>
                    <a:pt x="3690" y="2406"/>
                  </a:lnTo>
                  <a:lnTo>
                    <a:pt x="3789" y="2368"/>
                  </a:lnTo>
                  <a:lnTo>
                    <a:pt x="3883" y="2326"/>
                  </a:lnTo>
                  <a:lnTo>
                    <a:pt x="3969" y="2282"/>
                  </a:lnTo>
                  <a:lnTo>
                    <a:pt x="4049" y="2235"/>
                  </a:lnTo>
                  <a:lnTo>
                    <a:pt x="4121" y="2186"/>
                  </a:lnTo>
                  <a:lnTo>
                    <a:pt x="4186" y="2133"/>
                  </a:lnTo>
                  <a:lnTo>
                    <a:pt x="4242" y="2079"/>
                  </a:lnTo>
                  <a:lnTo>
                    <a:pt x="4290" y="2021"/>
                  </a:lnTo>
                  <a:lnTo>
                    <a:pt x="4329" y="1962"/>
                  </a:lnTo>
                  <a:lnTo>
                    <a:pt x="4304" y="1909"/>
                  </a:lnTo>
                  <a:lnTo>
                    <a:pt x="4269" y="1857"/>
                  </a:lnTo>
                  <a:lnTo>
                    <a:pt x="4227" y="1804"/>
                  </a:lnTo>
                  <a:lnTo>
                    <a:pt x="4176" y="1753"/>
                  </a:lnTo>
                  <a:lnTo>
                    <a:pt x="4118" y="1704"/>
                  </a:lnTo>
                  <a:lnTo>
                    <a:pt x="4052" y="1656"/>
                  </a:lnTo>
                  <a:lnTo>
                    <a:pt x="3978" y="1609"/>
                  </a:lnTo>
                  <a:lnTo>
                    <a:pt x="3897" y="1565"/>
                  </a:lnTo>
                  <a:close/>
                  <a:moveTo>
                    <a:pt x="2011" y="257"/>
                  </a:moveTo>
                  <a:lnTo>
                    <a:pt x="1866" y="260"/>
                  </a:lnTo>
                  <a:lnTo>
                    <a:pt x="1725" y="268"/>
                  </a:lnTo>
                  <a:lnTo>
                    <a:pt x="1586" y="281"/>
                  </a:lnTo>
                  <a:lnTo>
                    <a:pt x="1450" y="299"/>
                  </a:lnTo>
                  <a:lnTo>
                    <a:pt x="1319" y="323"/>
                  </a:lnTo>
                  <a:lnTo>
                    <a:pt x="1192" y="352"/>
                  </a:lnTo>
                  <a:lnTo>
                    <a:pt x="1068" y="385"/>
                  </a:lnTo>
                  <a:lnTo>
                    <a:pt x="952" y="423"/>
                  </a:lnTo>
                  <a:lnTo>
                    <a:pt x="841" y="465"/>
                  </a:lnTo>
                  <a:lnTo>
                    <a:pt x="737" y="512"/>
                  </a:lnTo>
                  <a:lnTo>
                    <a:pt x="651" y="557"/>
                  </a:lnTo>
                  <a:lnTo>
                    <a:pt x="572" y="604"/>
                  </a:lnTo>
                  <a:lnTo>
                    <a:pt x="503" y="654"/>
                  </a:lnTo>
                  <a:lnTo>
                    <a:pt x="441" y="705"/>
                  </a:lnTo>
                  <a:lnTo>
                    <a:pt x="388" y="757"/>
                  </a:lnTo>
                  <a:lnTo>
                    <a:pt x="343" y="811"/>
                  </a:lnTo>
                  <a:lnTo>
                    <a:pt x="308" y="865"/>
                  </a:lnTo>
                  <a:lnTo>
                    <a:pt x="281" y="921"/>
                  </a:lnTo>
                  <a:lnTo>
                    <a:pt x="320" y="980"/>
                  </a:lnTo>
                  <a:lnTo>
                    <a:pt x="369" y="1036"/>
                  </a:lnTo>
                  <a:lnTo>
                    <a:pt x="424" y="1090"/>
                  </a:lnTo>
                  <a:lnTo>
                    <a:pt x="489" y="1143"/>
                  </a:lnTo>
                  <a:lnTo>
                    <a:pt x="562" y="1193"/>
                  </a:lnTo>
                  <a:lnTo>
                    <a:pt x="642" y="1239"/>
                  </a:lnTo>
                  <a:lnTo>
                    <a:pt x="728" y="1285"/>
                  </a:lnTo>
                  <a:lnTo>
                    <a:pt x="821" y="1325"/>
                  </a:lnTo>
                  <a:lnTo>
                    <a:pt x="921" y="1365"/>
                  </a:lnTo>
                  <a:lnTo>
                    <a:pt x="1025" y="1399"/>
                  </a:lnTo>
                  <a:lnTo>
                    <a:pt x="1135" y="1431"/>
                  </a:lnTo>
                  <a:lnTo>
                    <a:pt x="1248" y="1458"/>
                  </a:lnTo>
                  <a:lnTo>
                    <a:pt x="1367" y="1482"/>
                  </a:lnTo>
                  <a:lnTo>
                    <a:pt x="1489" y="1502"/>
                  </a:lnTo>
                  <a:lnTo>
                    <a:pt x="1616" y="1519"/>
                  </a:lnTo>
                  <a:lnTo>
                    <a:pt x="1746" y="1529"/>
                  </a:lnTo>
                  <a:lnTo>
                    <a:pt x="1877" y="1537"/>
                  </a:lnTo>
                  <a:lnTo>
                    <a:pt x="2011" y="1540"/>
                  </a:lnTo>
                  <a:lnTo>
                    <a:pt x="2145" y="1537"/>
                  </a:lnTo>
                  <a:lnTo>
                    <a:pt x="2277" y="1529"/>
                  </a:lnTo>
                  <a:lnTo>
                    <a:pt x="2405" y="1519"/>
                  </a:lnTo>
                  <a:lnTo>
                    <a:pt x="2531" y="1502"/>
                  </a:lnTo>
                  <a:lnTo>
                    <a:pt x="2654" y="1482"/>
                  </a:lnTo>
                  <a:lnTo>
                    <a:pt x="2773" y="1458"/>
                  </a:lnTo>
                  <a:lnTo>
                    <a:pt x="2887" y="1431"/>
                  </a:lnTo>
                  <a:lnTo>
                    <a:pt x="2998" y="1399"/>
                  </a:lnTo>
                  <a:lnTo>
                    <a:pt x="3102" y="1365"/>
                  </a:lnTo>
                  <a:lnTo>
                    <a:pt x="3201" y="1325"/>
                  </a:lnTo>
                  <a:lnTo>
                    <a:pt x="3293" y="1285"/>
                  </a:lnTo>
                  <a:lnTo>
                    <a:pt x="3381" y="1239"/>
                  </a:lnTo>
                  <a:lnTo>
                    <a:pt x="3459" y="1193"/>
                  </a:lnTo>
                  <a:lnTo>
                    <a:pt x="3532" y="1143"/>
                  </a:lnTo>
                  <a:lnTo>
                    <a:pt x="3596" y="1090"/>
                  </a:lnTo>
                  <a:lnTo>
                    <a:pt x="3654" y="1036"/>
                  </a:lnTo>
                  <a:lnTo>
                    <a:pt x="3700" y="980"/>
                  </a:lnTo>
                  <a:lnTo>
                    <a:pt x="3740" y="921"/>
                  </a:lnTo>
                  <a:lnTo>
                    <a:pt x="3714" y="865"/>
                  </a:lnTo>
                  <a:lnTo>
                    <a:pt x="3678" y="811"/>
                  </a:lnTo>
                  <a:lnTo>
                    <a:pt x="3633" y="757"/>
                  </a:lnTo>
                  <a:lnTo>
                    <a:pt x="3580" y="705"/>
                  </a:lnTo>
                  <a:lnTo>
                    <a:pt x="3518" y="654"/>
                  </a:lnTo>
                  <a:lnTo>
                    <a:pt x="3449" y="604"/>
                  </a:lnTo>
                  <a:lnTo>
                    <a:pt x="3372" y="557"/>
                  </a:lnTo>
                  <a:lnTo>
                    <a:pt x="3286" y="512"/>
                  </a:lnTo>
                  <a:lnTo>
                    <a:pt x="3180" y="465"/>
                  </a:lnTo>
                  <a:lnTo>
                    <a:pt x="3070" y="423"/>
                  </a:lnTo>
                  <a:lnTo>
                    <a:pt x="2952" y="385"/>
                  </a:lnTo>
                  <a:lnTo>
                    <a:pt x="2830" y="352"/>
                  </a:lnTo>
                  <a:lnTo>
                    <a:pt x="2702" y="323"/>
                  </a:lnTo>
                  <a:lnTo>
                    <a:pt x="2571" y="299"/>
                  </a:lnTo>
                  <a:lnTo>
                    <a:pt x="2435" y="281"/>
                  </a:lnTo>
                  <a:lnTo>
                    <a:pt x="2296" y="268"/>
                  </a:lnTo>
                  <a:lnTo>
                    <a:pt x="2154" y="260"/>
                  </a:lnTo>
                  <a:lnTo>
                    <a:pt x="2011" y="257"/>
                  </a:lnTo>
                  <a:close/>
                  <a:moveTo>
                    <a:pt x="2011" y="0"/>
                  </a:moveTo>
                  <a:lnTo>
                    <a:pt x="2011" y="0"/>
                  </a:lnTo>
                  <a:lnTo>
                    <a:pt x="2153" y="4"/>
                  </a:lnTo>
                  <a:lnTo>
                    <a:pt x="2292" y="11"/>
                  </a:lnTo>
                  <a:lnTo>
                    <a:pt x="2429" y="23"/>
                  </a:lnTo>
                  <a:lnTo>
                    <a:pt x="2565" y="40"/>
                  </a:lnTo>
                  <a:lnTo>
                    <a:pt x="2696" y="61"/>
                  </a:lnTo>
                  <a:lnTo>
                    <a:pt x="2824" y="87"/>
                  </a:lnTo>
                  <a:lnTo>
                    <a:pt x="2948" y="118"/>
                  </a:lnTo>
                  <a:lnTo>
                    <a:pt x="3068" y="153"/>
                  </a:lnTo>
                  <a:lnTo>
                    <a:pt x="3183" y="192"/>
                  </a:lnTo>
                  <a:lnTo>
                    <a:pt x="3293" y="234"/>
                  </a:lnTo>
                  <a:lnTo>
                    <a:pt x="3397" y="283"/>
                  </a:lnTo>
                  <a:lnTo>
                    <a:pt x="3494" y="332"/>
                  </a:lnTo>
                  <a:lnTo>
                    <a:pt x="3583" y="387"/>
                  </a:lnTo>
                  <a:lnTo>
                    <a:pt x="3664" y="443"/>
                  </a:lnTo>
                  <a:lnTo>
                    <a:pt x="3738" y="502"/>
                  </a:lnTo>
                  <a:lnTo>
                    <a:pt x="3803" y="563"/>
                  </a:lnTo>
                  <a:lnTo>
                    <a:pt x="3860" y="627"/>
                  </a:lnTo>
                  <a:lnTo>
                    <a:pt x="3909" y="692"/>
                  </a:lnTo>
                  <a:lnTo>
                    <a:pt x="3949" y="760"/>
                  </a:lnTo>
                  <a:lnTo>
                    <a:pt x="3980" y="829"/>
                  </a:lnTo>
                  <a:lnTo>
                    <a:pt x="4002" y="900"/>
                  </a:lnTo>
                  <a:lnTo>
                    <a:pt x="4016" y="972"/>
                  </a:lnTo>
                  <a:lnTo>
                    <a:pt x="4020" y="1046"/>
                  </a:lnTo>
                  <a:lnTo>
                    <a:pt x="4020" y="1194"/>
                  </a:lnTo>
                  <a:lnTo>
                    <a:pt x="4017" y="1265"/>
                  </a:lnTo>
                  <a:lnTo>
                    <a:pt x="4005" y="1333"/>
                  </a:lnTo>
                  <a:lnTo>
                    <a:pt x="4099" y="1384"/>
                  </a:lnTo>
                  <a:lnTo>
                    <a:pt x="4185" y="1437"/>
                  </a:lnTo>
                  <a:lnTo>
                    <a:pt x="4263" y="1493"/>
                  </a:lnTo>
                  <a:lnTo>
                    <a:pt x="4335" y="1550"/>
                  </a:lnTo>
                  <a:lnTo>
                    <a:pt x="4399" y="1611"/>
                  </a:lnTo>
                  <a:lnTo>
                    <a:pt x="4453" y="1674"/>
                  </a:lnTo>
                  <a:lnTo>
                    <a:pt x="4501" y="1739"/>
                  </a:lnTo>
                  <a:lnTo>
                    <a:pt x="4539" y="1805"/>
                  </a:lnTo>
                  <a:lnTo>
                    <a:pt x="4571" y="1875"/>
                  </a:lnTo>
                  <a:lnTo>
                    <a:pt x="4592" y="1944"/>
                  </a:lnTo>
                  <a:lnTo>
                    <a:pt x="4605" y="2015"/>
                  </a:lnTo>
                  <a:lnTo>
                    <a:pt x="4610" y="2088"/>
                  </a:lnTo>
                  <a:lnTo>
                    <a:pt x="4610" y="2237"/>
                  </a:lnTo>
                  <a:lnTo>
                    <a:pt x="4604" y="2314"/>
                  </a:lnTo>
                  <a:lnTo>
                    <a:pt x="4589" y="2391"/>
                  </a:lnTo>
                  <a:lnTo>
                    <a:pt x="4565" y="2466"/>
                  </a:lnTo>
                  <a:lnTo>
                    <a:pt x="4529" y="2539"/>
                  </a:lnTo>
                  <a:lnTo>
                    <a:pt x="4483" y="2610"/>
                  </a:lnTo>
                  <a:lnTo>
                    <a:pt x="4429" y="2679"/>
                  </a:lnTo>
                  <a:lnTo>
                    <a:pt x="4366" y="2746"/>
                  </a:lnTo>
                  <a:lnTo>
                    <a:pt x="4293" y="2809"/>
                  </a:lnTo>
                  <a:lnTo>
                    <a:pt x="4212" y="2871"/>
                  </a:lnTo>
                  <a:lnTo>
                    <a:pt x="4120" y="2928"/>
                  </a:lnTo>
                  <a:lnTo>
                    <a:pt x="4020" y="2982"/>
                  </a:lnTo>
                  <a:lnTo>
                    <a:pt x="4020" y="3010"/>
                  </a:lnTo>
                  <a:lnTo>
                    <a:pt x="4017" y="3082"/>
                  </a:lnTo>
                  <a:lnTo>
                    <a:pt x="4004" y="3151"/>
                  </a:lnTo>
                  <a:lnTo>
                    <a:pt x="3983" y="3221"/>
                  </a:lnTo>
                  <a:lnTo>
                    <a:pt x="4049" y="3283"/>
                  </a:lnTo>
                  <a:lnTo>
                    <a:pt x="4108" y="3346"/>
                  </a:lnTo>
                  <a:lnTo>
                    <a:pt x="4157" y="3413"/>
                  </a:lnTo>
                  <a:lnTo>
                    <a:pt x="4198" y="3482"/>
                  </a:lnTo>
                  <a:lnTo>
                    <a:pt x="4230" y="3551"/>
                  </a:lnTo>
                  <a:lnTo>
                    <a:pt x="4253" y="3624"/>
                  </a:lnTo>
                  <a:lnTo>
                    <a:pt x="4268" y="3696"/>
                  </a:lnTo>
                  <a:lnTo>
                    <a:pt x="4272" y="3770"/>
                  </a:lnTo>
                  <a:lnTo>
                    <a:pt x="4272" y="3920"/>
                  </a:lnTo>
                  <a:lnTo>
                    <a:pt x="4268" y="3994"/>
                  </a:lnTo>
                  <a:lnTo>
                    <a:pt x="4254" y="4066"/>
                  </a:lnTo>
                  <a:lnTo>
                    <a:pt x="4231" y="4137"/>
                  </a:lnTo>
                  <a:lnTo>
                    <a:pt x="4200" y="4206"/>
                  </a:lnTo>
                  <a:lnTo>
                    <a:pt x="4159" y="4273"/>
                  </a:lnTo>
                  <a:lnTo>
                    <a:pt x="4111" y="4339"/>
                  </a:lnTo>
                  <a:lnTo>
                    <a:pt x="4053" y="4403"/>
                  </a:lnTo>
                  <a:lnTo>
                    <a:pt x="3989" y="4464"/>
                  </a:lnTo>
                  <a:lnTo>
                    <a:pt x="3915" y="4523"/>
                  </a:lnTo>
                  <a:lnTo>
                    <a:pt x="3835" y="4579"/>
                  </a:lnTo>
                  <a:lnTo>
                    <a:pt x="3746" y="4632"/>
                  </a:lnTo>
                  <a:lnTo>
                    <a:pt x="3648" y="4683"/>
                  </a:lnTo>
                  <a:lnTo>
                    <a:pt x="3544" y="4730"/>
                  </a:lnTo>
                  <a:lnTo>
                    <a:pt x="3433" y="4774"/>
                  </a:lnTo>
                  <a:lnTo>
                    <a:pt x="3319" y="4813"/>
                  </a:lnTo>
                  <a:lnTo>
                    <a:pt x="3198" y="4848"/>
                  </a:lnTo>
                  <a:lnTo>
                    <a:pt x="3075" y="4878"/>
                  </a:lnTo>
                  <a:lnTo>
                    <a:pt x="2946" y="4904"/>
                  </a:lnTo>
                  <a:lnTo>
                    <a:pt x="2815" y="4926"/>
                  </a:lnTo>
                  <a:lnTo>
                    <a:pt x="2679" y="4943"/>
                  </a:lnTo>
                  <a:lnTo>
                    <a:pt x="2542" y="4955"/>
                  </a:lnTo>
                  <a:lnTo>
                    <a:pt x="2403" y="4962"/>
                  </a:lnTo>
                  <a:lnTo>
                    <a:pt x="2262" y="4964"/>
                  </a:lnTo>
                  <a:lnTo>
                    <a:pt x="2120" y="4962"/>
                  </a:lnTo>
                  <a:lnTo>
                    <a:pt x="1981" y="4955"/>
                  </a:lnTo>
                  <a:lnTo>
                    <a:pt x="1842" y="4943"/>
                  </a:lnTo>
                  <a:lnTo>
                    <a:pt x="1708" y="4926"/>
                  </a:lnTo>
                  <a:lnTo>
                    <a:pt x="1577" y="4904"/>
                  </a:lnTo>
                  <a:lnTo>
                    <a:pt x="1449" y="4878"/>
                  </a:lnTo>
                  <a:lnTo>
                    <a:pt x="1325" y="4848"/>
                  </a:lnTo>
                  <a:lnTo>
                    <a:pt x="1204" y="4813"/>
                  </a:lnTo>
                  <a:lnTo>
                    <a:pt x="1090" y="4774"/>
                  </a:lnTo>
                  <a:lnTo>
                    <a:pt x="979" y="4730"/>
                  </a:lnTo>
                  <a:lnTo>
                    <a:pt x="874" y="4683"/>
                  </a:lnTo>
                  <a:lnTo>
                    <a:pt x="777" y="4632"/>
                  </a:lnTo>
                  <a:lnTo>
                    <a:pt x="688" y="4579"/>
                  </a:lnTo>
                  <a:lnTo>
                    <a:pt x="607" y="4523"/>
                  </a:lnTo>
                  <a:lnTo>
                    <a:pt x="534" y="4464"/>
                  </a:lnTo>
                  <a:lnTo>
                    <a:pt x="470" y="4403"/>
                  </a:lnTo>
                  <a:lnTo>
                    <a:pt x="412" y="4339"/>
                  </a:lnTo>
                  <a:lnTo>
                    <a:pt x="364" y="4273"/>
                  </a:lnTo>
                  <a:lnTo>
                    <a:pt x="323" y="4206"/>
                  </a:lnTo>
                  <a:lnTo>
                    <a:pt x="292" y="4137"/>
                  </a:lnTo>
                  <a:lnTo>
                    <a:pt x="269" y="4066"/>
                  </a:lnTo>
                  <a:lnTo>
                    <a:pt x="255" y="3994"/>
                  </a:lnTo>
                  <a:lnTo>
                    <a:pt x="251" y="3920"/>
                  </a:lnTo>
                  <a:lnTo>
                    <a:pt x="251" y="3770"/>
                  </a:lnTo>
                  <a:lnTo>
                    <a:pt x="255" y="3699"/>
                  </a:lnTo>
                  <a:lnTo>
                    <a:pt x="269" y="3628"/>
                  </a:lnTo>
                  <a:lnTo>
                    <a:pt x="290" y="3560"/>
                  </a:lnTo>
                  <a:lnTo>
                    <a:pt x="224" y="3499"/>
                  </a:lnTo>
                  <a:lnTo>
                    <a:pt x="165" y="3434"/>
                  </a:lnTo>
                  <a:lnTo>
                    <a:pt x="115" y="3367"/>
                  </a:lnTo>
                  <a:lnTo>
                    <a:pt x="74" y="3299"/>
                  </a:lnTo>
                  <a:lnTo>
                    <a:pt x="43" y="3230"/>
                  </a:lnTo>
                  <a:lnTo>
                    <a:pt x="19" y="3158"/>
                  </a:lnTo>
                  <a:lnTo>
                    <a:pt x="5" y="3085"/>
                  </a:lnTo>
                  <a:lnTo>
                    <a:pt x="0" y="3010"/>
                  </a:lnTo>
                  <a:lnTo>
                    <a:pt x="0" y="2862"/>
                  </a:lnTo>
                  <a:lnTo>
                    <a:pt x="5" y="2783"/>
                  </a:lnTo>
                  <a:lnTo>
                    <a:pt x="22" y="2708"/>
                  </a:lnTo>
                  <a:lnTo>
                    <a:pt x="46" y="2632"/>
                  </a:lnTo>
                  <a:lnTo>
                    <a:pt x="82" y="2558"/>
                  </a:lnTo>
                  <a:lnTo>
                    <a:pt x="126" y="2487"/>
                  </a:lnTo>
                  <a:lnTo>
                    <a:pt x="181" y="2420"/>
                  </a:lnTo>
                  <a:lnTo>
                    <a:pt x="245" y="2353"/>
                  </a:lnTo>
                  <a:lnTo>
                    <a:pt x="317" y="2288"/>
                  </a:lnTo>
                  <a:lnTo>
                    <a:pt x="399" y="2228"/>
                  </a:lnTo>
                  <a:lnTo>
                    <a:pt x="491" y="2171"/>
                  </a:lnTo>
                  <a:lnTo>
                    <a:pt x="589" y="2115"/>
                  </a:lnTo>
                  <a:lnTo>
                    <a:pt x="589" y="2088"/>
                  </a:lnTo>
                  <a:lnTo>
                    <a:pt x="590" y="2057"/>
                  </a:lnTo>
                  <a:lnTo>
                    <a:pt x="595" y="2023"/>
                  </a:lnTo>
                  <a:lnTo>
                    <a:pt x="599" y="1985"/>
                  </a:lnTo>
                  <a:lnTo>
                    <a:pt x="607" y="1950"/>
                  </a:lnTo>
                  <a:lnTo>
                    <a:pt x="513" y="1899"/>
                  </a:lnTo>
                  <a:lnTo>
                    <a:pt x="426" y="1846"/>
                  </a:lnTo>
                  <a:lnTo>
                    <a:pt x="347" y="1790"/>
                  </a:lnTo>
                  <a:lnTo>
                    <a:pt x="277" y="1733"/>
                  </a:lnTo>
                  <a:lnTo>
                    <a:pt x="213" y="1671"/>
                  </a:lnTo>
                  <a:lnTo>
                    <a:pt x="157" y="1609"/>
                  </a:lnTo>
                  <a:lnTo>
                    <a:pt x="111" y="1544"/>
                  </a:lnTo>
                  <a:lnTo>
                    <a:pt x="71" y="1476"/>
                  </a:lnTo>
                  <a:lnTo>
                    <a:pt x="40" y="1408"/>
                  </a:lnTo>
                  <a:lnTo>
                    <a:pt x="19" y="1339"/>
                  </a:lnTo>
                  <a:lnTo>
                    <a:pt x="5" y="1267"/>
                  </a:lnTo>
                  <a:lnTo>
                    <a:pt x="0" y="1194"/>
                  </a:lnTo>
                  <a:lnTo>
                    <a:pt x="0" y="1046"/>
                  </a:lnTo>
                  <a:lnTo>
                    <a:pt x="5" y="972"/>
                  </a:lnTo>
                  <a:lnTo>
                    <a:pt x="19" y="900"/>
                  </a:lnTo>
                  <a:lnTo>
                    <a:pt x="41" y="829"/>
                  </a:lnTo>
                  <a:lnTo>
                    <a:pt x="73" y="760"/>
                  </a:lnTo>
                  <a:lnTo>
                    <a:pt x="112" y="692"/>
                  </a:lnTo>
                  <a:lnTo>
                    <a:pt x="162" y="627"/>
                  </a:lnTo>
                  <a:lnTo>
                    <a:pt x="218" y="563"/>
                  </a:lnTo>
                  <a:lnTo>
                    <a:pt x="284" y="502"/>
                  </a:lnTo>
                  <a:lnTo>
                    <a:pt x="356" y="443"/>
                  </a:lnTo>
                  <a:lnTo>
                    <a:pt x="438" y="387"/>
                  </a:lnTo>
                  <a:lnTo>
                    <a:pt x="527" y="332"/>
                  </a:lnTo>
                  <a:lnTo>
                    <a:pt x="623" y="283"/>
                  </a:lnTo>
                  <a:lnTo>
                    <a:pt x="729" y="234"/>
                  </a:lnTo>
                  <a:lnTo>
                    <a:pt x="839" y="192"/>
                  </a:lnTo>
                  <a:lnTo>
                    <a:pt x="954" y="153"/>
                  </a:lnTo>
                  <a:lnTo>
                    <a:pt x="1073" y="118"/>
                  </a:lnTo>
                  <a:lnTo>
                    <a:pt x="1198" y="87"/>
                  </a:lnTo>
                  <a:lnTo>
                    <a:pt x="1326" y="61"/>
                  </a:lnTo>
                  <a:lnTo>
                    <a:pt x="1458" y="40"/>
                  </a:lnTo>
                  <a:lnTo>
                    <a:pt x="1592" y="23"/>
                  </a:lnTo>
                  <a:lnTo>
                    <a:pt x="1729" y="11"/>
                  </a:lnTo>
                  <a:lnTo>
                    <a:pt x="1869" y="4"/>
                  </a:lnTo>
                  <a:lnTo>
                    <a:pt x="20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Freeform 12"/>
          <p:cNvSpPr>
            <a:spLocks noEditPoints="1"/>
          </p:cNvSpPr>
          <p:nvPr/>
        </p:nvSpPr>
        <p:spPr bwMode="auto">
          <a:xfrm>
            <a:off x="1089306" y="715025"/>
            <a:ext cx="708025" cy="650875"/>
          </a:xfrm>
          <a:custGeom>
            <a:avLst/>
            <a:gdLst>
              <a:gd name="T0" fmla="*/ 514 w 3572"/>
              <a:gd name="T1" fmla="*/ 3284 h 3284"/>
              <a:gd name="T2" fmla="*/ 51 w 3572"/>
              <a:gd name="T3" fmla="*/ 2419 h 3284"/>
              <a:gd name="T4" fmla="*/ 119 w 3572"/>
              <a:gd name="T5" fmla="*/ 2432 h 3284"/>
              <a:gd name="T6" fmla="*/ 196 w 3572"/>
              <a:gd name="T7" fmla="*/ 2432 h 3284"/>
              <a:gd name="T8" fmla="*/ 277 w 3572"/>
              <a:gd name="T9" fmla="*/ 2413 h 3284"/>
              <a:gd name="T10" fmla="*/ 351 w 3572"/>
              <a:gd name="T11" fmla="*/ 2376 h 3284"/>
              <a:gd name="T12" fmla="*/ 416 w 3572"/>
              <a:gd name="T13" fmla="*/ 2322 h 3284"/>
              <a:gd name="T14" fmla="*/ 2211 w 3572"/>
              <a:gd name="T15" fmla="*/ 1936 h 3284"/>
              <a:gd name="T16" fmla="*/ 1749 w 3572"/>
              <a:gd name="T17" fmla="*/ 3284 h 3284"/>
              <a:gd name="T18" fmla="*/ 1783 w 3572"/>
              <a:gd name="T19" fmla="*/ 2144 h 3284"/>
              <a:gd name="T20" fmla="*/ 1852 w 3572"/>
              <a:gd name="T21" fmla="*/ 2151 h 3284"/>
              <a:gd name="T22" fmla="*/ 1934 w 3572"/>
              <a:gd name="T23" fmla="*/ 2142 h 3284"/>
              <a:gd name="T24" fmla="*/ 2012 w 3572"/>
              <a:gd name="T25" fmla="*/ 2114 h 3284"/>
              <a:gd name="T26" fmla="*/ 2080 w 3572"/>
              <a:gd name="T27" fmla="*/ 2069 h 3284"/>
              <a:gd name="T28" fmla="*/ 2211 w 3572"/>
              <a:gd name="T29" fmla="*/ 1936 h 3284"/>
              <a:gd name="T30" fmla="*/ 1080 w 3572"/>
              <a:gd name="T31" fmla="*/ 3284 h 3284"/>
              <a:gd name="T32" fmla="*/ 617 w 3572"/>
              <a:gd name="T33" fmla="*/ 2109 h 3284"/>
              <a:gd name="T34" fmla="*/ 1183 w 3572"/>
              <a:gd name="T35" fmla="*/ 1617 h 3284"/>
              <a:gd name="T36" fmla="*/ 1618 w 3572"/>
              <a:gd name="T37" fmla="*/ 2066 h 3284"/>
              <a:gd name="T38" fmla="*/ 1646 w 3572"/>
              <a:gd name="T39" fmla="*/ 3284 h 3284"/>
              <a:gd name="T40" fmla="*/ 1183 w 3572"/>
              <a:gd name="T41" fmla="*/ 1617 h 3284"/>
              <a:gd name="T42" fmla="*/ 2777 w 3572"/>
              <a:gd name="T43" fmla="*/ 3284 h 3284"/>
              <a:gd name="T44" fmla="*/ 2314 w 3572"/>
              <a:gd name="T45" fmla="*/ 1829 h 3284"/>
              <a:gd name="T46" fmla="*/ 3135 w 3572"/>
              <a:gd name="T47" fmla="*/ 975 h 3284"/>
              <a:gd name="T48" fmla="*/ 3343 w 3572"/>
              <a:gd name="T49" fmla="*/ 3284 h 3284"/>
              <a:gd name="T50" fmla="*/ 2880 w 3572"/>
              <a:gd name="T51" fmla="*/ 1241 h 3284"/>
              <a:gd name="T52" fmla="*/ 3572 w 3572"/>
              <a:gd name="T53" fmla="*/ 0 h 3284"/>
              <a:gd name="T54" fmla="*/ 3129 w 3572"/>
              <a:gd name="T55" fmla="*/ 684 h 3284"/>
              <a:gd name="T56" fmla="*/ 1944 w 3572"/>
              <a:gd name="T57" fmla="*/ 1915 h 3284"/>
              <a:gd name="T58" fmla="*/ 1900 w 3572"/>
              <a:gd name="T59" fmla="*/ 1938 h 3284"/>
              <a:gd name="T60" fmla="*/ 1851 w 3572"/>
              <a:gd name="T61" fmla="*/ 1946 h 3284"/>
              <a:gd name="T62" fmla="*/ 1826 w 3572"/>
              <a:gd name="T63" fmla="*/ 1944 h 3284"/>
              <a:gd name="T64" fmla="*/ 1780 w 3572"/>
              <a:gd name="T65" fmla="*/ 1928 h 3284"/>
              <a:gd name="T66" fmla="*/ 1740 w 3572"/>
              <a:gd name="T67" fmla="*/ 1899 h 3284"/>
              <a:gd name="T68" fmla="*/ 266 w 3572"/>
              <a:gd name="T69" fmla="*/ 2180 h 3284"/>
              <a:gd name="T70" fmla="*/ 226 w 3572"/>
              <a:gd name="T71" fmla="*/ 2211 h 3284"/>
              <a:gd name="T72" fmla="*/ 179 w 3572"/>
              <a:gd name="T73" fmla="*/ 2227 h 3284"/>
              <a:gd name="T74" fmla="*/ 125 w 3572"/>
              <a:gd name="T75" fmla="*/ 2226 h 3284"/>
              <a:gd name="T76" fmla="*/ 72 w 3572"/>
              <a:gd name="T77" fmla="*/ 2205 h 3284"/>
              <a:gd name="T78" fmla="*/ 29 w 3572"/>
              <a:gd name="T79" fmla="*/ 2165 h 3284"/>
              <a:gd name="T80" fmla="*/ 7 w 3572"/>
              <a:gd name="T81" fmla="*/ 2117 h 3284"/>
              <a:gd name="T82" fmla="*/ 0 w 3572"/>
              <a:gd name="T83" fmla="*/ 2065 h 3284"/>
              <a:gd name="T84" fmla="*/ 12 w 3572"/>
              <a:gd name="T85" fmla="*/ 2013 h 3284"/>
              <a:gd name="T86" fmla="*/ 43 w 3572"/>
              <a:gd name="T87" fmla="*/ 1968 h 3284"/>
              <a:gd name="T88" fmla="*/ 1039 w 3572"/>
              <a:gd name="T89" fmla="*/ 922 h 3284"/>
              <a:gd name="T90" fmla="*/ 1082 w 3572"/>
              <a:gd name="T91" fmla="*/ 899 h 3284"/>
              <a:gd name="T92" fmla="*/ 1131 w 3572"/>
              <a:gd name="T93" fmla="*/ 892 h 3284"/>
              <a:gd name="T94" fmla="*/ 1156 w 3572"/>
              <a:gd name="T95" fmla="*/ 893 h 3284"/>
              <a:gd name="T96" fmla="*/ 1203 w 3572"/>
              <a:gd name="T97" fmla="*/ 909 h 3284"/>
              <a:gd name="T98" fmla="*/ 1243 w 3572"/>
              <a:gd name="T99" fmla="*/ 939 h 3284"/>
              <a:gd name="T100" fmla="*/ 2906 w 3572"/>
              <a:gd name="T101" fmla="*/ 470 h 3284"/>
              <a:gd name="T102" fmla="*/ 3572 w 3572"/>
              <a:gd name="T103" fmla="*/ 0 h 3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72" h="3284">
                <a:moveTo>
                  <a:pt x="514" y="2217"/>
                </a:moveTo>
                <a:lnTo>
                  <a:pt x="514" y="3284"/>
                </a:lnTo>
                <a:lnTo>
                  <a:pt x="51" y="3284"/>
                </a:lnTo>
                <a:lnTo>
                  <a:pt x="51" y="2419"/>
                </a:lnTo>
                <a:lnTo>
                  <a:pt x="85" y="2428"/>
                </a:lnTo>
                <a:lnTo>
                  <a:pt x="119" y="2432"/>
                </a:lnTo>
                <a:lnTo>
                  <a:pt x="154" y="2435"/>
                </a:lnTo>
                <a:lnTo>
                  <a:pt x="196" y="2432"/>
                </a:lnTo>
                <a:lnTo>
                  <a:pt x="237" y="2425"/>
                </a:lnTo>
                <a:lnTo>
                  <a:pt x="277" y="2413"/>
                </a:lnTo>
                <a:lnTo>
                  <a:pt x="315" y="2396"/>
                </a:lnTo>
                <a:lnTo>
                  <a:pt x="351" y="2376"/>
                </a:lnTo>
                <a:lnTo>
                  <a:pt x="384" y="2351"/>
                </a:lnTo>
                <a:lnTo>
                  <a:pt x="416" y="2322"/>
                </a:lnTo>
                <a:lnTo>
                  <a:pt x="514" y="2217"/>
                </a:lnTo>
                <a:close/>
                <a:moveTo>
                  <a:pt x="2211" y="1936"/>
                </a:moveTo>
                <a:lnTo>
                  <a:pt x="2211" y="3284"/>
                </a:lnTo>
                <a:lnTo>
                  <a:pt x="1749" y="3284"/>
                </a:lnTo>
                <a:lnTo>
                  <a:pt x="1749" y="2136"/>
                </a:lnTo>
                <a:lnTo>
                  <a:pt x="1783" y="2144"/>
                </a:lnTo>
                <a:lnTo>
                  <a:pt x="1816" y="2150"/>
                </a:lnTo>
                <a:lnTo>
                  <a:pt x="1852" y="2151"/>
                </a:lnTo>
                <a:lnTo>
                  <a:pt x="1894" y="2149"/>
                </a:lnTo>
                <a:lnTo>
                  <a:pt x="1934" y="2142"/>
                </a:lnTo>
                <a:lnTo>
                  <a:pt x="1973" y="2130"/>
                </a:lnTo>
                <a:lnTo>
                  <a:pt x="2012" y="2114"/>
                </a:lnTo>
                <a:lnTo>
                  <a:pt x="2048" y="2093"/>
                </a:lnTo>
                <a:lnTo>
                  <a:pt x="2080" y="2069"/>
                </a:lnTo>
                <a:lnTo>
                  <a:pt x="2111" y="2041"/>
                </a:lnTo>
                <a:lnTo>
                  <a:pt x="2211" y="1936"/>
                </a:lnTo>
                <a:close/>
                <a:moveTo>
                  <a:pt x="1080" y="1622"/>
                </a:moveTo>
                <a:lnTo>
                  <a:pt x="1080" y="3284"/>
                </a:lnTo>
                <a:lnTo>
                  <a:pt x="617" y="3284"/>
                </a:lnTo>
                <a:lnTo>
                  <a:pt x="617" y="2109"/>
                </a:lnTo>
                <a:lnTo>
                  <a:pt x="1080" y="1622"/>
                </a:lnTo>
                <a:close/>
                <a:moveTo>
                  <a:pt x="1183" y="1617"/>
                </a:moveTo>
                <a:lnTo>
                  <a:pt x="1593" y="2042"/>
                </a:lnTo>
                <a:lnTo>
                  <a:pt x="1618" y="2066"/>
                </a:lnTo>
                <a:lnTo>
                  <a:pt x="1646" y="2087"/>
                </a:lnTo>
                <a:lnTo>
                  <a:pt x="1646" y="3284"/>
                </a:lnTo>
                <a:lnTo>
                  <a:pt x="1183" y="3284"/>
                </a:lnTo>
                <a:lnTo>
                  <a:pt x="1183" y="1617"/>
                </a:lnTo>
                <a:close/>
                <a:moveTo>
                  <a:pt x="2777" y="1348"/>
                </a:moveTo>
                <a:lnTo>
                  <a:pt x="2777" y="3284"/>
                </a:lnTo>
                <a:lnTo>
                  <a:pt x="2314" y="3284"/>
                </a:lnTo>
                <a:lnTo>
                  <a:pt x="2314" y="1829"/>
                </a:lnTo>
                <a:lnTo>
                  <a:pt x="2777" y="1348"/>
                </a:lnTo>
                <a:close/>
                <a:moveTo>
                  <a:pt x="3135" y="975"/>
                </a:moveTo>
                <a:lnTo>
                  <a:pt x="3343" y="1174"/>
                </a:lnTo>
                <a:lnTo>
                  <a:pt x="3343" y="3284"/>
                </a:lnTo>
                <a:lnTo>
                  <a:pt x="2880" y="3284"/>
                </a:lnTo>
                <a:lnTo>
                  <a:pt x="2880" y="1241"/>
                </a:lnTo>
                <a:lnTo>
                  <a:pt x="3135" y="975"/>
                </a:lnTo>
                <a:close/>
                <a:moveTo>
                  <a:pt x="3572" y="0"/>
                </a:moveTo>
                <a:lnTo>
                  <a:pt x="3350" y="897"/>
                </a:lnTo>
                <a:lnTo>
                  <a:pt x="3129" y="684"/>
                </a:lnTo>
                <a:lnTo>
                  <a:pt x="1963" y="1898"/>
                </a:lnTo>
                <a:lnTo>
                  <a:pt x="1944" y="1915"/>
                </a:lnTo>
                <a:lnTo>
                  <a:pt x="1923" y="1928"/>
                </a:lnTo>
                <a:lnTo>
                  <a:pt x="1900" y="1938"/>
                </a:lnTo>
                <a:lnTo>
                  <a:pt x="1876" y="1944"/>
                </a:lnTo>
                <a:lnTo>
                  <a:pt x="1851" y="1946"/>
                </a:lnTo>
                <a:lnTo>
                  <a:pt x="1851" y="1946"/>
                </a:lnTo>
                <a:lnTo>
                  <a:pt x="1826" y="1944"/>
                </a:lnTo>
                <a:lnTo>
                  <a:pt x="1802" y="1938"/>
                </a:lnTo>
                <a:lnTo>
                  <a:pt x="1780" y="1928"/>
                </a:lnTo>
                <a:lnTo>
                  <a:pt x="1759" y="1915"/>
                </a:lnTo>
                <a:lnTo>
                  <a:pt x="1740" y="1899"/>
                </a:lnTo>
                <a:lnTo>
                  <a:pt x="1132" y="1268"/>
                </a:lnTo>
                <a:lnTo>
                  <a:pt x="266" y="2180"/>
                </a:lnTo>
                <a:lnTo>
                  <a:pt x="247" y="2198"/>
                </a:lnTo>
                <a:lnTo>
                  <a:pt x="226" y="2211"/>
                </a:lnTo>
                <a:lnTo>
                  <a:pt x="203" y="2221"/>
                </a:lnTo>
                <a:lnTo>
                  <a:pt x="179" y="2227"/>
                </a:lnTo>
                <a:lnTo>
                  <a:pt x="154" y="2228"/>
                </a:lnTo>
                <a:lnTo>
                  <a:pt x="125" y="2226"/>
                </a:lnTo>
                <a:lnTo>
                  <a:pt x="98" y="2219"/>
                </a:lnTo>
                <a:lnTo>
                  <a:pt x="72" y="2205"/>
                </a:lnTo>
                <a:lnTo>
                  <a:pt x="48" y="2186"/>
                </a:lnTo>
                <a:lnTo>
                  <a:pt x="29" y="2165"/>
                </a:lnTo>
                <a:lnTo>
                  <a:pt x="15" y="2142"/>
                </a:lnTo>
                <a:lnTo>
                  <a:pt x="7" y="2117"/>
                </a:lnTo>
                <a:lnTo>
                  <a:pt x="1" y="2092"/>
                </a:lnTo>
                <a:lnTo>
                  <a:pt x="0" y="2065"/>
                </a:lnTo>
                <a:lnTo>
                  <a:pt x="4" y="2038"/>
                </a:lnTo>
                <a:lnTo>
                  <a:pt x="12" y="2013"/>
                </a:lnTo>
                <a:lnTo>
                  <a:pt x="25" y="1989"/>
                </a:lnTo>
                <a:lnTo>
                  <a:pt x="43" y="1968"/>
                </a:lnTo>
                <a:lnTo>
                  <a:pt x="1020" y="940"/>
                </a:lnTo>
                <a:lnTo>
                  <a:pt x="1039" y="922"/>
                </a:lnTo>
                <a:lnTo>
                  <a:pt x="1059" y="909"/>
                </a:lnTo>
                <a:lnTo>
                  <a:pt x="1082" y="899"/>
                </a:lnTo>
                <a:lnTo>
                  <a:pt x="1106" y="893"/>
                </a:lnTo>
                <a:lnTo>
                  <a:pt x="1131" y="892"/>
                </a:lnTo>
                <a:lnTo>
                  <a:pt x="1131" y="892"/>
                </a:lnTo>
                <a:lnTo>
                  <a:pt x="1156" y="893"/>
                </a:lnTo>
                <a:lnTo>
                  <a:pt x="1180" y="899"/>
                </a:lnTo>
                <a:lnTo>
                  <a:pt x="1203" y="909"/>
                </a:lnTo>
                <a:lnTo>
                  <a:pt x="1224" y="922"/>
                </a:lnTo>
                <a:lnTo>
                  <a:pt x="1243" y="939"/>
                </a:lnTo>
                <a:lnTo>
                  <a:pt x="1851" y="1569"/>
                </a:lnTo>
                <a:lnTo>
                  <a:pt x="2906" y="470"/>
                </a:lnTo>
                <a:lnTo>
                  <a:pt x="2685" y="258"/>
                </a:lnTo>
                <a:lnTo>
                  <a:pt x="35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4" name="Group 15"/>
          <p:cNvGrpSpPr>
            <a:grpSpLocks noChangeAspect="1"/>
          </p:cNvGrpSpPr>
          <p:nvPr/>
        </p:nvGrpSpPr>
        <p:grpSpPr bwMode="auto">
          <a:xfrm>
            <a:off x="931349" y="2989740"/>
            <a:ext cx="1023938" cy="756638"/>
            <a:chOff x="-554" y="1152"/>
            <a:chExt cx="1199" cy="886"/>
          </a:xfrm>
          <a:solidFill>
            <a:schemeClr val="bg1"/>
          </a:solidFill>
        </p:grpSpPr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-554" y="2031"/>
              <a:ext cx="1149" cy="7"/>
            </a:xfrm>
            <a:custGeom>
              <a:avLst/>
              <a:gdLst>
                <a:gd name="T0" fmla="*/ 11 w 3449"/>
                <a:gd name="T1" fmla="*/ 0 h 21"/>
                <a:gd name="T2" fmla="*/ 3438 w 3449"/>
                <a:gd name="T3" fmla="*/ 0 h 21"/>
                <a:gd name="T4" fmla="*/ 3442 w 3449"/>
                <a:gd name="T5" fmla="*/ 0 h 21"/>
                <a:gd name="T6" fmla="*/ 3446 w 3449"/>
                <a:gd name="T7" fmla="*/ 2 h 21"/>
                <a:gd name="T8" fmla="*/ 3448 w 3449"/>
                <a:gd name="T9" fmla="*/ 6 h 21"/>
                <a:gd name="T10" fmla="*/ 3449 w 3449"/>
                <a:gd name="T11" fmla="*/ 10 h 21"/>
                <a:gd name="T12" fmla="*/ 3448 w 3449"/>
                <a:gd name="T13" fmla="*/ 15 h 21"/>
                <a:gd name="T14" fmla="*/ 3446 w 3449"/>
                <a:gd name="T15" fmla="*/ 19 h 21"/>
                <a:gd name="T16" fmla="*/ 3442 w 3449"/>
                <a:gd name="T17" fmla="*/ 20 h 21"/>
                <a:gd name="T18" fmla="*/ 3438 w 3449"/>
                <a:gd name="T19" fmla="*/ 21 h 21"/>
                <a:gd name="T20" fmla="*/ 11 w 3449"/>
                <a:gd name="T21" fmla="*/ 21 h 21"/>
                <a:gd name="T22" fmla="*/ 8 w 3449"/>
                <a:gd name="T23" fmla="*/ 20 h 21"/>
                <a:gd name="T24" fmla="*/ 4 w 3449"/>
                <a:gd name="T25" fmla="*/ 19 h 21"/>
                <a:gd name="T26" fmla="*/ 1 w 3449"/>
                <a:gd name="T27" fmla="*/ 15 h 21"/>
                <a:gd name="T28" fmla="*/ 0 w 3449"/>
                <a:gd name="T29" fmla="*/ 10 h 21"/>
                <a:gd name="T30" fmla="*/ 1 w 3449"/>
                <a:gd name="T31" fmla="*/ 6 h 21"/>
                <a:gd name="T32" fmla="*/ 4 w 3449"/>
                <a:gd name="T33" fmla="*/ 2 h 21"/>
                <a:gd name="T34" fmla="*/ 8 w 3449"/>
                <a:gd name="T35" fmla="*/ 0 h 21"/>
                <a:gd name="T36" fmla="*/ 11 w 3449"/>
                <a:gd name="T3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49" h="21">
                  <a:moveTo>
                    <a:pt x="11" y="0"/>
                  </a:moveTo>
                  <a:lnTo>
                    <a:pt x="3438" y="0"/>
                  </a:lnTo>
                  <a:lnTo>
                    <a:pt x="3442" y="0"/>
                  </a:lnTo>
                  <a:lnTo>
                    <a:pt x="3446" y="2"/>
                  </a:lnTo>
                  <a:lnTo>
                    <a:pt x="3448" y="6"/>
                  </a:lnTo>
                  <a:lnTo>
                    <a:pt x="3449" y="10"/>
                  </a:lnTo>
                  <a:lnTo>
                    <a:pt x="3448" y="15"/>
                  </a:lnTo>
                  <a:lnTo>
                    <a:pt x="3446" y="19"/>
                  </a:lnTo>
                  <a:lnTo>
                    <a:pt x="3442" y="20"/>
                  </a:lnTo>
                  <a:lnTo>
                    <a:pt x="3438" y="21"/>
                  </a:lnTo>
                  <a:lnTo>
                    <a:pt x="11" y="21"/>
                  </a:lnTo>
                  <a:lnTo>
                    <a:pt x="8" y="20"/>
                  </a:lnTo>
                  <a:lnTo>
                    <a:pt x="4" y="19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1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-554" y="1278"/>
              <a:ext cx="1199" cy="568"/>
            </a:xfrm>
            <a:custGeom>
              <a:avLst/>
              <a:gdLst>
                <a:gd name="T0" fmla="*/ 2212 w 3598"/>
                <a:gd name="T1" fmla="*/ 1489 h 1704"/>
                <a:gd name="T2" fmla="*/ 2377 w 3598"/>
                <a:gd name="T3" fmla="*/ 1622 h 1704"/>
                <a:gd name="T4" fmla="*/ 2467 w 3598"/>
                <a:gd name="T5" fmla="*/ 1429 h 1704"/>
                <a:gd name="T6" fmla="*/ 285 w 3598"/>
                <a:gd name="T7" fmla="*/ 1358 h 1704"/>
                <a:gd name="T8" fmla="*/ 240 w 3598"/>
                <a:gd name="T9" fmla="*/ 1565 h 1704"/>
                <a:gd name="T10" fmla="*/ 449 w 3598"/>
                <a:gd name="T11" fmla="*/ 1565 h 1704"/>
                <a:gd name="T12" fmla="*/ 404 w 3598"/>
                <a:gd name="T13" fmla="*/ 1358 h 1704"/>
                <a:gd name="T14" fmla="*/ 2385 w 3598"/>
                <a:gd name="T15" fmla="*/ 1277 h 1704"/>
                <a:gd name="T16" fmla="*/ 1420 w 3598"/>
                <a:gd name="T17" fmla="*/ 961 h 1704"/>
                <a:gd name="T18" fmla="*/ 535 w 3598"/>
                <a:gd name="T19" fmla="*/ 1385 h 1704"/>
                <a:gd name="T20" fmla="*/ 2163 w 3598"/>
                <a:gd name="T21" fmla="*/ 1597 h 1704"/>
                <a:gd name="T22" fmla="*/ 1811 w 3598"/>
                <a:gd name="T23" fmla="*/ 961 h 1704"/>
                <a:gd name="T24" fmla="*/ 1459 w 3598"/>
                <a:gd name="T25" fmla="*/ 1274 h 1704"/>
                <a:gd name="T26" fmla="*/ 1190 w 3598"/>
                <a:gd name="T27" fmla="*/ 1321 h 1704"/>
                <a:gd name="T28" fmla="*/ 1093 w 3598"/>
                <a:gd name="T29" fmla="*/ 1077 h 1704"/>
                <a:gd name="T30" fmla="*/ 2909 w 3598"/>
                <a:gd name="T31" fmla="*/ 809 h 1704"/>
                <a:gd name="T32" fmla="*/ 2457 w 3598"/>
                <a:gd name="T33" fmla="*/ 774 h 1704"/>
                <a:gd name="T34" fmla="*/ 2196 w 3598"/>
                <a:gd name="T35" fmla="*/ 810 h 1704"/>
                <a:gd name="T36" fmla="*/ 1441 w 3598"/>
                <a:gd name="T37" fmla="*/ 544 h 1704"/>
                <a:gd name="T38" fmla="*/ 1112 w 3598"/>
                <a:gd name="T39" fmla="*/ 938 h 1704"/>
                <a:gd name="T40" fmla="*/ 1570 w 3598"/>
                <a:gd name="T41" fmla="*/ 938 h 1704"/>
                <a:gd name="T42" fmla="*/ 1530 w 3598"/>
                <a:gd name="T43" fmla="*/ 450 h 1704"/>
                <a:gd name="T44" fmla="*/ 2121 w 3598"/>
                <a:gd name="T45" fmla="*/ 516 h 1704"/>
                <a:gd name="T46" fmla="*/ 2377 w 3598"/>
                <a:gd name="T47" fmla="*/ 423 h 1704"/>
                <a:gd name="T48" fmla="*/ 2869 w 3598"/>
                <a:gd name="T49" fmla="*/ 699 h 1704"/>
                <a:gd name="T50" fmla="*/ 528 w 3598"/>
                <a:gd name="T51" fmla="*/ 378 h 1704"/>
                <a:gd name="T52" fmla="*/ 1149 w 3598"/>
                <a:gd name="T53" fmla="*/ 451 h 1704"/>
                <a:gd name="T54" fmla="*/ 1309 w 3598"/>
                <a:gd name="T55" fmla="*/ 222 h 1704"/>
                <a:gd name="T56" fmla="*/ 1219 w 3598"/>
                <a:gd name="T57" fmla="*/ 415 h 1704"/>
                <a:gd name="T58" fmla="*/ 1424 w 3598"/>
                <a:gd name="T59" fmla="*/ 461 h 1704"/>
                <a:gd name="T60" fmla="*/ 1424 w 3598"/>
                <a:gd name="T61" fmla="*/ 248 h 1704"/>
                <a:gd name="T62" fmla="*/ 3194 w 3598"/>
                <a:gd name="T63" fmla="*/ 130 h 1704"/>
                <a:gd name="T64" fmla="*/ 3231 w 3598"/>
                <a:gd name="T65" fmla="*/ 332 h 1704"/>
                <a:gd name="T66" fmla="*/ 3383 w 3598"/>
                <a:gd name="T67" fmla="*/ 321 h 1704"/>
                <a:gd name="T68" fmla="*/ 3383 w 3598"/>
                <a:gd name="T69" fmla="*/ 109 h 1704"/>
                <a:gd name="T70" fmla="*/ 3435 w 3598"/>
                <a:gd name="T71" fmla="*/ 50 h 1704"/>
                <a:gd name="T72" fmla="*/ 3482 w 3598"/>
                <a:gd name="T73" fmla="*/ 323 h 1704"/>
                <a:gd name="T74" fmla="*/ 3238 w 3598"/>
                <a:gd name="T75" fmla="*/ 421 h 1704"/>
                <a:gd name="T76" fmla="*/ 3316 w 3598"/>
                <a:gd name="T77" fmla="*/ 659 h 1704"/>
                <a:gd name="T78" fmla="*/ 3569 w 3598"/>
                <a:gd name="T79" fmla="*/ 754 h 1704"/>
                <a:gd name="T80" fmla="*/ 3522 w 3598"/>
                <a:gd name="T81" fmla="*/ 1027 h 1704"/>
                <a:gd name="T82" fmla="*/ 3243 w 3598"/>
                <a:gd name="T83" fmla="*/ 1022 h 1704"/>
                <a:gd name="T84" fmla="*/ 2558 w 3598"/>
                <a:gd name="T85" fmla="*/ 1489 h 1704"/>
                <a:gd name="T86" fmla="*/ 3449 w 3598"/>
                <a:gd name="T87" fmla="*/ 1608 h 1704"/>
                <a:gd name="T88" fmla="*/ 2424 w 3598"/>
                <a:gd name="T89" fmla="*/ 1689 h 1704"/>
                <a:gd name="T90" fmla="*/ 506 w 3598"/>
                <a:gd name="T91" fmla="*/ 1619 h 1704"/>
                <a:gd name="T92" fmla="*/ 238 w 3598"/>
                <a:gd name="T93" fmla="*/ 1666 h 1704"/>
                <a:gd name="T94" fmla="*/ 1 w 3598"/>
                <a:gd name="T95" fmla="*/ 1604 h 1704"/>
                <a:gd name="T96" fmla="*/ 132 w 3598"/>
                <a:gd name="T97" fmla="*/ 1480 h 1704"/>
                <a:gd name="T98" fmla="*/ 306 w 3598"/>
                <a:gd name="T99" fmla="*/ 1269 h 1704"/>
                <a:gd name="T100" fmla="*/ 4 w 3598"/>
                <a:gd name="T101" fmla="*/ 957 h 1704"/>
                <a:gd name="T102" fmla="*/ 824 w 3598"/>
                <a:gd name="T103" fmla="*/ 864 h 1704"/>
                <a:gd name="T104" fmla="*/ 270 w 3598"/>
                <a:gd name="T105" fmla="*/ 688 h 1704"/>
                <a:gd name="T106" fmla="*/ 136 w 3598"/>
                <a:gd name="T107" fmla="*/ 447 h 1704"/>
                <a:gd name="T108" fmla="*/ 4 w 3598"/>
                <a:gd name="T109" fmla="*/ 298 h 1704"/>
                <a:gd name="T110" fmla="*/ 314 w 3598"/>
                <a:gd name="T111" fmla="*/ 273 h 1704"/>
                <a:gd name="T112" fmla="*/ 1232 w 3598"/>
                <a:gd name="T113" fmla="*/ 169 h 1704"/>
                <a:gd name="T114" fmla="*/ 1501 w 3598"/>
                <a:gd name="T115" fmla="*/ 215 h 1704"/>
                <a:gd name="T116" fmla="*/ 3116 w 3598"/>
                <a:gd name="T117" fmla="*/ 106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98" h="1704">
                  <a:moveTo>
                    <a:pt x="2346" y="1353"/>
                  </a:moveTo>
                  <a:lnTo>
                    <a:pt x="2315" y="1356"/>
                  </a:lnTo>
                  <a:lnTo>
                    <a:pt x="2288" y="1366"/>
                  </a:lnTo>
                  <a:lnTo>
                    <a:pt x="2262" y="1383"/>
                  </a:lnTo>
                  <a:lnTo>
                    <a:pt x="2242" y="1404"/>
                  </a:lnTo>
                  <a:lnTo>
                    <a:pt x="2226" y="1429"/>
                  </a:lnTo>
                  <a:lnTo>
                    <a:pt x="2216" y="1458"/>
                  </a:lnTo>
                  <a:lnTo>
                    <a:pt x="2212" y="1489"/>
                  </a:lnTo>
                  <a:lnTo>
                    <a:pt x="2216" y="1520"/>
                  </a:lnTo>
                  <a:lnTo>
                    <a:pt x="2226" y="1549"/>
                  </a:lnTo>
                  <a:lnTo>
                    <a:pt x="2242" y="1574"/>
                  </a:lnTo>
                  <a:lnTo>
                    <a:pt x="2262" y="1596"/>
                  </a:lnTo>
                  <a:lnTo>
                    <a:pt x="2288" y="1611"/>
                  </a:lnTo>
                  <a:lnTo>
                    <a:pt x="2315" y="1622"/>
                  </a:lnTo>
                  <a:lnTo>
                    <a:pt x="2346" y="1624"/>
                  </a:lnTo>
                  <a:lnTo>
                    <a:pt x="2377" y="1622"/>
                  </a:lnTo>
                  <a:lnTo>
                    <a:pt x="2405" y="1611"/>
                  </a:lnTo>
                  <a:lnTo>
                    <a:pt x="2430" y="1596"/>
                  </a:lnTo>
                  <a:lnTo>
                    <a:pt x="2451" y="1574"/>
                  </a:lnTo>
                  <a:lnTo>
                    <a:pt x="2467" y="1549"/>
                  </a:lnTo>
                  <a:lnTo>
                    <a:pt x="2477" y="1520"/>
                  </a:lnTo>
                  <a:lnTo>
                    <a:pt x="2480" y="1489"/>
                  </a:lnTo>
                  <a:lnTo>
                    <a:pt x="2477" y="1458"/>
                  </a:lnTo>
                  <a:lnTo>
                    <a:pt x="2467" y="1429"/>
                  </a:lnTo>
                  <a:lnTo>
                    <a:pt x="2451" y="1404"/>
                  </a:lnTo>
                  <a:lnTo>
                    <a:pt x="2430" y="1383"/>
                  </a:lnTo>
                  <a:lnTo>
                    <a:pt x="2405" y="1366"/>
                  </a:lnTo>
                  <a:lnTo>
                    <a:pt x="2377" y="1356"/>
                  </a:lnTo>
                  <a:lnTo>
                    <a:pt x="2346" y="1353"/>
                  </a:lnTo>
                  <a:close/>
                  <a:moveTo>
                    <a:pt x="345" y="1344"/>
                  </a:moveTo>
                  <a:lnTo>
                    <a:pt x="314" y="1348"/>
                  </a:lnTo>
                  <a:lnTo>
                    <a:pt x="285" y="1358"/>
                  </a:lnTo>
                  <a:lnTo>
                    <a:pt x="261" y="1374"/>
                  </a:lnTo>
                  <a:lnTo>
                    <a:pt x="240" y="1395"/>
                  </a:lnTo>
                  <a:lnTo>
                    <a:pt x="225" y="1420"/>
                  </a:lnTo>
                  <a:lnTo>
                    <a:pt x="214" y="1449"/>
                  </a:lnTo>
                  <a:lnTo>
                    <a:pt x="211" y="1480"/>
                  </a:lnTo>
                  <a:lnTo>
                    <a:pt x="214" y="1512"/>
                  </a:lnTo>
                  <a:lnTo>
                    <a:pt x="225" y="1540"/>
                  </a:lnTo>
                  <a:lnTo>
                    <a:pt x="240" y="1565"/>
                  </a:lnTo>
                  <a:lnTo>
                    <a:pt x="261" y="1587"/>
                  </a:lnTo>
                  <a:lnTo>
                    <a:pt x="285" y="1602"/>
                  </a:lnTo>
                  <a:lnTo>
                    <a:pt x="314" y="1613"/>
                  </a:lnTo>
                  <a:lnTo>
                    <a:pt x="345" y="1616"/>
                  </a:lnTo>
                  <a:lnTo>
                    <a:pt x="375" y="1613"/>
                  </a:lnTo>
                  <a:lnTo>
                    <a:pt x="404" y="1602"/>
                  </a:lnTo>
                  <a:lnTo>
                    <a:pt x="428" y="1587"/>
                  </a:lnTo>
                  <a:lnTo>
                    <a:pt x="449" y="1565"/>
                  </a:lnTo>
                  <a:lnTo>
                    <a:pt x="466" y="1540"/>
                  </a:lnTo>
                  <a:lnTo>
                    <a:pt x="475" y="1512"/>
                  </a:lnTo>
                  <a:lnTo>
                    <a:pt x="479" y="1480"/>
                  </a:lnTo>
                  <a:lnTo>
                    <a:pt x="475" y="1449"/>
                  </a:lnTo>
                  <a:lnTo>
                    <a:pt x="466" y="1420"/>
                  </a:lnTo>
                  <a:lnTo>
                    <a:pt x="449" y="1395"/>
                  </a:lnTo>
                  <a:lnTo>
                    <a:pt x="428" y="1374"/>
                  </a:lnTo>
                  <a:lnTo>
                    <a:pt x="404" y="1358"/>
                  </a:lnTo>
                  <a:lnTo>
                    <a:pt x="375" y="1348"/>
                  </a:lnTo>
                  <a:lnTo>
                    <a:pt x="345" y="1344"/>
                  </a:lnTo>
                  <a:close/>
                  <a:moveTo>
                    <a:pt x="1942" y="961"/>
                  </a:moveTo>
                  <a:lnTo>
                    <a:pt x="2243" y="1300"/>
                  </a:lnTo>
                  <a:lnTo>
                    <a:pt x="2275" y="1286"/>
                  </a:lnTo>
                  <a:lnTo>
                    <a:pt x="2310" y="1277"/>
                  </a:lnTo>
                  <a:lnTo>
                    <a:pt x="2346" y="1274"/>
                  </a:lnTo>
                  <a:lnTo>
                    <a:pt x="2385" y="1277"/>
                  </a:lnTo>
                  <a:lnTo>
                    <a:pt x="2422" y="1287"/>
                  </a:lnTo>
                  <a:lnTo>
                    <a:pt x="2672" y="961"/>
                  </a:lnTo>
                  <a:lnTo>
                    <a:pt x="1942" y="961"/>
                  </a:lnTo>
                  <a:close/>
                  <a:moveTo>
                    <a:pt x="1420" y="961"/>
                  </a:moveTo>
                  <a:lnTo>
                    <a:pt x="1440" y="977"/>
                  </a:lnTo>
                  <a:lnTo>
                    <a:pt x="1458" y="994"/>
                  </a:lnTo>
                  <a:lnTo>
                    <a:pt x="1527" y="961"/>
                  </a:lnTo>
                  <a:lnTo>
                    <a:pt x="1420" y="961"/>
                  </a:lnTo>
                  <a:close/>
                  <a:moveTo>
                    <a:pt x="1145" y="961"/>
                  </a:moveTo>
                  <a:lnTo>
                    <a:pt x="1161" y="971"/>
                  </a:lnTo>
                  <a:lnTo>
                    <a:pt x="1167" y="966"/>
                  </a:lnTo>
                  <a:lnTo>
                    <a:pt x="1174" y="961"/>
                  </a:lnTo>
                  <a:lnTo>
                    <a:pt x="1145" y="961"/>
                  </a:lnTo>
                  <a:close/>
                  <a:moveTo>
                    <a:pt x="870" y="961"/>
                  </a:moveTo>
                  <a:lnTo>
                    <a:pt x="519" y="1358"/>
                  </a:lnTo>
                  <a:lnTo>
                    <a:pt x="535" y="1385"/>
                  </a:lnTo>
                  <a:lnTo>
                    <a:pt x="547" y="1415"/>
                  </a:lnTo>
                  <a:lnTo>
                    <a:pt x="554" y="1446"/>
                  </a:lnTo>
                  <a:lnTo>
                    <a:pt x="557" y="1480"/>
                  </a:lnTo>
                  <a:lnTo>
                    <a:pt x="554" y="1512"/>
                  </a:lnTo>
                  <a:lnTo>
                    <a:pt x="548" y="1542"/>
                  </a:lnTo>
                  <a:lnTo>
                    <a:pt x="537" y="1570"/>
                  </a:lnTo>
                  <a:lnTo>
                    <a:pt x="522" y="1597"/>
                  </a:lnTo>
                  <a:lnTo>
                    <a:pt x="2163" y="1597"/>
                  </a:lnTo>
                  <a:lnTo>
                    <a:pt x="2147" y="1564"/>
                  </a:lnTo>
                  <a:lnTo>
                    <a:pt x="2137" y="1528"/>
                  </a:lnTo>
                  <a:lnTo>
                    <a:pt x="2135" y="1489"/>
                  </a:lnTo>
                  <a:lnTo>
                    <a:pt x="2137" y="1455"/>
                  </a:lnTo>
                  <a:lnTo>
                    <a:pt x="2145" y="1424"/>
                  </a:lnTo>
                  <a:lnTo>
                    <a:pt x="2156" y="1394"/>
                  </a:lnTo>
                  <a:lnTo>
                    <a:pt x="2172" y="1366"/>
                  </a:lnTo>
                  <a:lnTo>
                    <a:pt x="1811" y="961"/>
                  </a:lnTo>
                  <a:lnTo>
                    <a:pt x="1747" y="961"/>
                  </a:lnTo>
                  <a:lnTo>
                    <a:pt x="1503" y="1082"/>
                  </a:lnTo>
                  <a:lnTo>
                    <a:pt x="1507" y="1108"/>
                  </a:lnTo>
                  <a:lnTo>
                    <a:pt x="1509" y="1135"/>
                  </a:lnTo>
                  <a:lnTo>
                    <a:pt x="1506" y="1173"/>
                  </a:lnTo>
                  <a:lnTo>
                    <a:pt x="1496" y="1210"/>
                  </a:lnTo>
                  <a:lnTo>
                    <a:pt x="1480" y="1244"/>
                  </a:lnTo>
                  <a:lnTo>
                    <a:pt x="1459" y="1274"/>
                  </a:lnTo>
                  <a:lnTo>
                    <a:pt x="1433" y="1300"/>
                  </a:lnTo>
                  <a:lnTo>
                    <a:pt x="1404" y="1321"/>
                  </a:lnTo>
                  <a:lnTo>
                    <a:pt x="1372" y="1336"/>
                  </a:lnTo>
                  <a:lnTo>
                    <a:pt x="1335" y="1346"/>
                  </a:lnTo>
                  <a:lnTo>
                    <a:pt x="1298" y="1350"/>
                  </a:lnTo>
                  <a:lnTo>
                    <a:pt x="1259" y="1346"/>
                  </a:lnTo>
                  <a:lnTo>
                    <a:pt x="1224" y="1336"/>
                  </a:lnTo>
                  <a:lnTo>
                    <a:pt x="1190" y="1321"/>
                  </a:lnTo>
                  <a:lnTo>
                    <a:pt x="1161" y="1300"/>
                  </a:lnTo>
                  <a:lnTo>
                    <a:pt x="1135" y="1274"/>
                  </a:lnTo>
                  <a:lnTo>
                    <a:pt x="1114" y="1244"/>
                  </a:lnTo>
                  <a:lnTo>
                    <a:pt x="1099" y="1210"/>
                  </a:lnTo>
                  <a:lnTo>
                    <a:pt x="1089" y="1173"/>
                  </a:lnTo>
                  <a:lnTo>
                    <a:pt x="1085" y="1135"/>
                  </a:lnTo>
                  <a:lnTo>
                    <a:pt x="1087" y="1106"/>
                  </a:lnTo>
                  <a:lnTo>
                    <a:pt x="1093" y="1077"/>
                  </a:lnTo>
                  <a:lnTo>
                    <a:pt x="1103" y="1049"/>
                  </a:lnTo>
                  <a:lnTo>
                    <a:pt x="968" y="961"/>
                  </a:lnTo>
                  <a:lnTo>
                    <a:pt x="870" y="961"/>
                  </a:lnTo>
                  <a:close/>
                  <a:moveTo>
                    <a:pt x="906" y="919"/>
                  </a:moveTo>
                  <a:lnTo>
                    <a:pt x="890" y="938"/>
                  </a:lnTo>
                  <a:lnTo>
                    <a:pt x="935" y="938"/>
                  </a:lnTo>
                  <a:lnTo>
                    <a:pt x="906" y="919"/>
                  </a:lnTo>
                  <a:close/>
                  <a:moveTo>
                    <a:pt x="2909" y="809"/>
                  </a:moveTo>
                  <a:lnTo>
                    <a:pt x="2811" y="938"/>
                  </a:lnTo>
                  <a:lnTo>
                    <a:pt x="3188" y="938"/>
                  </a:lnTo>
                  <a:lnTo>
                    <a:pt x="3178" y="903"/>
                  </a:lnTo>
                  <a:lnTo>
                    <a:pt x="3174" y="867"/>
                  </a:lnTo>
                  <a:lnTo>
                    <a:pt x="2909" y="809"/>
                  </a:lnTo>
                  <a:close/>
                  <a:moveTo>
                    <a:pt x="2495" y="718"/>
                  </a:moveTo>
                  <a:lnTo>
                    <a:pt x="2478" y="748"/>
                  </a:lnTo>
                  <a:lnTo>
                    <a:pt x="2457" y="774"/>
                  </a:lnTo>
                  <a:lnTo>
                    <a:pt x="2432" y="796"/>
                  </a:lnTo>
                  <a:lnTo>
                    <a:pt x="2404" y="815"/>
                  </a:lnTo>
                  <a:lnTo>
                    <a:pt x="2373" y="829"/>
                  </a:lnTo>
                  <a:lnTo>
                    <a:pt x="2340" y="837"/>
                  </a:lnTo>
                  <a:lnTo>
                    <a:pt x="2304" y="840"/>
                  </a:lnTo>
                  <a:lnTo>
                    <a:pt x="2265" y="837"/>
                  </a:lnTo>
                  <a:lnTo>
                    <a:pt x="2230" y="827"/>
                  </a:lnTo>
                  <a:lnTo>
                    <a:pt x="2196" y="810"/>
                  </a:lnTo>
                  <a:lnTo>
                    <a:pt x="2167" y="789"/>
                  </a:lnTo>
                  <a:lnTo>
                    <a:pt x="2141" y="763"/>
                  </a:lnTo>
                  <a:lnTo>
                    <a:pt x="1882" y="892"/>
                  </a:lnTo>
                  <a:lnTo>
                    <a:pt x="1922" y="938"/>
                  </a:lnTo>
                  <a:lnTo>
                    <a:pt x="2688" y="938"/>
                  </a:lnTo>
                  <a:lnTo>
                    <a:pt x="2804" y="785"/>
                  </a:lnTo>
                  <a:lnTo>
                    <a:pt x="2495" y="718"/>
                  </a:lnTo>
                  <a:close/>
                  <a:moveTo>
                    <a:pt x="1441" y="544"/>
                  </a:moveTo>
                  <a:lnTo>
                    <a:pt x="1410" y="557"/>
                  </a:lnTo>
                  <a:lnTo>
                    <a:pt x="1375" y="566"/>
                  </a:lnTo>
                  <a:lnTo>
                    <a:pt x="1340" y="570"/>
                  </a:lnTo>
                  <a:lnTo>
                    <a:pt x="1304" y="566"/>
                  </a:lnTo>
                  <a:lnTo>
                    <a:pt x="1269" y="557"/>
                  </a:lnTo>
                  <a:lnTo>
                    <a:pt x="1238" y="544"/>
                  </a:lnTo>
                  <a:lnTo>
                    <a:pt x="972" y="845"/>
                  </a:lnTo>
                  <a:lnTo>
                    <a:pt x="1112" y="938"/>
                  </a:lnTo>
                  <a:lnTo>
                    <a:pt x="1212" y="938"/>
                  </a:lnTo>
                  <a:lnTo>
                    <a:pt x="1238" y="928"/>
                  </a:lnTo>
                  <a:lnTo>
                    <a:pt x="1268" y="922"/>
                  </a:lnTo>
                  <a:lnTo>
                    <a:pt x="1298" y="920"/>
                  </a:lnTo>
                  <a:lnTo>
                    <a:pt x="1327" y="922"/>
                  </a:lnTo>
                  <a:lnTo>
                    <a:pt x="1356" y="928"/>
                  </a:lnTo>
                  <a:lnTo>
                    <a:pt x="1383" y="938"/>
                  </a:lnTo>
                  <a:lnTo>
                    <a:pt x="1570" y="938"/>
                  </a:lnTo>
                  <a:lnTo>
                    <a:pt x="1724" y="862"/>
                  </a:lnTo>
                  <a:lnTo>
                    <a:pt x="1441" y="544"/>
                  </a:lnTo>
                  <a:close/>
                  <a:moveTo>
                    <a:pt x="1545" y="301"/>
                  </a:moveTo>
                  <a:lnTo>
                    <a:pt x="1549" y="327"/>
                  </a:lnTo>
                  <a:lnTo>
                    <a:pt x="1552" y="354"/>
                  </a:lnTo>
                  <a:lnTo>
                    <a:pt x="1549" y="388"/>
                  </a:lnTo>
                  <a:lnTo>
                    <a:pt x="1542" y="420"/>
                  </a:lnTo>
                  <a:lnTo>
                    <a:pt x="1530" y="450"/>
                  </a:lnTo>
                  <a:lnTo>
                    <a:pt x="1514" y="477"/>
                  </a:lnTo>
                  <a:lnTo>
                    <a:pt x="1814" y="815"/>
                  </a:lnTo>
                  <a:lnTo>
                    <a:pt x="2098" y="674"/>
                  </a:lnTo>
                  <a:lnTo>
                    <a:pt x="2094" y="650"/>
                  </a:lnTo>
                  <a:lnTo>
                    <a:pt x="2091" y="625"/>
                  </a:lnTo>
                  <a:lnTo>
                    <a:pt x="2095" y="586"/>
                  </a:lnTo>
                  <a:lnTo>
                    <a:pt x="2105" y="550"/>
                  </a:lnTo>
                  <a:lnTo>
                    <a:pt x="2121" y="516"/>
                  </a:lnTo>
                  <a:lnTo>
                    <a:pt x="2142" y="486"/>
                  </a:lnTo>
                  <a:lnTo>
                    <a:pt x="2167" y="461"/>
                  </a:lnTo>
                  <a:lnTo>
                    <a:pt x="2196" y="440"/>
                  </a:lnTo>
                  <a:lnTo>
                    <a:pt x="2230" y="423"/>
                  </a:lnTo>
                  <a:lnTo>
                    <a:pt x="2265" y="413"/>
                  </a:lnTo>
                  <a:lnTo>
                    <a:pt x="2304" y="410"/>
                  </a:lnTo>
                  <a:lnTo>
                    <a:pt x="2342" y="413"/>
                  </a:lnTo>
                  <a:lnTo>
                    <a:pt x="2377" y="423"/>
                  </a:lnTo>
                  <a:lnTo>
                    <a:pt x="2410" y="438"/>
                  </a:lnTo>
                  <a:lnTo>
                    <a:pt x="2440" y="460"/>
                  </a:lnTo>
                  <a:lnTo>
                    <a:pt x="2465" y="485"/>
                  </a:lnTo>
                  <a:lnTo>
                    <a:pt x="2485" y="515"/>
                  </a:lnTo>
                  <a:lnTo>
                    <a:pt x="2501" y="547"/>
                  </a:lnTo>
                  <a:lnTo>
                    <a:pt x="2512" y="584"/>
                  </a:lnTo>
                  <a:lnTo>
                    <a:pt x="2516" y="621"/>
                  </a:lnTo>
                  <a:lnTo>
                    <a:pt x="2869" y="699"/>
                  </a:lnTo>
                  <a:lnTo>
                    <a:pt x="3135" y="351"/>
                  </a:lnTo>
                  <a:lnTo>
                    <a:pt x="3117" y="327"/>
                  </a:lnTo>
                  <a:lnTo>
                    <a:pt x="3105" y="301"/>
                  </a:lnTo>
                  <a:lnTo>
                    <a:pt x="1545" y="301"/>
                  </a:lnTo>
                  <a:close/>
                  <a:moveTo>
                    <a:pt x="453" y="301"/>
                  </a:moveTo>
                  <a:lnTo>
                    <a:pt x="483" y="322"/>
                  </a:lnTo>
                  <a:lnTo>
                    <a:pt x="508" y="348"/>
                  </a:lnTo>
                  <a:lnTo>
                    <a:pt x="528" y="378"/>
                  </a:lnTo>
                  <a:lnTo>
                    <a:pt x="543" y="411"/>
                  </a:lnTo>
                  <a:lnTo>
                    <a:pt x="553" y="447"/>
                  </a:lnTo>
                  <a:lnTo>
                    <a:pt x="557" y="486"/>
                  </a:lnTo>
                  <a:lnTo>
                    <a:pt x="553" y="523"/>
                  </a:lnTo>
                  <a:lnTo>
                    <a:pt x="545" y="559"/>
                  </a:lnTo>
                  <a:lnTo>
                    <a:pt x="890" y="790"/>
                  </a:lnTo>
                  <a:lnTo>
                    <a:pt x="1166" y="478"/>
                  </a:lnTo>
                  <a:lnTo>
                    <a:pt x="1149" y="451"/>
                  </a:lnTo>
                  <a:lnTo>
                    <a:pt x="1137" y="421"/>
                  </a:lnTo>
                  <a:lnTo>
                    <a:pt x="1130" y="388"/>
                  </a:lnTo>
                  <a:lnTo>
                    <a:pt x="1127" y="354"/>
                  </a:lnTo>
                  <a:lnTo>
                    <a:pt x="1130" y="327"/>
                  </a:lnTo>
                  <a:lnTo>
                    <a:pt x="1135" y="301"/>
                  </a:lnTo>
                  <a:lnTo>
                    <a:pt x="453" y="301"/>
                  </a:lnTo>
                  <a:close/>
                  <a:moveTo>
                    <a:pt x="1340" y="218"/>
                  </a:moveTo>
                  <a:lnTo>
                    <a:pt x="1309" y="222"/>
                  </a:lnTo>
                  <a:lnTo>
                    <a:pt x="1280" y="232"/>
                  </a:lnTo>
                  <a:lnTo>
                    <a:pt x="1256" y="248"/>
                  </a:lnTo>
                  <a:lnTo>
                    <a:pt x="1235" y="269"/>
                  </a:lnTo>
                  <a:lnTo>
                    <a:pt x="1219" y="294"/>
                  </a:lnTo>
                  <a:lnTo>
                    <a:pt x="1209" y="323"/>
                  </a:lnTo>
                  <a:lnTo>
                    <a:pt x="1205" y="354"/>
                  </a:lnTo>
                  <a:lnTo>
                    <a:pt x="1209" y="386"/>
                  </a:lnTo>
                  <a:lnTo>
                    <a:pt x="1219" y="415"/>
                  </a:lnTo>
                  <a:lnTo>
                    <a:pt x="1235" y="440"/>
                  </a:lnTo>
                  <a:lnTo>
                    <a:pt x="1256" y="461"/>
                  </a:lnTo>
                  <a:lnTo>
                    <a:pt x="1280" y="477"/>
                  </a:lnTo>
                  <a:lnTo>
                    <a:pt x="1309" y="487"/>
                  </a:lnTo>
                  <a:lnTo>
                    <a:pt x="1340" y="491"/>
                  </a:lnTo>
                  <a:lnTo>
                    <a:pt x="1370" y="487"/>
                  </a:lnTo>
                  <a:lnTo>
                    <a:pt x="1399" y="477"/>
                  </a:lnTo>
                  <a:lnTo>
                    <a:pt x="1424" y="461"/>
                  </a:lnTo>
                  <a:lnTo>
                    <a:pt x="1445" y="440"/>
                  </a:lnTo>
                  <a:lnTo>
                    <a:pt x="1459" y="415"/>
                  </a:lnTo>
                  <a:lnTo>
                    <a:pt x="1470" y="386"/>
                  </a:lnTo>
                  <a:lnTo>
                    <a:pt x="1473" y="354"/>
                  </a:lnTo>
                  <a:lnTo>
                    <a:pt x="1470" y="323"/>
                  </a:lnTo>
                  <a:lnTo>
                    <a:pt x="1459" y="294"/>
                  </a:lnTo>
                  <a:lnTo>
                    <a:pt x="1445" y="269"/>
                  </a:lnTo>
                  <a:lnTo>
                    <a:pt x="1424" y="248"/>
                  </a:lnTo>
                  <a:lnTo>
                    <a:pt x="1399" y="232"/>
                  </a:lnTo>
                  <a:lnTo>
                    <a:pt x="1370" y="222"/>
                  </a:lnTo>
                  <a:lnTo>
                    <a:pt x="1340" y="218"/>
                  </a:lnTo>
                  <a:close/>
                  <a:moveTo>
                    <a:pt x="3299" y="79"/>
                  </a:moveTo>
                  <a:lnTo>
                    <a:pt x="3268" y="83"/>
                  </a:lnTo>
                  <a:lnTo>
                    <a:pt x="3240" y="93"/>
                  </a:lnTo>
                  <a:lnTo>
                    <a:pt x="3215" y="109"/>
                  </a:lnTo>
                  <a:lnTo>
                    <a:pt x="3194" y="130"/>
                  </a:lnTo>
                  <a:lnTo>
                    <a:pt x="3178" y="155"/>
                  </a:lnTo>
                  <a:lnTo>
                    <a:pt x="3168" y="184"/>
                  </a:lnTo>
                  <a:lnTo>
                    <a:pt x="3164" y="215"/>
                  </a:lnTo>
                  <a:lnTo>
                    <a:pt x="3168" y="244"/>
                  </a:lnTo>
                  <a:lnTo>
                    <a:pt x="3177" y="270"/>
                  </a:lnTo>
                  <a:lnTo>
                    <a:pt x="3190" y="294"/>
                  </a:lnTo>
                  <a:lnTo>
                    <a:pt x="3209" y="316"/>
                  </a:lnTo>
                  <a:lnTo>
                    <a:pt x="3231" y="332"/>
                  </a:lnTo>
                  <a:lnTo>
                    <a:pt x="3256" y="343"/>
                  </a:lnTo>
                  <a:lnTo>
                    <a:pt x="3262" y="344"/>
                  </a:lnTo>
                  <a:lnTo>
                    <a:pt x="3261" y="346"/>
                  </a:lnTo>
                  <a:lnTo>
                    <a:pt x="3279" y="349"/>
                  </a:lnTo>
                  <a:lnTo>
                    <a:pt x="3299" y="351"/>
                  </a:lnTo>
                  <a:lnTo>
                    <a:pt x="3330" y="347"/>
                  </a:lnTo>
                  <a:lnTo>
                    <a:pt x="3358" y="337"/>
                  </a:lnTo>
                  <a:lnTo>
                    <a:pt x="3383" y="321"/>
                  </a:lnTo>
                  <a:lnTo>
                    <a:pt x="3404" y="299"/>
                  </a:lnTo>
                  <a:lnTo>
                    <a:pt x="3419" y="274"/>
                  </a:lnTo>
                  <a:lnTo>
                    <a:pt x="3430" y="245"/>
                  </a:lnTo>
                  <a:lnTo>
                    <a:pt x="3432" y="215"/>
                  </a:lnTo>
                  <a:lnTo>
                    <a:pt x="3430" y="184"/>
                  </a:lnTo>
                  <a:lnTo>
                    <a:pt x="3419" y="155"/>
                  </a:lnTo>
                  <a:lnTo>
                    <a:pt x="3404" y="130"/>
                  </a:lnTo>
                  <a:lnTo>
                    <a:pt x="3383" y="109"/>
                  </a:lnTo>
                  <a:lnTo>
                    <a:pt x="3358" y="93"/>
                  </a:lnTo>
                  <a:lnTo>
                    <a:pt x="3330" y="83"/>
                  </a:lnTo>
                  <a:lnTo>
                    <a:pt x="3299" y="79"/>
                  </a:lnTo>
                  <a:close/>
                  <a:moveTo>
                    <a:pt x="3299" y="0"/>
                  </a:moveTo>
                  <a:lnTo>
                    <a:pt x="3337" y="4"/>
                  </a:lnTo>
                  <a:lnTo>
                    <a:pt x="3373" y="14"/>
                  </a:lnTo>
                  <a:lnTo>
                    <a:pt x="3406" y="29"/>
                  </a:lnTo>
                  <a:lnTo>
                    <a:pt x="3435" y="50"/>
                  </a:lnTo>
                  <a:lnTo>
                    <a:pt x="3461" y="76"/>
                  </a:lnTo>
                  <a:lnTo>
                    <a:pt x="3482" y="106"/>
                  </a:lnTo>
                  <a:lnTo>
                    <a:pt x="3498" y="140"/>
                  </a:lnTo>
                  <a:lnTo>
                    <a:pt x="3507" y="177"/>
                  </a:lnTo>
                  <a:lnTo>
                    <a:pt x="3511" y="215"/>
                  </a:lnTo>
                  <a:lnTo>
                    <a:pt x="3507" y="253"/>
                  </a:lnTo>
                  <a:lnTo>
                    <a:pt x="3498" y="291"/>
                  </a:lnTo>
                  <a:lnTo>
                    <a:pt x="3482" y="323"/>
                  </a:lnTo>
                  <a:lnTo>
                    <a:pt x="3461" y="353"/>
                  </a:lnTo>
                  <a:lnTo>
                    <a:pt x="3435" y="379"/>
                  </a:lnTo>
                  <a:lnTo>
                    <a:pt x="3406" y="401"/>
                  </a:lnTo>
                  <a:lnTo>
                    <a:pt x="3373" y="417"/>
                  </a:lnTo>
                  <a:lnTo>
                    <a:pt x="3337" y="427"/>
                  </a:lnTo>
                  <a:lnTo>
                    <a:pt x="3299" y="430"/>
                  </a:lnTo>
                  <a:lnTo>
                    <a:pt x="3268" y="428"/>
                  </a:lnTo>
                  <a:lnTo>
                    <a:pt x="3238" y="421"/>
                  </a:lnTo>
                  <a:lnTo>
                    <a:pt x="3211" y="411"/>
                  </a:lnTo>
                  <a:lnTo>
                    <a:pt x="2975" y="723"/>
                  </a:lnTo>
                  <a:lnTo>
                    <a:pt x="3194" y="770"/>
                  </a:lnTo>
                  <a:lnTo>
                    <a:pt x="3211" y="740"/>
                  </a:lnTo>
                  <a:lnTo>
                    <a:pt x="3232" y="714"/>
                  </a:lnTo>
                  <a:lnTo>
                    <a:pt x="3257" y="691"/>
                  </a:lnTo>
                  <a:lnTo>
                    <a:pt x="3285" y="673"/>
                  </a:lnTo>
                  <a:lnTo>
                    <a:pt x="3316" y="659"/>
                  </a:lnTo>
                  <a:lnTo>
                    <a:pt x="3351" y="650"/>
                  </a:lnTo>
                  <a:lnTo>
                    <a:pt x="3385" y="647"/>
                  </a:lnTo>
                  <a:lnTo>
                    <a:pt x="3424" y="651"/>
                  </a:lnTo>
                  <a:lnTo>
                    <a:pt x="3459" y="661"/>
                  </a:lnTo>
                  <a:lnTo>
                    <a:pt x="3493" y="676"/>
                  </a:lnTo>
                  <a:lnTo>
                    <a:pt x="3522" y="698"/>
                  </a:lnTo>
                  <a:lnTo>
                    <a:pt x="3548" y="724"/>
                  </a:lnTo>
                  <a:lnTo>
                    <a:pt x="3569" y="754"/>
                  </a:lnTo>
                  <a:lnTo>
                    <a:pt x="3584" y="788"/>
                  </a:lnTo>
                  <a:lnTo>
                    <a:pt x="3594" y="824"/>
                  </a:lnTo>
                  <a:lnTo>
                    <a:pt x="3598" y="863"/>
                  </a:lnTo>
                  <a:lnTo>
                    <a:pt x="3594" y="900"/>
                  </a:lnTo>
                  <a:lnTo>
                    <a:pt x="3584" y="937"/>
                  </a:lnTo>
                  <a:lnTo>
                    <a:pt x="3569" y="971"/>
                  </a:lnTo>
                  <a:lnTo>
                    <a:pt x="3548" y="1001"/>
                  </a:lnTo>
                  <a:lnTo>
                    <a:pt x="3522" y="1027"/>
                  </a:lnTo>
                  <a:lnTo>
                    <a:pt x="3493" y="1048"/>
                  </a:lnTo>
                  <a:lnTo>
                    <a:pt x="3459" y="1065"/>
                  </a:lnTo>
                  <a:lnTo>
                    <a:pt x="3424" y="1075"/>
                  </a:lnTo>
                  <a:lnTo>
                    <a:pt x="3385" y="1077"/>
                  </a:lnTo>
                  <a:lnTo>
                    <a:pt x="3346" y="1073"/>
                  </a:lnTo>
                  <a:lnTo>
                    <a:pt x="3307" y="1062"/>
                  </a:lnTo>
                  <a:lnTo>
                    <a:pt x="3274" y="1044"/>
                  </a:lnTo>
                  <a:lnTo>
                    <a:pt x="3243" y="1022"/>
                  </a:lnTo>
                  <a:lnTo>
                    <a:pt x="3217" y="993"/>
                  </a:lnTo>
                  <a:lnTo>
                    <a:pt x="3198" y="961"/>
                  </a:lnTo>
                  <a:lnTo>
                    <a:pt x="2794" y="961"/>
                  </a:lnTo>
                  <a:lnTo>
                    <a:pt x="2503" y="1344"/>
                  </a:lnTo>
                  <a:lnTo>
                    <a:pt x="2526" y="1375"/>
                  </a:lnTo>
                  <a:lnTo>
                    <a:pt x="2543" y="1410"/>
                  </a:lnTo>
                  <a:lnTo>
                    <a:pt x="2554" y="1448"/>
                  </a:lnTo>
                  <a:lnTo>
                    <a:pt x="2558" y="1489"/>
                  </a:lnTo>
                  <a:lnTo>
                    <a:pt x="2554" y="1528"/>
                  </a:lnTo>
                  <a:lnTo>
                    <a:pt x="2545" y="1564"/>
                  </a:lnTo>
                  <a:lnTo>
                    <a:pt x="2530" y="1597"/>
                  </a:lnTo>
                  <a:lnTo>
                    <a:pt x="3438" y="1597"/>
                  </a:lnTo>
                  <a:lnTo>
                    <a:pt x="3442" y="1598"/>
                  </a:lnTo>
                  <a:lnTo>
                    <a:pt x="3446" y="1601"/>
                  </a:lnTo>
                  <a:lnTo>
                    <a:pt x="3448" y="1604"/>
                  </a:lnTo>
                  <a:lnTo>
                    <a:pt x="3449" y="1608"/>
                  </a:lnTo>
                  <a:lnTo>
                    <a:pt x="3448" y="1613"/>
                  </a:lnTo>
                  <a:lnTo>
                    <a:pt x="3446" y="1616"/>
                  </a:lnTo>
                  <a:lnTo>
                    <a:pt x="3442" y="1618"/>
                  </a:lnTo>
                  <a:lnTo>
                    <a:pt x="3438" y="1619"/>
                  </a:lnTo>
                  <a:lnTo>
                    <a:pt x="2515" y="1619"/>
                  </a:lnTo>
                  <a:lnTo>
                    <a:pt x="2489" y="1648"/>
                  </a:lnTo>
                  <a:lnTo>
                    <a:pt x="2458" y="1671"/>
                  </a:lnTo>
                  <a:lnTo>
                    <a:pt x="2424" y="1689"/>
                  </a:lnTo>
                  <a:lnTo>
                    <a:pt x="2386" y="1699"/>
                  </a:lnTo>
                  <a:lnTo>
                    <a:pt x="2346" y="1704"/>
                  </a:lnTo>
                  <a:lnTo>
                    <a:pt x="2306" y="1699"/>
                  </a:lnTo>
                  <a:lnTo>
                    <a:pt x="2268" y="1689"/>
                  </a:lnTo>
                  <a:lnTo>
                    <a:pt x="2233" y="1671"/>
                  </a:lnTo>
                  <a:lnTo>
                    <a:pt x="2204" y="1648"/>
                  </a:lnTo>
                  <a:lnTo>
                    <a:pt x="2178" y="1619"/>
                  </a:lnTo>
                  <a:lnTo>
                    <a:pt x="506" y="1619"/>
                  </a:lnTo>
                  <a:lnTo>
                    <a:pt x="480" y="1644"/>
                  </a:lnTo>
                  <a:lnTo>
                    <a:pt x="452" y="1666"/>
                  </a:lnTo>
                  <a:lnTo>
                    <a:pt x="419" y="1682"/>
                  </a:lnTo>
                  <a:lnTo>
                    <a:pt x="383" y="1692"/>
                  </a:lnTo>
                  <a:lnTo>
                    <a:pt x="345" y="1696"/>
                  </a:lnTo>
                  <a:lnTo>
                    <a:pt x="306" y="1692"/>
                  </a:lnTo>
                  <a:lnTo>
                    <a:pt x="270" y="1682"/>
                  </a:lnTo>
                  <a:lnTo>
                    <a:pt x="238" y="1666"/>
                  </a:lnTo>
                  <a:lnTo>
                    <a:pt x="209" y="1644"/>
                  </a:lnTo>
                  <a:lnTo>
                    <a:pt x="183" y="1619"/>
                  </a:lnTo>
                  <a:lnTo>
                    <a:pt x="11" y="1619"/>
                  </a:lnTo>
                  <a:lnTo>
                    <a:pt x="8" y="1618"/>
                  </a:lnTo>
                  <a:lnTo>
                    <a:pt x="4" y="1616"/>
                  </a:lnTo>
                  <a:lnTo>
                    <a:pt x="1" y="1613"/>
                  </a:lnTo>
                  <a:lnTo>
                    <a:pt x="0" y="1608"/>
                  </a:lnTo>
                  <a:lnTo>
                    <a:pt x="1" y="1604"/>
                  </a:lnTo>
                  <a:lnTo>
                    <a:pt x="4" y="1601"/>
                  </a:lnTo>
                  <a:lnTo>
                    <a:pt x="8" y="1598"/>
                  </a:lnTo>
                  <a:lnTo>
                    <a:pt x="11" y="1597"/>
                  </a:lnTo>
                  <a:lnTo>
                    <a:pt x="167" y="1597"/>
                  </a:lnTo>
                  <a:lnTo>
                    <a:pt x="152" y="1570"/>
                  </a:lnTo>
                  <a:lnTo>
                    <a:pt x="142" y="1543"/>
                  </a:lnTo>
                  <a:lnTo>
                    <a:pt x="135" y="1512"/>
                  </a:lnTo>
                  <a:lnTo>
                    <a:pt x="132" y="1480"/>
                  </a:lnTo>
                  <a:lnTo>
                    <a:pt x="136" y="1441"/>
                  </a:lnTo>
                  <a:lnTo>
                    <a:pt x="146" y="1405"/>
                  </a:lnTo>
                  <a:lnTo>
                    <a:pt x="162" y="1371"/>
                  </a:lnTo>
                  <a:lnTo>
                    <a:pt x="183" y="1341"/>
                  </a:lnTo>
                  <a:lnTo>
                    <a:pt x="208" y="1316"/>
                  </a:lnTo>
                  <a:lnTo>
                    <a:pt x="237" y="1295"/>
                  </a:lnTo>
                  <a:lnTo>
                    <a:pt x="270" y="1279"/>
                  </a:lnTo>
                  <a:lnTo>
                    <a:pt x="306" y="1269"/>
                  </a:lnTo>
                  <a:lnTo>
                    <a:pt x="345" y="1265"/>
                  </a:lnTo>
                  <a:lnTo>
                    <a:pt x="380" y="1269"/>
                  </a:lnTo>
                  <a:lnTo>
                    <a:pt x="415" y="1277"/>
                  </a:lnTo>
                  <a:lnTo>
                    <a:pt x="447" y="1291"/>
                  </a:lnTo>
                  <a:lnTo>
                    <a:pt x="740" y="961"/>
                  </a:lnTo>
                  <a:lnTo>
                    <a:pt x="11" y="961"/>
                  </a:lnTo>
                  <a:lnTo>
                    <a:pt x="8" y="959"/>
                  </a:lnTo>
                  <a:lnTo>
                    <a:pt x="4" y="957"/>
                  </a:lnTo>
                  <a:lnTo>
                    <a:pt x="1" y="953"/>
                  </a:lnTo>
                  <a:lnTo>
                    <a:pt x="0" y="949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8" y="939"/>
                  </a:lnTo>
                  <a:lnTo>
                    <a:pt x="11" y="938"/>
                  </a:lnTo>
                  <a:lnTo>
                    <a:pt x="758" y="938"/>
                  </a:lnTo>
                  <a:lnTo>
                    <a:pt x="824" y="864"/>
                  </a:lnTo>
                  <a:lnTo>
                    <a:pt x="490" y="641"/>
                  </a:lnTo>
                  <a:lnTo>
                    <a:pt x="466" y="661"/>
                  </a:lnTo>
                  <a:lnTo>
                    <a:pt x="438" y="678"/>
                  </a:lnTo>
                  <a:lnTo>
                    <a:pt x="410" y="690"/>
                  </a:lnTo>
                  <a:lnTo>
                    <a:pt x="378" y="698"/>
                  </a:lnTo>
                  <a:lnTo>
                    <a:pt x="345" y="700"/>
                  </a:lnTo>
                  <a:lnTo>
                    <a:pt x="306" y="698"/>
                  </a:lnTo>
                  <a:lnTo>
                    <a:pt x="270" y="688"/>
                  </a:lnTo>
                  <a:lnTo>
                    <a:pt x="237" y="671"/>
                  </a:lnTo>
                  <a:lnTo>
                    <a:pt x="208" y="650"/>
                  </a:lnTo>
                  <a:lnTo>
                    <a:pt x="183" y="624"/>
                  </a:lnTo>
                  <a:lnTo>
                    <a:pt x="162" y="594"/>
                  </a:lnTo>
                  <a:lnTo>
                    <a:pt x="146" y="561"/>
                  </a:lnTo>
                  <a:lnTo>
                    <a:pt x="136" y="523"/>
                  </a:lnTo>
                  <a:lnTo>
                    <a:pt x="132" y="486"/>
                  </a:lnTo>
                  <a:lnTo>
                    <a:pt x="136" y="447"/>
                  </a:lnTo>
                  <a:lnTo>
                    <a:pt x="146" y="411"/>
                  </a:lnTo>
                  <a:lnTo>
                    <a:pt x="161" y="378"/>
                  </a:lnTo>
                  <a:lnTo>
                    <a:pt x="182" y="348"/>
                  </a:lnTo>
                  <a:lnTo>
                    <a:pt x="206" y="322"/>
                  </a:lnTo>
                  <a:lnTo>
                    <a:pt x="236" y="301"/>
                  </a:lnTo>
                  <a:lnTo>
                    <a:pt x="11" y="301"/>
                  </a:lnTo>
                  <a:lnTo>
                    <a:pt x="8" y="301"/>
                  </a:lnTo>
                  <a:lnTo>
                    <a:pt x="4" y="298"/>
                  </a:lnTo>
                  <a:lnTo>
                    <a:pt x="1" y="294"/>
                  </a:lnTo>
                  <a:lnTo>
                    <a:pt x="0" y="291"/>
                  </a:lnTo>
                  <a:lnTo>
                    <a:pt x="1" y="286"/>
                  </a:lnTo>
                  <a:lnTo>
                    <a:pt x="4" y="282"/>
                  </a:lnTo>
                  <a:lnTo>
                    <a:pt x="8" y="281"/>
                  </a:lnTo>
                  <a:lnTo>
                    <a:pt x="11" y="279"/>
                  </a:lnTo>
                  <a:lnTo>
                    <a:pt x="285" y="279"/>
                  </a:lnTo>
                  <a:lnTo>
                    <a:pt x="314" y="273"/>
                  </a:lnTo>
                  <a:lnTo>
                    <a:pt x="345" y="270"/>
                  </a:lnTo>
                  <a:lnTo>
                    <a:pt x="375" y="273"/>
                  </a:lnTo>
                  <a:lnTo>
                    <a:pt x="405" y="279"/>
                  </a:lnTo>
                  <a:lnTo>
                    <a:pt x="1141" y="279"/>
                  </a:lnTo>
                  <a:lnTo>
                    <a:pt x="1157" y="245"/>
                  </a:lnTo>
                  <a:lnTo>
                    <a:pt x="1178" y="215"/>
                  </a:lnTo>
                  <a:lnTo>
                    <a:pt x="1203" y="190"/>
                  </a:lnTo>
                  <a:lnTo>
                    <a:pt x="1232" y="169"/>
                  </a:lnTo>
                  <a:lnTo>
                    <a:pt x="1266" y="153"/>
                  </a:lnTo>
                  <a:lnTo>
                    <a:pt x="1301" y="143"/>
                  </a:lnTo>
                  <a:lnTo>
                    <a:pt x="1340" y="139"/>
                  </a:lnTo>
                  <a:lnTo>
                    <a:pt x="1378" y="143"/>
                  </a:lnTo>
                  <a:lnTo>
                    <a:pt x="1414" y="153"/>
                  </a:lnTo>
                  <a:lnTo>
                    <a:pt x="1446" y="169"/>
                  </a:lnTo>
                  <a:lnTo>
                    <a:pt x="1475" y="190"/>
                  </a:lnTo>
                  <a:lnTo>
                    <a:pt x="1501" y="215"/>
                  </a:lnTo>
                  <a:lnTo>
                    <a:pt x="1522" y="245"/>
                  </a:lnTo>
                  <a:lnTo>
                    <a:pt x="1538" y="279"/>
                  </a:lnTo>
                  <a:lnTo>
                    <a:pt x="3096" y="279"/>
                  </a:lnTo>
                  <a:lnTo>
                    <a:pt x="3089" y="248"/>
                  </a:lnTo>
                  <a:lnTo>
                    <a:pt x="3086" y="215"/>
                  </a:lnTo>
                  <a:lnTo>
                    <a:pt x="3090" y="177"/>
                  </a:lnTo>
                  <a:lnTo>
                    <a:pt x="3100" y="140"/>
                  </a:lnTo>
                  <a:lnTo>
                    <a:pt x="3116" y="106"/>
                  </a:lnTo>
                  <a:lnTo>
                    <a:pt x="3136" y="76"/>
                  </a:lnTo>
                  <a:lnTo>
                    <a:pt x="3162" y="50"/>
                  </a:lnTo>
                  <a:lnTo>
                    <a:pt x="3191" y="29"/>
                  </a:lnTo>
                  <a:lnTo>
                    <a:pt x="3225" y="14"/>
                  </a:lnTo>
                  <a:lnTo>
                    <a:pt x="3261" y="4"/>
                  </a:lnTo>
                  <a:lnTo>
                    <a:pt x="3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auto">
            <a:xfrm>
              <a:off x="-554" y="1152"/>
              <a:ext cx="1149" cy="7"/>
            </a:xfrm>
            <a:custGeom>
              <a:avLst/>
              <a:gdLst>
                <a:gd name="T0" fmla="*/ 11 w 3449"/>
                <a:gd name="T1" fmla="*/ 0 h 21"/>
                <a:gd name="T2" fmla="*/ 3438 w 3449"/>
                <a:gd name="T3" fmla="*/ 0 h 21"/>
                <a:gd name="T4" fmla="*/ 3442 w 3449"/>
                <a:gd name="T5" fmla="*/ 0 h 21"/>
                <a:gd name="T6" fmla="*/ 3446 w 3449"/>
                <a:gd name="T7" fmla="*/ 2 h 21"/>
                <a:gd name="T8" fmla="*/ 3448 w 3449"/>
                <a:gd name="T9" fmla="*/ 6 h 21"/>
                <a:gd name="T10" fmla="*/ 3449 w 3449"/>
                <a:gd name="T11" fmla="*/ 10 h 21"/>
                <a:gd name="T12" fmla="*/ 3448 w 3449"/>
                <a:gd name="T13" fmla="*/ 15 h 21"/>
                <a:gd name="T14" fmla="*/ 3446 w 3449"/>
                <a:gd name="T15" fmla="*/ 18 h 21"/>
                <a:gd name="T16" fmla="*/ 3442 w 3449"/>
                <a:gd name="T17" fmla="*/ 20 h 21"/>
                <a:gd name="T18" fmla="*/ 3438 w 3449"/>
                <a:gd name="T19" fmla="*/ 21 h 21"/>
                <a:gd name="T20" fmla="*/ 11 w 3449"/>
                <a:gd name="T21" fmla="*/ 21 h 21"/>
                <a:gd name="T22" fmla="*/ 8 w 3449"/>
                <a:gd name="T23" fmla="*/ 20 h 21"/>
                <a:gd name="T24" fmla="*/ 4 w 3449"/>
                <a:gd name="T25" fmla="*/ 18 h 21"/>
                <a:gd name="T26" fmla="*/ 1 w 3449"/>
                <a:gd name="T27" fmla="*/ 15 h 21"/>
                <a:gd name="T28" fmla="*/ 0 w 3449"/>
                <a:gd name="T29" fmla="*/ 10 h 21"/>
                <a:gd name="T30" fmla="*/ 1 w 3449"/>
                <a:gd name="T31" fmla="*/ 6 h 21"/>
                <a:gd name="T32" fmla="*/ 4 w 3449"/>
                <a:gd name="T33" fmla="*/ 2 h 21"/>
                <a:gd name="T34" fmla="*/ 8 w 3449"/>
                <a:gd name="T35" fmla="*/ 0 h 21"/>
                <a:gd name="T36" fmla="*/ 11 w 3449"/>
                <a:gd name="T3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49" h="21">
                  <a:moveTo>
                    <a:pt x="11" y="0"/>
                  </a:moveTo>
                  <a:lnTo>
                    <a:pt x="3438" y="0"/>
                  </a:lnTo>
                  <a:lnTo>
                    <a:pt x="3442" y="0"/>
                  </a:lnTo>
                  <a:lnTo>
                    <a:pt x="3446" y="2"/>
                  </a:lnTo>
                  <a:lnTo>
                    <a:pt x="3448" y="6"/>
                  </a:lnTo>
                  <a:lnTo>
                    <a:pt x="3449" y="10"/>
                  </a:lnTo>
                  <a:lnTo>
                    <a:pt x="3448" y="15"/>
                  </a:lnTo>
                  <a:lnTo>
                    <a:pt x="3446" y="18"/>
                  </a:lnTo>
                  <a:lnTo>
                    <a:pt x="3442" y="20"/>
                  </a:lnTo>
                  <a:lnTo>
                    <a:pt x="3438" y="21"/>
                  </a:lnTo>
                  <a:lnTo>
                    <a:pt x="11" y="21"/>
                  </a:lnTo>
                  <a:lnTo>
                    <a:pt x="8" y="20"/>
                  </a:lnTo>
                  <a:lnTo>
                    <a:pt x="4" y="18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1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23"/>
          <p:cNvGrpSpPr>
            <a:grpSpLocks noChangeAspect="1"/>
          </p:cNvGrpSpPr>
          <p:nvPr/>
        </p:nvGrpSpPr>
        <p:grpSpPr bwMode="auto">
          <a:xfrm>
            <a:off x="3312241" y="2989740"/>
            <a:ext cx="843119" cy="799959"/>
            <a:chOff x="115" y="410"/>
            <a:chExt cx="2813" cy="2669"/>
          </a:xfrm>
          <a:solidFill>
            <a:schemeClr val="bg1"/>
          </a:solidFill>
        </p:grpSpPr>
        <p:sp>
          <p:nvSpPr>
            <p:cNvPr id="65" name="Freeform 25"/>
            <p:cNvSpPr>
              <a:spLocks/>
            </p:cNvSpPr>
            <p:nvPr/>
          </p:nvSpPr>
          <p:spPr bwMode="auto">
            <a:xfrm>
              <a:off x="1773" y="2386"/>
              <a:ext cx="460" cy="244"/>
            </a:xfrm>
            <a:custGeom>
              <a:avLst/>
              <a:gdLst>
                <a:gd name="T0" fmla="*/ 534 w 921"/>
                <a:gd name="T1" fmla="*/ 0 h 488"/>
                <a:gd name="T2" fmla="*/ 921 w 921"/>
                <a:gd name="T3" fmla="*/ 0 h 488"/>
                <a:gd name="T4" fmla="*/ 249 w 921"/>
                <a:gd name="T5" fmla="*/ 488 h 488"/>
                <a:gd name="T6" fmla="*/ 0 w 921"/>
                <a:gd name="T7" fmla="*/ 389 h 488"/>
                <a:gd name="T8" fmla="*/ 534 w 921"/>
                <a:gd name="T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1" h="488">
                  <a:moveTo>
                    <a:pt x="534" y="0"/>
                  </a:moveTo>
                  <a:lnTo>
                    <a:pt x="921" y="0"/>
                  </a:lnTo>
                  <a:lnTo>
                    <a:pt x="249" y="488"/>
                  </a:lnTo>
                  <a:lnTo>
                    <a:pt x="0" y="389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6"/>
            <p:cNvSpPr>
              <a:spLocks/>
            </p:cNvSpPr>
            <p:nvPr/>
          </p:nvSpPr>
          <p:spPr bwMode="auto">
            <a:xfrm>
              <a:off x="1688" y="1591"/>
              <a:ext cx="470" cy="251"/>
            </a:xfrm>
            <a:custGeom>
              <a:avLst/>
              <a:gdLst>
                <a:gd name="T0" fmla="*/ 0 w 939"/>
                <a:gd name="T1" fmla="*/ 0 h 502"/>
                <a:gd name="T2" fmla="*/ 387 w 939"/>
                <a:gd name="T3" fmla="*/ 0 h 502"/>
                <a:gd name="T4" fmla="*/ 939 w 939"/>
                <a:gd name="T5" fmla="*/ 403 h 502"/>
                <a:gd name="T6" fmla="*/ 690 w 939"/>
                <a:gd name="T7" fmla="*/ 502 h 502"/>
                <a:gd name="T8" fmla="*/ 0 w 939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9" h="502">
                  <a:moveTo>
                    <a:pt x="0" y="0"/>
                  </a:moveTo>
                  <a:lnTo>
                    <a:pt x="387" y="0"/>
                  </a:lnTo>
                  <a:lnTo>
                    <a:pt x="939" y="403"/>
                  </a:lnTo>
                  <a:lnTo>
                    <a:pt x="690" y="5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7"/>
            <p:cNvSpPr>
              <a:spLocks/>
            </p:cNvSpPr>
            <p:nvPr/>
          </p:nvSpPr>
          <p:spPr bwMode="auto">
            <a:xfrm>
              <a:off x="810" y="2386"/>
              <a:ext cx="460" cy="244"/>
            </a:xfrm>
            <a:custGeom>
              <a:avLst/>
              <a:gdLst>
                <a:gd name="T0" fmla="*/ 0 w 921"/>
                <a:gd name="T1" fmla="*/ 0 h 488"/>
                <a:gd name="T2" fmla="*/ 387 w 921"/>
                <a:gd name="T3" fmla="*/ 0 h 488"/>
                <a:gd name="T4" fmla="*/ 921 w 921"/>
                <a:gd name="T5" fmla="*/ 389 h 488"/>
                <a:gd name="T6" fmla="*/ 670 w 921"/>
                <a:gd name="T7" fmla="*/ 488 h 488"/>
                <a:gd name="T8" fmla="*/ 0 w 921"/>
                <a:gd name="T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1" h="488">
                  <a:moveTo>
                    <a:pt x="0" y="0"/>
                  </a:moveTo>
                  <a:lnTo>
                    <a:pt x="387" y="0"/>
                  </a:lnTo>
                  <a:lnTo>
                    <a:pt x="921" y="389"/>
                  </a:lnTo>
                  <a:lnTo>
                    <a:pt x="670" y="4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8"/>
            <p:cNvSpPr>
              <a:spLocks/>
            </p:cNvSpPr>
            <p:nvPr/>
          </p:nvSpPr>
          <p:spPr bwMode="auto">
            <a:xfrm>
              <a:off x="884" y="1591"/>
              <a:ext cx="470" cy="251"/>
            </a:xfrm>
            <a:custGeom>
              <a:avLst/>
              <a:gdLst>
                <a:gd name="T0" fmla="*/ 555 w 940"/>
                <a:gd name="T1" fmla="*/ 0 h 502"/>
                <a:gd name="T2" fmla="*/ 940 w 940"/>
                <a:gd name="T3" fmla="*/ 0 h 502"/>
                <a:gd name="T4" fmla="*/ 251 w 940"/>
                <a:gd name="T5" fmla="*/ 502 h 502"/>
                <a:gd name="T6" fmla="*/ 0 w 940"/>
                <a:gd name="T7" fmla="*/ 403 h 502"/>
                <a:gd name="T8" fmla="*/ 555 w 940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0" h="502">
                  <a:moveTo>
                    <a:pt x="555" y="0"/>
                  </a:moveTo>
                  <a:lnTo>
                    <a:pt x="940" y="0"/>
                  </a:lnTo>
                  <a:lnTo>
                    <a:pt x="251" y="502"/>
                  </a:lnTo>
                  <a:lnTo>
                    <a:pt x="0" y="403"/>
                  </a:lnTo>
                  <a:lnTo>
                    <a:pt x="5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9"/>
            <p:cNvSpPr>
              <a:spLocks/>
            </p:cNvSpPr>
            <p:nvPr/>
          </p:nvSpPr>
          <p:spPr bwMode="auto">
            <a:xfrm>
              <a:off x="1286" y="410"/>
              <a:ext cx="471" cy="565"/>
            </a:xfrm>
            <a:custGeom>
              <a:avLst/>
              <a:gdLst>
                <a:gd name="T0" fmla="*/ 470 w 941"/>
                <a:gd name="T1" fmla="*/ 0 h 1129"/>
                <a:gd name="T2" fmla="*/ 545 w 941"/>
                <a:gd name="T3" fmla="*/ 2 h 1129"/>
                <a:gd name="T4" fmla="*/ 614 w 941"/>
                <a:gd name="T5" fmla="*/ 12 h 1129"/>
                <a:gd name="T6" fmla="*/ 677 w 941"/>
                <a:gd name="T7" fmla="*/ 29 h 1129"/>
                <a:gd name="T8" fmla="*/ 731 w 941"/>
                <a:gd name="T9" fmla="*/ 51 h 1129"/>
                <a:gd name="T10" fmla="*/ 781 w 941"/>
                <a:gd name="T11" fmla="*/ 81 h 1129"/>
                <a:gd name="T12" fmla="*/ 823 w 941"/>
                <a:gd name="T13" fmla="*/ 116 h 1129"/>
                <a:gd name="T14" fmla="*/ 859 w 941"/>
                <a:gd name="T15" fmla="*/ 159 h 1129"/>
                <a:gd name="T16" fmla="*/ 890 w 941"/>
                <a:gd name="T17" fmla="*/ 207 h 1129"/>
                <a:gd name="T18" fmla="*/ 912 w 941"/>
                <a:gd name="T19" fmla="*/ 262 h 1129"/>
                <a:gd name="T20" fmla="*/ 929 w 941"/>
                <a:gd name="T21" fmla="*/ 323 h 1129"/>
                <a:gd name="T22" fmla="*/ 939 w 941"/>
                <a:gd name="T23" fmla="*/ 390 h 1129"/>
                <a:gd name="T24" fmla="*/ 941 w 941"/>
                <a:gd name="T25" fmla="*/ 463 h 1129"/>
                <a:gd name="T26" fmla="*/ 939 w 941"/>
                <a:gd name="T27" fmla="*/ 549 h 1129"/>
                <a:gd name="T28" fmla="*/ 932 w 941"/>
                <a:gd name="T29" fmla="*/ 627 h 1129"/>
                <a:gd name="T30" fmla="*/ 921 w 941"/>
                <a:gd name="T31" fmla="*/ 697 h 1129"/>
                <a:gd name="T32" fmla="*/ 903 w 941"/>
                <a:gd name="T33" fmla="*/ 760 h 1129"/>
                <a:gd name="T34" fmla="*/ 885 w 941"/>
                <a:gd name="T35" fmla="*/ 819 h 1129"/>
                <a:gd name="T36" fmla="*/ 863 w 941"/>
                <a:gd name="T37" fmla="*/ 870 h 1129"/>
                <a:gd name="T38" fmla="*/ 837 w 941"/>
                <a:gd name="T39" fmla="*/ 914 h 1129"/>
                <a:gd name="T40" fmla="*/ 811 w 941"/>
                <a:gd name="T41" fmla="*/ 953 h 1129"/>
                <a:gd name="T42" fmla="*/ 782 w 941"/>
                <a:gd name="T43" fmla="*/ 988 h 1129"/>
                <a:gd name="T44" fmla="*/ 752 w 941"/>
                <a:gd name="T45" fmla="*/ 1018 h 1129"/>
                <a:gd name="T46" fmla="*/ 721 w 941"/>
                <a:gd name="T47" fmla="*/ 1042 h 1129"/>
                <a:gd name="T48" fmla="*/ 690 w 941"/>
                <a:gd name="T49" fmla="*/ 1065 h 1129"/>
                <a:gd name="T50" fmla="*/ 661 w 941"/>
                <a:gd name="T51" fmla="*/ 1082 h 1129"/>
                <a:gd name="T52" fmla="*/ 631 w 941"/>
                <a:gd name="T53" fmla="*/ 1095 h 1129"/>
                <a:gd name="T54" fmla="*/ 602 w 941"/>
                <a:gd name="T55" fmla="*/ 1107 h 1129"/>
                <a:gd name="T56" fmla="*/ 576 w 941"/>
                <a:gd name="T57" fmla="*/ 1116 h 1129"/>
                <a:gd name="T58" fmla="*/ 550 w 941"/>
                <a:gd name="T59" fmla="*/ 1121 h 1129"/>
                <a:gd name="T60" fmla="*/ 528 w 941"/>
                <a:gd name="T61" fmla="*/ 1126 h 1129"/>
                <a:gd name="T62" fmla="*/ 510 w 941"/>
                <a:gd name="T63" fmla="*/ 1128 h 1129"/>
                <a:gd name="T64" fmla="*/ 492 w 941"/>
                <a:gd name="T65" fmla="*/ 1129 h 1129"/>
                <a:gd name="T66" fmla="*/ 481 w 941"/>
                <a:gd name="T67" fmla="*/ 1129 h 1129"/>
                <a:gd name="T68" fmla="*/ 474 w 941"/>
                <a:gd name="T69" fmla="*/ 1129 h 1129"/>
                <a:gd name="T70" fmla="*/ 470 w 941"/>
                <a:gd name="T71" fmla="*/ 1129 h 1129"/>
                <a:gd name="T72" fmla="*/ 407 w 941"/>
                <a:gd name="T73" fmla="*/ 1126 h 1129"/>
                <a:gd name="T74" fmla="*/ 346 w 941"/>
                <a:gd name="T75" fmla="*/ 1114 h 1129"/>
                <a:gd name="T76" fmla="*/ 290 w 941"/>
                <a:gd name="T77" fmla="*/ 1094 h 1129"/>
                <a:gd name="T78" fmla="*/ 238 w 941"/>
                <a:gd name="T79" fmla="*/ 1065 h 1129"/>
                <a:gd name="T80" fmla="*/ 191 w 941"/>
                <a:gd name="T81" fmla="*/ 1027 h 1129"/>
                <a:gd name="T82" fmla="*/ 148 w 941"/>
                <a:gd name="T83" fmla="*/ 981 h 1129"/>
                <a:gd name="T84" fmla="*/ 110 w 941"/>
                <a:gd name="T85" fmla="*/ 928 h 1129"/>
                <a:gd name="T86" fmla="*/ 78 w 941"/>
                <a:gd name="T87" fmla="*/ 866 h 1129"/>
                <a:gd name="T88" fmla="*/ 52 w 941"/>
                <a:gd name="T89" fmla="*/ 800 h 1129"/>
                <a:gd name="T90" fmla="*/ 30 w 941"/>
                <a:gd name="T91" fmla="*/ 725 h 1129"/>
                <a:gd name="T92" fmla="*/ 15 w 941"/>
                <a:gd name="T93" fmla="*/ 644 h 1129"/>
                <a:gd name="T94" fmla="*/ 5 w 941"/>
                <a:gd name="T95" fmla="*/ 557 h 1129"/>
                <a:gd name="T96" fmla="*/ 0 w 941"/>
                <a:gd name="T97" fmla="*/ 463 h 1129"/>
                <a:gd name="T98" fmla="*/ 3 w 941"/>
                <a:gd name="T99" fmla="*/ 390 h 1129"/>
                <a:gd name="T100" fmla="*/ 13 w 941"/>
                <a:gd name="T101" fmla="*/ 323 h 1129"/>
                <a:gd name="T102" fmla="*/ 30 w 941"/>
                <a:gd name="T103" fmla="*/ 262 h 1129"/>
                <a:gd name="T104" fmla="*/ 52 w 941"/>
                <a:gd name="T105" fmla="*/ 207 h 1129"/>
                <a:gd name="T106" fmla="*/ 83 w 941"/>
                <a:gd name="T107" fmla="*/ 159 h 1129"/>
                <a:gd name="T108" fmla="*/ 121 w 941"/>
                <a:gd name="T109" fmla="*/ 116 h 1129"/>
                <a:gd name="T110" fmla="*/ 163 w 941"/>
                <a:gd name="T111" fmla="*/ 81 h 1129"/>
                <a:gd name="T112" fmla="*/ 213 w 941"/>
                <a:gd name="T113" fmla="*/ 51 h 1129"/>
                <a:gd name="T114" fmla="*/ 269 w 941"/>
                <a:gd name="T115" fmla="*/ 29 h 1129"/>
                <a:gd name="T116" fmla="*/ 330 w 941"/>
                <a:gd name="T117" fmla="*/ 12 h 1129"/>
                <a:gd name="T118" fmla="*/ 397 w 941"/>
                <a:gd name="T119" fmla="*/ 2 h 1129"/>
                <a:gd name="T120" fmla="*/ 470 w 941"/>
                <a:gd name="T121" fmla="*/ 0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1" h="1129">
                  <a:moveTo>
                    <a:pt x="470" y="0"/>
                  </a:moveTo>
                  <a:lnTo>
                    <a:pt x="545" y="2"/>
                  </a:lnTo>
                  <a:lnTo>
                    <a:pt x="614" y="12"/>
                  </a:lnTo>
                  <a:lnTo>
                    <a:pt x="677" y="29"/>
                  </a:lnTo>
                  <a:lnTo>
                    <a:pt x="731" y="51"/>
                  </a:lnTo>
                  <a:lnTo>
                    <a:pt x="781" y="81"/>
                  </a:lnTo>
                  <a:lnTo>
                    <a:pt x="823" y="116"/>
                  </a:lnTo>
                  <a:lnTo>
                    <a:pt x="859" y="159"/>
                  </a:lnTo>
                  <a:lnTo>
                    <a:pt x="890" y="207"/>
                  </a:lnTo>
                  <a:lnTo>
                    <a:pt x="912" y="262"/>
                  </a:lnTo>
                  <a:lnTo>
                    <a:pt x="929" y="323"/>
                  </a:lnTo>
                  <a:lnTo>
                    <a:pt x="939" y="390"/>
                  </a:lnTo>
                  <a:lnTo>
                    <a:pt x="941" y="463"/>
                  </a:lnTo>
                  <a:lnTo>
                    <a:pt x="939" y="549"/>
                  </a:lnTo>
                  <a:lnTo>
                    <a:pt x="932" y="627"/>
                  </a:lnTo>
                  <a:lnTo>
                    <a:pt x="921" y="697"/>
                  </a:lnTo>
                  <a:lnTo>
                    <a:pt x="903" y="760"/>
                  </a:lnTo>
                  <a:lnTo>
                    <a:pt x="885" y="819"/>
                  </a:lnTo>
                  <a:lnTo>
                    <a:pt x="863" y="870"/>
                  </a:lnTo>
                  <a:lnTo>
                    <a:pt x="837" y="914"/>
                  </a:lnTo>
                  <a:lnTo>
                    <a:pt x="811" y="953"/>
                  </a:lnTo>
                  <a:lnTo>
                    <a:pt x="782" y="988"/>
                  </a:lnTo>
                  <a:lnTo>
                    <a:pt x="752" y="1018"/>
                  </a:lnTo>
                  <a:lnTo>
                    <a:pt x="721" y="1042"/>
                  </a:lnTo>
                  <a:lnTo>
                    <a:pt x="690" y="1065"/>
                  </a:lnTo>
                  <a:lnTo>
                    <a:pt x="661" y="1082"/>
                  </a:lnTo>
                  <a:lnTo>
                    <a:pt x="631" y="1095"/>
                  </a:lnTo>
                  <a:lnTo>
                    <a:pt x="602" y="1107"/>
                  </a:lnTo>
                  <a:lnTo>
                    <a:pt x="576" y="1116"/>
                  </a:lnTo>
                  <a:lnTo>
                    <a:pt x="550" y="1121"/>
                  </a:lnTo>
                  <a:lnTo>
                    <a:pt x="528" y="1126"/>
                  </a:lnTo>
                  <a:lnTo>
                    <a:pt x="510" y="1128"/>
                  </a:lnTo>
                  <a:lnTo>
                    <a:pt x="492" y="1129"/>
                  </a:lnTo>
                  <a:lnTo>
                    <a:pt x="481" y="1129"/>
                  </a:lnTo>
                  <a:lnTo>
                    <a:pt x="474" y="1129"/>
                  </a:lnTo>
                  <a:lnTo>
                    <a:pt x="470" y="1129"/>
                  </a:lnTo>
                  <a:lnTo>
                    <a:pt x="407" y="1126"/>
                  </a:lnTo>
                  <a:lnTo>
                    <a:pt x="346" y="1114"/>
                  </a:lnTo>
                  <a:lnTo>
                    <a:pt x="290" y="1094"/>
                  </a:lnTo>
                  <a:lnTo>
                    <a:pt x="238" y="1065"/>
                  </a:lnTo>
                  <a:lnTo>
                    <a:pt x="191" y="1027"/>
                  </a:lnTo>
                  <a:lnTo>
                    <a:pt x="148" y="981"/>
                  </a:lnTo>
                  <a:lnTo>
                    <a:pt x="110" y="928"/>
                  </a:lnTo>
                  <a:lnTo>
                    <a:pt x="78" y="866"/>
                  </a:lnTo>
                  <a:lnTo>
                    <a:pt x="52" y="800"/>
                  </a:lnTo>
                  <a:lnTo>
                    <a:pt x="30" y="725"/>
                  </a:lnTo>
                  <a:lnTo>
                    <a:pt x="15" y="644"/>
                  </a:lnTo>
                  <a:lnTo>
                    <a:pt x="5" y="557"/>
                  </a:lnTo>
                  <a:lnTo>
                    <a:pt x="0" y="463"/>
                  </a:lnTo>
                  <a:lnTo>
                    <a:pt x="3" y="390"/>
                  </a:lnTo>
                  <a:lnTo>
                    <a:pt x="13" y="323"/>
                  </a:lnTo>
                  <a:lnTo>
                    <a:pt x="30" y="262"/>
                  </a:lnTo>
                  <a:lnTo>
                    <a:pt x="52" y="207"/>
                  </a:lnTo>
                  <a:lnTo>
                    <a:pt x="83" y="159"/>
                  </a:lnTo>
                  <a:lnTo>
                    <a:pt x="121" y="116"/>
                  </a:lnTo>
                  <a:lnTo>
                    <a:pt x="163" y="81"/>
                  </a:lnTo>
                  <a:lnTo>
                    <a:pt x="213" y="51"/>
                  </a:lnTo>
                  <a:lnTo>
                    <a:pt x="269" y="29"/>
                  </a:lnTo>
                  <a:lnTo>
                    <a:pt x="330" y="12"/>
                  </a:lnTo>
                  <a:lnTo>
                    <a:pt x="397" y="2"/>
                  </a:lnTo>
                  <a:lnTo>
                    <a:pt x="4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0"/>
            <p:cNvSpPr>
              <a:spLocks/>
            </p:cNvSpPr>
            <p:nvPr/>
          </p:nvSpPr>
          <p:spPr bwMode="auto">
            <a:xfrm>
              <a:off x="1023" y="985"/>
              <a:ext cx="997" cy="472"/>
            </a:xfrm>
            <a:custGeom>
              <a:avLst/>
              <a:gdLst>
                <a:gd name="T0" fmla="*/ 1209 w 1994"/>
                <a:gd name="T1" fmla="*/ 0 h 945"/>
                <a:gd name="T2" fmla="*/ 1230 w 1994"/>
                <a:gd name="T3" fmla="*/ 5 h 945"/>
                <a:gd name="T4" fmla="*/ 1249 w 1994"/>
                <a:gd name="T5" fmla="*/ 17 h 945"/>
                <a:gd name="T6" fmla="*/ 1360 w 1994"/>
                <a:gd name="T7" fmla="*/ 109 h 945"/>
                <a:gd name="T8" fmla="*/ 1830 w 1994"/>
                <a:gd name="T9" fmla="*/ 297 h 945"/>
                <a:gd name="T10" fmla="*/ 1854 w 1994"/>
                <a:gd name="T11" fmla="*/ 313 h 945"/>
                <a:gd name="T12" fmla="*/ 1876 w 1994"/>
                <a:gd name="T13" fmla="*/ 336 h 945"/>
                <a:gd name="T14" fmla="*/ 1897 w 1994"/>
                <a:gd name="T15" fmla="*/ 369 h 945"/>
                <a:gd name="T16" fmla="*/ 1914 w 1994"/>
                <a:gd name="T17" fmla="*/ 406 h 945"/>
                <a:gd name="T18" fmla="*/ 1927 w 1994"/>
                <a:gd name="T19" fmla="*/ 449 h 945"/>
                <a:gd name="T20" fmla="*/ 1941 w 1994"/>
                <a:gd name="T21" fmla="*/ 497 h 945"/>
                <a:gd name="T22" fmla="*/ 1951 w 1994"/>
                <a:gd name="T23" fmla="*/ 547 h 945"/>
                <a:gd name="T24" fmla="*/ 1960 w 1994"/>
                <a:gd name="T25" fmla="*/ 600 h 945"/>
                <a:gd name="T26" fmla="*/ 1967 w 1994"/>
                <a:gd name="T27" fmla="*/ 651 h 945"/>
                <a:gd name="T28" fmla="*/ 1974 w 1994"/>
                <a:gd name="T29" fmla="*/ 702 h 945"/>
                <a:gd name="T30" fmla="*/ 1979 w 1994"/>
                <a:gd name="T31" fmla="*/ 752 h 945"/>
                <a:gd name="T32" fmla="*/ 1982 w 1994"/>
                <a:gd name="T33" fmla="*/ 799 h 945"/>
                <a:gd name="T34" fmla="*/ 1985 w 1994"/>
                <a:gd name="T35" fmla="*/ 840 h 945"/>
                <a:gd name="T36" fmla="*/ 1987 w 1994"/>
                <a:gd name="T37" fmla="*/ 878 h 945"/>
                <a:gd name="T38" fmla="*/ 1991 w 1994"/>
                <a:gd name="T39" fmla="*/ 909 h 945"/>
                <a:gd name="T40" fmla="*/ 1992 w 1994"/>
                <a:gd name="T41" fmla="*/ 931 h 945"/>
                <a:gd name="T42" fmla="*/ 1994 w 1994"/>
                <a:gd name="T43" fmla="*/ 945 h 945"/>
                <a:gd name="T44" fmla="*/ 0 w 1994"/>
                <a:gd name="T45" fmla="*/ 945 h 945"/>
                <a:gd name="T46" fmla="*/ 2 w 1994"/>
                <a:gd name="T47" fmla="*/ 931 h 945"/>
                <a:gd name="T48" fmla="*/ 4 w 1994"/>
                <a:gd name="T49" fmla="*/ 909 h 945"/>
                <a:gd name="T50" fmla="*/ 5 w 1994"/>
                <a:gd name="T51" fmla="*/ 878 h 945"/>
                <a:gd name="T52" fmla="*/ 9 w 1994"/>
                <a:gd name="T53" fmla="*/ 840 h 945"/>
                <a:gd name="T54" fmla="*/ 12 w 1994"/>
                <a:gd name="T55" fmla="*/ 799 h 945"/>
                <a:gd name="T56" fmla="*/ 16 w 1994"/>
                <a:gd name="T57" fmla="*/ 752 h 945"/>
                <a:gd name="T58" fmla="*/ 21 w 1994"/>
                <a:gd name="T59" fmla="*/ 702 h 945"/>
                <a:gd name="T60" fmla="*/ 26 w 1994"/>
                <a:gd name="T61" fmla="*/ 651 h 945"/>
                <a:gd name="T62" fmla="*/ 34 w 1994"/>
                <a:gd name="T63" fmla="*/ 600 h 945"/>
                <a:gd name="T64" fmla="*/ 43 w 1994"/>
                <a:gd name="T65" fmla="*/ 547 h 945"/>
                <a:gd name="T66" fmla="*/ 53 w 1994"/>
                <a:gd name="T67" fmla="*/ 497 h 945"/>
                <a:gd name="T68" fmla="*/ 65 w 1994"/>
                <a:gd name="T69" fmla="*/ 449 h 945"/>
                <a:gd name="T70" fmla="*/ 80 w 1994"/>
                <a:gd name="T71" fmla="*/ 406 h 945"/>
                <a:gd name="T72" fmla="*/ 98 w 1994"/>
                <a:gd name="T73" fmla="*/ 369 h 945"/>
                <a:gd name="T74" fmla="*/ 116 w 1994"/>
                <a:gd name="T75" fmla="*/ 336 h 945"/>
                <a:gd name="T76" fmla="*/ 138 w 1994"/>
                <a:gd name="T77" fmla="*/ 313 h 945"/>
                <a:gd name="T78" fmla="*/ 164 w 1994"/>
                <a:gd name="T79" fmla="*/ 297 h 945"/>
                <a:gd name="T80" fmla="*/ 635 w 1994"/>
                <a:gd name="T81" fmla="*/ 109 h 945"/>
                <a:gd name="T82" fmla="*/ 744 w 1994"/>
                <a:gd name="T83" fmla="*/ 17 h 945"/>
                <a:gd name="T84" fmla="*/ 763 w 1994"/>
                <a:gd name="T85" fmla="*/ 5 h 945"/>
                <a:gd name="T86" fmla="*/ 785 w 1994"/>
                <a:gd name="T87" fmla="*/ 0 h 945"/>
                <a:gd name="T88" fmla="*/ 805 w 1994"/>
                <a:gd name="T89" fmla="*/ 0 h 945"/>
                <a:gd name="T90" fmla="*/ 826 w 1994"/>
                <a:gd name="T91" fmla="*/ 7 h 945"/>
                <a:gd name="T92" fmla="*/ 843 w 1994"/>
                <a:gd name="T93" fmla="*/ 20 h 945"/>
                <a:gd name="T94" fmla="*/ 996 w 1994"/>
                <a:gd name="T95" fmla="*/ 172 h 945"/>
                <a:gd name="T96" fmla="*/ 1150 w 1994"/>
                <a:gd name="T97" fmla="*/ 20 h 945"/>
                <a:gd name="T98" fmla="*/ 1169 w 1994"/>
                <a:gd name="T99" fmla="*/ 7 h 945"/>
                <a:gd name="T100" fmla="*/ 1189 w 1994"/>
                <a:gd name="T101" fmla="*/ 0 h 945"/>
                <a:gd name="T102" fmla="*/ 1209 w 1994"/>
                <a:gd name="T103" fmla="*/ 0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94" h="945">
                  <a:moveTo>
                    <a:pt x="1209" y="0"/>
                  </a:moveTo>
                  <a:lnTo>
                    <a:pt x="1230" y="5"/>
                  </a:lnTo>
                  <a:lnTo>
                    <a:pt x="1249" y="17"/>
                  </a:lnTo>
                  <a:lnTo>
                    <a:pt x="1360" y="109"/>
                  </a:lnTo>
                  <a:lnTo>
                    <a:pt x="1830" y="297"/>
                  </a:lnTo>
                  <a:lnTo>
                    <a:pt x="1854" y="313"/>
                  </a:lnTo>
                  <a:lnTo>
                    <a:pt x="1876" y="336"/>
                  </a:lnTo>
                  <a:lnTo>
                    <a:pt x="1897" y="369"/>
                  </a:lnTo>
                  <a:lnTo>
                    <a:pt x="1914" y="406"/>
                  </a:lnTo>
                  <a:lnTo>
                    <a:pt x="1927" y="449"/>
                  </a:lnTo>
                  <a:lnTo>
                    <a:pt x="1941" y="497"/>
                  </a:lnTo>
                  <a:lnTo>
                    <a:pt x="1951" y="547"/>
                  </a:lnTo>
                  <a:lnTo>
                    <a:pt x="1960" y="600"/>
                  </a:lnTo>
                  <a:lnTo>
                    <a:pt x="1967" y="651"/>
                  </a:lnTo>
                  <a:lnTo>
                    <a:pt x="1974" y="702"/>
                  </a:lnTo>
                  <a:lnTo>
                    <a:pt x="1979" y="752"/>
                  </a:lnTo>
                  <a:lnTo>
                    <a:pt x="1982" y="799"/>
                  </a:lnTo>
                  <a:lnTo>
                    <a:pt x="1985" y="840"/>
                  </a:lnTo>
                  <a:lnTo>
                    <a:pt x="1987" y="878"/>
                  </a:lnTo>
                  <a:lnTo>
                    <a:pt x="1991" y="909"/>
                  </a:lnTo>
                  <a:lnTo>
                    <a:pt x="1992" y="931"/>
                  </a:lnTo>
                  <a:lnTo>
                    <a:pt x="1994" y="945"/>
                  </a:lnTo>
                  <a:lnTo>
                    <a:pt x="0" y="945"/>
                  </a:lnTo>
                  <a:lnTo>
                    <a:pt x="2" y="931"/>
                  </a:lnTo>
                  <a:lnTo>
                    <a:pt x="4" y="909"/>
                  </a:lnTo>
                  <a:lnTo>
                    <a:pt x="5" y="878"/>
                  </a:lnTo>
                  <a:lnTo>
                    <a:pt x="9" y="840"/>
                  </a:lnTo>
                  <a:lnTo>
                    <a:pt x="12" y="799"/>
                  </a:lnTo>
                  <a:lnTo>
                    <a:pt x="16" y="752"/>
                  </a:lnTo>
                  <a:lnTo>
                    <a:pt x="21" y="702"/>
                  </a:lnTo>
                  <a:lnTo>
                    <a:pt x="26" y="651"/>
                  </a:lnTo>
                  <a:lnTo>
                    <a:pt x="34" y="600"/>
                  </a:lnTo>
                  <a:lnTo>
                    <a:pt x="43" y="547"/>
                  </a:lnTo>
                  <a:lnTo>
                    <a:pt x="53" y="497"/>
                  </a:lnTo>
                  <a:lnTo>
                    <a:pt x="65" y="449"/>
                  </a:lnTo>
                  <a:lnTo>
                    <a:pt x="80" y="406"/>
                  </a:lnTo>
                  <a:lnTo>
                    <a:pt x="98" y="369"/>
                  </a:lnTo>
                  <a:lnTo>
                    <a:pt x="116" y="336"/>
                  </a:lnTo>
                  <a:lnTo>
                    <a:pt x="138" y="313"/>
                  </a:lnTo>
                  <a:lnTo>
                    <a:pt x="164" y="297"/>
                  </a:lnTo>
                  <a:lnTo>
                    <a:pt x="635" y="109"/>
                  </a:lnTo>
                  <a:lnTo>
                    <a:pt x="744" y="17"/>
                  </a:lnTo>
                  <a:lnTo>
                    <a:pt x="763" y="5"/>
                  </a:lnTo>
                  <a:lnTo>
                    <a:pt x="785" y="0"/>
                  </a:lnTo>
                  <a:lnTo>
                    <a:pt x="805" y="0"/>
                  </a:lnTo>
                  <a:lnTo>
                    <a:pt x="826" y="7"/>
                  </a:lnTo>
                  <a:lnTo>
                    <a:pt x="843" y="20"/>
                  </a:lnTo>
                  <a:lnTo>
                    <a:pt x="996" y="172"/>
                  </a:lnTo>
                  <a:lnTo>
                    <a:pt x="1150" y="20"/>
                  </a:lnTo>
                  <a:lnTo>
                    <a:pt x="1169" y="7"/>
                  </a:lnTo>
                  <a:lnTo>
                    <a:pt x="1189" y="0"/>
                  </a:lnTo>
                  <a:lnTo>
                    <a:pt x="12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378" y="1234"/>
              <a:ext cx="471" cy="566"/>
            </a:xfrm>
            <a:custGeom>
              <a:avLst/>
              <a:gdLst>
                <a:gd name="T0" fmla="*/ 471 w 941"/>
                <a:gd name="T1" fmla="*/ 0 h 1131"/>
                <a:gd name="T2" fmla="*/ 546 w 941"/>
                <a:gd name="T3" fmla="*/ 3 h 1131"/>
                <a:gd name="T4" fmla="*/ 614 w 941"/>
                <a:gd name="T5" fmla="*/ 13 h 1131"/>
                <a:gd name="T6" fmla="*/ 675 w 941"/>
                <a:gd name="T7" fmla="*/ 30 h 1131"/>
                <a:gd name="T8" fmla="*/ 732 w 941"/>
                <a:gd name="T9" fmla="*/ 53 h 1131"/>
                <a:gd name="T10" fmla="*/ 779 w 941"/>
                <a:gd name="T11" fmla="*/ 82 h 1131"/>
                <a:gd name="T12" fmla="*/ 822 w 941"/>
                <a:gd name="T13" fmla="*/ 118 h 1131"/>
                <a:gd name="T14" fmla="*/ 860 w 941"/>
                <a:gd name="T15" fmla="*/ 160 h 1131"/>
                <a:gd name="T16" fmla="*/ 889 w 941"/>
                <a:gd name="T17" fmla="*/ 208 h 1131"/>
                <a:gd name="T18" fmla="*/ 911 w 941"/>
                <a:gd name="T19" fmla="*/ 263 h 1131"/>
                <a:gd name="T20" fmla="*/ 928 w 941"/>
                <a:gd name="T21" fmla="*/ 323 h 1131"/>
                <a:gd name="T22" fmla="*/ 938 w 941"/>
                <a:gd name="T23" fmla="*/ 391 h 1131"/>
                <a:gd name="T24" fmla="*/ 941 w 941"/>
                <a:gd name="T25" fmla="*/ 464 h 1131"/>
                <a:gd name="T26" fmla="*/ 938 w 941"/>
                <a:gd name="T27" fmla="*/ 550 h 1131"/>
                <a:gd name="T28" fmla="*/ 931 w 941"/>
                <a:gd name="T29" fmla="*/ 627 h 1131"/>
                <a:gd name="T30" fmla="*/ 919 w 941"/>
                <a:gd name="T31" fmla="*/ 698 h 1131"/>
                <a:gd name="T32" fmla="*/ 904 w 941"/>
                <a:gd name="T33" fmla="*/ 762 h 1131"/>
                <a:gd name="T34" fmla="*/ 883 w 941"/>
                <a:gd name="T35" fmla="*/ 818 h 1131"/>
                <a:gd name="T36" fmla="*/ 861 w 941"/>
                <a:gd name="T37" fmla="*/ 869 h 1131"/>
                <a:gd name="T38" fmla="*/ 837 w 941"/>
                <a:gd name="T39" fmla="*/ 915 h 1131"/>
                <a:gd name="T40" fmla="*/ 810 w 941"/>
                <a:gd name="T41" fmla="*/ 955 h 1131"/>
                <a:gd name="T42" fmla="*/ 781 w 941"/>
                <a:gd name="T43" fmla="*/ 989 h 1131"/>
                <a:gd name="T44" fmla="*/ 752 w 941"/>
                <a:gd name="T45" fmla="*/ 1018 h 1131"/>
                <a:gd name="T46" fmla="*/ 721 w 941"/>
                <a:gd name="T47" fmla="*/ 1043 h 1131"/>
                <a:gd name="T48" fmla="*/ 691 w 941"/>
                <a:gd name="T49" fmla="*/ 1064 h 1131"/>
                <a:gd name="T50" fmla="*/ 660 w 941"/>
                <a:gd name="T51" fmla="*/ 1083 h 1131"/>
                <a:gd name="T52" fmla="*/ 631 w 941"/>
                <a:gd name="T53" fmla="*/ 1096 h 1131"/>
                <a:gd name="T54" fmla="*/ 602 w 941"/>
                <a:gd name="T55" fmla="*/ 1107 h 1131"/>
                <a:gd name="T56" fmla="*/ 575 w 941"/>
                <a:gd name="T57" fmla="*/ 1115 h 1131"/>
                <a:gd name="T58" fmla="*/ 549 w 941"/>
                <a:gd name="T59" fmla="*/ 1122 h 1131"/>
                <a:gd name="T60" fmla="*/ 527 w 941"/>
                <a:gd name="T61" fmla="*/ 1125 h 1131"/>
                <a:gd name="T62" fmla="*/ 508 w 941"/>
                <a:gd name="T63" fmla="*/ 1129 h 1131"/>
                <a:gd name="T64" fmla="*/ 493 w 941"/>
                <a:gd name="T65" fmla="*/ 1131 h 1131"/>
                <a:gd name="T66" fmla="*/ 481 w 941"/>
                <a:gd name="T67" fmla="*/ 1131 h 1131"/>
                <a:gd name="T68" fmla="*/ 472 w 941"/>
                <a:gd name="T69" fmla="*/ 1131 h 1131"/>
                <a:gd name="T70" fmla="*/ 471 w 941"/>
                <a:gd name="T71" fmla="*/ 1131 h 1131"/>
                <a:gd name="T72" fmla="*/ 406 w 941"/>
                <a:gd name="T73" fmla="*/ 1127 h 1131"/>
                <a:gd name="T74" fmla="*/ 344 w 941"/>
                <a:gd name="T75" fmla="*/ 1115 h 1131"/>
                <a:gd name="T76" fmla="*/ 288 w 941"/>
                <a:gd name="T77" fmla="*/ 1093 h 1131"/>
                <a:gd name="T78" fmla="*/ 237 w 941"/>
                <a:gd name="T79" fmla="*/ 1064 h 1131"/>
                <a:gd name="T80" fmla="*/ 189 w 941"/>
                <a:gd name="T81" fmla="*/ 1026 h 1131"/>
                <a:gd name="T82" fmla="*/ 147 w 941"/>
                <a:gd name="T83" fmla="*/ 982 h 1131"/>
                <a:gd name="T84" fmla="*/ 111 w 941"/>
                <a:gd name="T85" fmla="*/ 929 h 1131"/>
                <a:gd name="T86" fmla="*/ 78 w 941"/>
                <a:gd name="T87" fmla="*/ 868 h 1131"/>
                <a:gd name="T88" fmla="*/ 51 w 941"/>
                <a:gd name="T89" fmla="*/ 801 h 1131"/>
                <a:gd name="T90" fmla="*/ 29 w 941"/>
                <a:gd name="T91" fmla="*/ 726 h 1131"/>
                <a:gd name="T92" fmla="*/ 14 w 941"/>
                <a:gd name="T93" fmla="*/ 645 h 1131"/>
                <a:gd name="T94" fmla="*/ 3 w 941"/>
                <a:gd name="T95" fmla="*/ 557 h 1131"/>
                <a:gd name="T96" fmla="*/ 0 w 941"/>
                <a:gd name="T97" fmla="*/ 464 h 1131"/>
                <a:gd name="T98" fmla="*/ 2 w 941"/>
                <a:gd name="T99" fmla="*/ 391 h 1131"/>
                <a:gd name="T100" fmla="*/ 12 w 941"/>
                <a:gd name="T101" fmla="*/ 323 h 1131"/>
                <a:gd name="T102" fmla="*/ 29 w 941"/>
                <a:gd name="T103" fmla="*/ 263 h 1131"/>
                <a:gd name="T104" fmla="*/ 53 w 941"/>
                <a:gd name="T105" fmla="*/ 208 h 1131"/>
                <a:gd name="T106" fmla="*/ 82 w 941"/>
                <a:gd name="T107" fmla="*/ 160 h 1131"/>
                <a:gd name="T108" fmla="*/ 119 w 941"/>
                <a:gd name="T109" fmla="*/ 118 h 1131"/>
                <a:gd name="T110" fmla="*/ 162 w 941"/>
                <a:gd name="T111" fmla="*/ 82 h 1131"/>
                <a:gd name="T112" fmla="*/ 211 w 941"/>
                <a:gd name="T113" fmla="*/ 53 h 1131"/>
                <a:gd name="T114" fmla="*/ 268 w 941"/>
                <a:gd name="T115" fmla="*/ 30 h 1131"/>
                <a:gd name="T116" fmla="*/ 329 w 941"/>
                <a:gd name="T117" fmla="*/ 13 h 1131"/>
                <a:gd name="T118" fmla="*/ 397 w 941"/>
                <a:gd name="T119" fmla="*/ 3 h 1131"/>
                <a:gd name="T120" fmla="*/ 471 w 941"/>
                <a:gd name="T121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1" h="1131">
                  <a:moveTo>
                    <a:pt x="471" y="0"/>
                  </a:moveTo>
                  <a:lnTo>
                    <a:pt x="546" y="3"/>
                  </a:lnTo>
                  <a:lnTo>
                    <a:pt x="614" y="13"/>
                  </a:lnTo>
                  <a:lnTo>
                    <a:pt x="675" y="30"/>
                  </a:lnTo>
                  <a:lnTo>
                    <a:pt x="732" y="53"/>
                  </a:lnTo>
                  <a:lnTo>
                    <a:pt x="779" y="82"/>
                  </a:lnTo>
                  <a:lnTo>
                    <a:pt x="822" y="118"/>
                  </a:lnTo>
                  <a:lnTo>
                    <a:pt x="860" y="160"/>
                  </a:lnTo>
                  <a:lnTo>
                    <a:pt x="889" y="208"/>
                  </a:lnTo>
                  <a:lnTo>
                    <a:pt x="911" y="263"/>
                  </a:lnTo>
                  <a:lnTo>
                    <a:pt x="928" y="323"/>
                  </a:lnTo>
                  <a:lnTo>
                    <a:pt x="938" y="391"/>
                  </a:lnTo>
                  <a:lnTo>
                    <a:pt x="941" y="464"/>
                  </a:lnTo>
                  <a:lnTo>
                    <a:pt x="938" y="550"/>
                  </a:lnTo>
                  <a:lnTo>
                    <a:pt x="931" y="627"/>
                  </a:lnTo>
                  <a:lnTo>
                    <a:pt x="919" y="698"/>
                  </a:lnTo>
                  <a:lnTo>
                    <a:pt x="904" y="762"/>
                  </a:lnTo>
                  <a:lnTo>
                    <a:pt x="883" y="818"/>
                  </a:lnTo>
                  <a:lnTo>
                    <a:pt x="861" y="869"/>
                  </a:lnTo>
                  <a:lnTo>
                    <a:pt x="837" y="915"/>
                  </a:lnTo>
                  <a:lnTo>
                    <a:pt x="810" y="955"/>
                  </a:lnTo>
                  <a:lnTo>
                    <a:pt x="781" y="989"/>
                  </a:lnTo>
                  <a:lnTo>
                    <a:pt x="752" y="1018"/>
                  </a:lnTo>
                  <a:lnTo>
                    <a:pt x="721" y="1043"/>
                  </a:lnTo>
                  <a:lnTo>
                    <a:pt x="691" y="1064"/>
                  </a:lnTo>
                  <a:lnTo>
                    <a:pt x="660" y="1083"/>
                  </a:lnTo>
                  <a:lnTo>
                    <a:pt x="631" y="1096"/>
                  </a:lnTo>
                  <a:lnTo>
                    <a:pt x="602" y="1107"/>
                  </a:lnTo>
                  <a:lnTo>
                    <a:pt x="575" y="1115"/>
                  </a:lnTo>
                  <a:lnTo>
                    <a:pt x="549" y="1122"/>
                  </a:lnTo>
                  <a:lnTo>
                    <a:pt x="527" y="1125"/>
                  </a:lnTo>
                  <a:lnTo>
                    <a:pt x="508" y="1129"/>
                  </a:lnTo>
                  <a:lnTo>
                    <a:pt x="493" y="1131"/>
                  </a:lnTo>
                  <a:lnTo>
                    <a:pt x="481" y="1131"/>
                  </a:lnTo>
                  <a:lnTo>
                    <a:pt x="472" y="1131"/>
                  </a:lnTo>
                  <a:lnTo>
                    <a:pt x="471" y="1131"/>
                  </a:lnTo>
                  <a:lnTo>
                    <a:pt x="406" y="1127"/>
                  </a:lnTo>
                  <a:lnTo>
                    <a:pt x="344" y="1115"/>
                  </a:lnTo>
                  <a:lnTo>
                    <a:pt x="288" y="1093"/>
                  </a:lnTo>
                  <a:lnTo>
                    <a:pt x="237" y="1064"/>
                  </a:lnTo>
                  <a:lnTo>
                    <a:pt x="189" y="1026"/>
                  </a:lnTo>
                  <a:lnTo>
                    <a:pt x="147" y="982"/>
                  </a:lnTo>
                  <a:lnTo>
                    <a:pt x="111" y="929"/>
                  </a:lnTo>
                  <a:lnTo>
                    <a:pt x="78" y="868"/>
                  </a:lnTo>
                  <a:lnTo>
                    <a:pt x="51" y="801"/>
                  </a:lnTo>
                  <a:lnTo>
                    <a:pt x="29" y="726"/>
                  </a:lnTo>
                  <a:lnTo>
                    <a:pt x="14" y="645"/>
                  </a:lnTo>
                  <a:lnTo>
                    <a:pt x="3" y="557"/>
                  </a:lnTo>
                  <a:lnTo>
                    <a:pt x="0" y="464"/>
                  </a:lnTo>
                  <a:lnTo>
                    <a:pt x="2" y="391"/>
                  </a:lnTo>
                  <a:lnTo>
                    <a:pt x="12" y="323"/>
                  </a:lnTo>
                  <a:lnTo>
                    <a:pt x="29" y="263"/>
                  </a:lnTo>
                  <a:lnTo>
                    <a:pt x="53" y="208"/>
                  </a:lnTo>
                  <a:lnTo>
                    <a:pt x="82" y="160"/>
                  </a:lnTo>
                  <a:lnTo>
                    <a:pt x="119" y="118"/>
                  </a:lnTo>
                  <a:lnTo>
                    <a:pt x="162" y="82"/>
                  </a:lnTo>
                  <a:lnTo>
                    <a:pt x="211" y="53"/>
                  </a:lnTo>
                  <a:lnTo>
                    <a:pt x="268" y="30"/>
                  </a:lnTo>
                  <a:lnTo>
                    <a:pt x="329" y="13"/>
                  </a:lnTo>
                  <a:lnTo>
                    <a:pt x="397" y="3"/>
                  </a:lnTo>
                  <a:lnTo>
                    <a:pt x="4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115" y="1810"/>
              <a:ext cx="997" cy="472"/>
            </a:xfrm>
            <a:custGeom>
              <a:avLst/>
              <a:gdLst>
                <a:gd name="T0" fmla="*/ 1209 w 1994"/>
                <a:gd name="T1" fmla="*/ 0 h 945"/>
                <a:gd name="T2" fmla="*/ 1231 w 1994"/>
                <a:gd name="T3" fmla="*/ 5 h 945"/>
                <a:gd name="T4" fmla="*/ 1250 w 1994"/>
                <a:gd name="T5" fmla="*/ 15 h 945"/>
                <a:gd name="T6" fmla="*/ 1359 w 1994"/>
                <a:gd name="T7" fmla="*/ 109 h 945"/>
                <a:gd name="T8" fmla="*/ 1830 w 1994"/>
                <a:gd name="T9" fmla="*/ 297 h 945"/>
                <a:gd name="T10" fmla="*/ 1856 w 1994"/>
                <a:gd name="T11" fmla="*/ 313 h 945"/>
                <a:gd name="T12" fmla="*/ 1878 w 1994"/>
                <a:gd name="T13" fmla="*/ 337 h 945"/>
                <a:gd name="T14" fmla="*/ 1896 w 1994"/>
                <a:gd name="T15" fmla="*/ 369 h 945"/>
                <a:gd name="T16" fmla="*/ 1914 w 1994"/>
                <a:gd name="T17" fmla="*/ 407 h 945"/>
                <a:gd name="T18" fmla="*/ 1929 w 1994"/>
                <a:gd name="T19" fmla="*/ 449 h 945"/>
                <a:gd name="T20" fmla="*/ 1941 w 1994"/>
                <a:gd name="T21" fmla="*/ 497 h 945"/>
                <a:gd name="T22" fmla="*/ 1951 w 1994"/>
                <a:gd name="T23" fmla="*/ 547 h 945"/>
                <a:gd name="T24" fmla="*/ 1960 w 1994"/>
                <a:gd name="T25" fmla="*/ 598 h 945"/>
                <a:gd name="T26" fmla="*/ 1968 w 1994"/>
                <a:gd name="T27" fmla="*/ 651 h 945"/>
                <a:gd name="T28" fmla="*/ 1973 w 1994"/>
                <a:gd name="T29" fmla="*/ 702 h 945"/>
                <a:gd name="T30" fmla="*/ 1978 w 1994"/>
                <a:gd name="T31" fmla="*/ 752 h 945"/>
                <a:gd name="T32" fmla="*/ 1982 w 1994"/>
                <a:gd name="T33" fmla="*/ 798 h 945"/>
                <a:gd name="T34" fmla="*/ 1985 w 1994"/>
                <a:gd name="T35" fmla="*/ 841 h 945"/>
                <a:gd name="T36" fmla="*/ 1989 w 1994"/>
                <a:gd name="T37" fmla="*/ 878 h 945"/>
                <a:gd name="T38" fmla="*/ 1990 w 1994"/>
                <a:gd name="T39" fmla="*/ 907 h 945"/>
                <a:gd name="T40" fmla="*/ 1992 w 1994"/>
                <a:gd name="T41" fmla="*/ 931 h 945"/>
                <a:gd name="T42" fmla="*/ 1994 w 1994"/>
                <a:gd name="T43" fmla="*/ 945 h 945"/>
                <a:gd name="T44" fmla="*/ 0 w 1994"/>
                <a:gd name="T45" fmla="*/ 945 h 945"/>
                <a:gd name="T46" fmla="*/ 2 w 1994"/>
                <a:gd name="T47" fmla="*/ 931 h 945"/>
                <a:gd name="T48" fmla="*/ 5 w 1994"/>
                <a:gd name="T49" fmla="*/ 907 h 945"/>
                <a:gd name="T50" fmla="*/ 7 w 1994"/>
                <a:gd name="T51" fmla="*/ 878 h 945"/>
                <a:gd name="T52" fmla="*/ 9 w 1994"/>
                <a:gd name="T53" fmla="*/ 841 h 945"/>
                <a:gd name="T54" fmla="*/ 12 w 1994"/>
                <a:gd name="T55" fmla="*/ 798 h 945"/>
                <a:gd name="T56" fmla="*/ 15 w 1994"/>
                <a:gd name="T57" fmla="*/ 752 h 945"/>
                <a:gd name="T58" fmla="*/ 20 w 1994"/>
                <a:gd name="T59" fmla="*/ 702 h 945"/>
                <a:gd name="T60" fmla="*/ 27 w 1994"/>
                <a:gd name="T61" fmla="*/ 651 h 945"/>
                <a:gd name="T62" fmla="*/ 34 w 1994"/>
                <a:gd name="T63" fmla="*/ 598 h 945"/>
                <a:gd name="T64" fmla="*/ 43 w 1994"/>
                <a:gd name="T65" fmla="*/ 547 h 945"/>
                <a:gd name="T66" fmla="*/ 53 w 1994"/>
                <a:gd name="T67" fmla="*/ 497 h 945"/>
                <a:gd name="T68" fmla="*/ 67 w 1994"/>
                <a:gd name="T69" fmla="*/ 449 h 945"/>
                <a:gd name="T70" fmla="*/ 80 w 1994"/>
                <a:gd name="T71" fmla="*/ 407 h 945"/>
                <a:gd name="T72" fmla="*/ 97 w 1994"/>
                <a:gd name="T73" fmla="*/ 369 h 945"/>
                <a:gd name="T74" fmla="*/ 118 w 1994"/>
                <a:gd name="T75" fmla="*/ 337 h 945"/>
                <a:gd name="T76" fmla="*/ 140 w 1994"/>
                <a:gd name="T77" fmla="*/ 313 h 945"/>
                <a:gd name="T78" fmla="*/ 164 w 1994"/>
                <a:gd name="T79" fmla="*/ 297 h 945"/>
                <a:gd name="T80" fmla="*/ 634 w 1994"/>
                <a:gd name="T81" fmla="*/ 109 h 945"/>
                <a:gd name="T82" fmla="*/ 745 w 1994"/>
                <a:gd name="T83" fmla="*/ 15 h 945"/>
                <a:gd name="T84" fmla="*/ 764 w 1994"/>
                <a:gd name="T85" fmla="*/ 5 h 945"/>
                <a:gd name="T86" fmla="*/ 785 w 1994"/>
                <a:gd name="T87" fmla="*/ 0 h 945"/>
                <a:gd name="T88" fmla="*/ 805 w 1994"/>
                <a:gd name="T89" fmla="*/ 0 h 945"/>
                <a:gd name="T90" fmla="*/ 825 w 1994"/>
                <a:gd name="T91" fmla="*/ 7 h 945"/>
                <a:gd name="T92" fmla="*/ 844 w 1994"/>
                <a:gd name="T93" fmla="*/ 21 h 945"/>
                <a:gd name="T94" fmla="*/ 998 w 1994"/>
                <a:gd name="T95" fmla="*/ 173 h 945"/>
                <a:gd name="T96" fmla="*/ 1151 w 1994"/>
                <a:gd name="T97" fmla="*/ 21 h 945"/>
                <a:gd name="T98" fmla="*/ 1168 w 1994"/>
                <a:gd name="T99" fmla="*/ 7 h 945"/>
                <a:gd name="T100" fmla="*/ 1189 w 1994"/>
                <a:gd name="T101" fmla="*/ 0 h 945"/>
                <a:gd name="T102" fmla="*/ 1209 w 1994"/>
                <a:gd name="T103" fmla="*/ 0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94" h="945">
                  <a:moveTo>
                    <a:pt x="1209" y="0"/>
                  </a:moveTo>
                  <a:lnTo>
                    <a:pt x="1231" y="5"/>
                  </a:lnTo>
                  <a:lnTo>
                    <a:pt x="1250" y="15"/>
                  </a:lnTo>
                  <a:lnTo>
                    <a:pt x="1359" y="109"/>
                  </a:lnTo>
                  <a:lnTo>
                    <a:pt x="1830" y="297"/>
                  </a:lnTo>
                  <a:lnTo>
                    <a:pt x="1856" y="313"/>
                  </a:lnTo>
                  <a:lnTo>
                    <a:pt x="1878" y="337"/>
                  </a:lnTo>
                  <a:lnTo>
                    <a:pt x="1896" y="369"/>
                  </a:lnTo>
                  <a:lnTo>
                    <a:pt x="1914" y="407"/>
                  </a:lnTo>
                  <a:lnTo>
                    <a:pt x="1929" y="449"/>
                  </a:lnTo>
                  <a:lnTo>
                    <a:pt x="1941" y="497"/>
                  </a:lnTo>
                  <a:lnTo>
                    <a:pt x="1951" y="547"/>
                  </a:lnTo>
                  <a:lnTo>
                    <a:pt x="1960" y="598"/>
                  </a:lnTo>
                  <a:lnTo>
                    <a:pt x="1968" y="651"/>
                  </a:lnTo>
                  <a:lnTo>
                    <a:pt x="1973" y="702"/>
                  </a:lnTo>
                  <a:lnTo>
                    <a:pt x="1978" y="752"/>
                  </a:lnTo>
                  <a:lnTo>
                    <a:pt x="1982" y="798"/>
                  </a:lnTo>
                  <a:lnTo>
                    <a:pt x="1985" y="841"/>
                  </a:lnTo>
                  <a:lnTo>
                    <a:pt x="1989" y="878"/>
                  </a:lnTo>
                  <a:lnTo>
                    <a:pt x="1990" y="907"/>
                  </a:lnTo>
                  <a:lnTo>
                    <a:pt x="1992" y="931"/>
                  </a:lnTo>
                  <a:lnTo>
                    <a:pt x="1994" y="945"/>
                  </a:lnTo>
                  <a:lnTo>
                    <a:pt x="0" y="945"/>
                  </a:lnTo>
                  <a:lnTo>
                    <a:pt x="2" y="931"/>
                  </a:lnTo>
                  <a:lnTo>
                    <a:pt x="5" y="907"/>
                  </a:lnTo>
                  <a:lnTo>
                    <a:pt x="7" y="878"/>
                  </a:lnTo>
                  <a:lnTo>
                    <a:pt x="9" y="841"/>
                  </a:lnTo>
                  <a:lnTo>
                    <a:pt x="12" y="798"/>
                  </a:lnTo>
                  <a:lnTo>
                    <a:pt x="15" y="752"/>
                  </a:lnTo>
                  <a:lnTo>
                    <a:pt x="20" y="702"/>
                  </a:lnTo>
                  <a:lnTo>
                    <a:pt x="27" y="651"/>
                  </a:lnTo>
                  <a:lnTo>
                    <a:pt x="34" y="598"/>
                  </a:lnTo>
                  <a:lnTo>
                    <a:pt x="43" y="547"/>
                  </a:lnTo>
                  <a:lnTo>
                    <a:pt x="53" y="497"/>
                  </a:lnTo>
                  <a:lnTo>
                    <a:pt x="67" y="449"/>
                  </a:lnTo>
                  <a:lnTo>
                    <a:pt x="80" y="407"/>
                  </a:lnTo>
                  <a:lnTo>
                    <a:pt x="97" y="369"/>
                  </a:lnTo>
                  <a:lnTo>
                    <a:pt x="118" y="337"/>
                  </a:lnTo>
                  <a:lnTo>
                    <a:pt x="140" y="313"/>
                  </a:lnTo>
                  <a:lnTo>
                    <a:pt x="164" y="297"/>
                  </a:lnTo>
                  <a:lnTo>
                    <a:pt x="634" y="109"/>
                  </a:lnTo>
                  <a:lnTo>
                    <a:pt x="745" y="15"/>
                  </a:lnTo>
                  <a:lnTo>
                    <a:pt x="764" y="5"/>
                  </a:lnTo>
                  <a:lnTo>
                    <a:pt x="785" y="0"/>
                  </a:lnTo>
                  <a:lnTo>
                    <a:pt x="805" y="0"/>
                  </a:lnTo>
                  <a:lnTo>
                    <a:pt x="825" y="7"/>
                  </a:lnTo>
                  <a:lnTo>
                    <a:pt x="844" y="21"/>
                  </a:lnTo>
                  <a:lnTo>
                    <a:pt x="998" y="173"/>
                  </a:lnTo>
                  <a:lnTo>
                    <a:pt x="1151" y="21"/>
                  </a:lnTo>
                  <a:lnTo>
                    <a:pt x="1168" y="7"/>
                  </a:lnTo>
                  <a:lnTo>
                    <a:pt x="1189" y="0"/>
                  </a:lnTo>
                  <a:lnTo>
                    <a:pt x="12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2194" y="1234"/>
              <a:ext cx="471" cy="566"/>
            </a:xfrm>
            <a:custGeom>
              <a:avLst/>
              <a:gdLst>
                <a:gd name="T0" fmla="*/ 471 w 941"/>
                <a:gd name="T1" fmla="*/ 0 h 1131"/>
                <a:gd name="T2" fmla="*/ 546 w 941"/>
                <a:gd name="T3" fmla="*/ 3 h 1131"/>
                <a:gd name="T4" fmla="*/ 614 w 941"/>
                <a:gd name="T5" fmla="*/ 13 h 1131"/>
                <a:gd name="T6" fmla="*/ 675 w 941"/>
                <a:gd name="T7" fmla="*/ 30 h 1131"/>
                <a:gd name="T8" fmla="*/ 732 w 941"/>
                <a:gd name="T9" fmla="*/ 53 h 1131"/>
                <a:gd name="T10" fmla="*/ 781 w 941"/>
                <a:gd name="T11" fmla="*/ 82 h 1131"/>
                <a:gd name="T12" fmla="*/ 824 w 941"/>
                <a:gd name="T13" fmla="*/ 118 h 1131"/>
                <a:gd name="T14" fmla="*/ 859 w 941"/>
                <a:gd name="T15" fmla="*/ 160 h 1131"/>
                <a:gd name="T16" fmla="*/ 888 w 941"/>
                <a:gd name="T17" fmla="*/ 208 h 1131"/>
                <a:gd name="T18" fmla="*/ 912 w 941"/>
                <a:gd name="T19" fmla="*/ 263 h 1131"/>
                <a:gd name="T20" fmla="*/ 928 w 941"/>
                <a:gd name="T21" fmla="*/ 323 h 1131"/>
                <a:gd name="T22" fmla="*/ 938 w 941"/>
                <a:gd name="T23" fmla="*/ 391 h 1131"/>
                <a:gd name="T24" fmla="*/ 941 w 941"/>
                <a:gd name="T25" fmla="*/ 464 h 1131"/>
                <a:gd name="T26" fmla="*/ 940 w 941"/>
                <a:gd name="T27" fmla="*/ 550 h 1131"/>
                <a:gd name="T28" fmla="*/ 931 w 941"/>
                <a:gd name="T29" fmla="*/ 627 h 1131"/>
                <a:gd name="T30" fmla="*/ 919 w 941"/>
                <a:gd name="T31" fmla="*/ 698 h 1131"/>
                <a:gd name="T32" fmla="*/ 904 w 941"/>
                <a:gd name="T33" fmla="*/ 762 h 1131"/>
                <a:gd name="T34" fmla="*/ 885 w 941"/>
                <a:gd name="T35" fmla="*/ 818 h 1131"/>
                <a:gd name="T36" fmla="*/ 863 w 941"/>
                <a:gd name="T37" fmla="*/ 869 h 1131"/>
                <a:gd name="T38" fmla="*/ 837 w 941"/>
                <a:gd name="T39" fmla="*/ 915 h 1131"/>
                <a:gd name="T40" fmla="*/ 810 w 941"/>
                <a:gd name="T41" fmla="*/ 955 h 1131"/>
                <a:gd name="T42" fmla="*/ 781 w 941"/>
                <a:gd name="T43" fmla="*/ 989 h 1131"/>
                <a:gd name="T44" fmla="*/ 752 w 941"/>
                <a:gd name="T45" fmla="*/ 1018 h 1131"/>
                <a:gd name="T46" fmla="*/ 721 w 941"/>
                <a:gd name="T47" fmla="*/ 1043 h 1131"/>
                <a:gd name="T48" fmla="*/ 691 w 941"/>
                <a:gd name="T49" fmla="*/ 1064 h 1131"/>
                <a:gd name="T50" fmla="*/ 660 w 941"/>
                <a:gd name="T51" fmla="*/ 1083 h 1131"/>
                <a:gd name="T52" fmla="*/ 631 w 941"/>
                <a:gd name="T53" fmla="*/ 1096 h 1131"/>
                <a:gd name="T54" fmla="*/ 602 w 941"/>
                <a:gd name="T55" fmla="*/ 1107 h 1131"/>
                <a:gd name="T56" fmla="*/ 575 w 941"/>
                <a:gd name="T57" fmla="*/ 1115 h 1131"/>
                <a:gd name="T58" fmla="*/ 551 w 941"/>
                <a:gd name="T59" fmla="*/ 1122 h 1131"/>
                <a:gd name="T60" fmla="*/ 529 w 941"/>
                <a:gd name="T61" fmla="*/ 1125 h 1131"/>
                <a:gd name="T62" fmla="*/ 508 w 941"/>
                <a:gd name="T63" fmla="*/ 1129 h 1131"/>
                <a:gd name="T64" fmla="*/ 493 w 941"/>
                <a:gd name="T65" fmla="*/ 1131 h 1131"/>
                <a:gd name="T66" fmla="*/ 481 w 941"/>
                <a:gd name="T67" fmla="*/ 1131 h 1131"/>
                <a:gd name="T68" fmla="*/ 474 w 941"/>
                <a:gd name="T69" fmla="*/ 1131 h 1131"/>
                <a:gd name="T70" fmla="*/ 471 w 941"/>
                <a:gd name="T71" fmla="*/ 1131 h 1131"/>
                <a:gd name="T72" fmla="*/ 406 w 941"/>
                <a:gd name="T73" fmla="*/ 1127 h 1131"/>
                <a:gd name="T74" fmla="*/ 346 w 941"/>
                <a:gd name="T75" fmla="*/ 1115 h 1131"/>
                <a:gd name="T76" fmla="*/ 290 w 941"/>
                <a:gd name="T77" fmla="*/ 1093 h 1131"/>
                <a:gd name="T78" fmla="*/ 237 w 941"/>
                <a:gd name="T79" fmla="*/ 1064 h 1131"/>
                <a:gd name="T80" fmla="*/ 191 w 941"/>
                <a:gd name="T81" fmla="*/ 1026 h 1131"/>
                <a:gd name="T82" fmla="*/ 148 w 941"/>
                <a:gd name="T83" fmla="*/ 982 h 1131"/>
                <a:gd name="T84" fmla="*/ 111 w 941"/>
                <a:gd name="T85" fmla="*/ 929 h 1131"/>
                <a:gd name="T86" fmla="*/ 78 w 941"/>
                <a:gd name="T87" fmla="*/ 868 h 1131"/>
                <a:gd name="T88" fmla="*/ 51 w 941"/>
                <a:gd name="T89" fmla="*/ 801 h 1131"/>
                <a:gd name="T90" fmla="*/ 31 w 941"/>
                <a:gd name="T91" fmla="*/ 726 h 1131"/>
                <a:gd name="T92" fmla="*/ 14 w 941"/>
                <a:gd name="T93" fmla="*/ 645 h 1131"/>
                <a:gd name="T94" fmla="*/ 3 w 941"/>
                <a:gd name="T95" fmla="*/ 557 h 1131"/>
                <a:gd name="T96" fmla="*/ 0 w 941"/>
                <a:gd name="T97" fmla="*/ 464 h 1131"/>
                <a:gd name="T98" fmla="*/ 3 w 941"/>
                <a:gd name="T99" fmla="*/ 391 h 1131"/>
                <a:gd name="T100" fmla="*/ 12 w 941"/>
                <a:gd name="T101" fmla="*/ 323 h 1131"/>
                <a:gd name="T102" fmla="*/ 29 w 941"/>
                <a:gd name="T103" fmla="*/ 263 h 1131"/>
                <a:gd name="T104" fmla="*/ 53 w 941"/>
                <a:gd name="T105" fmla="*/ 208 h 1131"/>
                <a:gd name="T106" fmla="*/ 83 w 941"/>
                <a:gd name="T107" fmla="*/ 160 h 1131"/>
                <a:gd name="T108" fmla="*/ 119 w 941"/>
                <a:gd name="T109" fmla="*/ 118 h 1131"/>
                <a:gd name="T110" fmla="*/ 164 w 941"/>
                <a:gd name="T111" fmla="*/ 82 h 1131"/>
                <a:gd name="T112" fmla="*/ 213 w 941"/>
                <a:gd name="T113" fmla="*/ 53 h 1131"/>
                <a:gd name="T114" fmla="*/ 268 w 941"/>
                <a:gd name="T115" fmla="*/ 30 h 1131"/>
                <a:gd name="T116" fmla="*/ 329 w 941"/>
                <a:gd name="T117" fmla="*/ 13 h 1131"/>
                <a:gd name="T118" fmla="*/ 397 w 941"/>
                <a:gd name="T119" fmla="*/ 3 h 1131"/>
                <a:gd name="T120" fmla="*/ 471 w 941"/>
                <a:gd name="T121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1" h="1131">
                  <a:moveTo>
                    <a:pt x="471" y="0"/>
                  </a:moveTo>
                  <a:lnTo>
                    <a:pt x="546" y="3"/>
                  </a:lnTo>
                  <a:lnTo>
                    <a:pt x="614" y="13"/>
                  </a:lnTo>
                  <a:lnTo>
                    <a:pt x="675" y="30"/>
                  </a:lnTo>
                  <a:lnTo>
                    <a:pt x="732" y="53"/>
                  </a:lnTo>
                  <a:lnTo>
                    <a:pt x="781" y="82"/>
                  </a:lnTo>
                  <a:lnTo>
                    <a:pt x="824" y="118"/>
                  </a:lnTo>
                  <a:lnTo>
                    <a:pt x="859" y="160"/>
                  </a:lnTo>
                  <a:lnTo>
                    <a:pt x="888" y="208"/>
                  </a:lnTo>
                  <a:lnTo>
                    <a:pt x="912" y="263"/>
                  </a:lnTo>
                  <a:lnTo>
                    <a:pt x="928" y="323"/>
                  </a:lnTo>
                  <a:lnTo>
                    <a:pt x="938" y="391"/>
                  </a:lnTo>
                  <a:lnTo>
                    <a:pt x="941" y="464"/>
                  </a:lnTo>
                  <a:lnTo>
                    <a:pt x="940" y="550"/>
                  </a:lnTo>
                  <a:lnTo>
                    <a:pt x="931" y="627"/>
                  </a:lnTo>
                  <a:lnTo>
                    <a:pt x="919" y="698"/>
                  </a:lnTo>
                  <a:lnTo>
                    <a:pt x="904" y="762"/>
                  </a:lnTo>
                  <a:lnTo>
                    <a:pt x="885" y="818"/>
                  </a:lnTo>
                  <a:lnTo>
                    <a:pt x="863" y="869"/>
                  </a:lnTo>
                  <a:lnTo>
                    <a:pt x="837" y="915"/>
                  </a:lnTo>
                  <a:lnTo>
                    <a:pt x="810" y="955"/>
                  </a:lnTo>
                  <a:lnTo>
                    <a:pt x="781" y="989"/>
                  </a:lnTo>
                  <a:lnTo>
                    <a:pt x="752" y="1018"/>
                  </a:lnTo>
                  <a:lnTo>
                    <a:pt x="721" y="1043"/>
                  </a:lnTo>
                  <a:lnTo>
                    <a:pt x="691" y="1064"/>
                  </a:lnTo>
                  <a:lnTo>
                    <a:pt x="660" y="1083"/>
                  </a:lnTo>
                  <a:lnTo>
                    <a:pt x="631" y="1096"/>
                  </a:lnTo>
                  <a:lnTo>
                    <a:pt x="602" y="1107"/>
                  </a:lnTo>
                  <a:lnTo>
                    <a:pt x="575" y="1115"/>
                  </a:lnTo>
                  <a:lnTo>
                    <a:pt x="551" y="1122"/>
                  </a:lnTo>
                  <a:lnTo>
                    <a:pt x="529" y="1125"/>
                  </a:lnTo>
                  <a:lnTo>
                    <a:pt x="508" y="1129"/>
                  </a:lnTo>
                  <a:lnTo>
                    <a:pt x="493" y="1131"/>
                  </a:lnTo>
                  <a:lnTo>
                    <a:pt x="481" y="1131"/>
                  </a:lnTo>
                  <a:lnTo>
                    <a:pt x="474" y="1131"/>
                  </a:lnTo>
                  <a:lnTo>
                    <a:pt x="471" y="1131"/>
                  </a:lnTo>
                  <a:lnTo>
                    <a:pt x="406" y="1127"/>
                  </a:lnTo>
                  <a:lnTo>
                    <a:pt x="346" y="1115"/>
                  </a:lnTo>
                  <a:lnTo>
                    <a:pt x="290" y="1093"/>
                  </a:lnTo>
                  <a:lnTo>
                    <a:pt x="237" y="1064"/>
                  </a:lnTo>
                  <a:lnTo>
                    <a:pt x="191" y="1026"/>
                  </a:lnTo>
                  <a:lnTo>
                    <a:pt x="148" y="982"/>
                  </a:lnTo>
                  <a:lnTo>
                    <a:pt x="111" y="929"/>
                  </a:lnTo>
                  <a:lnTo>
                    <a:pt x="78" y="868"/>
                  </a:lnTo>
                  <a:lnTo>
                    <a:pt x="51" y="801"/>
                  </a:lnTo>
                  <a:lnTo>
                    <a:pt x="31" y="726"/>
                  </a:lnTo>
                  <a:lnTo>
                    <a:pt x="14" y="645"/>
                  </a:lnTo>
                  <a:lnTo>
                    <a:pt x="3" y="557"/>
                  </a:lnTo>
                  <a:lnTo>
                    <a:pt x="0" y="464"/>
                  </a:lnTo>
                  <a:lnTo>
                    <a:pt x="3" y="391"/>
                  </a:lnTo>
                  <a:lnTo>
                    <a:pt x="12" y="323"/>
                  </a:lnTo>
                  <a:lnTo>
                    <a:pt x="29" y="263"/>
                  </a:lnTo>
                  <a:lnTo>
                    <a:pt x="53" y="208"/>
                  </a:lnTo>
                  <a:lnTo>
                    <a:pt x="83" y="160"/>
                  </a:lnTo>
                  <a:lnTo>
                    <a:pt x="119" y="118"/>
                  </a:lnTo>
                  <a:lnTo>
                    <a:pt x="164" y="82"/>
                  </a:lnTo>
                  <a:lnTo>
                    <a:pt x="213" y="53"/>
                  </a:lnTo>
                  <a:lnTo>
                    <a:pt x="268" y="30"/>
                  </a:lnTo>
                  <a:lnTo>
                    <a:pt x="329" y="13"/>
                  </a:lnTo>
                  <a:lnTo>
                    <a:pt x="397" y="3"/>
                  </a:lnTo>
                  <a:lnTo>
                    <a:pt x="4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1930" y="1810"/>
              <a:ext cx="998" cy="472"/>
            </a:xfrm>
            <a:custGeom>
              <a:avLst/>
              <a:gdLst>
                <a:gd name="T0" fmla="*/ 1211 w 1995"/>
                <a:gd name="T1" fmla="*/ 0 h 945"/>
                <a:gd name="T2" fmla="*/ 1231 w 1995"/>
                <a:gd name="T3" fmla="*/ 5 h 945"/>
                <a:gd name="T4" fmla="*/ 1250 w 1995"/>
                <a:gd name="T5" fmla="*/ 15 h 945"/>
                <a:gd name="T6" fmla="*/ 1361 w 1995"/>
                <a:gd name="T7" fmla="*/ 109 h 945"/>
                <a:gd name="T8" fmla="*/ 1830 w 1995"/>
                <a:gd name="T9" fmla="*/ 297 h 945"/>
                <a:gd name="T10" fmla="*/ 1855 w 1995"/>
                <a:gd name="T11" fmla="*/ 313 h 945"/>
                <a:gd name="T12" fmla="*/ 1878 w 1995"/>
                <a:gd name="T13" fmla="*/ 337 h 945"/>
                <a:gd name="T14" fmla="*/ 1898 w 1995"/>
                <a:gd name="T15" fmla="*/ 369 h 945"/>
                <a:gd name="T16" fmla="*/ 1913 w 1995"/>
                <a:gd name="T17" fmla="*/ 407 h 945"/>
                <a:gd name="T18" fmla="*/ 1929 w 1995"/>
                <a:gd name="T19" fmla="*/ 449 h 945"/>
                <a:gd name="T20" fmla="*/ 1941 w 1995"/>
                <a:gd name="T21" fmla="*/ 497 h 945"/>
                <a:gd name="T22" fmla="*/ 1953 w 1995"/>
                <a:gd name="T23" fmla="*/ 547 h 945"/>
                <a:gd name="T24" fmla="*/ 1961 w 1995"/>
                <a:gd name="T25" fmla="*/ 598 h 945"/>
                <a:gd name="T26" fmla="*/ 1968 w 1995"/>
                <a:gd name="T27" fmla="*/ 651 h 945"/>
                <a:gd name="T28" fmla="*/ 1973 w 1995"/>
                <a:gd name="T29" fmla="*/ 702 h 945"/>
                <a:gd name="T30" fmla="*/ 1978 w 1995"/>
                <a:gd name="T31" fmla="*/ 752 h 945"/>
                <a:gd name="T32" fmla="*/ 1983 w 1995"/>
                <a:gd name="T33" fmla="*/ 798 h 945"/>
                <a:gd name="T34" fmla="*/ 1985 w 1995"/>
                <a:gd name="T35" fmla="*/ 841 h 945"/>
                <a:gd name="T36" fmla="*/ 1988 w 1995"/>
                <a:gd name="T37" fmla="*/ 878 h 945"/>
                <a:gd name="T38" fmla="*/ 1990 w 1995"/>
                <a:gd name="T39" fmla="*/ 907 h 945"/>
                <a:gd name="T40" fmla="*/ 1992 w 1995"/>
                <a:gd name="T41" fmla="*/ 931 h 945"/>
                <a:gd name="T42" fmla="*/ 1995 w 1995"/>
                <a:gd name="T43" fmla="*/ 945 h 945"/>
                <a:gd name="T44" fmla="*/ 0 w 1995"/>
                <a:gd name="T45" fmla="*/ 945 h 945"/>
                <a:gd name="T46" fmla="*/ 3 w 1995"/>
                <a:gd name="T47" fmla="*/ 931 h 945"/>
                <a:gd name="T48" fmla="*/ 5 w 1995"/>
                <a:gd name="T49" fmla="*/ 907 h 945"/>
                <a:gd name="T50" fmla="*/ 7 w 1995"/>
                <a:gd name="T51" fmla="*/ 878 h 945"/>
                <a:gd name="T52" fmla="*/ 10 w 1995"/>
                <a:gd name="T53" fmla="*/ 841 h 945"/>
                <a:gd name="T54" fmla="*/ 12 w 1995"/>
                <a:gd name="T55" fmla="*/ 798 h 945"/>
                <a:gd name="T56" fmla="*/ 17 w 1995"/>
                <a:gd name="T57" fmla="*/ 752 h 945"/>
                <a:gd name="T58" fmla="*/ 22 w 1995"/>
                <a:gd name="T59" fmla="*/ 702 h 945"/>
                <a:gd name="T60" fmla="*/ 27 w 1995"/>
                <a:gd name="T61" fmla="*/ 651 h 945"/>
                <a:gd name="T62" fmla="*/ 34 w 1995"/>
                <a:gd name="T63" fmla="*/ 598 h 945"/>
                <a:gd name="T64" fmla="*/ 43 w 1995"/>
                <a:gd name="T65" fmla="*/ 547 h 945"/>
                <a:gd name="T66" fmla="*/ 54 w 1995"/>
                <a:gd name="T67" fmla="*/ 497 h 945"/>
                <a:gd name="T68" fmla="*/ 66 w 1995"/>
                <a:gd name="T69" fmla="*/ 449 h 945"/>
                <a:gd name="T70" fmla="*/ 80 w 1995"/>
                <a:gd name="T71" fmla="*/ 407 h 945"/>
                <a:gd name="T72" fmla="*/ 97 w 1995"/>
                <a:gd name="T73" fmla="*/ 369 h 945"/>
                <a:gd name="T74" fmla="*/ 118 w 1995"/>
                <a:gd name="T75" fmla="*/ 337 h 945"/>
                <a:gd name="T76" fmla="*/ 140 w 1995"/>
                <a:gd name="T77" fmla="*/ 313 h 945"/>
                <a:gd name="T78" fmla="*/ 165 w 1995"/>
                <a:gd name="T79" fmla="*/ 297 h 945"/>
                <a:gd name="T80" fmla="*/ 634 w 1995"/>
                <a:gd name="T81" fmla="*/ 109 h 945"/>
                <a:gd name="T82" fmla="*/ 745 w 1995"/>
                <a:gd name="T83" fmla="*/ 15 h 945"/>
                <a:gd name="T84" fmla="*/ 764 w 1995"/>
                <a:gd name="T85" fmla="*/ 5 h 945"/>
                <a:gd name="T86" fmla="*/ 784 w 1995"/>
                <a:gd name="T87" fmla="*/ 0 h 945"/>
                <a:gd name="T88" fmla="*/ 807 w 1995"/>
                <a:gd name="T89" fmla="*/ 0 h 945"/>
                <a:gd name="T90" fmla="*/ 827 w 1995"/>
                <a:gd name="T91" fmla="*/ 7 h 945"/>
                <a:gd name="T92" fmla="*/ 844 w 1995"/>
                <a:gd name="T93" fmla="*/ 21 h 945"/>
                <a:gd name="T94" fmla="*/ 998 w 1995"/>
                <a:gd name="T95" fmla="*/ 173 h 945"/>
                <a:gd name="T96" fmla="*/ 1151 w 1995"/>
                <a:gd name="T97" fmla="*/ 21 h 945"/>
                <a:gd name="T98" fmla="*/ 1168 w 1995"/>
                <a:gd name="T99" fmla="*/ 7 h 945"/>
                <a:gd name="T100" fmla="*/ 1189 w 1995"/>
                <a:gd name="T101" fmla="*/ 0 h 945"/>
                <a:gd name="T102" fmla="*/ 1211 w 1995"/>
                <a:gd name="T103" fmla="*/ 0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95" h="945">
                  <a:moveTo>
                    <a:pt x="1211" y="0"/>
                  </a:moveTo>
                  <a:lnTo>
                    <a:pt x="1231" y="5"/>
                  </a:lnTo>
                  <a:lnTo>
                    <a:pt x="1250" y="15"/>
                  </a:lnTo>
                  <a:lnTo>
                    <a:pt x="1361" y="109"/>
                  </a:lnTo>
                  <a:lnTo>
                    <a:pt x="1830" y="297"/>
                  </a:lnTo>
                  <a:lnTo>
                    <a:pt x="1855" y="313"/>
                  </a:lnTo>
                  <a:lnTo>
                    <a:pt x="1878" y="337"/>
                  </a:lnTo>
                  <a:lnTo>
                    <a:pt x="1898" y="369"/>
                  </a:lnTo>
                  <a:lnTo>
                    <a:pt x="1913" y="407"/>
                  </a:lnTo>
                  <a:lnTo>
                    <a:pt x="1929" y="449"/>
                  </a:lnTo>
                  <a:lnTo>
                    <a:pt x="1941" y="497"/>
                  </a:lnTo>
                  <a:lnTo>
                    <a:pt x="1953" y="547"/>
                  </a:lnTo>
                  <a:lnTo>
                    <a:pt x="1961" y="598"/>
                  </a:lnTo>
                  <a:lnTo>
                    <a:pt x="1968" y="651"/>
                  </a:lnTo>
                  <a:lnTo>
                    <a:pt x="1973" y="702"/>
                  </a:lnTo>
                  <a:lnTo>
                    <a:pt x="1978" y="752"/>
                  </a:lnTo>
                  <a:lnTo>
                    <a:pt x="1983" y="798"/>
                  </a:lnTo>
                  <a:lnTo>
                    <a:pt x="1985" y="841"/>
                  </a:lnTo>
                  <a:lnTo>
                    <a:pt x="1988" y="878"/>
                  </a:lnTo>
                  <a:lnTo>
                    <a:pt x="1990" y="907"/>
                  </a:lnTo>
                  <a:lnTo>
                    <a:pt x="1992" y="931"/>
                  </a:lnTo>
                  <a:lnTo>
                    <a:pt x="1995" y="945"/>
                  </a:lnTo>
                  <a:lnTo>
                    <a:pt x="0" y="945"/>
                  </a:lnTo>
                  <a:lnTo>
                    <a:pt x="3" y="931"/>
                  </a:lnTo>
                  <a:lnTo>
                    <a:pt x="5" y="907"/>
                  </a:lnTo>
                  <a:lnTo>
                    <a:pt x="7" y="878"/>
                  </a:lnTo>
                  <a:lnTo>
                    <a:pt x="10" y="841"/>
                  </a:lnTo>
                  <a:lnTo>
                    <a:pt x="12" y="798"/>
                  </a:lnTo>
                  <a:lnTo>
                    <a:pt x="17" y="752"/>
                  </a:lnTo>
                  <a:lnTo>
                    <a:pt x="22" y="702"/>
                  </a:lnTo>
                  <a:lnTo>
                    <a:pt x="27" y="651"/>
                  </a:lnTo>
                  <a:lnTo>
                    <a:pt x="34" y="598"/>
                  </a:lnTo>
                  <a:lnTo>
                    <a:pt x="43" y="547"/>
                  </a:lnTo>
                  <a:lnTo>
                    <a:pt x="54" y="497"/>
                  </a:lnTo>
                  <a:lnTo>
                    <a:pt x="66" y="449"/>
                  </a:lnTo>
                  <a:lnTo>
                    <a:pt x="80" y="407"/>
                  </a:lnTo>
                  <a:lnTo>
                    <a:pt x="97" y="369"/>
                  </a:lnTo>
                  <a:lnTo>
                    <a:pt x="118" y="337"/>
                  </a:lnTo>
                  <a:lnTo>
                    <a:pt x="140" y="313"/>
                  </a:lnTo>
                  <a:lnTo>
                    <a:pt x="165" y="297"/>
                  </a:lnTo>
                  <a:lnTo>
                    <a:pt x="634" y="109"/>
                  </a:lnTo>
                  <a:lnTo>
                    <a:pt x="745" y="15"/>
                  </a:lnTo>
                  <a:lnTo>
                    <a:pt x="764" y="5"/>
                  </a:lnTo>
                  <a:lnTo>
                    <a:pt x="784" y="0"/>
                  </a:lnTo>
                  <a:lnTo>
                    <a:pt x="807" y="0"/>
                  </a:lnTo>
                  <a:lnTo>
                    <a:pt x="827" y="7"/>
                  </a:lnTo>
                  <a:lnTo>
                    <a:pt x="844" y="21"/>
                  </a:lnTo>
                  <a:lnTo>
                    <a:pt x="998" y="173"/>
                  </a:lnTo>
                  <a:lnTo>
                    <a:pt x="1151" y="21"/>
                  </a:lnTo>
                  <a:lnTo>
                    <a:pt x="1168" y="7"/>
                  </a:lnTo>
                  <a:lnTo>
                    <a:pt x="1189" y="0"/>
                  </a:lnTo>
                  <a:lnTo>
                    <a:pt x="1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1286" y="2032"/>
              <a:ext cx="471" cy="566"/>
            </a:xfrm>
            <a:custGeom>
              <a:avLst/>
              <a:gdLst>
                <a:gd name="T0" fmla="*/ 470 w 941"/>
                <a:gd name="T1" fmla="*/ 0 h 1131"/>
                <a:gd name="T2" fmla="*/ 545 w 941"/>
                <a:gd name="T3" fmla="*/ 4 h 1131"/>
                <a:gd name="T4" fmla="*/ 614 w 941"/>
                <a:gd name="T5" fmla="*/ 12 h 1131"/>
                <a:gd name="T6" fmla="*/ 677 w 941"/>
                <a:gd name="T7" fmla="*/ 29 h 1131"/>
                <a:gd name="T8" fmla="*/ 731 w 941"/>
                <a:gd name="T9" fmla="*/ 52 h 1131"/>
                <a:gd name="T10" fmla="*/ 781 w 941"/>
                <a:gd name="T11" fmla="*/ 81 h 1131"/>
                <a:gd name="T12" fmla="*/ 823 w 941"/>
                <a:gd name="T13" fmla="*/ 116 h 1131"/>
                <a:gd name="T14" fmla="*/ 859 w 941"/>
                <a:gd name="T15" fmla="*/ 159 h 1131"/>
                <a:gd name="T16" fmla="*/ 890 w 941"/>
                <a:gd name="T17" fmla="*/ 207 h 1131"/>
                <a:gd name="T18" fmla="*/ 912 w 941"/>
                <a:gd name="T19" fmla="*/ 262 h 1131"/>
                <a:gd name="T20" fmla="*/ 929 w 941"/>
                <a:gd name="T21" fmla="*/ 323 h 1131"/>
                <a:gd name="T22" fmla="*/ 939 w 941"/>
                <a:gd name="T23" fmla="*/ 390 h 1131"/>
                <a:gd name="T24" fmla="*/ 941 w 941"/>
                <a:gd name="T25" fmla="*/ 463 h 1131"/>
                <a:gd name="T26" fmla="*/ 939 w 941"/>
                <a:gd name="T27" fmla="*/ 549 h 1131"/>
                <a:gd name="T28" fmla="*/ 932 w 941"/>
                <a:gd name="T29" fmla="*/ 627 h 1131"/>
                <a:gd name="T30" fmla="*/ 921 w 941"/>
                <a:gd name="T31" fmla="*/ 697 h 1131"/>
                <a:gd name="T32" fmla="*/ 903 w 941"/>
                <a:gd name="T33" fmla="*/ 760 h 1131"/>
                <a:gd name="T34" fmla="*/ 885 w 941"/>
                <a:gd name="T35" fmla="*/ 819 h 1131"/>
                <a:gd name="T36" fmla="*/ 863 w 941"/>
                <a:gd name="T37" fmla="*/ 870 h 1131"/>
                <a:gd name="T38" fmla="*/ 837 w 941"/>
                <a:gd name="T39" fmla="*/ 914 h 1131"/>
                <a:gd name="T40" fmla="*/ 811 w 941"/>
                <a:gd name="T41" fmla="*/ 953 h 1131"/>
                <a:gd name="T42" fmla="*/ 782 w 941"/>
                <a:gd name="T43" fmla="*/ 988 h 1131"/>
                <a:gd name="T44" fmla="*/ 752 w 941"/>
                <a:gd name="T45" fmla="*/ 1018 h 1131"/>
                <a:gd name="T46" fmla="*/ 721 w 941"/>
                <a:gd name="T47" fmla="*/ 1042 h 1131"/>
                <a:gd name="T48" fmla="*/ 690 w 941"/>
                <a:gd name="T49" fmla="*/ 1065 h 1131"/>
                <a:gd name="T50" fmla="*/ 661 w 941"/>
                <a:gd name="T51" fmla="*/ 1082 h 1131"/>
                <a:gd name="T52" fmla="*/ 631 w 941"/>
                <a:gd name="T53" fmla="*/ 1095 h 1131"/>
                <a:gd name="T54" fmla="*/ 602 w 941"/>
                <a:gd name="T55" fmla="*/ 1107 h 1131"/>
                <a:gd name="T56" fmla="*/ 576 w 941"/>
                <a:gd name="T57" fmla="*/ 1116 h 1131"/>
                <a:gd name="T58" fmla="*/ 550 w 941"/>
                <a:gd name="T59" fmla="*/ 1121 h 1131"/>
                <a:gd name="T60" fmla="*/ 528 w 941"/>
                <a:gd name="T61" fmla="*/ 1126 h 1131"/>
                <a:gd name="T62" fmla="*/ 510 w 941"/>
                <a:gd name="T63" fmla="*/ 1128 h 1131"/>
                <a:gd name="T64" fmla="*/ 492 w 941"/>
                <a:gd name="T65" fmla="*/ 1129 h 1131"/>
                <a:gd name="T66" fmla="*/ 481 w 941"/>
                <a:gd name="T67" fmla="*/ 1129 h 1131"/>
                <a:gd name="T68" fmla="*/ 474 w 941"/>
                <a:gd name="T69" fmla="*/ 1131 h 1131"/>
                <a:gd name="T70" fmla="*/ 470 w 941"/>
                <a:gd name="T71" fmla="*/ 1129 h 1131"/>
                <a:gd name="T72" fmla="*/ 407 w 941"/>
                <a:gd name="T73" fmla="*/ 1126 h 1131"/>
                <a:gd name="T74" fmla="*/ 346 w 941"/>
                <a:gd name="T75" fmla="*/ 1114 h 1131"/>
                <a:gd name="T76" fmla="*/ 290 w 941"/>
                <a:gd name="T77" fmla="*/ 1094 h 1131"/>
                <a:gd name="T78" fmla="*/ 238 w 941"/>
                <a:gd name="T79" fmla="*/ 1065 h 1131"/>
                <a:gd name="T80" fmla="*/ 191 w 941"/>
                <a:gd name="T81" fmla="*/ 1027 h 1131"/>
                <a:gd name="T82" fmla="*/ 148 w 941"/>
                <a:gd name="T83" fmla="*/ 981 h 1131"/>
                <a:gd name="T84" fmla="*/ 110 w 941"/>
                <a:gd name="T85" fmla="*/ 928 h 1131"/>
                <a:gd name="T86" fmla="*/ 78 w 941"/>
                <a:gd name="T87" fmla="*/ 866 h 1131"/>
                <a:gd name="T88" fmla="*/ 52 w 941"/>
                <a:gd name="T89" fmla="*/ 800 h 1131"/>
                <a:gd name="T90" fmla="*/ 30 w 941"/>
                <a:gd name="T91" fmla="*/ 725 h 1131"/>
                <a:gd name="T92" fmla="*/ 15 w 941"/>
                <a:gd name="T93" fmla="*/ 644 h 1131"/>
                <a:gd name="T94" fmla="*/ 5 w 941"/>
                <a:gd name="T95" fmla="*/ 557 h 1131"/>
                <a:gd name="T96" fmla="*/ 0 w 941"/>
                <a:gd name="T97" fmla="*/ 463 h 1131"/>
                <a:gd name="T98" fmla="*/ 3 w 941"/>
                <a:gd name="T99" fmla="*/ 390 h 1131"/>
                <a:gd name="T100" fmla="*/ 13 w 941"/>
                <a:gd name="T101" fmla="*/ 323 h 1131"/>
                <a:gd name="T102" fmla="*/ 30 w 941"/>
                <a:gd name="T103" fmla="*/ 262 h 1131"/>
                <a:gd name="T104" fmla="*/ 52 w 941"/>
                <a:gd name="T105" fmla="*/ 207 h 1131"/>
                <a:gd name="T106" fmla="*/ 83 w 941"/>
                <a:gd name="T107" fmla="*/ 159 h 1131"/>
                <a:gd name="T108" fmla="*/ 121 w 941"/>
                <a:gd name="T109" fmla="*/ 116 h 1131"/>
                <a:gd name="T110" fmla="*/ 163 w 941"/>
                <a:gd name="T111" fmla="*/ 81 h 1131"/>
                <a:gd name="T112" fmla="*/ 213 w 941"/>
                <a:gd name="T113" fmla="*/ 52 h 1131"/>
                <a:gd name="T114" fmla="*/ 269 w 941"/>
                <a:gd name="T115" fmla="*/ 29 h 1131"/>
                <a:gd name="T116" fmla="*/ 330 w 941"/>
                <a:gd name="T117" fmla="*/ 12 h 1131"/>
                <a:gd name="T118" fmla="*/ 397 w 941"/>
                <a:gd name="T119" fmla="*/ 4 h 1131"/>
                <a:gd name="T120" fmla="*/ 470 w 941"/>
                <a:gd name="T121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1" h="1131">
                  <a:moveTo>
                    <a:pt x="470" y="0"/>
                  </a:moveTo>
                  <a:lnTo>
                    <a:pt x="545" y="4"/>
                  </a:lnTo>
                  <a:lnTo>
                    <a:pt x="614" y="12"/>
                  </a:lnTo>
                  <a:lnTo>
                    <a:pt x="677" y="29"/>
                  </a:lnTo>
                  <a:lnTo>
                    <a:pt x="731" y="52"/>
                  </a:lnTo>
                  <a:lnTo>
                    <a:pt x="781" y="81"/>
                  </a:lnTo>
                  <a:lnTo>
                    <a:pt x="823" y="116"/>
                  </a:lnTo>
                  <a:lnTo>
                    <a:pt x="859" y="159"/>
                  </a:lnTo>
                  <a:lnTo>
                    <a:pt x="890" y="207"/>
                  </a:lnTo>
                  <a:lnTo>
                    <a:pt x="912" y="262"/>
                  </a:lnTo>
                  <a:lnTo>
                    <a:pt x="929" y="323"/>
                  </a:lnTo>
                  <a:lnTo>
                    <a:pt x="939" y="390"/>
                  </a:lnTo>
                  <a:lnTo>
                    <a:pt x="941" y="463"/>
                  </a:lnTo>
                  <a:lnTo>
                    <a:pt x="939" y="549"/>
                  </a:lnTo>
                  <a:lnTo>
                    <a:pt x="932" y="627"/>
                  </a:lnTo>
                  <a:lnTo>
                    <a:pt x="921" y="697"/>
                  </a:lnTo>
                  <a:lnTo>
                    <a:pt x="903" y="760"/>
                  </a:lnTo>
                  <a:lnTo>
                    <a:pt x="885" y="819"/>
                  </a:lnTo>
                  <a:lnTo>
                    <a:pt x="863" y="870"/>
                  </a:lnTo>
                  <a:lnTo>
                    <a:pt x="837" y="914"/>
                  </a:lnTo>
                  <a:lnTo>
                    <a:pt x="811" y="953"/>
                  </a:lnTo>
                  <a:lnTo>
                    <a:pt x="782" y="988"/>
                  </a:lnTo>
                  <a:lnTo>
                    <a:pt x="752" y="1018"/>
                  </a:lnTo>
                  <a:lnTo>
                    <a:pt x="721" y="1042"/>
                  </a:lnTo>
                  <a:lnTo>
                    <a:pt x="690" y="1065"/>
                  </a:lnTo>
                  <a:lnTo>
                    <a:pt x="661" y="1082"/>
                  </a:lnTo>
                  <a:lnTo>
                    <a:pt x="631" y="1095"/>
                  </a:lnTo>
                  <a:lnTo>
                    <a:pt x="602" y="1107"/>
                  </a:lnTo>
                  <a:lnTo>
                    <a:pt x="576" y="1116"/>
                  </a:lnTo>
                  <a:lnTo>
                    <a:pt x="550" y="1121"/>
                  </a:lnTo>
                  <a:lnTo>
                    <a:pt x="528" y="1126"/>
                  </a:lnTo>
                  <a:lnTo>
                    <a:pt x="510" y="1128"/>
                  </a:lnTo>
                  <a:lnTo>
                    <a:pt x="492" y="1129"/>
                  </a:lnTo>
                  <a:lnTo>
                    <a:pt x="481" y="1129"/>
                  </a:lnTo>
                  <a:lnTo>
                    <a:pt x="474" y="1131"/>
                  </a:lnTo>
                  <a:lnTo>
                    <a:pt x="470" y="1129"/>
                  </a:lnTo>
                  <a:lnTo>
                    <a:pt x="407" y="1126"/>
                  </a:lnTo>
                  <a:lnTo>
                    <a:pt x="346" y="1114"/>
                  </a:lnTo>
                  <a:lnTo>
                    <a:pt x="290" y="1094"/>
                  </a:lnTo>
                  <a:lnTo>
                    <a:pt x="238" y="1065"/>
                  </a:lnTo>
                  <a:lnTo>
                    <a:pt x="191" y="1027"/>
                  </a:lnTo>
                  <a:lnTo>
                    <a:pt x="148" y="981"/>
                  </a:lnTo>
                  <a:lnTo>
                    <a:pt x="110" y="928"/>
                  </a:lnTo>
                  <a:lnTo>
                    <a:pt x="78" y="866"/>
                  </a:lnTo>
                  <a:lnTo>
                    <a:pt x="52" y="800"/>
                  </a:lnTo>
                  <a:lnTo>
                    <a:pt x="30" y="725"/>
                  </a:lnTo>
                  <a:lnTo>
                    <a:pt x="15" y="644"/>
                  </a:lnTo>
                  <a:lnTo>
                    <a:pt x="5" y="557"/>
                  </a:lnTo>
                  <a:lnTo>
                    <a:pt x="0" y="463"/>
                  </a:lnTo>
                  <a:lnTo>
                    <a:pt x="3" y="390"/>
                  </a:lnTo>
                  <a:lnTo>
                    <a:pt x="13" y="323"/>
                  </a:lnTo>
                  <a:lnTo>
                    <a:pt x="30" y="262"/>
                  </a:lnTo>
                  <a:lnTo>
                    <a:pt x="52" y="207"/>
                  </a:lnTo>
                  <a:lnTo>
                    <a:pt x="83" y="159"/>
                  </a:lnTo>
                  <a:lnTo>
                    <a:pt x="121" y="116"/>
                  </a:lnTo>
                  <a:lnTo>
                    <a:pt x="163" y="81"/>
                  </a:lnTo>
                  <a:lnTo>
                    <a:pt x="213" y="52"/>
                  </a:lnTo>
                  <a:lnTo>
                    <a:pt x="269" y="29"/>
                  </a:lnTo>
                  <a:lnTo>
                    <a:pt x="330" y="12"/>
                  </a:lnTo>
                  <a:lnTo>
                    <a:pt x="397" y="4"/>
                  </a:lnTo>
                  <a:lnTo>
                    <a:pt x="4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1023" y="2607"/>
              <a:ext cx="997" cy="472"/>
            </a:xfrm>
            <a:custGeom>
              <a:avLst/>
              <a:gdLst>
                <a:gd name="T0" fmla="*/ 1209 w 1994"/>
                <a:gd name="T1" fmla="*/ 0 h 945"/>
                <a:gd name="T2" fmla="*/ 1230 w 1994"/>
                <a:gd name="T3" fmla="*/ 5 h 945"/>
                <a:gd name="T4" fmla="*/ 1249 w 1994"/>
                <a:gd name="T5" fmla="*/ 17 h 945"/>
                <a:gd name="T6" fmla="*/ 1360 w 1994"/>
                <a:gd name="T7" fmla="*/ 109 h 945"/>
                <a:gd name="T8" fmla="*/ 1830 w 1994"/>
                <a:gd name="T9" fmla="*/ 297 h 945"/>
                <a:gd name="T10" fmla="*/ 1854 w 1994"/>
                <a:gd name="T11" fmla="*/ 313 h 945"/>
                <a:gd name="T12" fmla="*/ 1876 w 1994"/>
                <a:gd name="T13" fmla="*/ 336 h 945"/>
                <a:gd name="T14" fmla="*/ 1897 w 1994"/>
                <a:gd name="T15" fmla="*/ 369 h 945"/>
                <a:gd name="T16" fmla="*/ 1914 w 1994"/>
                <a:gd name="T17" fmla="*/ 407 h 945"/>
                <a:gd name="T18" fmla="*/ 1927 w 1994"/>
                <a:gd name="T19" fmla="*/ 449 h 945"/>
                <a:gd name="T20" fmla="*/ 1941 w 1994"/>
                <a:gd name="T21" fmla="*/ 497 h 945"/>
                <a:gd name="T22" fmla="*/ 1951 w 1994"/>
                <a:gd name="T23" fmla="*/ 547 h 945"/>
                <a:gd name="T24" fmla="*/ 1960 w 1994"/>
                <a:gd name="T25" fmla="*/ 600 h 945"/>
                <a:gd name="T26" fmla="*/ 1967 w 1994"/>
                <a:gd name="T27" fmla="*/ 651 h 945"/>
                <a:gd name="T28" fmla="*/ 1974 w 1994"/>
                <a:gd name="T29" fmla="*/ 702 h 945"/>
                <a:gd name="T30" fmla="*/ 1979 w 1994"/>
                <a:gd name="T31" fmla="*/ 752 h 945"/>
                <a:gd name="T32" fmla="*/ 1982 w 1994"/>
                <a:gd name="T33" fmla="*/ 799 h 945"/>
                <a:gd name="T34" fmla="*/ 1985 w 1994"/>
                <a:gd name="T35" fmla="*/ 842 h 945"/>
                <a:gd name="T36" fmla="*/ 1987 w 1994"/>
                <a:gd name="T37" fmla="*/ 878 h 945"/>
                <a:gd name="T38" fmla="*/ 1991 w 1994"/>
                <a:gd name="T39" fmla="*/ 909 h 945"/>
                <a:gd name="T40" fmla="*/ 1992 w 1994"/>
                <a:gd name="T41" fmla="*/ 931 h 945"/>
                <a:gd name="T42" fmla="*/ 1994 w 1994"/>
                <a:gd name="T43" fmla="*/ 945 h 945"/>
                <a:gd name="T44" fmla="*/ 0 w 1994"/>
                <a:gd name="T45" fmla="*/ 945 h 945"/>
                <a:gd name="T46" fmla="*/ 2 w 1994"/>
                <a:gd name="T47" fmla="*/ 931 h 945"/>
                <a:gd name="T48" fmla="*/ 4 w 1994"/>
                <a:gd name="T49" fmla="*/ 909 h 945"/>
                <a:gd name="T50" fmla="*/ 5 w 1994"/>
                <a:gd name="T51" fmla="*/ 878 h 945"/>
                <a:gd name="T52" fmla="*/ 9 w 1994"/>
                <a:gd name="T53" fmla="*/ 840 h 945"/>
                <a:gd name="T54" fmla="*/ 12 w 1994"/>
                <a:gd name="T55" fmla="*/ 799 h 945"/>
                <a:gd name="T56" fmla="*/ 16 w 1994"/>
                <a:gd name="T57" fmla="*/ 752 h 945"/>
                <a:gd name="T58" fmla="*/ 21 w 1994"/>
                <a:gd name="T59" fmla="*/ 702 h 945"/>
                <a:gd name="T60" fmla="*/ 26 w 1994"/>
                <a:gd name="T61" fmla="*/ 651 h 945"/>
                <a:gd name="T62" fmla="*/ 34 w 1994"/>
                <a:gd name="T63" fmla="*/ 600 h 945"/>
                <a:gd name="T64" fmla="*/ 43 w 1994"/>
                <a:gd name="T65" fmla="*/ 547 h 945"/>
                <a:gd name="T66" fmla="*/ 53 w 1994"/>
                <a:gd name="T67" fmla="*/ 497 h 945"/>
                <a:gd name="T68" fmla="*/ 65 w 1994"/>
                <a:gd name="T69" fmla="*/ 449 h 945"/>
                <a:gd name="T70" fmla="*/ 80 w 1994"/>
                <a:gd name="T71" fmla="*/ 407 h 945"/>
                <a:gd name="T72" fmla="*/ 98 w 1994"/>
                <a:gd name="T73" fmla="*/ 369 h 945"/>
                <a:gd name="T74" fmla="*/ 116 w 1994"/>
                <a:gd name="T75" fmla="*/ 336 h 945"/>
                <a:gd name="T76" fmla="*/ 138 w 1994"/>
                <a:gd name="T77" fmla="*/ 313 h 945"/>
                <a:gd name="T78" fmla="*/ 164 w 1994"/>
                <a:gd name="T79" fmla="*/ 297 h 945"/>
                <a:gd name="T80" fmla="*/ 635 w 1994"/>
                <a:gd name="T81" fmla="*/ 109 h 945"/>
                <a:gd name="T82" fmla="*/ 744 w 1994"/>
                <a:gd name="T83" fmla="*/ 17 h 945"/>
                <a:gd name="T84" fmla="*/ 763 w 1994"/>
                <a:gd name="T85" fmla="*/ 5 h 945"/>
                <a:gd name="T86" fmla="*/ 785 w 1994"/>
                <a:gd name="T87" fmla="*/ 0 h 945"/>
                <a:gd name="T88" fmla="*/ 805 w 1994"/>
                <a:gd name="T89" fmla="*/ 0 h 945"/>
                <a:gd name="T90" fmla="*/ 826 w 1994"/>
                <a:gd name="T91" fmla="*/ 8 h 945"/>
                <a:gd name="T92" fmla="*/ 843 w 1994"/>
                <a:gd name="T93" fmla="*/ 20 h 945"/>
                <a:gd name="T94" fmla="*/ 996 w 1994"/>
                <a:gd name="T95" fmla="*/ 172 h 945"/>
                <a:gd name="T96" fmla="*/ 1150 w 1994"/>
                <a:gd name="T97" fmla="*/ 20 h 945"/>
                <a:gd name="T98" fmla="*/ 1169 w 1994"/>
                <a:gd name="T99" fmla="*/ 8 h 945"/>
                <a:gd name="T100" fmla="*/ 1189 w 1994"/>
                <a:gd name="T101" fmla="*/ 0 h 945"/>
                <a:gd name="T102" fmla="*/ 1209 w 1994"/>
                <a:gd name="T103" fmla="*/ 0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94" h="945">
                  <a:moveTo>
                    <a:pt x="1209" y="0"/>
                  </a:moveTo>
                  <a:lnTo>
                    <a:pt x="1230" y="5"/>
                  </a:lnTo>
                  <a:lnTo>
                    <a:pt x="1249" y="17"/>
                  </a:lnTo>
                  <a:lnTo>
                    <a:pt x="1360" y="109"/>
                  </a:lnTo>
                  <a:lnTo>
                    <a:pt x="1830" y="297"/>
                  </a:lnTo>
                  <a:lnTo>
                    <a:pt x="1854" y="313"/>
                  </a:lnTo>
                  <a:lnTo>
                    <a:pt x="1876" y="336"/>
                  </a:lnTo>
                  <a:lnTo>
                    <a:pt x="1897" y="369"/>
                  </a:lnTo>
                  <a:lnTo>
                    <a:pt x="1914" y="407"/>
                  </a:lnTo>
                  <a:lnTo>
                    <a:pt x="1927" y="449"/>
                  </a:lnTo>
                  <a:lnTo>
                    <a:pt x="1941" y="497"/>
                  </a:lnTo>
                  <a:lnTo>
                    <a:pt x="1951" y="547"/>
                  </a:lnTo>
                  <a:lnTo>
                    <a:pt x="1960" y="600"/>
                  </a:lnTo>
                  <a:lnTo>
                    <a:pt x="1967" y="651"/>
                  </a:lnTo>
                  <a:lnTo>
                    <a:pt x="1974" y="702"/>
                  </a:lnTo>
                  <a:lnTo>
                    <a:pt x="1979" y="752"/>
                  </a:lnTo>
                  <a:lnTo>
                    <a:pt x="1982" y="799"/>
                  </a:lnTo>
                  <a:lnTo>
                    <a:pt x="1985" y="842"/>
                  </a:lnTo>
                  <a:lnTo>
                    <a:pt x="1987" y="878"/>
                  </a:lnTo>
                  <a:lnTo>
                    <a:pt x="1991" y="909"/>
                  </a:lnTo>
                  <a:lnTo>
                    <a:pt x="1992" y="931"/>
                  </a:lnTo>
                  <a:lnTo>
                    <a:pt x="1994" y="945"/>
                  </a:lnTo>
                  <a:lnTo>
                    <a:pt x="0" y="945"/>
                  </a:lnTo>
                  <a:lnTo>
                    <a:pt x="2" y="931"/>
                  </a:lnTo>
                  <a:lnTo>
                    <a:pt x="4" y="909"/>
                  </a:lnTo>
                  <a:lnTo>
                    <a:pt x="5" y="878"/>
                  </a:lnTo>
                  <a:lnTo>
                    <a:pt x="9" y="840"/>
                  </a:lnTo>
                  <a:lnTo>
                    <a:pt x="12" y="799"/>
                  </a:lnTo>
                  <a:lnTo>
                    <a:pt x="16" y="752"/>
                  </a:lnTo>
                  <a:lnTo>
                    <a:pt x="21" y="702"/>
                  </a:lnTo>
                  <a:lnTo>
                    <a:pt x="26" y="651"/>
                  </a:lnTo>
                  <a:lnTo>
                    <a:pt x="34" y="600"/>
                  </a:lnTo>
                  <a:lnTo>
                    <a:pt x="43" y="547"/>
                  </a:lnTo>
                  <a:lnTo>
                    <a:pt x="53" y="497"/>
                  </a:lnTo>
                  <a:lnTo>
                    <a:pt x="65" y="449"/>
                  </a:lnTo>
                  <a:lnTo>
                    <a:pt x="80" y="407"/>
                  </a:lnTo>
                  <a:lnTo>
                    <a:pt x="98" y="369"/>
                  </a:lnTo>
                  <a:lnTo>
                    <a:pt x="116" y="336"/>
                  </a:lnTo>
                  <a:lnTo>
                    <a:pt x="138" y="313"/>
                  </a:lnTo>
                  <a:lnTo>
                    <a:pt x="164" y="297"/>
                  </a:lnTo>
                  <a:lnTo>
                    <a:pt x="635" y="109"/>
                  </a:lnTo>
                  <a:lnTo>
                    <a:pt x="744" y="17"/>
                  </a:lnTo>
                  <a:lnTo>
                    <a:pt x="763" y="5"/>
                  </a:lnTo>
                  <a:lnTo>
                    <a:pt x="785" y="0"/>
                  </a:lnTo>
                  <a:lnTo>
                    <a:pt x="805" y="0"/>
                  </a:lnTo>
                  <a:lnTo>
                    <a:pt x="826" y="8"/>
                  </a:lnTo>
                  <a:lnTo>
                    <a:pt x="843" y="20"/>
                  </a:lnTo>
                  <a:lnTo>
                    <a:pt x="996" y="172"/>
                  </a:lnTo>
                  <a:lnTo>
                    <a:pt x="1150" y="20"/>
                  </a:lnTo>
                  <a:lnTo>
                    <a:pt x="1169" y="8"/>
                  </a:lnTo>
                  <a:lnTo>
                    <a:pt x="1189" y="0"/>
                  </a:lnTo>
                  <a:lnTo>
                    <a:pt x="12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/>
          <p:cNvSpPr/>
          <p:nvPr/>
        </p:nvSpPr>
        <p:spPr>
          <a:xfrm>
            <a:off x="918174" y="1659539"/>
            <a:ext cx="1050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2038+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3084425" y="1659539"/>
            <a:ext cx="1298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$12,494</a:t>
            </a:r>
          </a:p>
        </p:txBody>
      </p:sp>
      <p:sp>
        <p:nvSpPr>
          <p:cNvPr id="79" name="Rectangle 78"/>
          <p:cNvSpPr/>
          <p:nvPr/>
        </p:nvSpPr>
        <p:spPr>
          <a:xfrm>
            <a:off x="858352" y="3914651"/>
            <a:ext cx="11272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$2,902</a:t>
            </a:r>
          </a:p>
        </p:txBody>
      </p:sp>
      <p:sp>
        <p:nvSpPr>
          <p:cNvPr id="80" name="Rectangle 79"/>
          <p:cNvSpPr/>
          <p:nvPr/>
        </p:nvSpPr>
        <p:spPr>
          <a:xfrm>
            <a:off x="3239114" y="3934872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172 P</a:t>
            </a:r>
          </a:p>
        </p:txBody>
      </p:sp>
    </p:spTree>
    <p:extLst>
      <p:ext uri="{BB962C8B-B14F-4D97-AF65-F5344CB8AC3E}">
        <p14:creationId xmlns:p14="http://schemas.microsoft.com/office/powerpoint/2010/main" val="508964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6" y="-10011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endParaRPr lang="es-UY" sz="239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530" y="4650097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82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406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364" y="710492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211" y="5342420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142" y="4850541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145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126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" y="6121900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75" y="1842321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650" y="763393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819" y="2004908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331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7391" y="876140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51708" y="1291478"/>
            <a:ext cx="3694788" cy="3392592"/>
            <a:chOff x="981492" y="4344663"/>
            <a:chExt cx="4357136" cy="3783985"/>
          </a:xfrm>
        </p:grpSpPr>
        <p:grpSp>
          <p:nvGrpSpPr>
            <p:cNvPr id="89" name="Group 88"/>
            <p:cNvGrpSpPr/>
            <p:nvPr/>
          </p:nvGrpSpPr>
          <p:grpSpPr>
            <a:xfrm>
              <a:off x="981492" y="4344663"/>
              <a:ext cx="4357136" cy="3783985"/>
              <a:chOff x="994793" y="4437529"/>
              <a:chExt cx="3617549" cy="3111632"/>
            </a:xfrm>
          </p:grpSpPr>
          <p:sp>
            <p:nvSpPr>
              <p:cNvPr id="90" name="Flowchart: Delay 19"/>
              <p:cNvSpPr/>
              <p:nvPr/>
            </p:nvSpPr>
            <p:spPr>
              <a:xfrm rot="16200000">
                <a:off x="1946319" y="3486003"/>
                <a:ext cx="1714497" cy="3617549"/>
              </a:xfrm>
              <a:custGeom>
                <a:avLst/>
                <a:gdLst>
                  <a:gd name="connsiteX0" fmla="*/ 0 w 1801905"/>
                  <a:gd name="connsiteY0" fmla="*/ 0 h 2796988"/>
                  <a:gd name="connsiteX1" fmla="*/ 900953 w 1801905"/>
                  <a:gd name="connsiteY1" fmla="*/ 0 h 2796988"/>
                  <a:gd name="connsiteX2" fmla="*/ 1801906 w 1801905"/>
                  <a:gd name="connsiteY2" fmla="*/ 1398494 h 2796988"/>
                  <a:gd name="connsiteX3" fmla="*/ 900953 w 1801905"/>
                  <a:gd name="connsiteY3" fmla="*/ 2796988 h 2796988"/>
                  <a:gd name="connsiteX4" fmla="*/ 0 w 1801905"/>
                  <a:gd name="connsiteY4" fmla="*/ 2796988 h 2796988"/>
                  <a:gd name="connsiteX5" fmla="*/ 0 w 1801905"/>
                  <a:gd name="connsiteY5" fmla="*/ 0 h 2796988"/>
                  <a:gd name="connsiteX0" fmla="*/ 0 w 1801906"/>
                  <a:gd name="connsiteY0" fmla="*/ 2796988 h 2796988"/>
                  <a:gd name="connsiteX1" fmla="*/ 900953 w 1801906"/>
                  <a:gd name="connsiteY1" fmla="*/ 0 h 2796988"/>
                  <a:gd name="connsiteX2" fmla="*/ 1801906 w 1801906"/>
                  <a:gd name="connsiteY2" fmla="*/ 1398494 h 2796988"/>
                  <a:gd name="connsiteX3" fmla="*/ 900953 w 1801906"/>
                  <a:gd name="connsiteY3" fmla="*/ 2796988 h 2796988"/>
                  <a:gd name="connsiteX4" fmla="*/ 0 w 1801906"/>
                  <a:gd name="connsiteY4" fmla="*/ 2796988 h 2796988"/>
                  <a:gd name="connsiteX0" fmla="*/ 0 w 900953"/>
                  <a:gd name="connsiteY0" fmla="*/ 2796988 h 2796988"/>
                  <a:gd name="connsiteX1" fmla="*/ 0 w 900953"/>
                  <a:gd name="connsiteY1" fmla="*/ 0 h 2796988"/>
                  <a:gd name="connsiteX2" fmla="*/ 900953 w 900953"/>
                  <a:gd name="connsiteY2" fmla="*/ 1398494 h 2796988"/>
                  <a:gd name="connsiteX3" fmla="*/ 0 w 900953"/>
                  <a:gd name="connsiteY3" fmla="*/ 2796988 h 279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0953" h="2796988">
                    <a:moveTo>
                      <a:pt x="0" y="2796988"/>
                    </a:moveTo>
                    <a:lnTo>
                      <a:pt x="0" y="0"/>
                    </a:lnTo>
                    <a:cubicBezTo>
                      <a:pt x="497583" y="0"/>
                      <a:pt x="900953" y="626127"/>
                      <a:pt x="900953" y="1398494"/>
                    </a:cubicBezTo>
                    <a:cubicBezTo>
                      <a:pt x="900953" y="2170861"/>
                      <a:pt x="497583" y="2796988"/>
                      <a:pt x="0" y="279698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210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1317667" y="4728871"/>
                <a:ext cx="2971800" cy="2820290"/>
                <a:chOff x="6006353" y="2948498"/>
                <a:chExt cx="1698812" cy="1663843"/>
              </a:xfrm>
            </p:grpSpPr>
            <p:sp>
              <p:nvSpPr>
                <p:cNvPr id="92" name="Pie 91"/>
                <p:cNvSpPr/>
                <p:nvPr/>
              </p:nvSpPr>
              <p:spPr>
                <a:xfrm>
                  <a:off x="6006353" y="2948498"/>
                  <a:ext cx="1698811" cy="1663843"/>
                </a:xfrm>
                <a:prstGeom prst="pie">
                  <a:avLst>
                    <a:gd name="adj1" fmla="val 10811150"/>
                    <a:gd name="adj2" fmla="val 19003830"/>
                  </a:avLst>
                </a:prstGeom>
                <a:gradFill flip="none" rotWithShape="1">
                  <a:gsLst>
                    <a:gs pos="0">
                      <a:srgbClr val="3C535A">
                        <a:lumMod val="40000"/>
                        <a:lumOff val="60000"/>
                      </a:srgbClr>
                    </a:gs>
                    <a:gs pos="46000">
                      <a:srgbClr val="3C535A">
                        <a:lumMod val="95000"/>
                        <a:lumOff val="5000"/>
                      </a:srgbClr>
                    </a:gs>
                    <a:gs pos="100000">
                      <a:srgbClr val="3C535A">
                        <a:lumMod val="60000"/>
                      </a:srgbClr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Pie 92"/>
                <p:cNvSpPr/>
                <p:nvPr/>
              </p:nvSpPr>
              <p:spPr>
                <a:xfrm>
                  <a:off x="6006354" y="2948498"/>
                  <a:ext cx="1698811" cy="1663843"/>
                </a:xfrm>
                <a:prstGeom prst="pie">
                  <a:avLst>
                    <a:gd name="adj1" fmla="val 10811150"/>
                    <a:gd name="adj2" fmla="val 16209074"/>
                  </a:avLst>
                </a:prstGeom>
                <a:gradFill flip="none" rotWithShape="1">
                  <a:gsLst>
                    <a:gs pos="0">
                      <a:srgbClr val="005172">
                        <a:lumMod val="40000"/>
                        <a:lumOff val="60000"/>
                      </a:srgbClr>
                    </a:gs>
                    <a:gs pos="46000">
                      <a:srgbClr val="005172">
                        <a:lumMod val="95000"/>
                        <a:lumOff val="5000"/>
                      </a:srgbClr>
                    </a:gs>
                    <a:gs pos="100000">
                      <a:srgbClr val="005172">
                        <a:lumMod val="60000"/>
                      </a:srgbClr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Pie 93"/>
                <p:cNvSpPr/>
                <p:nvPr/>
              </p:nvSpPr>
              <p:spPr>
                <a:xfrm>
                  <a:off x="6006353" y="2948498"/>
                  <a:ext cx="1698811" cy="1663843"/>
                </a:xfrm>
                <a:prstGeom prst="pie">
                  <a:avLst>
                    <a:gd name="adj1" fmla="val 10811150"/>
                    <a:gd name="adj2" fmla="val 13450592"/>
                  </a:avLst>
                </a:prstGeom>
                <a:gradFill flip="none" rotWithShape="1">
                  <a:gsLst>
                    <a:gs pos="0">
                      <a:srgbClr val="3095B4">
                        <a:lumMod val="40000"/>
                        <a:lumOff val="60000"/>
                      </a:srgbClr>
                    </a:gs>
                    <a:gs pos="46000">
                      <a:srgbClr val="3095B4">
                        <a:lumMod val="95000"/>
                        <a:lumOff val="5000"/>
                      </a:srgbClr>
                    </a:gs>
                    <a:gs pos="100000">
                      <a:srgbClr val="3095B4">
                        <a:lumMod val="60000"/>
                      </a:srgbClr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Pie 94"/>
                <p:cNvSpPr/>
                <p:nvPr/>
              </p:nvSpPr>
              <p:spPr>
                <a:xfrm flipH="1">
                  <a:off x="6006353" y="2948498"/>
                  <a:ext cx="1698811" cy="1663843"/>
                </a:xfrm>
                <a:prstGeom prst="pie">
                  <a:avLst>
                    <a:gd name="adj1" fmla="val 10811150"/>
                    <a:gd name="adj2" fmla="val 13450592"/>
                  </a:avLst>
                </a:prstGeom>
                <a:gradFill flip="none" rotWithShape="1">
                  <a:gsLst>
                    <a:gs pos="0">
                      <a:srgbClr val="D06079">
                        <a:lumMod val="40000"/>
                        <a:lumOff val="60000"/>
                      </a:srgbClr>
                    </a:gs>
                    <a:gs pos="46000">
                      <a:srgbClr val="D06079">
                        <a:lumMod val="95000"/>
                        <a:lumOff val="5000"/>
                      </a:srgbClr>
                    </a:gs>
                    <a:gs pos="100000">
                      <a:srgbClr val="D06079">
                        <a:lumMod val="60000"/>
                      </a:srgbClr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96" name="Flowchart: Delay 19"/>
            <p:cNvSpPr/>
            <p:nvPr/>
          </p:nvSpPr>
          <p:spPr>
            <a:xfrm rot="16200000">
              <a:off x="2898323" y="5668810"/>
              <a:ext cx="465922" cy="1026602"/>
            </a:xfrm>
            <a:custGeom>
              <a:avLst/>
              <a:gdLst>
                <a:gd name="connsiteX0" fmla="*/ 0 w 1801905"/>
                <a:gd name="connsiteY0" fmla="*/ 0 h 2796988"/>
                <a:gd name="connsiteX1" fmla="*/ 900953 w 1801905"/>
                <a:gd name="connsiteY1" fmla="*/ 0 h 2796988"/>
                <a:gd name="connsiteX2" fmla="*/ 1801906 w 1801905"/>
                <a:gd name="connsiteY2" fmla="*/ 1398494 h 2796988"/>
                <a:gd name="connsiteX3" fmla="*/ 900953 w 1801905"/>
                <a:gd name="connsiteY3" fmla="*/ 2796988 h 2796988"/>
                <a:gd name="connsiteX4" fmla="*/ 0 w 1801905"/>
                <a:gd name="connsiteY4" fmla="*/ 2796988 h 2796988"/>
                <a:gd name="connsiteX5" fmla="*/ 0 w 1801905"/>
                <a:gd name="connsiteY5" fmla="*/ 0 h 2796988"/>
                <a:gd name="connsiteX0" fmla="*/ 0 w 1801906"/>
                <a:gd name="connsiteY0" fmla="*/ 2796988 h 2796988"/>
                <a:gd name="connsiteX1" fmla="*/ 900953 w 1801906"/>
                <a:gd name="connsiteY1" fmla="*/ 0 h 2796988"/>
                <a:gd name="connsiteX2" fmla="*/ 1801906 w 1801906"/>
                <a:gd name="connsiteY2" fmla="*/ 1398494 h 2796988"/>
                <a:gd name="connsiteX3" fmla="*/ 900953 w 1801906"/>
                <a:gd name="connsiteY3" fmla="*/ 2796988 h 2796988"/>
                <a:gd name="connsiteX4" fmla="*/ 0 w 1801906"/>
                <a:gd name="connsiteY4" fmla="*/ 2796988 h 2796988"/>
                <a:gd name="connsiteX0" fmla="*/ 0 w 900953"/>
                <a:gd name="connsiteY0" fmla="*/ 2796988 h 2796988"/>
                <a:gd name="connsiteX1" fmla="*/ 0 w 900953"/>
                <a:gd name="connsiteY1" fmla="*/ 0 h 2796988"/>
                <a:gd name="connsiteX2" fmla="*/ 900953 w 900953"/>
                <a:gd name="connsiteY2" fmla="*/ 1398494 h 2796988"/>
                <a:gd name="connsiteX3" fmla="*/ 0 w 900953"/>
                <a:gd name="connsiteY3" fmla="*/ 2796988 h 2796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953" h="2796988">
                  <a:moveTo>
                    <a:pt x="0" y="2796988"/>
                  </a:moveTo>
                  <a:lnTo>
                    <a:pt x="0" y="0"/>
                  </a:lnTo>
                  <a:cubicBezTo>
                    <a:pt x="497583" y="0"/>
                    <a:pt x="900953" y="626127"/>
                    <a:pt x="900953" y="1398494"/>
                  </a:cubicBezTo>
                  <a:cubicBezTo>
                    <a:pt x="900953" y="2170861"/>
                    <a:pt x="497583" y="2796988"/>
                    <a:pt x="0" y="2796988"/>
                  </a:cubicBezTo>
                  <a:close/>
                </a:path>
              </a:pathLst>
            </a:custGeom>
            <a:solidFill>
              <a:srgbClr val="E1B7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xmlns="" id="{BEBDB4F2-8625-483C-A642-165ED05F8379}"/>
                </a:ext>
              </a:extLst>
            </p:cNvPr>
            <p:cNvGrpSpPr/>
            <p:nvPr/>
          </p:nvGrpSpPr>
          <p:grpSpPr>
            <a:xfrm>
              <a:off x="2086710" y="5077606"/>
              <a:ext cx="2142037" cy="2151556"/>
              <a:chOff x="2322576" y="5406097"/>
              <a:chExt cx="1609344" cy="1616495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xmlns="" id="{17AF2199-D92D-421C-98B7-BCCF76D819A5}"/>
                  </a:ext>
                </a:extLst>
              </p:cNvPr>
              <p:cNvSpPr/>
              <p:nvPr/>
            </p:nvSpPr>
            <p:spPr>
              <a:xfrm>
                <a:off x="2322576" y="5510784"/>
                <a:ext cx="1609344" cy="1511808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Isosceles Triangle 98"/>
              <p:cNvSpPr/>
              <p:nvPr/>
            </p:nvSpPr>
            <p:spPr>
              <a:xfrm flipH="1">
                <a:off x="3054160" y="5406097"/>
                <a:ext cx="146176" cy="892884"/>
              </a:xfrm>
              <a:prstGeom prst="triangle">
                <a:avLst/>
              </a:prstGeom>
              <a:solidFill>
                <a:srgbClr val="E1B7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7131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07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Timeline">
      <a:dk1>
        <a:sysClr val="windowText" lastClr="000000"/>
      </a:dk1>
      <a:lt1>
        <a:sysClr val="window" lastClr="FFFFFF"/>
      </a:lt1>
      <a:dk2>
        <a:srgbClr val="3C535A"/>
      </a:dk2>
      <a:lt2>
        <a:srgbClr val="EEECE1"/>
      </a:lt2>
      <a:accent1>
        <a:srgbClr val="3095B4"/>
      </a:accent1>
      <a:accent2>
        <a:srgbClr val="005172"/>
      </a:accent2>
      <a:accent3>
        <a:srgbClr val="3C535A"/>
      </a:accent3>
      <a:accent4>
        <a:srgbClr val="E1B757"/>
      </a:accent4>
      <a:accent5>
        <a:srgbClr val="D06079"/>
      </a:accent5>
      <a:accent6>
        <a:srgbClr val="73AF55"/>
      </a:accent6>
      <a:hlink>
        <a:srgbClr val="1F497D"/>
      </a:hlink>
      <a:folHlink>
        <a:srgbClr val="1F497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Mix color">
      <a:dk1>
        <a:srgbClr val="57565A"/>
      </a:dk1>
      <a:lt1>
        <a:sysClr val="window" lastClr="FFFFFF"/>
      </a:lt1>
      <a:dk2>
        <a:srgbClr val="31697D"/>
      </a:dk2>
      <a:lt2>
        <a:srgbClr val="327880"/>
      </a:lt2>
      <a:accent1>
        <a:srgbClr val="F33947"/>
      </a:accent1>
      <a:accent2>
        <a:srgbClr val="00BBD6"/>
      </a:accent2>
      <a:accent3>
        <a:srgbClr val="B3D236"/>
      </a:accent3>
      <a:accent4>
        <a:srgbClr val="FFC000"/>
      </a:accent4>
      <a:accent5>
        <a:srgbClr val="927862"/>
      </a:accent5>
      <a:accent6>
        <a:srgbClr val="44C072"/>
      </a:accent6>
      <a:hlink>
        <a:srgbClr val="7030A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124</TotalTime>
  <Words>181</Words>
  <Application>Microsoft Office PowerPoint</Application>
  <PresentationFormat>Widescreen</PresentationFormat>
  <Paragraphs>68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Fatima Hafeez</cp:lastModifiedBy>
  <cp:revision>14</cp:revision>
  <dcterms:created xsi:type="dcterms:W3CDTF">2015-03-07T19:15:25Z</dcterms:created>
  <dcterms:modified xsi:type="dcterms:W3CDTF">2019-11-08T18:42:06Z</dcterms:modified>
</cp:coreProperties>
</file>