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7"/>
  </p:notesMasterIdLst>
  <p:sldIdLst>
    <p:sldId id="276" r:id="rId3"/>
    <p:sldId id="282" r:id="rId4"/>
    <p:sldId id="290" r:id="rId5"/>
    <p:sldId id="268" r:id="rId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4478C"/>
    <a:srgbClr val="7F7F7F"/>
    <a:srgbClr val="F25A29"/>
    <a:srgbClr val="E6C100"/>
    <a:srgbClr val="71C2D6"/>
    <a:srgbClr val="007C95"/>
    <a:srgbClr val="00CEA3"/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53"/>
    <p:restoredTop sz="90954" autoAdjust="0"/>
  </p:normalViewPr>
  <p:slideViewPr>
    <p:cSldViewPr>
      <p:cViewPr>
        <p:scale>
          <a:sx n="66" d="100"/>
          <a:sy n="66" d="100"/>
        </p:scale>
        <p:origin x="422" y="269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6/6/2022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6/6/2022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8" tIns="45695" rIns="91388" bIns="45695" rtlCol="0" anchor="ctr"/>
          <a:lstStyle/>
          <a:p>
            <a:pPr algn="ctr"/>
            <a:endParaRPr lang="en-US" sz="1798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4" y="3887117"/>
            <a:ext cx="10360501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2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3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4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5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6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7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28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6/6/2022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1519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4" y="2130430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1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2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3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5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6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7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8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30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1215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4591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5"/>
            <a:ext cx="10360501" cy="1362075"/>
          </a:xfrm>
        </p:spPr>
        <p:txBody>
          <a:bodyPr anchor="t"/>
          <a:lstStyle>
            <a:lvl1pPr algn="l">
              <a:defRPr sz="5296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9127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8255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7383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651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5639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4766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3893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3022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0783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5821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3" y="1535117"/>
            <a:ext cx="5385514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27" indent="0">
              <a:buNone/>
              <a:defRPr sz="2698" b="1"/>
            </a:lvl2pPr>
            <a:lvl3pPr marL="1218255" indent="0">
              <a:buNone/>
              <a:defRPr sz="2398" b="1"/>
            </a:lvl3pPr>
            <a:lvl4pPr marL="1827383" indent="0">
              <a:buNone/>
              <a:defRPr sz="2098" b="1"/>
            </a:lvl4pPr>
            <a:lvl5pPr marL="2436511" indent="0">
              <a:buNone/>
              <a:defRPr sz="2098" b="1"/>
            </a:lvl5pPr>
            <a:lvl6pPr marL="3045639" indent="0">
              <a:buNone/>
              <a:defRPr sz="2098" b="1"/>
            </a:lvl6pPr>
            <a:lvl7pPr marL="3654766" indent="0">
              <a:buNone/>
              <a:defRPr sz="2098" b="1"/>
            </a:lvl7pPr>
            <a:lvl8pPr marL="4263893" indent="0">
              <a:buNone/>
              <a:defRPr sz="2098" b="1"/>
            </a:lvl8pPr>
            <a:lvl9pPr marL="4873022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3" y="2174875"/>
            <a:ext cx="5385514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7"/>
            <a:ext cx="5387630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27" indent="0">
              <a:buNone/>
              <a:defRPr sz="2698" b="1"/>
            </a:lvl2pPr>
            <a:lvl3pPr marL="1218255" indent="0">
              <a:buNone/>
              <a:defRPr sz="2398" b="1"/>
            </a:lvl3pPr>
            <a:lvl4pPr marL="1827383" indent="0">
              <a:buNone/>
              <a:defRPr sz="2098" b="1"/>
            </a:lvl4pPr>
            <a:lvl5pPr marL="2436511" indent="0">
              <a:buNone/>
              <a:defRPr sz="2098" b="1"/>
            </a:lvl5pPr>
            <a:lvl6pPr marL="3045639" indent="0">
              <a:buNone/>
              <a:defRPr sz="2098" b="1"/>
            </a:lvl6pPr>
            <a:lvl7pPr marL="3654766" indent="0">
              <a:buNone/>
              <a:defRPr sz="2098" b="1"/>
            </a:lvl7pPr>
            <a:lvl8pPr marL="4263893" indent="0">
              <a:buNone/>
              <a:defRPr sz="2098" b="1"/>
            </a:lvl8pPr>
            <a:lvl9pPr marL="4873022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842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4745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6130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53"/>
            <a:ext cx="4010039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6"/>
            <a:ext cx="6813892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3"/>
            <a:ext cx="4010039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9127" indent="0">
              <a:buNone/>
              <a:defRPr sz="1600"/>
            </a:lvl2pPr>
            <a:lvl3pPr marL="1218255" indent="0">
              <a:buNone/>
              <a:defRPr sz="1300"/>
            </a:lvl3pPr>
            <a:lvl4pPr marL="1827383" indent="0">
              <a:buNone/>
              <a:defRPr sz="1200"/>
            </a:lvl4pPr>
            <a:lvl5pPr marL="2436511" indent="0">
              <a:buNone/>
              <a:defRPr sz="1200"/>
            </a:lvl5pPr>
            <a:lvl6pPr marL="3045639" indent="0">
              <a:buNone/>
              <a:defRPr sz="1200"/>
            </a:lvl6pPr>
            <a:lvl7pPr marL="3654766" indent="0">
              <a:buNone/>
              <a:defRPr sz="1200"/>
            </a:lvl7pPr>
            <a:lvl8pPr marL="4263893" indent="0">
              <a:buNone/>
              <a:defRPr sz="1200"/>
            </a:lvl8pPr>
            <a:lvl9pPr marL="4873022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84672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7" y="4800604"/>
            <a:ext cx="7313295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7" y="612775"/>
            <a:ext cx="7313295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9127" indent="0">
              <a:buNone/>
              <a:defRPr sz="3698"/>
            </a:lvl2pPr>
            <a:lvl3pPr marL="1218255" indent="0">
              <a:buNone/>
              <a:defRPr sz="3198"/>
            </a:lvl3pPr>
            <a:lvl4pPr marL="1827383" indent="0">
              <a:buNone/>
              <a:defRPr sz="2698"/>
            </a:lvl4pPr>
            <a:lvl5pPr marL="2436511" indent="0">
              <a:buNone/>
              <a:defRPr sz="2698"/>
            </a:lvl5pPr>
            <a:lvl6pPr marL="3045639" indent="0">
              <a:buNone/>
              <a:defRPr sz="2698"/>
            </a:lvl6pPr>
            <a:lvl7pPr marL="3654766" indent="0">
              <a:buNone/>
              <a:defRPr sz="2698"/>
            </a:lvl7pPr>
            <a:lvl8pPr marL="4263893" indent="0">
              <a:buNone/>
              <a:defRPr sz="2698"/>
            </a:lvl8pPr>
            <a:lvl9pPr marL="4873022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7" y="5367342"/>
            <a:ext cx="7313295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9127" indent="0">
              <a:buNone/>
              <a:defRPr sz="1600"/>
            </a:lvl2pPr>
            <a:lvl3pPr marL="1218255" indent="0">
              <a:buNone/>
              <a:defRPr sz="1300"/>
            </a:lvl3pPr>
            <a:lvl4pPr marL="1827383" indent="0">
              <a:buNone/>
              <a:defRPr sz="1200"/>
            </a:lvl4pPr>
            <a:lvl5pPr marL="2436511" indent="0">
              <a:buNone/>
              <a:defRPr sz="1200"/>
            </a:lvl5pPr>
            <a:lvl6pPr marL="3045639" indent="0">
              <a:buNone/>
              <a:defRPr sz="1200"/>
            </a:lvl6pPr>
            <a:lvl7pPr marL="3654766" indent="0">
              <a:buNone/>
              <a:defRPr sz="1200"/>
            </a:lvl7pPr>
            <a:lvl8pPr marL="4263893" indent="0">
              <a:buNone/>
              <a:defRPr sz="1200"/>
            </a:lvl8pPr>
            <a:lvl9pPr marL="4873022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7449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63021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3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3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9047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7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7038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6/6/2022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3" y="274643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3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6/6/2022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7" y="6356355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7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119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defTabSz="1218255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846" indent="-456846" algn="l" defTabSz="1218255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833" indent="-380705" algn="l" defTabSz="1218255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819" indent="-304565" algn="l" defTabSz="1218255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1947" indent="-304565" algn="l" defTabSz="1218255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41074" indent="-304565" algn="l" defTabSz="1218255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50202" indent="-304565" algn="l" defTabSz="1218255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9330" indent="-304565" algn="l" defTabSz="1218255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8458" indent="-304565" algn="l" defTabSz="1218255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7585" indent="-304565" algn="l" defTabSz="1218255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9127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8255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7383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6511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5639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4766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3893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3022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17" Type="http://schemas.openxmlformats.org/officeDocument/2006/relationships/image" Target="../media/image16.sv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5" Type="http://schemas.openxmlformats.org/officeDocument/2006/relationships/image" Target="../media/image1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Relationship Id="rId1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13" Type="http://schemas.openxmlformats.org/officeDocument/2006/relationships/image" Target="../media/image11.png"/><Relationship Id="rId18" Type="http://schemas.openxmlformats.org/officeDocument/2006/relationships/image" Target="../media/image16.sv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svg"/><Relationship Id="rId17" Type="http://schemas.openxmlformats.org/officeDocument/2006/relationships/image" Target="../media/image15.pn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4.svg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4.sv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svg"/><Relationship Id="rId4" Type="http://schemas.openxmlformats.org/officeDocument/2006/relationships/image" Target="../media/image2.svg"/><Relationship Id="rId9" Type="http://schemas.openxmlformats.org/officeDocument/2006/relationships/image" Target="../media/image7.png"/><Relationship Id="rId14" Type="http://schemas.openxmlformats.org/officeDocument/2006/relationships/image" Target="../media/image12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9.jpeg"/><Relationship Id="rId5" Type="http://schemas.openxmlformats.org/officeDocument/2006/relationships/image" Target="../media/image18.jpg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900FE591-C285-1FD2-63F4-94A2B92FDC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  <a:t>Sine Wave Timeline Template for PowerPoint</a:t>
            </a:r>
            <a:endParaRPr lang="en-IN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D4403143-A791-10D7-96FF-48C800D67E2A}"/>
              </a:ext>
            </a:extLst>
          </p:cNvPr>
          <p:cNvGrpSpPr/>
          <p:nvPr/>
        </p:nvGrpSpPr>
        <p:grpSpPr>
          <a:xfrm>
            <a:off x="1222012" y="1124744"/>
            <a:ext cx="9744799" cy="5210354"/>
            <a:chOff x="733619" y="1081987"/>
            <a:chExt cx="10719279" cy="5731389"/>
          </a:xfrm>
        </p:grpSpPr>
        <p:sp>
          <p:nvSpPr>
            <p:cNvPr id="204" name="Forma libre: forma 136">
              <a:extLst>
                <a:ext uri="{FF2B5EF4-FFF2-40B4-BE49-F238E27FC236}">
                  <a16:creationId xmlns:a16="http://schemas.microsoft.com/office/drawing/2014/main" id="{4C88D6D6-D987-5973-884A-28ACDCD1A0EA}"/>
                </a:ext>
              </a:extLst>
            </p:cNvPr>
            <p:cNvSpPr/>
            <p:nvPr/>
          </p:nvSpPr>
          <p:spPr>
            <a:xfrm>
              <a:off x="9172091" y="4280439"/>
              <a:ext cx="1893636" cy="2242884"/>
            </a:xfrm>
            <a:custGeom>
              <a:avLst/>
              <a:gdLst>
                <a:gd name="connsiteX0" fmla="*/ 0 w 2083000"/>
                <a:gd name="connsiteY0" fmla="*/ 1336970 h 2467172"/>
                <a:gd name="connsiteX1" fmla="*/ 1041501 w 2083000"/>
                <a:gd name="connsiteY1" fmla="*/ 2467173 h 2467172"/>
                <a:gd name="connsiteX2" fmla="*/ 1041501 w 2083000"/>
                <a:gd name="connsiteY2" fmla="*/ 2467173 h 2467172"/>
                <a:gd name="connsiteX3" fmla="*/ 2083001 w 2083000"/>
                <a:gd name="connsiteY3" fmla="*/ 1336970 h 2467172"/>
                <a:gd name="connsiteX4" fmla="*/ 2083001 w 2083000"/>
                <a:gd name="connsiteY4" fmla="*/ 0 h 2467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3000" h="2467172">
                  <a:moveTo>
                    <a:pt x="0" y="1336970"/>
                  </a:moveTo>
                  <a:cubicBezTo>
                    <a:pt x="0" y="1961014"/>
                    <a:pt x="466439" y="2467173"/>
                    <a:pt x="1041501" y="2467173"/>
                  </a:cubicBezTo>
                  <a:lnTo>
                    <a:pt x="1041501" y="2467173"/>
                  </a:lnTo>
                  <a:cubicBezTo>
                    <a:pt x="1616562" y="2467173"/>
                    <a:pt x="2083001" y="1961014"/>
                    <a:pt x="2083001" y="1336970"/>
                  </a:cubicBezTo>
                  <a:lnTo>
                    <a:pt x="2083001" y="0"/>
                  </a:lnTo>
                </a:path>
              </a:pathLst>
            </a:custGeom>
            <a:noFill/>
            <a:ln w="200025" cap="rnd">
              <a:gradFill>
                <a:gsLst>
                  <a:gs pos="0">
                    <a:srgbClr val="286CF7"/>
                  </a:gs>
                  <a:gs pos="100000">
                    <a:srgbClr val="286CF7">
                      <a:lumMod val="60000"/>
                      <a:lumOff val="40000"/>
                    </a:srgbClr>
                  </a:gs>
                </a:gsLst>
                <a:lin ang="5400000" scaled="1"/>
              </a:gra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205" name="Forma libre: forma 137">
              <a:extLst>
                <a:ext uri="{FF2B5EF4-FFF2-40B4-BE49-F238E27FC236}">
                  <a16:creationId xmlns:a16="http://schemas.microsoft.com/office/drawing/2014/main" id="{70CFEC53-4161-255B-939F-F5E20D831E11}"/>
                </a:ext>
              </a:extLst>
            </p:cNvPr>
            <p:cNvSpPr/>
            <p:nvPr/>
          </p:nvSpPr>
          <p:spPr>
            <a:xfrm>
              <a:off x="8156397" y="1470242"/>
              <a:ext cx="1015693" cy="3457461"/>
            </a:xfrm>
            <a:custGeom>
              <a:avLst/>
              <a:gdLst>
                <a:gd name="connsiteX0" fmla="*/ 0 w 1117262"/>
                <a:gd name="connsiteY0" fmla="*/ 0 h 3803207"/>
                <a:gd name="connsiteX1" fmla="*/ 75762 w 1117262"/>
                <a:gd name="connsiteY1" fmla="*/ 0 h 3803207"/>
                <a:gd name="connsiteX2" fmla="*/ 1117263 w 1117262"/>
                <a:gd name="connsiteY2" fmla="*/ 1130203 h 3803207"/>
                <a:gd name="connsiteX3" fmla="*/ 1117263 w 1117262"/>
                <a:gd name="connsiteY3" fmla="*/ 3803207 h 3803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17262" h="3803207">
                  <a:moveTo>
                    <a:pt x="0" y="0"/>
                  </a:moveTo>
                  <a:lnTo>
                    <a:pt x="75762" y="0"/>
                  </a:lnTo>
                  <a:cubicBezTo>
                    <a:pt x="650823" y="0"/>
                    <a:pt x="1117263" y="506159"/>
                    <a:pt x="1117263" y="1130203"/>
                  </a:cubicBezTo>
                  <a:lnTo>
                    <a:pt x="1117263" y="3803207"/>
                  </a:lnTo>
                </a:path>
              </a:pathLst>
            </a:custGeom>
            <a:noFill/>
            <a:ln w="200025" cap="rnd">
              <a:gradFill>
                <a:gsLst>
                  <a:gs pos="0">
                    <a:srgbClr val="C16EE2">
                      <a:lumMod val="60000"/>
                      <a:lumOff val="40000"/>
                    </a:srgbClr>
                  </a:gs>
                  <a:gs pos="100000">
                    <a:srgbClr val="286CF7">
                      <a:lumMod val="40000"/>
                      <a:lumOff val="60000"/>
                    </a:srgbClr>
                  </a:gs>
                </a:gsLst>
                <a:lin ang="5400000" scaled="1"/>
              </a:gra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206" name="Forma libre: forma 138">
              <a:extLst>
                <a:ext uri="{FF2B5EF4-FFF2-40B4-BE49-F238E27FC236}">
                  <a16:creationId xmlns:a16="http://schemas.microsoft.com/office/drawing/2014/main" id="{FC291672-36C6-A514-2782-CB211E7D0920}"/>
                </a:ext>
              </a:extLst>
            </p:cNvPr>
            <p:cNvSpPr/>
            <p:nvPr/>
          </p:nvSpPr>
          <p:spPr>
            <a:xfrm>
              <a:off x="7209579" y="1528929"/>
              <a:ext cx="630658" cy="2247987"/>
            </a:xfrm>
            <a:custGeom>
              <a:avLst/>
              <a:gdLst>
                <a:gd name="connsiteX0" fmla="*/ 0 w 693724"/>
                <a:gd name="connsiteY0" fmla="*/ 2472786 h 2472786"/>
                <a:gd name="connsiteX1" fmla="*/ 0 w 693724"/>
                <a:gd name="connsiteY1" fmla="*/ 1065647 h 2472786"/>
                <a:gd name="connsiteX2" fmla="*/ 693725 w 693724"/>
                <a:gd name="connsiteY2" fmla="*/ 0 h 2472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93724" h="2472786">
                  <a:moveTo>
                    <a:pt x="0" y="2472786"/>
                  </a:moveTo>
                  <a:lnTo>
                    <a:pt x="0" y="1065647"/>
                  </a:lnTo>
                  <a:cubicBezTo>
                    <a:pt x="0" y="573522"/>
                    <a:pt x="289356" y="155309"/>
                    <a:pt x="693725" y="0"/>
                  </a:cubicBezTo>
                </a:path>
              </a:pathLst>
            </a:custGeom>
            <a:noFill/>
            <a:ln w="200025" cap="rnd">
              <a:gradFill>
                <a:gsLst>
                  <a:gs pos="100000">
                    <a:srgbClr val="FF4093"/>
                  </a:gs>
                  <a:gs pos="0">
                    <a:srgbClr val="C16EE2">
                      <a:lumMod val="60000"/>
                      <a:lumOff val="40000"/>
                    </a:srgbClr>
                  </a:gs>
                </a:gsLst>
                <a:lin ang="5400000" scaled="1"/>
              </a:gra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207" name="Forma libre: forma 139">
              <a:extLst>
                <a:ext uri="{FF2B5EF4-FFF2-40B4-BE49-F238E27FC236}">
                  <a16:creationId xmlns:a16="http://schemas.microsoft.com/office/drawing/2014/main" id="{4FB0257D-1EC9-B510-52F2-218AC952C65B}"/>
                </a:ext>
              </a:extLst>
            </p:cNvPr>
            <p:cNvSpPr/>
            <p:nvPr/>
          </p:nvSpPr>
          <p:spPr>
            <a:xfrm>
              <a:off x="6510875" y="4292346"/>
              <a:ext cx="698704" cy="2195254"/>
            </a:xfrm>
            <a:custGeom>
              <a:avLst/>
              <a:gdLst>
                <a:gd name="connsiteX0" fmla="*/ 0 w 768574"/>
                <a:gd name="connsiteY0" fmla="*/ 2414780 h 2414779"/>
                <a:gd name="connsiteX1" fmla="*/ 768574 w 768574"/>
                <a:gd name="connsiteY1" fmla="*/ 1323872 h 2414779"/>
                <a:gd name="connsiteX2" fmla="*/ 768574 w 768574"/>
                <a:gd name="connsiteY2" fmla="*/ 0 h 2414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68574" h="2414779">
                  <a:moveTo>
                    <a:pt x="0" y="2414780"/>
                  </a:moveTo>
                  <a:cubicBezTo>
                    <a:pt x="442706" y="2284731"/>
                    <a:pt x="768574" y="1845936"/>
                    <a:pt x="768574" y="1323872"/>
                  </a:cubicBezTo>
                  <a:lnTo>
                    <a:pt x="768574" y="0"/>
                  </a:lnTo>
                </a:path>
              </a:pathLst>
            </a:custGeom>
            <a:noFill/>
            <a:ln w="200025" cap="rnd">
              <a:gradFill>
                <a:gsLst>
                  <a:gs pos="100000">
                    <a:srgbClr val="FF9E45">
                      <a:lumMod val="60000"/>
                      <a:lumOff val="40000"/>
                    </a:srgbClr>
                  </a:gs>
                  <a:gs pos="0">
                    <a:srgbClr val="FF4093">
                      <a:lumMod val="60000"/>
                      <a:lumOff val="40000"/>
                    </a:srgbClr>
                  </a:gs>
                </a:gsLst>
                <a:lin ang="5400000" scaled="1"/>
              </a:gra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208" name="Forma libre: forma 140">
              <a:extLst>
                <a:ext uri="{FF2B5EF4-FFF2-40B4-BE49-F238E27FC236}">
                  <a16:creationId xmlns:a16="http://schemas.microsoft.com/office/drawing/2014/main" id="{C0983279-9CEA-13F6-0D9F-7577D48576F0}"/>
                </a:ext>
              </a:extLst>
            </p:cNvPr>
            <p:cNvSpPr/>
            <p:nvPr/>
          </p:nvSpPr>
          <p:spPr>
            <a:xfrm>
              <a:off x="3051378" y="1470242"/>
              <a:ext cx="3028823" cy="5053081"/>
            </a:xfrm>
            <a:custGeom>
              <a:avLst/>
              <a:gdLst>
                <a:gd name="connsiteX0" fmla="*/ 0 w 3331705"/>
                <a:gd name="connsiteY0" fmla="*/ 1130203 h 5558389"/>
                <a:gd name="connsiteX1" fmla="*/ 1041500 w 3331705"/>
                <a:gd name="connsiteY1" fmla="*/ 0 h 5558389"/>
                <a:gd name="connsiteX2" fmla="*/ 1248705 w 3331705"/>
                <a:gd name="connsiteY2" fmla="*/ 0 h 5558389"/>
                <a:gd name="connsiteX3" fmla="*/ 2290205 w 3331705"/>
                <a:gd name="connsiteY3" fmla="*/ 1130203 h 5558389"/>
                <a:gd name="connsiteX4" fmla="*/ 2290205 w 3331705"/>
                <a:gd name="connsiteY4" fmla="*/ 4428187 h 5558389"/>
                <a:gd name="connsiteX5" fmla="*/ 3331705 w 3331705"/>
                <a:gd name="connsiteY5" fmla="*/ 5558390 h 5558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331705" h="5558389">
                  <a:moveTo>
                    <a:pt x="0" y="1130203"/>
                  </a:moveTo>
                  <a:cubicBezTo>
                    <a:pt x="0" y="506159"/>
                    <a:pt x="466439" y="0"/>
                    <a:pt x="1041500" y="0"/>
                  </a:cubicBezTo>
                  <a:lnTo>
                    <a:pt x="1248705" y="0"/>
                  </a:lnTo>
                  <a:cubicBezTo>
                    <a:pt x="1823766" y="0"/>
                    <a:pt x="2290205" y="506159"/>
                    <a:pt x="2290205" y="1130203"/>
                  </a:cubicBezTo>
                  <a:lnTo>
                    <a:pt x="2290205" y="4428187"/>
                  </a:lnTo>
                  <a:cubicBezTo>
                    <a:pt x="2290205" y="5052231"/>
                    <a:pt x="2756644" y="5558390"/>
                    <a:pt x="3331705" y="5558390"/>
                  </a:cubicBezTo>
                </a:path>
              </a:pathLst>
            </a:custGeom>
            <a:noFill/>
            <a:ln w="200025" cap="rnd">
              <a:gradFill>
                <a:gsLst>
                  <a:gs pos="0">
                    <a:srgbClr val="5AA6DA">
                      <a:lumMod val="75000"/>
                    </a:srgbClr>
                  </a:gs>
                  <a:gs pos="100000">
                    <a:srgbClr val="FF9E45">
                      <a:lumMod val="60000"/>
                      <a:lumOff val="40000"/>
                    </a:srgbClr>
                  </a:gs>
                </a:gsLst>
                <a:lin ang="5400000" scaled="1"/>
              </a:gra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209" name="Forma libre: forma 141">
              <a:extLst>
                <a:ext uri="{FF2B5EF4-FFF2-40B4-BE49-F238E27FC236}">
                  <a16:creationId xmlns:a16="http://schemas.microsoft.com/office/drawing/2014/main" id="{AA40E4D5-AB58-2141-1F7A-A3AA861BCC3B}"/>
                </a:ext>
              </a:extLst>
            </p:cNvPr>
            <p:cNvSpPr/>
            <p:nvPr/>
          </p:nvSpPr>
          <p:spPr>
            <a:xfrm>
              <a:off x="2933822" y="3218742"/>
              <a:ext cx="176331" cy="2663466"/>
            </a:xfrm>
            <a:custGeom>
              <a:avLst/>
              <a:gdLst>
                <a:gd name="connsiteX0" fmla="*/ 0 w 9127"/>
                <a:gd name="connsiteY0" fmla="*/ 2523309 h 2523308"/>
                <a:gd name="connsiteX1" fmla="*/ 0 w 9127"/>
                <a:gd name="connsiteY1" fmla="*/ 0 h 2523308"/>
                <a:gd name="connsiteX0" fmla="*/ 14491 w 14491"/>
                <a:gd name="connsiteY0" fmla="*/ 10000 h 10000"/>
                <a:gd name="connsiteX1" fmla="*/ 0 w 14491"/>
                <a:gd name="connsiteY1" fmla="*/ 9181 h 10000"/>
                <a:gd name="connsiteX2" fmla="*/ 14491 w 14491"/>
                <a:gd name="connsiteY2" fmla="*/ 0 h 10000"/>
                <a:gd name="connsiteX0" fmla="*/ 0 w 212516"/>
                <a:gd name="connsiteY0" fmla="*/ 11611 h 11611"/>
                <a:gd name="connsiteX1" fmla="*/ 198025 w 212516"/>
                <a:gd name="connsiteY1" fmla="*/ 9181 h 11611"/>
                <a:gd name="connsiteX2" fmla="*/ 212516 w 212516"/>
                <a:gd name="connsiteY2" fmla="*/ 0 h 11611"/>
                <a:gd name="connsiteX0" fmla="*/ 0 w 212516"/>
                <a:gd name="connsiteY0" fmla="*/ 11611 h 11611"/>
                <a:gd name="connsiteX1" fmla="*/ 198025 w 212516"/>
                <a:gd name="connsiteY1" fmla="*/ 9181 h 11611"/>
                <a:gd name="connsiteX2" fmla="*/ 212516 w 212516"/>
                <a:gd name="connsiteY2" fmla="*/ 0 h 11611"/>
                <a:gd name="connsiteX0" fmla="*/ 0 w 212516"/>
                <a:gd name="connsiteY0" fmla="*/ 11611 h 11611"/>
                <a:gd name="connsiteX1" fmla="*/ 198025 w 212516"/>
                <a:gd name="connsiteY1" fmla="*/ 9181 h 11611"/>
                <a:gd name="connsiteX2" fmla="*/ 212516 w 212516"/>
                <a:gd name="connsiteY2" fmla="*/ 0 h 11611"/>
                <a:gd name="connsiteX0" fmla="*/ 0 w 212516"/>
                <a:gd name="connsiteY0" fmla="*/ 11611 h 11611"/>
                <a:gd name="connsiteX1" fmla="*/ 198025 w 212516"/>
                <a:gd name="connsiteY1" fmla="*/ 9181 h 11611"/>
                <a:gd name="connsiteX2" fmla="*/ 212516 w 212516"/>
                <a:gd name="connsiteY2" fmla="*/ 0 h 11611"/>
                <a:gd name="connsiteX0" fmla="*/ 0 w 212516"/>
                <a:gd name="connsiteY0" fmla="*/ 11611 h 11611"/>
                <a:gd name="connsiteX1" fmla="*/ 198025 w 212516"/>
                <a:gd name="connsiteY1" fmla="*/ 9181 h 11611"/>
                <a:gd name="connsiteX2" fmla="*/ 212516 w 212516"/>
                <a:gd name="connsiteY2" fmla="*/ 0 h 11611"/>
                <a:gd name="connsiteX0" fmla="*/ 0 w 212516"/>
                <a:gd name="connsiteY0" fmla="*/ 11611 h 11611"/>
                <a:gd name="connsiteX1" fmla="*/ 198025 w 212516"/>
                <a:gd name="connsiteY1" fmla="*/ 9181 h 11611"/>
                <a:gd name="connsiteX2" fmla="*/ 212516 w 212516"/>
                <a:gd name="connsiteY2" fmla="*/ 0 h 11611"/>
                <a:gd name="connsiteX0" fmla="*/ 0 w 212516"/>
                <a:gd name="connsiteY0" fmla="*/ 11611 h 11611"/>
                <a:gd name="connsiteX1" fmla="*/ 198025 w 212516"/>
                <a:gd name="connsiteY1" fmla="*/ 9181 h 11611"/>
                <a:gd name="connsiteX2" fmla="*/ 212516 w 212516"/>
                <a:gd name="connsiteY2" fmla="*/ 0 h 11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12516" h="11611">
                  <a:moveTo>
                    <a:pt x="0" y="11611"/>
                  </a:moveTo>
                  <a:cubicBezTo>
                    <a:pt x="55889" y="11277"/>
                    <a:pt x="192735" y="11492"/>
                    <a:pt x="198025" y="9181"/>
                  </a:cubicBezTo>
                  <a:cubicBezTo>
                    <a:pt x="212516" y="6667"/>
                    <a:pt x="212516" y="3333"/>
                    <a:pt x="212516" y="0"/>
                  </a:cubicBezTo>
                </a:path>
              </a:pathLst>
            </a:custGeom>
            <a:noFill/>
            <a:ln w="200025" cap="rnd">
              <a:gradFill>
                <a:gsLst>
                  <a:gs pos="0">
                    <a:srgbClr val="5AA6DA">
                      <a:lumMod val="75000"/>
                    </a:srgbClr>
                  </a:gs>
                  <a:gs pos="100000">
                    <a:srgbClr val="572E7D"/>
                  </a:gs>
                </a:gsLst>
                <a:lin ang="5400000" scaled="1"/>
              </a:gra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210" name="Forma libre: forma 142">
              <a:extLst>
                <a:ext uri="{FF2B5EF4-FFF2-40B4-BE49-F238E27FC236}">
                  <a16:creationId xmlns:a16="http://schemas.microsoft.com/office/drawing/2014/main" id="{643E9C86-D807-379A-DB51-F7554577F7EA}"/>
                </a:ext>
              </a:extLst>
            </p:cNvPr>
            <p:cNvSpPr/>
            <p:nvPr/>
          </p:nvSpPr>
          <p:spPr>
            <a:xfrm>
              <a:off x="1146954" y="4575578"/>
              <a:ext cx="1452175" cy="1947745"/>
            </a:xfrm>
            <a:custGeom>
              <a:avLst/>
              <a:gdLst>
                <a:gd name="connsiteX0" fmla="*/ 0 w 1597393"/>
                <a:gd name="connsiteY0" fmla="*/ 0 h 2142520"/>
                <a:gd name="connsiteX1" fmla="*/ 0 w 1597393"/>
                <a:gd name="connsiteY1" fmla="*/ 1012317 h 2142520"/>
                <a:gd name="connsiteX2" fmla="*/ 1041500 w 1597393"/>
                <a:gd name="connsiteY2" fmla="*/ 2142520 h 2142520"/>
                <a:gd name="connsiteX3" fmla="*/ 1053367 w 1597393"/>
                <a:gd name="connsiteY3" fmla="*/ 2142520 h 2142520"/>
                <a:gd name="connsiteX4" fmla="*/ 1597393 w 1597393"/>
                <a:gd name="connsiteY4" fmla="*/ 1975984 h 2142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97393" h="2142520">
                  <a:moveTo>
                    <a:pt x="0" y="0"/>
                  </a:moveTo>
                  <a:lnTo>
                    <a:pt x="0" y="1012317"/>
                  </a:lnTo>
                  <a:cubicBezTo>
                    <a:pt x="0" y="1636361"/>
                    <a:pt x="466439" y="2142520"/>
                    <a:pt x="1041500" y="2142520"/>
                  </a:cubicBezTo>
                  <a:lnTo>
                    <a:pt x="1053367" y="2142520"/>
                  </a:lnTo>
                  <a:cubicBezTo>
                    <a:pt x="1253269" y="2142520"/>
                    <a:pt x="1439479" y="2081706"/>
                    <a:pt x="1597393" y="1975984"/>
                  </a:cubicBezTo>
                </a:path>
              </a:pathLst>
            </a:custGeom>
            <a:noFill/>
            <a:ln w="200025" cap="rnd">
              <a:gradFill>
                <a:gsLst>
                  <a:gs pos="0">
                    <a:srgbClr val="286CF7">
                      <a:lumMod val="75000"/>
                    </a:srgbClr>
                  </a:gs>
                  <a:gs pos="100000">
                    <a:srgbClr val="572E7D">
                      <a:lumMod val="60000"/>
                      <a:lumOff val="40000"/>
                    </a:srgbClr>
                  </a:gs>
                </a:gsLst>
                <a:lin ang="5400000" scaled="1"/>
              </a:gra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211" name="Forma libre: forma 152">
              <a:extLst>
                <a:ext uri="{FF2B5EF4-FFF2-40B4-BE49-F238E27FC236}">
                  <a16:creationId xmlns:a16="http://schemas.microsoft.com/office/drawing/2014/main" id="{DA4E4D48-EEA2-4420-C356-6B8038C88FE1}"/>
                </a:ext>
              </a:extLst>
            </p:cNvPr>
            <p:cNvSpPr/>
            <p:nvPr/>
          </p:nvSpPr>
          <p:spPr>
            <a:xfrm>
              <a:off x="11064897" y="3996357"/>
              <a:ext cx="8297" cy="284081"/>
            </a:xfrm>
            <a:custGeom>
              <a:avLst/>
              <a:gdLst>
                <a:gd name="connsiteX0" fmla="*/ 0 w 9127"/>
                <a:gd name="connsiteY0" fmla="*/ 312490 h 312489"/>
                <a:gd name="connsiteX1" fmla="*/ 0 w 9127"/>
                <a:gd name="connsiteY1" fmla="*/ 0 h 3124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127" h="312489">
                  <a:moveTo>
                    <a:pt x="0" y="312490"/>
                  </a:moveTo>
                  <a:lnTo>
                    <a:pt x="0" y="0"/>
                  </a:lnTo>
                </a:path>
              </a:pathLst>
            </a:custGeom>
            <a:ln w="129305" cap="rnd">
              <a:solidFill>
                <a:srgbClr val="A67C52"/>
              </a:solidFill>
              <a:prstDash val="solid"/>
              <a:miter/>
            </a:ln>
          </p:spPr>
          <p:txBody>
            <a:bodyPr rtlCol="0" anchor="ctr"/>
            <a:lstStyle/>
            <a:p>
              <a:pPr defTabSz="914400"/>
              <a:endParaRPr lang="en-US" sz="16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12" name="Forma libre: forma 160">
              <a:extLst>
                <a:ext uri="{FF2B5EF4-FFF2-40B4-BE49-F238E27FC236}">
                  <a16:creationId xmlns:a16="http://schemas.microsoft.com/office/drawing/2014/main" id="{42802B6C-59DF-76FE-7AB2-8BE5B6094BE6}"/>
                </a:ext>
              </a:extLst>
            </p:cNvPr>
            <p:cNvSpPr/>
            <p:nvPr/>
          </p:nvSpPr>
          <p:spPr>
            <a:xfrm>
              <a:off x="6078542" y="6522472"/>
              <a:ext cx="184218" cy="8505"/>
            </a:xfrm>
            <a:custGeom>
              <a:avLst/>
              <a:gdLst>
                <a:gd name="connsiteX0" fmla="*/ 0 w 202640"/>
                <a:gd name="connsiteY0" fmla="*/ 0 h 9355"/>
                <a:gd name="connsiteX1" fmla="*/ 202640 w 202640"/>
                <a:gd name="connsiteY1" fmla="*/ 0 h 93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02640" h="9355">
                  <a:moveTo>
                    <a:pt x="0" y="0"/>
                  </a:moveTo>
                  <a:lnTo>
                    <a:pt x="202640" y="0"/>
                  </a:lnTo>
                </a:path>
              </a:pathLst>
            </a:custGeom>
            <a:noFill/>
            <a:ln w="129305" cap="rnd">
              <a:solidFill>
                <a:srgbClr val="A67C52"/>
              </a:solidFill>
              <a:prstDash val="solid"/>
              <a:miter/>
            </a:ln>
          </p:spPr>
          <p:txBody>
            <a:bodyPr rtlCol="0" anchor="ctr"/>
            <a:lstStyle/>
            <a:p>
              <a:pPr defTabSz="914400"/>
              <a:endParaRPr lang="en-US" sz="16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grpSp>
          <p:nvGrpSpPr>
            <p:cNvPr id="213" name="Grupo 41">
              <a:extLst>
                <a:ext uri="{FF2B5EF4-FFF2-40B4-BE49-F238E27FC236}">
                  <a16:creationId xmlns:a16="http://schemas.microsoft.com/office/drawing/2014/main" id="{7B00A922-A47B-3813-0306-92B839A176FB}"/>
                </a:ext>
              </a:extLst>
            </p:cNvPr>
            <p:cNvGrpSpPr/>
            <p:nvPr/>
          </p:nvGrpSpPr>
          <p:grpSpPr>
            <a:xfrm>
              <a:off x="733619" y="4099051"/>
              <a:ext cx="2298367" cy="792327"/>
              <a:chOff x="402672" y="3673148"/>
              <a:chExt cx="2939395" cy="1013312"/>
            </a:xfrm>
            <a:effectLst>
              <a:outerShdw blurRad="88900" dist="76200" dir="2700000" algn="tl" rotWithShape="0">
                <a:prstClr val="black">
                  <a:alpha val="35000"/>
                </a:prstClr>
              </a:outerShdw>
            </a:effectLst>
          </p:grpSpPr>
          <p:sp>
            <p:nvSpPr>
              <p:cNvPr id="214" name="Gráfico 39">
                <a:extLst>
                  <a:ext uri="{FF2B5EF4-FFF2-40B4-BE49-F238E27FC236}">
                    <a16:creationId xmlns:a16="http://schemas.microsoft.com/office/drawing/2014/main" id="{03E66B35-BF56-D852-EF9F-957EDF53B355}"/>
                  </a:ext>
                </a:extLst>
              </p:cNvPr>
              <p:cNvSpPr/>
              <p:nvPr/>
            </p:nvSpPr>
            <p:spPr>
              <a:xfrm>
                <a:off x="909327" y="3707225"/>
                <a:ext cx="2432740" cy="945158"/>
              </a:xfrm>
              <a:custGeom>
                <a:avLst/>
                <a:gdLst>
                  <a:gd name="connsiteX0" fmla="*/ 0 w 2630142"/>
                  <a:gd name="connsiteY0" fmla="*/ 945159 h 945158"/>
                  <a:gd name="connsiteX1" fmla="*/ 2036088 w 2630142"/>
                  <a:gd name="connsiteY1" fmla="*/ 945159 h 945158"/>
                  <a:gd name="connsiteX2" fmla="*/ 2630143 w 2630142"/>
                  <a:gd name="connsiteY2" fmla="*/ 472579 h 945158"/>
                  <a:gd name="connsiteX3" fmla="*/ 2630143 w 2630142"/>
                  <a:gd name="connsiteY3" fmla="*/ 472579 h 945158"/>
                  <a:gd name="connsiteX4" fmla="*/ 2036088 w 2630142"/>
                  <a:gd name="connsiteY4" fmla="*/ 0 h 945158"/>
                  <a:gd name="connsiteX5" fmla="*/ 0 w 2630142"/>
                  <a:gd name="connsiteY5" fmla="*/ 0 h 945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630142" h="945158">
                    <a:moveTo>
                      <a:pt x="0" y="945159"/>
                    </a:moveTo>
                    <a:lnTo>
                      <a:pt x="2036088" y="945159"/>
                    </a:lnTo>
                    <a:cubicBezTo>
                      <a:pt x="2363680" y="945159"/>
                      <a:pt x="2630143" y="733556"/>
                      <a:pt x="2630143" y="472579"/>
                    </a:cubicBezTo>
                    <a:lnTo>
                      <a:pt x="2630143" y="472579"/>
                    </a:lnTo>
                    <a:cubicBezTo>
                      <a:pt x="2630143" y="211603"/>
                      <a:pt x="2364464" y="0"/>
                      <a:pt x="2036088" y="0"/>
                    </a:cubicBezTo>
                    <a:lnTo>
                      <a:pt x="0" y="0"/>
                    </a:lnTo>
                  </a:path>
                </a:pathLst>
              </a:custGeom>
              <a:solidFill>
                <a:sysClr val="window" lastClr="FFFFFF"/>
              </a:solidFill>
              <a:ln w="44414" cap="flat">
                <a:gradFill flip="none" rotWithShape="1">
                  <a:gsLst>
                    <a:gs pos="0">
                      <a:srgbClr val="286CF7"/>
                    </a:gs>
                    <a:gs pos="100000">
                      <a:srgbClr val="286CF7">
                        <a:lumMod val="75000"/>
                      </a:srgbClr>
                    </a:gs>
                  </a:gsLst>
                  <a:lin ang="10800000" scaled="1"/>
                  <a:tileRect/>
                </a:gra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grpSp>
            <p:nvGrpSpPr>
              <p:cNvPr id="215" name="Grupo 15">
                <a:extLst>
                  <a:ext uri="{FF2B5EF4-FFF2-40B4-BE49-F238E27FC236}">
                    <a16:creationId xmlns:a16="http://schemas.microsoft.com/office/drawing/2014/main" id="{0BA0AA26-5EFF-7259-D08A-A71445FD7A7E}"/>
                  </a:ext>
                </a:extLst>
              </p:cNvPr>
              <p:cNvGrpSpPr/>
              <p:nvPr/>
            </p:nvGrpSpPr>
            <p:grpSpPr>
              <a:xfrm>
                <a:off x="1423126" y="3872691"/>
                <a:ext cx="1910519" cy="674979"/>
                <a:chOff x="1520545" y="3872691"/>
                <a:chExt cx="1910519" cy="674979"/>
              </a:xfrm>
            </p:grpSpPr>
            <p:sp>
              <p:nvSpPr>
                <p:cNvPr id="219" name="CuadroTexto 13">
                  <a:extLst>
                    <a:ext uri="{FF2B5EF4-FFF2-40B4-BE49-F238E27FC236}">
                      <a16:creationId xmlns:a16="http://schemas.microsoft.com/office/drawing/2014/main" id="{80C6A191-B02D-E3DC-F29F-54941CBFA11C}"/>
                    </a:ext>
                  </a:extLst>
                </p:cNvPr>
                <p:cNvSpPr txBox="1"/>
                <p:nvPr/>
              </p:nvSpPr>
              <p:spPr>
                <a:xfrm>
                  <a:off x="1520545" y="3872691"/>
                  <a:ext cx="1910519" cy="43298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286CF7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EDIT TEXT HERE</a:t>
                  </a:r>
                </a:p>
              </p:txBody>
            </p:sp>
            <p:sp>
              <p:nvSpPr>
                <p:cNvPr id="220" name="CuadroTexto 14">
                  <a:extLst>
                    <a:ext uri="{FF2B5EF4-FFF2-40B4-BE49-F238E27FC236}">
                      <a16:creationId xmlns:a16="http://schemas.microsoft.com/office/drawing/2014/main" id="{AFEA4C60-E2A9-F818-C51C-6A6A54082D04}"/>
                    </a:ext>
                  </a:extLst>
                </p:cNvPr>
                <p:cNvSpPr txBox="1"/>
                <p:nvPr/>
              </p:nvSpPr>
              <p:spPr>
                <a:xfrm>
                  <a:off x="1520545" y="4114690"/>
                  <a:ext cx="1892432" cy="43298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effectLst/>
                      <a:uLnTx/>
                      <a:uFillTx/>
                      <a:latin typeface="Calibri" panose="020F0502020204030204"/>
                      <a:ea typeface="Open Sans" panose="020B0606030504020204" pitchFamily="34" charset="0"/>
                      <a:cs typeface="Open Sans" panose="020B0606030504020204" pitchFamily="34" charset="0"/>
                    </a:rPr>
                    <a:t>Insert text here</a:t>
                  </a:r>
                  <a:endPara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</p:grpSp>
          <p:grpSp>
            <p:nvGrpSpPr>
              <p:cNvPr id="216" name="Grupo 20">
                <a:extLst>
                  <a:ext uri="{FF2B5EF4-FFF2-40B4-BE49-F238E27FC236}">
                    <a16:creationId xmlns:a16="http://schemas.microsoft.com/office/drawing/2014/main" id="{879969E5-9AAE-59DA-69BC-EB7E0A8AFCD4}"/>
                  </a:ext>
                </a:extLst>
              </p:cNvPr>
              <p:cNvGrpSpPr/>
              <p:nvPr/>
            </p:nvGrpSpPr>
            <p:grpSpPr>
              <a:xfrm>
                <a:off x="402672" y="3673148"/>
                <a:ext cx="1013312" cy="1013312"/>
                <a:chOff x="312207" y="3582683"/>
                <a:chExt cx="1194241" cy="1194241"/>
              </a:xfrm>
            </p:grpSpPr>
            <p:sp>
              <p:nvSpPr>
                <p:cNvPr id="217" name="Forma libre: forma 11">
                  <a:extLst>
                    <a:ext uri="{FF2B5EF4-FFF2-40B4-BE49-F238E27FC236}">
                      <a16:creationId xmlns:a16="http://schemas.microsoft.com/office/drawing/2014/main" id="{2BD29E90-7F8B-E012-82D8-833ACA81B76D}"/>
                    </a:ext>
                  </a:extLst>
                </p:cNvPr>
                <p:cNvSpPr/>
                <p:nvPr/>
              </p:nvSpPr>
              <p:spPr>
                <a:xfrm>
                  <a:off x="312207" y="3582683"/>
                  <a:ext cx="1194241" cy="1194241"/>
                </a:xfrm>
                <a:custGeom>
                  <a:avLst/>
                  <a:gdLst>
                    <a:gd name="connsiteX0" fmla="*/ 2236470 w 2236470"/>
                    <a:gd name="connsiteY0" fmla="*/ 1118235 h 2236470"/>
                    <a:gd name="connsiteX1" fmla="*/ 1118235 w 2236470"/>
                    <a:gd name="connsiteY1" fmla="*/ 2236470 h 2236470"/>
                    <a:gd name="connsiteX2" fmla="*/ 0 w 2236470"/>
                    <a:gd name="connsiteY2" fmla="*/ 1118235 h 2236470"/>
                    <a:gd name="connsiteX3" fmla="*/ 1118235 w 2236470"/>
                    <a:gd name="connsiteY3" fmla="*/ 0 h 2236470"/>
                    <a:gd name="connsiteX4" fmla="*/ 2236470 w 2236470"/>
                    <a:gd name="connsiteY4" fmla="*/ 1118235 h 2236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36470" h="2236470">
                      <a:moveTo>
                        <a:pt x="2236470" y="1118235"/>
                      </a:moveTo>
                      <a:cubicBezTo>
                        <a:pt x="2236470" y="1735819"/>
                        <a:pt x="1735819" y="2236470"/>
                        <a:pt x="1118235" y="2236470"/>
                      </a:cubicBezTo>
                      <a:cubicBezTo>
                        <a:pt x="500651" y="2236470"/>
                        <a:pt x="0" y="1735819"/>
                        <a:pt x="0" y="1118235"/>
                      </a:cubicBezTo>
                      <a:cubicBezTo>
                        <a:pt x="0" y="500651"/>
                        <a:pt x="500651" y="0"/>
                        <a:pt x="1118235" y="0"/>
                      </a:cubicBezTo>
                      <a:cubicBezTo>
                        <a:pt x="1735819" y="0"/>
                        <a:pt x="2236470" y="500651"/>
                        <a:pt x="2236470" y="1118235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9525" cap="flat">
                  <a:noFill/>
                  <a:prstDash val="solid"/>
                  <a:miter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pic>
              <p:nvPicPr>
                <p:cNvPr id="218" name="Gráfico 19" descr="Megáfono">
                  <a:extLst>
                    <a:ext uri="{FF2B5EF4-FFF2-40B4-BE49-F238E27FC236}">
                      <a16:creationId xmlns:a16="http://schemas.microsoft.com/office/drawing/2014/main" id="{B3753B22-285E-50E9-E0AA-ADDBB28CE11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80859" y="3711390"/>
                  <a:ext cx="856935" cy="856935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221" name="Grupo 79">
              <a:extLst>
                <a:ext uri="{FF2B5EF4-FFF2-40B4-BE49-F238E27FC236}">
                  <a16:creationId xmlns:a16="http://schemas.microsoft.com/office/drawing/2014/main" id="{D8148045-088D-9B9F-D988-39CF277F3302}"/>
                </a:ext>
              </a:extLst>
            </p:cNvPr>
            <p:cNvGrpSpPr/>
            <p:nvPr/>
          </p:nvGrpSpPr>
          <p:grpSpPr>
            <a:xfrm>
              <a:off x="2343126" y="5740098"/>
              <a:ext cx="2298368" cy="792327"/>
              <a:chOff x="402672" y="3673148"/>
              <a:chExt cx="2939395" cy="1013312"/>
            </a:xfrm>
            <a:effectLst>
              <a:outerShdw blurRad="88900" dist="76200" dir="2700000" algn="tl" rotWithShape="0">
                <a:prstClr val="black">
                  <a:alpha val="35000"/>
                </a:prstClr>
              </a:outerShdw>
            </a:effectLst>
          </p:grpSpPr>
          <p:sp>
            <p:nvSpPr>
              <p:cNvPr id="222" name="Gráfico 39">
                <a:extLst>
                  <a:ext uri="{FF2B5EF4-FFF2-40B4-BE49-F238E27FC236}">
                    <a16:creationId xmlns:a16="http://schemas.microsoft.com/office/drawing/2014/main" id="{B21B5173-4563-DA4B-D04D-F444E26DA173}"/>
                  </a:ext>
                </a:extLst>
              </p:cNvPr>
              <p:cNvSpPr/>
              <p:nvPr/>
            </p:nvSpPr>
            <p:spPr>
              <a:xfrm>
                <a:off x="909327" y="3707225"/>
                <a:ext cx="2432740" cy="945158"/>
              </a:xfrm>
              <a:custGeom>
                <a:avLst/>
                <a:gdLst>
                  <a:gd name="connsiteX0" fmla="*/ 0 w 2630142"/>
                  <a:gd name="connsiteY0" fmla="*/ 945159 h 945158"/>
                  <a:gd name="connsiteX1" fmla="*/ 2036088 w 2630142"/>
                  <a:gd name="connsiteY1" fmla="*/ 945159 h 945158"/>
                  <a:gd name="connsiteX2" fmla="*/ 2630143 w 2630142"/>
                  <a:gd name="connsiteY2" fmla="*/ 472579 h 945158"/>
                  <a:gd name="connsiteX3" fmla="*/ 2630143 w 2630142"/>
                  <a:gd name="connsiteY3" fmla="*/ 472579 h 945158"/>
                  <a:gd name="connsiteX4" fmla="*/ 2036088 w 2630142"/>
                  <a:gd name="connsiteY4" fmla="*/ 0 h 945158"/>
                  <a:gd name="connsiteX5" fmla="*/ 0 w 2630142"/>
                  <a:gd name="connsiteY5" fmla="*/ 0 h 945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630142" h="945158">
                    <a:moveTo>
                      <a:pt x="0" y="945159"/>
                    </a:moveTo>
                    <a:lnTo>
                      <a:pt x="2036088" y="945159"/>
                    </a:lnTo>
                    <a:cubicBezTo>
                      <a:pt x="2363680" y="945159"/>
                      <a:pt x="2630143" y="733556"/>
                      <a:pt x="2630143" y="472579"/>
                    </a:cubicBezTo>
                    <a:lnTo>
                      <a:pt x="2630143" y="472579"/>
                    </a:lnTo>
                    <a:cubicBezTo>
                      <a:pt x="2630143" y="211603"/>
                      <a:pt x="2364464" y="0"/>
                      <a:pt x="2036088" y="0"/>
                    </a:cubicBezTo>
                    <a:lnTo>
                      <a:pt x="0" y="0"/>
                    </a:lnTo>
                  </a:path>
                </a:pathLst>
              </a:custGeom>
              <a:solidFill>
                <a:sysClr val="window" lastClr="FFFFFF"/>
              </a:solidFill>
              <a:ln w="44414" cap="flat">
                <a:gradFill flip="none" rotWithShape="1">
                  <a:gsLst>
                    <a:gs pos="0">
                      <a:srgbClr val="572E7D">
                        <a:lumMod val="75000"/>
                      </a:srgbClr>
                    </a:gs>
                    <a:gs pos="100000">
                      <a:srgbClr val="572E7D"/>
                    </a:gs>
                  </a:gsLst>
                  <a:lin ang="10800000" scaled="1"/>
                  <a:tileRect/>
                </a:gra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grpSp>
            <p:nvGrpSpPr>
              <p:cNvPr id="223" name="Grupo 81">
                <a:extLst>
                  <a:ext uri="{FF2B5EF4-FFF2-40B4-BE49-F238E27FC236}">
                    <a16:creationId xmlns:a16="http://schemas.microsoft.com/office/drawing/2014/main" id="{8D40348A-1077-B230-DA63-DEC9FFCA1575}"/>
                  </a:ext>
                </a:extLst>
              </p:cNvPr>
              <p:cNvGrpSpPr/>
              <p:nvPr/>
            </p:nvGrpSpPr>
            <p:grpSpPr>
              <a:xfrm>
                <a:off x="1423126" y="3872691"/>
                <a:ext cx="1910519" cy="674979"/>
                <a:chOff x="1520545" y="3872691"/>
                <a:chExt cx="1910519" cy="674979"/>
              </a:xfrm>
            </p:grpSpPr>
            <p:sp>
              <p:nvSpPr>
                <p:cNvPr id="227" name="CuadroTexto 85">
                  <a:extLst>
                    <a:ext uri="{FF2B5EF4-FFF2-40B4-BE49-F238E27FC236}">
                      <a16:creationId xmlns:a16="http://schemas.microsoft.com/office/drawing/2014/main" id="{4C3A512E-B777-D27E-06A7-2C663C07928B}"/>
                    </a:ext>
                  </a:extLst>
                </p:cNvPr>
                <p:cNvSpPr txBox="1"/>
                <p:nvPr/>
              </p:nvSpPr>
              <p:spPr>
                <a:xfrm>
                  <a:off x="1520545" y="3872691"/>
                  <a:ext cx="1910519" cy="43298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572E7D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EDIT TEXT HERE</a:t>
                  </a:r>
                </a:p>
              </p:txBody>
            </p:sp>
            <p:sp>
              <p:nvSpPr>
                <p:cNvPr id="228" name="CuadroTexto 86">
                  <a:extLst>
                    <a:ext uri="{FF2B5EF4-FFF2-40B4-BE49-F238E27FC236}">
                      <a16:creationId xmlns:a16="http://schemas.microsoft.com/office/drawing/2014/main" id="{EF294598-91B9-8D34-9DED-0103D2BE1D63}"/>
                    </a:ext>
                  </a:extLst>
                </p:cNvPr>
                <p:cNvSpPr txBox="1"/>
                <p:nvPr/>
              </p:nvSpPr>
              <p:spPr>
                <a:xfrm>
                  <a:off x="1520545" y="4114690"/>
                  <a:ext cx="1892432" cy="43298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effectLst/>
                      <a:uLnTx/>
                      <a:uFillTx/>
                      <a:latin typeface="Calibri" panose="020F0502020204030204"/>
                      <a:ea typeface="Open Sans" panose="020B0606030504020204" pitchFamily="34" charset="0"/>
                      <a:cs typeface="Open Sans" panose="020B0606030504020204" pitchFamily="34" charset="0"/>
                    </a:rPr>
                    <a:t>Insert text here</a:t>
                  </a:r>
                  <a:endPara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</p:grpSp>
          <p:grpSp>
            <p:nvGrpSpPr>
              <p:cNvPr id="224" name="Grupo 82">
                <a:extLst>
                  <a:ext uri="{FF2B5EF4-FFF2-40B4-BE49-F238E27FC236}">
                    <a16:creationId xmlns:a16="http://schemas.microsoft.com/office/drawing/2014/main" id="{B0FB33A4-58C1-275B-F206-D94E246D9CB3}"/>
                  </a:ext>
                </a:extLst>
              </p:cNvPr>
              <p:cNvGrpSpPr/>
              <p:nvPr/>
            </p:nvGrpSpPr>
            <p:grpSpPr>
              <a:xfrm>
                <a:off x="402672" y="3673148"/>
                <a:ext cx="1013312" cy="1013312"/>
                <a:chOff x="312207" y="3582683"/>
                <a:chExt cx="1194241" cy="1194241"/>
              </a:xfrm>
            </p:grpSpPr>
            <p:sp>
              <p:nvSpPr>
                <p:cNvPr id="225" name="Forma libre: forma 83">
                  <a:extLst>
                    <a:ext uri="{FF2B5EF4-FFF2-40B4-BE49-F238E27FC236}">
                      <a16:creationId xmlns:a16="http://schemas.microsoft.com/office/drawing/2014/main" id="{2CBB09B8-3834-598C-F397-90E542E41B93}"/>
                    </a:ext>
                  </a:extLst>
                </p:cNvPr>
                <p:cNvSpPr/>
                <p:nvPr/>
              </p:nvSpPr>
              <p:spPr>
                <a:xfrm>
                  <a:off x="312207" y="3582683"/>
                  <a:ext cx="1194241" cy="1194241"/>
                </a:xfrm>
                <a:custGeom>
                  <a:avLst/>
                  <a:gdLst>
                    <a:gd name="connsiteX0" fmla="*/ 2236470 w 2236470"/>
                    <a:gd name="connsiteY0" fmla="*/ 1118235 h 2236470"/>
                    <a:gd name="connsiteX1" fmla="*/ 1118235 w 2236470"/>
                    <a:gd name="connsiteY1" fmla="*/ 2236470 h 2236470"/>
                    <a:gd name="connsiteX2" fmla="*/ 0 w 2236470"/>
                    <a:gd name="connsiteY2" fmla="*/ 1118235 h 2236470"/>
                    <a:gd name="connsiteX3" fmla="*/ 1118235 w 2236470"/>
                    <a:gd name="connsiteY3" fmla="*/ 0 h 2236470"/>
                    <a:gd name="connsiteX4" fmla="*/ 2236470 w 2236470"/>
                    <a:gd name="connsiteY4" fmla="*/ 1118235 h 2236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36470" h="2236470">
                      <a:moveTo>
                        <a:pt x="2236470" y="1118235"/>
                      </a:moveTo>
                      <a:cubicBezTo>
                        <a:pt x="2236470" y="1735819"/>
                        <a:pt x="1735819" y="2236470"/>
                        <a:pt x="1118235" y="2236470"/>
                      </a:cubicBezTo>
                      <a:cubicBezTo>
                        <a:pt x="500651" y="2236470"/>
                        <a:pt x="0" y="1735819"/>
                        <a:pt x="0" y="1118235"/>
                      </a:cubicBezTo>
                      <a:cubicBezTo>
                        <a:pt x="0" y="500651"/>
                        <a:pt x="500651" y="0"/>
                        <a:pt x="1118235" y="0"/>
                      </a:cubicBezTo>
                      <a:cubicBezTo>
                        <a:pt x="1735819" y="0"/>
                        <a:pt x="2236470" y="500651"/>
                        <a:pt x="2236470" y="1118235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9525" cap="flat">
                  <a:noFill/>
                  <a:prstDash val="solid"/>
                  <a:miter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pic>
              <p:nvPicPr>
                <p:cNvPr id="226" name="Gráfico 84" descr="Teléfono">
                  <a:extLst>
                    <a:ext uri="{FF2B5EF4-FFF2-40B4-BE49-F238E27FC236}">
                      <a16:creationId xmlns:a16="http://schemas.microsoft.com/office/drawing/2014/main" id="{3B4F419C-E3D4-7B48-0EFA-E2364FB1C80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rcRect/>
                <a:stretch/>
              </p:blipFill>
              <p:spPr>
                <a:xfrm>
                  <a:off x="480859" y="3736701"/>
                  <a:ext cx="856935" cy="856935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229" name="Grupo 87">
              <a:extLst>
                <a:ext uri="{FF2B5EF4-FFF2-40B4-BE49-F238E27FC236}">
                  <a16:creationId xmlns:a16="http://schemas.microsoft.com/office/drawing/2014/main" id="{3CB06AD9-2223-DB80-A08B-7308927C4012}"/>
                </a:ext>
              </a:extLst>
            </p:cNvPr>
            <p:cNvGrpSpPr/>
            <p:nvPr/>
          </p:nvGrpSpPr>
          <p:grpSpPr>
            <a:xfrm>
              <a:off x="2688910" y="2489144"/>
              <a:ext cx="2298368" cy="792327"/>
              <a:chOff x="402672" y="3673148"/>
              <a:chExt cx="2939395" cy="1013312"/>
            </a:xfrm>
            <a:effectLst>
              <a:outerShdw blurRad="88900" dist="63500" dir="2700000" algn="tl" rotWithShape="0">
                <a:prstClr val="black">
                  <a:alpha val="35000"/>
                </a:prstClr>
              </a:outerShdw>
            </a:effectLst>
          </p:grpSpPr>
          <p:sp>
            <p:nvSpPr>
              <p:cNvPr id="230" name="Gráfico 39">
                <a:extLst>
                  <a:ext uri="{FF2B5EF4-FFF2-40B4-BE49-F238E27FC236}">
                    <a16:creationId xmlns:a16="http://schemas.microsoft.com/office/drawing/2014/main" id="{A1AC75C4-8E73-1AB7-03F4-B3ADB4A8570D}"/>
                  </a:ext>
                </a:extLst>
              </p:cNvPr>
              <p:cNvSpPr/>
              <p:nvPr/>
            </p:nvSpPr>
            <p:spPr>
              <a:xfrm>
                <a:off x="909327" y="3707225"/>
                <a:ext cx="2432740" cy="945158"/>
              </a:xfrm>
              <a:custGeom>
                <a:avLst/>
                <a:gdLst>
                  <a:gd name="connsiteX0" fmla="*/ 0 w 2630142"/>
                  <a:gd name="connsiteY0" fmla="*/ 945159 h 945158"/>
                  <a:gd name="connsiteX1" fmla="*/ 2036088 w 2630142"/>
                  <a:gd name="connsiteY1" fmla="*/ 945159 h 945158"/>
                  <a:gd name="connsiteX2" fmla="*/ 2630143 w 2630142"/>
                  <a:gd name="connsiteY2" fmla="*/ 472579 h 945158"/>
                  <a:gd name="connsiteX3" fmla="*/ 2630143 w 2630142"/>
                  <a:gd name="connsiteY3" fmla="*/ 472579 h 945158"/>
                  <a:gd name="connsiteX4" fmla="*/ 2036088 w 2630142"/>
                  <a:gd name="connsiteY4" fmla="*/ 0 h 945158"/>
                  <a:gd name="connsiteX5" fmla="*/ 0 w 2630142"/>
                  <a:gd name="connsiteY5" fmla="*/ 0 h 945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630142" h="945158">
                    <a:moveTo>
                      <a:pt x="0" y="945159"/>
                    </a:moveTo>
                    <a:lnTo>
                      <a:pt x="2036088" y="945159"/>
                    </a:lnTo>
                    <a:cubicBezTo>
                      <a:pt x="2363680" y="945159"/>
                      <a:pt x="2630143" y="733556"/>
                      <a:pt x="2630143" y="472579"/>
                    </a:cubicBezTo>
                    <a:lnTo>
                      <a:pt x="2630143" y="472579"/>
                    </a:lnTo>
                    <a:cubicBezTo>
                      <a:pt x="2630143" y="211603"/>
                      <a:pt x="2364464" y="0"/>
                      <a:pt x="2036088" y="0"/>
                    </a:cubicBezTo>
                    <a:lnTo>
                      <a:pt x="0" y="0"/>
                    </a:lnTo>
                  </a:path>
                </a:pathLst>
              </a:custGeom>
              <a:solidFill>
                <a:sysClr val="window" lastClr="FFFFFF"/>
              </a:solidFill>
              <a:ln w="44414" cap="flat">
                <a:gradFill flip="none" rotWithShape="1">
                  <a:gsLst>
                    <a:gs pos="0">
                      <a:srgbClr val="5AA6DA">
                        <a:lumMod val="75000"/>
                      </a:srgbClr>
                    </a:gs>
                    <a:gs pos="100000">
                      <a:srgbClr val="5AA6DA"/>
                    </a:gs>
                  </a:gsLst>
                  <a:lin ang="10800000" scaled="1"/>
                  <a:tileRect/>
                </a:gra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grpSp>
            <p:nvGrpSpPr>
              <p:cNvPr id="231" name="Grupo 89">
                <a:extLst>
                  <a:ext uri="{FF2B5EF4-FFF2-40B4-BE49-F238E27FC236}">
                    <a16:creationId xmlns:a16="http://schemas.microsoft.com/office/drawing/2014/main" id="{CF46C24E-299B-B58B-E3FE-829BE35B4B47}"/>
                  </a:ext>
                </a:extLst>
              </p:cNvPr>
              <p:cNvGrpSpPr/>
              <p:nvPr/>
            </p:nvGrpSpPr>
            <p:grpSpPr>
              <a:xfrm>
                <a:off x="1423126" y="3872691"/>
                <a:ext cx="1910519" cy="674979"/>
                <a:chOff x="1520545" y="3872691"/>
                <a:chExt cx="1910519" cy="674979"/>
              </a:xfrm>
            </p:grpSpPr>
            <p:sp>
              <p:nvSpPr>
                <p:cNvPr id="235" name="CuadroTexto 93">
                  <a:extLst>
                    <a:ext uri="{FF2B5EF4-FFF2-40B4-BE49-F238E27FC236}">
                      <a16:creationId xmlns:a16="http://schemas.microsoft.com/office/drawing/2014/main" id="{CD460B2C-4BBE-368A-B519-87523757F835}"/>
                    </a:ext>
                  </a:extLst>
                </p:cNvPr>
                <p:cNvSpPr txBox="1"/>
                <p:nvPr/>
              </p:nvSpPr>
              <p:spPr>
                <a:xfrm>
                  <a:off x="1520545" y="3872691"/>
                  <a:ext cx="1910519" cy="43298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5AA6DA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EDIT TEXT HERE</a:t>
                  </a:r>
                </a:p>
              </p:txBody>
            </p:sp>
            <p:sp>
              <p:nvSpPr>
                <p:cNvPr id="236" name="CuadroTexto 94">
                  <a:extLst>
                    <a:ext uri="{FF2B5EF4-FFF2-40B4-BE49-F238E27FC236}">
                      <a16:creationId xmlns:a16="http://schemas.microsoft.com/office/drawing/2014/main" id="{3E724400-D9B9-F822-23DB-6D33AD034D8F}"/>
                    </a:ext>
                  </a:extLst>
                </p:cNvPr>
                <p:cNvSpPr txBox="1"/>
                <p:nvPr/>
              </p:nvSpPr>
              <p:spPr>
                <a:xfrm>
                  <a:off x="1520545" y="4114690"/>
                  <a:ext cx="1892432" cy="43298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effectLst/>
                      <a:uLnTx/>
                      <a:uFillTx/>
                      <a:latin typeface="Calibri" panose="020F0502020204030204"/>
                      <a:ea typeface="Open Sans" panose="020B0606030504020204" pitchFamily="34" charset="0"/>
                      <a:cs typeface="Open Sans" panose="020B0606030504020204" pitchFamily="34" charset="0"/>
                    </a:rPr>
                    <a:t>Insert text here</a:t>
                  </a:r>
                  <a:endPara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</p:grpSp>
          <p:grpSp>
            <p:nvGrpSpPr>
              <p:cNvPr id="232" name="Grupo 90">
                <a:extLst>
                  <a:ext uri="{FF2B5EF4-FFF2-40B4-BE49-F238E27FC236}">
                    <a16:creationId xmlns:a16="http://schemas.microsoft.com/office/drawing/2014/main" id="{C1DD7AF4-C2D4-5A97-923A-A84FD8EE0850}"/>
                  </a:ext>
                </a:extLst>
              </p:cNvPr>
              <p:cNvGrpSpPr/>
              <p:nvPr/>
            </p:nvGrpSpPr>
            <p:grpSpPr>
              <a:xfrm>
                <a:off x="402672" y="3673148"/>
                <a:ext cx="1013312" cy="1013312"/>
                <a:chOff x="312207" y="3582683"/>
                <a:chExt cx="1194241" cy="1194241"/>
              </a:xfrm>
            </p:grpSpPr>
            <p:sp>
              <p:nvSpPr>
                <p:cNvPr id="233" name="Forma libre: forma 91">
                  <a:extLst>
                    <a:ext uri="{FF2B5EF4-FFF2-40B4-BE49-F238E27FC236}">
                      <a16:creationId xmlns:a16="http://schemas.microsoft.com/office/drawing/2014/main" id="{A485CAC5-F45A-D805-38F6-2991B9EED511}"/>
                    </a:ext>
                  </a:extLst>
                </p:cNvPr>
                <p:cNvSpPr/>
                <p:nvPr/>
              </p:nvSpPr>
              <p:spPr>
                <a:xfrm>
                  <a:off x="312207" y="3582683"/>
                  <a:ext cx="1194241" cy="1194241"/>
                </a:xfrm>
                <a:custGeom>
                  <a:avLst/>
                  <a:gdLst>
                    <a:gd name="connsiteX0" fmla="*/ 2236470 w 2236470"/>
                    <a:gd name="connsiteY0" fmla="*/ 1118235 h 2236470"/>
                    <a:gd name="connsiteX1" fmla="*/ 1118235 w 2236470"/>
                    <a:gd name="connsiteY1" fmla="*/ 2236470 h 2236470"/>
                    <a:gd name="connsiteX2" fmla="*/ 0 w 2236470"/>
                    <a:gd name="connsiteY2" fmla="*/ 1118235 h 2236470"/>
                    <a:gd name="connsiteX3" fmla="*/ 1118235 w 2236470"/>
                    <a:gd name="connsiteY3" fmla="*/ 0 h 2236470"/>
                    <a:gd name="connsiteX4" fmla="*/ 2236470 w 2236470"/>
                    <a:gd name="connsiteY4" fmla="*/ 1118235 h 2236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36470" h="2236470">
                      <a:moveTo>
                        <a:pt x="2236470" y="1118235"/>
                      </a:moveTo>
                      <a:cubicBezTo>
                        <a:pt x="2236470" y="1735819"/>
                        <a:pt x="1735819" y="2236470"/>
                        <a:pt x="1118235" y="2236470"/>
                      </a:cubicBezTo>
                      <a:cubicBezTo>
                        <a:pt x="500651" y="2236470"/>
                        <a:pt x="0" y="1735819"/>
                        <a:pt x="0" y="1118235"/>
                      </a:cubicBezTo>
                      <a:cubicBezTo>
                        <a:pt x="0" y="500651"/>
                        <a:pt x="500651" y="0"/>
                        <a:pt x="1118235" y="0"/>
                      </a:cubicBezTo>
                      <a:cubicBezTo>
                        <a:pt x="1735819" y="0"/>
                        <a:pt x="2236470" y="500651"/>
                        <a:pt x="2236470" y="1118235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9525" cap="flat">
                  <a:noFill/>
                  <a:prstDash val="solid"/>
                  <a:miter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pic>
              <p:nvPicPr>
                <p:cNvPr id="234" name="Gráfico 92" descr="Enviar">
                  <a:extLst>
                    <a:ext uri="{FF2B5EF4-FFF2-40B4-BE49-F238E27FC236}">
                      <a16:creationId xmlns:a16="http://schemas.microsoft.com/office/drawing/2014/main" id="{862ED959-1D8C-F808-E39A-274666C2F8E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  <a:srcRect/>
                <a:stretch/>
              </p:blipFill>
              <p:spPr>
                <a:xfrm>
                  <a:off x="442893" y="3736701"/>
                  <a:ext cx="856935" cy="856935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237" name="Grupo 103">
              <a:extLst>
                <a:ext uri="{FF2B5EF4-FFF2-40B4-BE49-F238E27FC236}">
                  <a16:creationId xmlns:a16="http://schemas.microsoft.com/office/drawing/2014/main" id="{1A08F9C9-9923-F614-773E-59D4984F53B1}"/>
                </a:ext>
              </a:extLst>
            </p:cNvPr>
            <p:cNvGrpSpPr/>
            <p:nvPr/>
          </p:nvGrpSpPr>
          <p:grpSpPr>
            <a:xfrm>
              <a:off x="5311883" y="3523520"/>
              <a:ext cx="2298368" cy="792327"/>
              <a:chOff x="5224509" y="2950797"/>
              <a:chExt cx="2528204" cy="871560"/>
            </a:xfrm>
            <a:effectLst>
              <a:outerShdw blurRad="88900" dist="76200" dir="2700000" algn="tl" rotWithShape="0">
                <a:prstClr val="black">
                  <a:alpha val="35000"/>
                </a:prstClr>
              </a:outerShdw>
            </a:effectLst>
          </p:grpSpPr>
          <p:sp>
            <p:nvSpPr>
              <p:cNvPr id="238" name="Gráfico 39">
                <a:extLst>
                  <a:ext uri="{FF2B5EF4-FFF2-40B4-BE49-F238E27FC236}">
                    <a16:creationId xmlns:a16="http://schemas.microsoft.com/office/drawing/2014/main" id="{D16AF002-9459-FECF-0697-A81D58FBA167}"/>
                  </a:ext>
                </a:extLst>
              </p:cNvPr>
              <p:cNvSpPr/>
              <p:nvPr/>
            </p:nvSpPr>
            <p:spPr>
              <a:xfrm rot="10800000">
                <a:off x="5224509" y="2980107"/>
                <a:ext cx="2092425" cy="812940"/>
              </a:xfrm>
              <a:custGeom>
                <a:avLst/>
                <a:gdLst>
                  <a:gd name="connsiteX0" fmla="*/ 0 w 2630142"/>
                  <a:gd name="connsiteY0" fmla="*/ 945159 h 945158"/>
                  <a:gd name="connsiteX1" fmla="*/ 2036088 w 2630142"/>
                  <a:gd name="connsiteY1" fmla="*/ 945159 h 945158"/>
                  <a:gd name="connsiteX2" fmla="*/ 2630143 w 2630142"/>
                  <a:gd name="connsiteY2" fmla="*/ 472579 h 945158"/>
                  <a:gd name="connsiteX3" fmla="*/ 2630143 w 2630142"/>
                  <a:gd name="connsiteY3" fmla="*/ 472579 h 945158"/>
                  <a:gd name="connsiteX4" fmla="*/ 2036088 w 2630142"/>
                  <a:gd name="connsiteY4" fmla="*/ 0 h 945158"/>
                  <a:gd name="connsiteX5" fmla="*/ 0 w 2630142"/>
                  <a:gd name="connsiteY5" fmla="*/ 0 h 945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630142" h="945158">
                    <a:moveTo>
                      <a:pt x="0" y="945159"/>
                    </a:moveTo>
                    <a:lnTo>
                      <a:pt x="2036088" y="945159"/>
                    </a:lnTo>
                    <a:cubicBezTo>
                      <a:pt x="2363680" y="945159"/>
                      <a:pt x="2630143" y="733556"/>
                      <a:pt x="2630143" y="472579"/>
                    </a:cubicBezTo>
                    <a:lnTo>
                      <a:pt x="2630143" y="472579"/>
                    </a:lnTo>
                    <a:cubicBezTo>
                      <a:pt x="2630143" y="211603"/>
                      <a:pt x="2364464" y="0"/>
                      <a:pt x="2036088" y="0"/>
                    </a:cubicBezTo>
                    <a:lnTo>
                      <a:pt x="0" y="0"/>
                    </a:lnTo>
                  </a:path>
                </a:pathLst>
              </a:custGeom>
              <a:solidFill>
                <a:sysClr val="window" lastClr="FFFFFF"/>
              </a:solidFill>
              <a:ln w="44414" cap="flat">
                <a:gradFill flip="none" rotWithShape="1">
                  <a:gsLst>
                    <a:gs pos="0">
                      <a:srgbClr val="FF4093"/>
                    </a:gs>
                    <a:gs pos="100000">
                      <a:srgbClr val="FF4093">
                        <a:lumMod val="75000"/>
                      </a:srgbClr>
                    </a:gs>
                  </a:gsLst>
                  <a:lin ang="10800000" scaled="1"/>
                  <a:tileRect/>
                </a:gra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grpSp>
            <p:nvGrpSpPr>
              <p:cNvPr id="239" name="Grupo 97">
                <a:extLst>
                  <a:ext uri="{FF2B5EF4-FFF2-40B4-BE49-F238E27FC236}">
                    <a16:creationId xmlns:a16="http://schemas.microsoft.com/office/drawing/2014/main" id="{CC0C144F-3D5D-A392-8DDC-090780B88703}"/>
                  </a:ext>
                </a:extLst>
              </p:cNvPr>
              <p:cNvGrpSpPr/>
              <p:nvPr/>
            </p:nvGrpSpPr>
            <p:grpSpPr>
              <a:xfrm>
                <a:off x="5367377" y="3122503"/>
                <a:ext cx="1643257" cy="580557"/>
                <a:chOff x="1520545" y="3872691"/>
                <a:chExt cx="1910519" cy="674979"/>
              </a:xfrm>
            </p:grpSpPr>
            <p:sp>
              <p:nvSpPr>
                <p:cNvPr id="243" name="CuadroTexto 101">
                  <a:extLst>
                    <a:ext uri="{FF2B5EF4-FFF2-40B4-BE49-F238E27FC236}">
                      <a16:creationId xmlns:a16="http://schemas.microsoft.com/office/drawing/2014/main" id="{186345E8-8812-2587-C920-98B1A6840F78}"/>
                    </a:ext>
                  </a:extLst>
                </p:cNvPr>
                <p:cNvSpPr txBox="1"/>
                <p:nvPr/>
              </p:nvSpPr>
              <p:spPr>
                <a:xfrm>
                  <a:off x="1520545" y="3872691"/>
                  <a:ext cx="1910519" cy="43298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4093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EDIT TEXT HERE</a:t>
                  </a:r>
                </a:p>
              </p:txBody>
            </p:sp>
            <p:sp>
              <p:nvSpPr>
                <p:cNvPr id="244" name="CuadroTexto 102">
                  <a:extLst>
                    <a:ext uri="{FF2B5EF4-FFF2-40B4-BE49-F238E27FC236}">
                      <a16:creationId xmlns:a16="http://schemas.microsoft.com/office/drawing/2014/main" id="{992CFB7C-AE83-0B57-D40B-2FCD42849140}"/>
                    </a:ext>
                  </a:extLst>
                </p:cNvPr>
                <p:cNvSpPr txBox="1"/>
                <p:nvPr/>
              </p:nvSpPr>
              <p:spPr>
                <a:xfrm>
                  <a:off x="1520545" y="4114690"/>
                  <a:ext cx="1892432" cy="43298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effectLst/>
                      <a:uLnTx/>
                      <a:uFillTx/>
                      <a:latin typeface="Calibri" panose="020F0502020204030204"/>
                      <a:ea typeface="Open Sans" panose="020B0606030504020204" pitchFamily="34" charset="0"/>
                      <a:cs typeface="Open Sans" panose="020B0606030504020204" pitchFamily="34" charset="0"/>
                    </a:rPr>
                    <a:t>Insert text here</a:t>
                  </a:r>
                  <a:endPara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</p:grpSp>
          <p:grpSp>
            <p:nvGrpSpPr>
              <p:cNvPr id="240" name="Grupo 98">
                <a:extLst>
                  <a:ext uri="{FF2B5EF4-FFF2-40B4-BE49-F238E27FC236}">
                    <a16:creationId xmlns:a16="http://schemas.microsoft.com/office/drawing/2014/main" id="{2AC72E5A-267F-E6FD-1A5D-7A2850D28490}"/>
                  </a:ext>
                </a:extLst>
              </p:cNvPr>
              <p:cNvGrpSpPr/>
              <p:nvPr/>
            </p:nvGrpSpPr>
            <p:grpSpPr>
              <a:xfrm rot="10800000">
                <a:off x="6881153" y="2950797"/>
                <a:ext cx="871560" cy="871560"/>
                <a:chOff x="312207" y="3582683"/>
                <a:chExt cx="1194241" cy="1194241"/>
              </a:xfrm>
            </p:grpSpPr>
            <p:sp>
              <p:nvSpPr>
                <p:cNvPr id="241" name="Forma libre: forma 99">
                  <a:extLst>
                    <a:ext uri="{FF2B5EF4-FFF2-40B4-BE49-F238E27FC236}">
                      <a16:creationId xmlns:a16="http://schemas.microsoft.com/office/drawing/2014/main" id="{EF47AF43-BD4C-3FEC-A62D-9D025D4F19EB}"/>
                    </a:ext>
                  </a:extLst>
                </p:cNvPr>
                <p:cNvSpPr/>
                <p:nvPr/>
              </p:nvSpPr>
              <p:spPr>
                <a:xfrm>
                  <a:off x="312207" y="3582683"/>
                  <a:ext cx="1194241" cy="1194241"/>
                </a:xfrm>
                <a:custGeom>
                  <a:avLst/>
                  <a:gdLst>
                    <a:gd name="connsiteX0" fmla="*/ 2236470 w 2236470"/>
                    <a:gd name="connsiteY0" fmla="*/ 1118235 h 2236470"/>
                    <a:gd name="connsiteX1" fmla="*/ 1118235 w 2236470"/>
                    <a:gd name="connsiteY1" fmla="*/ 2236470 h 2236470"/>
                    <a:gd name="connsiteX2" fmla="*/ 0 w 2236470"/>
                    <a:gd name="connsiteY2" fmla="*/ 1118235 h 2236470"/>
                    <a:gd name="connsiteX3" fmla="*/ 1118235 w 2236470"/>
                    <a:gd name="connsiteY3" fmla="*/ 0 h 2236470"/>
                    <a:gd name="connsiteX4" fmla="*/ 2236470 w 2236470"/>
                    <a:gd name="connsiteY4" fmla="*/ 1118235 h 2236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36470" h="2236470">
                      <a:moveTo>
                        <a:pt x="2236470" y="1118235"/>
                      </a:moveTo>
                      <a:cubicBezTo>
                        <a:pt x="2236470" y="1735819"/>
                        <a:pt x="1735819" y="2236470"/>
                        <a:pt x="1118235" y="2236470"/>
                      </a:cubicBezTo>
                      <a:cubicBezTo>
                        <a:pt x="500651" y="2236470"/>
                        <a:pt x="0" y="1735819"/>
                        <a:pt x="0" y="1118235"/>
                      </a:cubicBezTo>
                      <a:cubicBezTo>
                        <a:pt x="0" y="500651"/>
                        <a:pt x="500651" y="0"/>
                        <a:pt x="1118235" y="0"/>
                      </a:cubicBezTo>
                      <a:cubicBezTo>
                        <a:pt x="1735819" y="0"/>
                        <a:pt x="2236470" y="500651"/>
                        <a:pt x="2236470" y="1118235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9525" cap="flat">
                  <a:noFill/>
                  <a:prstDash val="solid"/>
                  <a:miter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pic>
              <p:nvPicPr>
                <p:cNvPr id="242" name="Gráfico 100" descr="Chat RTL">
                  <a:extLst>
                    <a:ext uri="{FF2B5EF4-FFF2-40B4-BE49-F238E27FC236}">
                      <a16:creationId xmlns:a16="http://schemas.microsoft.com/office/drawing/2014/main" id="{CFA56EA8-D0A5-820C-7D26-27153F9AE76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  <a:srcRect/>
                <a:stretch/>
              </p:blipFill>
              <p:spPr>
                <a:xfrm rot="10800000">
                  <a:off x="480859" y="3715302"/>
                  <a:ext cx="856935" cy="856935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245" name="Grupo 112">
              <a:extLst>
                <a:ext uri="{FF2B5EF4-FFF2-40B4-BE49-F238E27FC236}">
                  <a16:creationId xmlns:a16="http://schemas.microsoft.com/office/drawing/2014/main" id="{D06BA12B-04D9-E791-ED2C-2245EAAC86BA}"/>
                </a:ext>
              </a:extLst>
            </p:cNvPr>
            <p:cNvGrpSpPr/>
            <p:nvPr/>
          </p:nvGrpSpPr>
          <p:grpSpPr>
            <a:xfrm>
              <a:off x="6279082" y="1081987"/>
              <a:ext cx="2298368" cy="792327"/>
              <a:chOff x="5224509" y="2950797"/>
              <a:chExt cx="2528204" cy="871560"/>
            </a:xfrm>
            <a:effectLst>
              <a:outerShdw blurRad="88900" dist="76200" dir="2700000" algn="tl" rotWithShape="0">
                <a:prstClr val="black">
                  <a:alpha val="35000"/>
                </a:prstClr>
              </a:outerShdw>
            </a:effectLst>
          </p:grpSpPr>
          <p:sp>
            <p:nvSpPr>
              <p:cNvPr id="246" name="Gráfico 39">
                <a:extLst>
                  <a:ext uri="{FF2B5EF4-FFF2-40B4-BE49-F238E27FC236}">
                    <a16:creationId xmlns:a16="http://schemas.microsoft.com/office/drawing/2014/main" id="{F5E395F1-6AEE-5CA3-EF53-520678983343}"/>
                  </a:ext>
                </a:extLst>
              </p:cNvPr>
              <p:cNvSpPr/>
              <p:nvPr/>
            </p:nvSpPr>
            <p:spPr>
              <a:xfrm rot="10800000">
                <a:off x="5224509" y="2980107"/>
                <a:ext cx="2092425" cy="812940"/>
              </a:xfrm>
              <a:custGeom>
                <a:avLst/>
                <a:gdLst>
                  <a:gd name="connsiteX0" fmla="*/ 0 w 2630142"/>
                  <a:gd name="connsiteY0" fmla="*/ 945159 h 945158"/>
                  <a:gd name="connsiteX1" fmla="*/ 2036088 w 2630142"/>
                  <a:gd name="connsiteY1" fmla="*/ 945159 h 945158"/>
                  <a:gd name="connsiteX2" fmla="*/ 2630143 w 2630142"/>
                  <a:gd name="connsiteY2" fmla="*/ 472579 h 945158"/>
                  <a:gd name="connsiteX3" fmla="*/ 2630143 w 2630142"/>
                  <a:gd name="connsiteY3" fmla="*/ 472579 h 945158"/>
                  <a:gd name="connsiteX4" fmla="*/ 2036088 w 2630142"/>
                  <a:gd name="connsiteY4" fmla="*/ 0 h 945158"/>
                  <a:gd name="connsiteX5" fmla="*/ 0 w 2630142"/>
                  <a:gd name="connsiteY5" fmla="*/ 0 h 945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630142" h="945158">
                    <a:moveTo>
                      <a:pt x="0" y="945159"/>
                    </a:moveTo>
                    <a:lnTo>
                      <a:pt x="2036088" y="945159"/>
                    </a:lnTo>
                    <a:cubicBezTo>
                      <a:pt x="2363680" y="945159"/>
                      <a:pt x="2630143" y="733556"/>
                      <a:pt x="2630143" y="472579"/>
                    </a:cubicBezTo>
                    <a:lnTo>
                      <a:pt x="2630143" y="472579"/>
                    </a:lnTo>
                    <a:cubicBezTo>
                      <a:pt x="2630143" y="211603"/>
                      <a:pt x="2364464" y="0"/>
                      <a:pt x="2036088" y="0"/>
                    </a:cubicBezTo>
                    <a:lnTo>
                      <a:pt x="0" y="0"/>
                    </a:lnTo>
                  </a:path>
                </a:pathLst>
              </a:custGeom>
              <a:solidFill>
                <a:sysClr val="window" lastClr="FFFFFF"/>
              </a:solidFill>
              <a:ln w="44414" cap="flat">
                <a:gradFill flip="none" rotWithShape="1">
                  <a:gsLst>
                    <a:gs pos="0">
                      <a:srgbClr val="C16EE2"/>
                    </a:gs>
                    <a:gs pos="100000">
                      <a:srgbClr val="C16EE2">
                        <a:lumMod val="75000"/>
                      </a:srgbClr>
                    </a:gs>
                  </a:gsLst>
                  <a:lin ang="10800000" scaled="1"/>
                  <a:tileRect/>
                </a:gra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grpSp>
            <p:nvGrpSpPr>
              <p:cNvPr id="247" name="Grupo 114">
                <a:extLst>
                  <a:ext uri="{FF2B5EF4-FFF2-40B4-BE49-F238E27FC236}">
                    <a16:creationId xmlns:a16="http://schemas.microsoft.com/office/drawing/2014/main" id="{F6B5FD54-9AEA-B96A-D1CC-353242E9E7A5}"/>
                  </a:ext>
                </a:extLst>
              </p:cNvPr>
              <p:cNvGrpSpPr/>
              <p:nvPr/>
            </p:nvGrpSpPr>
            <p:grpSpPr>
              <a:xfrm>
                <a:off x="5367377" y="3122503"/>
                <a:ext cx="1643257" cy="580557"/>
                <a:chOff x="1520545" y="3872691"/>
                <a:chExt cx="1910519" cy="674979"/>
              </a:xfrm>
            </p:grpSpPr>
            <p:sp>
              <p:nvSpPr>
                <p:cNvPr id="251" name="CuadroTexto 118">
                  <a:extLst>
                    <a:ext uri="{FF2B5EF4-FFF2-40B4-BE49-F238E27FC236}">
                      <a16:creationId xmlns:a16="http://schemas.microsoft.com/office/drawing/2014/main" id="{0830C696-381C-DF1E-46E2-FEAD32521D6F}"/>
                    </a:ext>
                  </a:extLst>
                </p:cNvPr>
                <p:cNvSpPr txBox="1"/>
                <p:nvPr/>
              </p:nvSpPr>
              <p:spPr>
                <a:xfrm>
                  <a:off x="1520545" y="3872691"/>
                  <a:ext cx="1910519" cy="43298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C16EE2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EDIT TEXT HERE</a:t>
                  </a:r>
                </a:p>
              </p:txBody>
            </p:sp>
            <p:sp>
              <p:nvSpPr>
                <p:cNvPr id="252" name="CuadroTexto 119">
                  <a:extLst>
                    <a:ext uri="{FF2B5EF4-FFF2-40B4-BE49-F238E27FC236}">
                      <a16:creationId xmlns:a16="http://schemas.microsoft.com/office/drawing/2014/main" id="{D6A6AA7F-C22B-ABB6-B976-FAB977290A31}"/>
                    </a:ext>
                  </a:extLst>
                </p:cNvPr>
                <p:cNvSpPr txBox="1"/>
                <p:nvPr/>
              </p:nvSpPr>
              <p:spPr>
                <a:xfrm>
                  <a:off x="1520545" y="4114690"/>
                  <a:ext cx="1892432" cy="43298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effectLst/>
                      <a:uLnTx/>
                      <a:uFillTx/>
                      <a:latin typeface="Calibri" panose="020F0502020204030204"/>
                      <a:ea typeface="Open Sans" panose="020B0606030504020204" pitchFamily="34" charset="0"/>
                      <a:cs typeface="Open Sans" panose="020B0606030504020204" pitchFamily="34" charset="0"/>
                    </a:rPr>
                    <a:t>Insert text here</a:t>
                  </a:r>
                  <a:endPara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</p:grpSp>
          <p:grpSp>
            <p:nvGrpSpPr>
              <p:cNvPr id="248" name="Grupo 115">
                <a:extLst>
                  <a:ext uri="{FF2B5EF4-FFF2-40B4-BE49-F238E27FC236}">
                    <a16:creationId xmlns:a16="http://schemas.microsoft.com/office/drawing/2014/main" id="{F30C4B7E-0272-9832-F88A-FEC8A36C2046}"/>
                  </a:ext>
                </a:extLst>
              </p:cNvPr>
              <p:cNvGrpSpPr/>
              <p:nvPr/>
            </p:nvGrpSpPr>
            <p:grpSpPr>
              <a:xfrm rot="10800000">
                <a:off x="6881153" y="2950797"/>
                <a:ext cx="871560" cy="871560"/>
                <a:chOff x="312207" y="3582683"/>
                <a:chExt cx="1194241" cy="1194241"/>
              </a:xfrm>
            </p:grpSpPr>
            <p:sp>
              <p:nvSpPr>
                <p:cNvPr id="249" name="Forma libre: forma 116">
                  <a:extLst>
                    <a:ext uri="{FF2B5EF4-FFF2-40B4-BE49-F238E27FC236}">
                      <a16:creationId xmlns:a16="http://schemas.microsoft.com/office/drawing/2014/main" id="{0665E9B5-5236-067D-E320-021F1B0F4926}"/>
                    </a:ext>
                  </a:extLst>
                </p:cNvPr>
                <p:cNvSpPr/>
                <p:nvPr/>
              </p:nvSpPr>
              <p:spPr>
                <a:xfrm>
                  <a:off x="312207" y="3582683"/>
                  <a:ext cx="1194241" cy="1194241"/>
                </a:xfrm>
                <a:custGeom>
                  <a:avLst/>
                  <a:gdLst>
                    <a:gd name="connsiteX0" fmla="*/ 2236470 w 2236470"/>
                    <a:gd name="connsiteY0" fmla="*/ 1118235 h 2236470"/>
                    <a:gd name="connsiteX1" fmla="*/ 1118235 w 2236470"/>
                    <a:gd name="connsiteY1" fmla="*/ 2236470 h 2236470"/>
                    <a:gd name="connsiteX2" fmla="*/ 0 w 2236470"/>
                    <a:gd name="connsiteY2" fmla="*/ 1118235 h 2236470"/>
                    <a:gd name="connsiteX3" fmla="*/ 1118235 w 2236470"/>
                    <a:gd name="connsiteY3" fmla="*/ 0 h 2236470"/>
                    <a:gd name="connsiteX4" fmla="*/ 2236470 w 2236470"/>
                    <a:gd name="connsiteY4" fmla="*/ 1118235 h 2236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36470" h="2236470">
                      <a:moveTo>
                        <a:pt x="2236470" y="1118235"/>
                      </a:moveTo>
                      <a:cubicBezTo>
                        <a:pt x="2236470" y="1735819"/>
                        <a:pt x="1735819" y="2236470"/>
                        <a:pt x="1118235" y="2236470"/>
                      </a:cubicBezTo>
                      <a:cubicBezTo>
                        <a:pt x="500651" y="2236470"/>
                        <a:pt x="0" y="1735819"/>
                        <a:pt x="0" y="1118235"/>
                      </a:cubicBezTo>
                      <a:cubicBezTo>
                        <a:pt x="0" y="500651"/>
                        <a:pt x="500651" y="0"/>
                        <a:pt x="1118235" y="0"/>
                      </a:cubicBezTo>
                      <a:cubicBezTo>
                        <a:pt x="1735819" y="0"/>
                        <a:pt x="2236470" y="500651"/>
                        <a:pt x="2236470" y="1118235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9525" cap="flat">
                  <a:noFill/>
                  <a:prstDash val="solid"/>
                  <a:miter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pic>
              <p:nvPicPr>
                <p:cNvPr id="250" name="Gráfico 117" descr="Transmisión">
                  <a:extLst>
                    <a:ext uri="{FF2B5EF4-FFF2-40B4-BE49-F238E27FC236}">
                      <a16:creationId xmlns:a16="http://schemas.microsoft.com/office/drawing/2014/main" id="{1E0D5DA2-CFE9-7B1D-F02C-F9D6E572057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1"/>
                    </a:ext>
                  </a:extLst>
                </a:blip>
                <a:srcRect/>
                <a:stretch/>
              </p:blipFill>
              <p:spPr>
                <a:xfrm rot="10800000">
                  <a:off x="480859" y="3765924"/>
                  <a:ext cx="856935" cy="856935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253" name="Grupo 120">
              <a:extLst>
                <a:ext uri="{FF2B5EF4-FFF2-40B4-BE49-F238E27FC236}">
                  <a16:creationId xmlns:a16="http://schemas.microsoft.com/office/drawing/2014/main" id="{9E92BC7B-6A53-E08B-1E96-B5FF3C00BD2A}"/>
                </a:ext>
              </a:extLst>
            </p:cNvPr>
            <p:cNvGrpSpPr/>
            <p:nvPr/>
          </p:nvGrpSpPr>
          <p:grpSpPr>
            <a:xfrm>
              <a:off x="9154530" y="3591225"/>
              <a:ext cx="2298368" cy="792327"/>
              <a:chOff x="5224509" y="2950797"/>
              <a:chExt cx="2528204" cy="871560"/>
            </a:xfrm>
            <a:effectLst>
              <a:outerShdw blurRad="88900" dist="76200" dir="2700000" algn="tl" rotWithShape="0">
                <a:prstClr val="black">
                  <a:alpha val="35000"/>
                </a:prstClr>
              </a:outerShdw>
            </a:effectLst>
          </p:grpSpPr>
          <p:sp>
            <p:nvSpPr>
              <p:cNvPr id="254" name="Gráfico 39">
                <a:extLst>
                  <a:ext uri="{FF2B5EF4-FFF2-40B4-BE49-F238E27FC236}">
                    <a16:creationId xmlns:a16="http://schemas.microsoft.com/office/drawing/2014/main" id="{E4421431-ED72-D0D3-49C2-9B7F70EC74AE}"/>
                  </a:ext>
                </a:extLst>
              </p:cNvPr>
              <p:cNvSpPr/>
              <p:nvPr/>
            </p:nvSpPr>
            <p:spPr>
              <a:xfrm rot="10800000">
                <a:off x="5224509" y="2980107"/>
                <a:ext cx="2092425" cy="812940"/>
              </a:xfrm>
              <a:custGeom>
                <a:avLst/>
                <a:gdLst>
                  <a:gd name="connsiteX0" fmla="*/ 0 w 2630142"/>
                  <a:gd name="connsiteY0" fmla="*/ 945159 h 945158"/>
                  <a:gd name="connsiteX1" fmla="*/ 2036088 w 2630142"/>
                  <a:gd name="connsiteY1" fmla="*/ 945159 h 945158"/>
                  <a:gd name="connsiteX2" fmla="*/ 2630143 w 2630142"/>
                  <a:gd name="connsiteY2" fmla="*/ 472579 h 945158"/>
                  <a:gd name="connsiteX3" fmla="*/ 2630143 w 2630142"/>
                  <a:gd name="connsiteY3" fmla="*/ 472579 h 945158"/>
                  <a:gd name="connsiteX4" fmla="*/ 2036088 w 2630142"/>
                  <a:gd name="connsiteY4" fmla="*/ 0 h 945158"/>
                  <a:gd name="connsiteX5" fmla="*/ 0 w 2630142"/>
                  <a:gd name="connsiteY5" fmla="*/ 0 h 945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630142" h="945158">
                    <a:moveTo>
                      <a:pt x="0" y="945159"/>
                    </a:moveTo>
                    <a:lnTo>
                      <a:pt x="2036088" y="945159"/>
                    </a:lnTo>
                    <a:cubicBezTo>
                      <a:pt x="2363680" y="945159"/>
                      <a:pt x="2630143" y="733556"/>
                      <a:pt x="2630143" y="472579"/>
                    </a:cubicBezTo>
                    <a:lnTo>
                      <a:pt x="2630143" y="472579"/>
                    </a:lnTo>
                    <a:cubicBezTo>
                      <a:pt x="2630143" y="211603"/>
                      <a:pt x="2364464" y="0"/>
                      <a:pt x="2036088" y="0"/>
                    </a:cubicBezTo>
                    <a:lnTo>
                      <a:pt x="0" y="0"/>
                    </a:lnTo>
                  </a:path>
                </a:pathLst>
              </a:custGeom>
              <a:solidFill>
                <a:sysClr val="window" lastClr="FFFFFF"/>
              </a:solidFill>
              <a:ln w="44414" cap="flat">
                <a:gradFill flip="none" rotWithShape="1">
                  <a:gsLst>
                    <a:gs pos="0">
                      <a:srgbClr val="286CF7"/>
                    </a:gs>
                    <a:gs pos="100000">
                      <a:srgbClr val="286CF7">
                        <a:lumMod val="75000"/>
                      </a:srgbClr>
                    </a:gs>
                  </a:gsLst>
                  <a:lin ang="10800000" scaled="1"/>
                  <a:tileRect/>
                </a:gra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grpSp>
            <p:nvGrpSpPr>
              <p:cNvPr id="255" name="Grupo 122">
                <a:extLst>
                  <a:ext uri="{FF2B5EF4-FFF2-40B4-BE49-F238E27FC236}">
                    <a16:creationId xmlns:a16="http://schemas.microsoft.com/office/drawing/2014/main" id="{B2CFD41B-27CA-5BFF-B188-3E3947B128FE}"/>
                  </a:ext>
                </a:extLst>
              </p:cNvPr>
              <p:cNvGrpSpPr/>
              <p:nvPr/>
            </p:nvGrpSpPr>
            <p:grpSpPr>
              <a:xfrm>
                <a:off x="5367377" y="3122503"/>
                <a:ext cx="1643257" cy="580557"/>
                <a:chOff x="1520545" y="3872691"/>
                <a:chExt cx="1910519" cy="674979"/>
              </a:xfrm>
            </p:grpSpPr>
            <p:sp>
              <p:nvSpPr>
                <p:cNvPr id="259" name="CuadroTexto 126">
                  <a:extLst>
                    <a:ext uri="{FF2B5EF4-FFF2-40B4-BE49-F238E27FC236}">
                      <a16:creationId xmlns:a16="http://schemas.microsoft.com/office/drawing/2014/main" id="{CC169679-E4F1-8305-DD9C-7B928A4C646B}"/>
                    </a:ext>
                  </a:extLst>
                </p:cNvPr>
                <p:cNvSpPr txBox="1"/>
                <p:nvPr/>
              </p:nvSpPr>
              <p:spPr>
                <a:xfrm>
                  <a:off x="1520545" y="3872691"/>
                  <a:ext cx="1910519" cy="43298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286CF7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EDIT TEXT HERE</a:t>
                  </a:r>
                </a:p>
              </p:txBody>
            </p:sp>
            <p:sp>
              <p:nvSpPr>
                <p:cNvPr id="260" name="CuadroTexto 127">
                  <a:extLst>
                    <a:ext uri="{FF2B5EF4-FFF2-40B4-BE49-F238E27FC236}">
                      <a16:creationId xmlns:a16="http://schemas.microsoft.com/office/drawing/2014/main" id="{92DD7A40-4FFB-89D1-B79D-5AE99597C399}"/>
                    </a:ext>
                  </a:extLst>
                </p:cNvPr>
                <p:cNvSpPr txBox="1"/>
                <p:nvPr/>
              </p:nvSpPr>
              <p:spPr>
                <a:xfrm>
                  <a:off x="1520545" y="4114690"/>
                  <a:ext cx="1892432" cy="43298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effectLst/>
                      <a:uLnTx/>
                      <a:uFillTx/>
                      <a:latin typeface="Calibri" panose="020F0502020204030204"/>
                      <a:ea typeface="Open Sans" panose="020B0606030504020204" pitchFamily="34" charset="0"/>
                      <a:cs typeface="Open Sans" panose="020B0606030504020204" pitchFamily="34" charset="0"/>
                    </a:rPr>
                    <a:t>Insert text here</a:t>
                  </a:r>
                  <a:endPara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</p:grpSp>
          <p:grpSp>
            <p:nvGrpSpPr>
              <p:cNvPr id="256" name="Grupo 123">
                <a:extLst>
                  <a:ext uri="{FF2B5EF4-FFF2-40B4-BE49-F238E27FC236}">
                    <a16:creationId xmlns:a16="http://schemas.microsoft.com/office/drawing/2014/main" id="{1CCB3B4B-6E70-8141-EDD2-5A20A48D398C}"/>
                  </a:ext>
                </a:extLst>
              </p:cNvPr>
              <p:cNvGrpSpPr/>
              <p:nvPr/>
            </p:nvGrpSpPr>
            <p:grpSpPr>
              <a:xfrm rot="10800000">
                <a:off x="6881153" y="2950797"/>
                <a:ext cx="871560" cy="871560"/>
                <a:chOff x="312207" y="3582683"/>
                <a:chExt cx="1194241" cy="1194241"/>
              </a:xfrm>
            </p:grpSpPr>
            <p:sp>
              <p:nvSpPr>
                <p:cNvPr id="257" name="Forma libre: forma 124">
                  <a:extLst>
                    <a:ext uri="{FF2B5EF4-FFF2-40B4-BE49-F238E27FC236}">
                      <a16:creationId xmlns:a16="http://schemas.microsoft.com/office/drawing/2014/main" id="{4A8EF3E6-4F17-423C-9819-563F203063B9}"/>
                    </a:ext>
                  </a:extLst>
                </p:cNvPr>
                <p:cNvSpPr/>
                <p:nvPr/>
              </p:nvSpPr>
              <p:spPr>
                <a:xfrm>
                  <a:off x="312207" y="3582683"/>
                  <a:ext cx="1194241" cy="1194241"/>
                </a:xfrm>
                <a:custGeom>
                  <a:avLst/>
                  <a:gdLst>
                    <a:gd name="connsiteX0" fmla="*/ 2236470 w 2236470"/>
                    <a:gd name="connsiteY0" fmla="*/ 1118235 h 2236470"/>
                    <a:gd name="connsiteX1" fmla="*/ 1118235 w 2236470"/>
                    <a:gd name="connsiteY1" fmla="*/ 2236470 h 2236470"/>
                    <a:gd name="connsiteX2" fmla="*/ 0 w 2236470"/>
                    <a:gd name="connsiteY2" fmla="*/ 1118235 h 2236470"/>
                    <a:gd name="connsiteX3" fmla="*/ 1118235 w 2236470"/>
                    <a:gd name="connsiteY3" fmla="*/ 0 h 2236470"/>
                    <a:gd name="connsiteX4" fmla="*/ 2236470 w 2236470"/>
                    <a:gd name="connsiteY4" fmla="*/ 1118235 h 2236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36470" h="2236470">
                      <a:moveTo>
                        <a:pt x="2236470" y="1118235"/>
                      </a:moveTo>
                      <a:cubicBezTo>
                        <a:pt x="2236470" y="1735819"/>
                        <a:pt x="1735819" y="2236470"/>
                        <a:pt x="1118235" y="2236470"/>
                      </a:cubicBezTo>
                      <a:cubicBezTo>
                        <a:pt x="500651" y="2236470"/>
                        <a:pt x="0" y="1735819"/>
                        <a:pt x="0" y="1118235"/>
                      </a:cubicBezTo>
                      <a:cubicBezTo>
                        <a:pt x="0" y="500651"/>
                        <a:pt x="500651" y="0"/>
                        <a:pt x="1118235" y="0"/>
                      </a:cubicBezTo>
                      <a:cubicBezTo>
                        <a:pt x="1735819" y="0"/>
                        <a:pt x="2236470" y="500651"/>
                        <a:pt x="2236470" y="1118235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9525" cap="flat">
                  <a:noFill/>
                  <a:prstDash val="solid"/>
                  <a:miter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pic>
              <p:nvPicPr>
                <p:cNvPr id="258" name="Gráfico 125" descr="Diana">
                  <a:extLst>
                    <a:ext uri="{FF2B5EF4-FFF2-40B4-BE49-F238E27FC236}">
                      <a16:creationId xmlns:a16="http://schemas.microsoft.com/office/drawing/2014/main" id="{D097F4E1-3B5E-F1E3-9176-6FDA4A82D7F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2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3"/>
                    </a:ext>
                  </a:extLst>
                </a:blip>
                <a:srcRect/>
                <a:stretch/>
              </p:blipFill>
              <p:spPr>
                <a:xfrm rot="10800000">
                  <a:off x="480859" y="3753269"/>
                  <a:ext cx="856935" cy="856935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261" name="Grupo 128">
              <a:extLst>
                <a:ext uri="{FF2B5EF4-FFF2-40B4-BE49-F238E27FC236}">
                  <a16:creationId xmlns:a16="http://schemas.microsoft.com/office/drawing/2014/main" id="{E984671C-CF6B-2D55-A3E1-240A8755AA87}"/>
                </a:ext>
              </a:extLst>
            </p:cNvPr>
            <p:cNvGrpSpPr/>
            <p:nvPr/>
          </p:nvGrpSpPr>
          <p:grpSpPr>
            <a:xfrm>
              <a:off x="5876863" y="6021049"/>
              <a:ext cx="2298368" cy="792327"/>
              <a:chOff x="402672" y="3673148"/>
              <a:chExt cx="2939395" cy="1013312"/>
            </a:xfrm>
            <a:effectLst>
              <a:outerShdw blurRad="88900" dist="76200" dir="2700000" algn="tl" rotWithShape="0">
                <a:prstClr val="black">
                  <a:alpha val="35000"/>
                </a:prstClr>
              </a:outerShdw>
            </a:effectLst>
          </p:grpSpPr>
          <p:sp>
            <p:nvSpPr>
              <p:cNvPr id="262" name="Gráfico 39">
                <a:extLst>
                  <a:ext uri="{FF2B5EF4-FFF2-40B4-BE49-F238E27FC236}">
                    <a16:creationId xmlns:a16="http://schemas.microsoft.com/office/drawing/2014/main" id="{079ED32F-76FC-3F8B-B9C1-03A7FFD3B609}"/>
                  </a:ext>
                </a:extLst>
              </p:cNvPr>
              <p:cNvSpPr/>
              <p:nvPr/>
            </p:nvSpPr>
            <p:spPr>
              <a:xfrm>
                <a:off x="909327" y="3707225"/>
                <a:ext cx="2432740" cy="945158"/>
              </a:xfrm>
              <a:custGeom>
                <a:avLst/>
                <a:gdLst>
                  <a:gd name="connsiteX0" fmla="*/ 0 w 2630142"/>
                  <a:gd name="connsiteY0" fmla="*/ 945159 h 945158"/>
                  <a:gd name="connsiteX1" fmla="*/ 2036088 w 2630142"/>
                  <a:gd name="connsiteY1" fmla="*/ 945159 h 945158"/>
                  <a:gd name="connsiteX2" fmla="*/ 2630143 w 2630142"/>
                  <a:gd name="connsiteY2" fmla="*/ 472579 h 945158"/>
                  <a:gd name="connsiteX3" fmla="*/ 2630143 w 2630142"/>
                  <a:gd name="connsiteY3" fmla="*/ 472579 h 945158"/>
                  <a:gd name="connsiteX4" fmla="*/ 2036088 w 2630142"/>
                  <a:gd name="connsiteY4" fmla="*/ 0 h 945158"/>
                  <a:gd name="connsiteX5" fmla="*/ 0 w 2630142"/>
                  <a:gd name="connsiteY5" fmla="*/ 0 h 945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630142" h="945158">
                    <a:moveTo>
                      <a:pt x="0" y="945159"/>
                    </a:moveTo>
                    <a:lnTo>
                      <a:pt x="2036088" y="945159"/>
                    </a:lnTo>
                    <a:cubicBezTo>
                      <a:pt x="2363680" y="945159"/>
                      <a:pt x="2630143" y="733556"/>
                      <a:pt x="2630143" y="472579"/>
                    </a:cubicBezTo>
                    <a:lnTo>
                      <a:pt x="2630143" y="472579"/>
                    </a:lnTo>
                    <a:cubicBezTo>
                      <a:pt x="2630143" y="211603"/>
                      <a:pt x="2364464" y="0"/>
                      <a:pt x="2036088" y="0"/>
                    </a:cubicBezTo>
                    <a:lnTo>
                      <a:pt x="0" y="0"/>
                    </a:lnTo>
                  </a:path>
                </a:pathLst>
              </a:custGeom>
              <a:solidFill>
                <a:sysClr val="window" lastClr="FFFFFF"/>
              </a:solidFill>
              <a:ln w="44414" cap="flat">
                <a:gradFill flip="none" rotWithShape="1">
                  <a:gsLst>
                    <a:gs pos="0">
                      <a:srgbClr val="FF9E45">
                        <a:lumMod val="75000"/>
                      </a:srgbClr>
                    </a:gs>
                    <a:gs pos="100000">
                      <a:srgbClr val="FF9E45"/>
                    </a:gs>
                  </a:gsLst>
                  <a:lin ang="10800000" scaled="1"/>
                  <a:tileRect/>
                </a:gra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grpSp>
            <p:nvGrpSpPr>
              <p:cNvPr id="263" name="Grupo 130">
                <a:extLst>
                  <a:ext uri="{FF2B5EF4-FFF2-40B4-BE49-F238E27FC236}">
                    <a16:creationId xmlns:a16="http://schemas.microsoft.com/office/drawing/2014/main" id="{D0EEBB2F-A062-C219-BA3D-46293F8DC72A}"/>
                  </a:ext>
                </a:extLst>
              </p:cNvPr>
              <p:cNvGrpSpPr/>
              <p:nvPr/>
            </p:nvGrpSpPr>
            <p:grpSpPr>
              <a:xfrm>
                <a:off x="1423126" y="3872691"/>
                <a:ext cx="1910519" cy="674979"/>
                <a:chOff x="1520545" y="3872691"/>
                <a:chExt cx="1910519" cy="674979"/>
              </a:xfrm>
            </p:grpSpPr>
            <p:sp>
              <p:nvSpPr>
                <p:cNvPr id="267" name="CuadroTexto 134">
                  <a:extLst>
                    <a:ext uri="{FF2B5EF4-FFF2-40B4-BE49-F238E27FC236}">
                      <a16:creationId xmlns:a16="http://schemas.microsoft.com/office/drawing/2014/main" id="{84BD49B7-4F78-87A8-B4E0-B50A96D89168}"/>
                    </a:ext>
                  </a:extLst>
                </p:cNvPr>
                <p:cNvSpPr txBox="1"/>
                <p:nvPr/>
              </p:nvSpPr>
              <p:spPr>
                <a:xfrm>
                  <a:off x="1520545" y="3872691"/>
                  <a:ext cx="1910519" cy="43298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9E45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EDIT TEXT HERE</a:t>
                  </a:r>
                </a:p>
              </p:txBody>
            </p:sp>
            <p:sp>
              <p:nvSpPr>
                <p:cNvPr id="268" name="CuadroTexto 135">
                  <a:extLst>
                    <a:ext uri="{FF2B5EF4-FFF2-40B4-BE49-F238E27FC236}">
                      <a16:creationId xmlns:a16="http://schemas.microsoft.com/office/drawing/2014/main" id="{5B43DB05-53CC-A827-3D78-A5B4FBC5344E}"/>
                    </a:ext>
                  </a:extLst>
                </p:cNvPr>
                <p:cNvSpPr txBox="1"/>
                <p:nvPr/>
              </p:nvSpPr>
              <p:spPr>
                <a:xfrm>
                  <a:off x="1520545" y="4114690"/>
                  <a:ext cx="1892432" cy="43298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effectLst/>
                      <a:uLnTx/>
                      <a:uFillTx/>
                      <a:latin typeface="Calibri" panose="020F0502020204030204"/>
                      <a:ea typeface="Open Sans" panose="020B0606030504020204" pitchFamily="34" charset="0"/>
                      <a:cs typeface="Open Sans" panose="020B0606030504020204" pitchFamily="34" charset="0"/>
                    </a:rPr>
                    <a:t>Insert text here</a:t>
                  </a:r>
                  <a:endPara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</p:grpSp>
          <p:grpSp>
            <p:nvGrpSpPr>
              <p:cNvPr id="264" name="Grupo 131">
                <a:extLst>
                  <a:ext uri="{FF2B5EF4-FFF2-40B4-BE49-F238E27FC236}">
                    <a16:creationId xmlns:a16="http://schemas.microsoft.com/office/drawing/2014/main" id="{82D3B4C2-D84D-935F-A0D5-CB196D326601}"/>
                  </a:ext>
                </a:extLst>
              </p:cNvPr>
              <p:cNvGrpSpPr/>
              <p:nvPr/>
            </p:nvGrpSpPr>
            <p:grpSpPr>
              <a:xfrm>
                <a:off x="402672" y="3673148"/>
                <a:ext cx="1013312" cy="1013312"/>
                <a:chOff x="312207" y="3582683"/>
                <a:chExt cx="1194241" cy="1194241"/>
              </a:xfrm>
            </p:grpSpPr>
            <p:sp>
              <p:nvSpPr>
                <p:cNvPr id="265" name="Forma libre: forma 132">
                  <a:extLst>
                    <a:ext uri="{FF2B5EF4-FFF2-40B4-BE49-F238E27FC236}">
                      <a16:creationId xmlns:a16="http://schemas.microsoft.com/office/drawing/2014/main" id="{5EE144F5-D93A-3A39-6273-9994C00C924C}"/>
                    </a:ext>
                  </a:extLst>
                </p:cNvPr>
                <p:cNvSpPr/>
                <p:nvPr/>
              </p:nvSpPr>
              <p:spPr>
                <a:xfrm>
                  <a:off x="312207" y="3582683"/>
                  <a:ext cx="1194241" cy="1194241"/>
                </a:xfrm>
                <a:custGeom>
                  <a:avLst/>
                  <a:gdLst>
                    <a:gd name="connsiteX0" fmla="*/ 2236470 w 2236470"/>
                    <a:gd name="connsiteY0" fmla="*/ 1118235 h 2236470"/>
                    <a:gd name="connsiteX1" fmla="*/ 1118235 w 2236470"/>
                    <a:gd name="connsiteY1" fmla="*/ 2236470 h 2236470"/>
                    <a:gd name="connsiteX2" fmla="*/ 0 w 2236470"/>
                    <a:gd name="connsiteY2" fmla="*/ 1118235 h 2236470"/>
                    <a:gd name="connsiteX3" fmla="*/ 1118235 w 2236470"/>
                    <a:gd name="connsiteY3" fmla="*/ 0 h 2236470"/>
                    <a:gd name="connsiteX4" fmla="*/ 2236470 w 2236470"/>
                    <a:gd name="connsiteY4" fmla="*/ 1118235 h 2236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36470" h="2236470">
                      <a:moveTo>
                        <a:pt x="2236470" y="1118235"/>
                      </a:moveTo>
                      <a:cubicBezTo>
                        <a:pt x="2236470" y="1735819"/>
                        <a:pt x="1735819" y="2236470"/>
                        <a:pt x="1118235" y="2236470"/>
                      </a:cubicBezTo>
                      <a:cubicBezTo>
                        <a:pt x="500651" y="2236470"/>
                        <a:pt x="0" y="1735819"/>
                        <a:pt x="0" y="1118235"/>
                      </a:cubicBezTo>
                      <a:cubicBezTo>
                        <a:pt x="0" y="500651"/>
                        <a:pt x="500651" y="0"/>
                        <a:pt x="1118235" y="0"/>
                      </a:cubicBezTo>
                      <a:cubicBezTo>
                        <a:pt x="1735819" y="0"/>
                        <a:pt x="2236470" y="500651"/>
                        <a:pt x="2236470" y="1118235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9525" cap="flat">
                  <a:noFill/>
                  <a:prstDash val="solid"/>
                  <a:miter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pic>
              <p:nvPicPr>
                <p:cNvPr id="266" name="Gráfico 133" descr="Antena parabólica">
                  <a:extLst>
                    <a:ext uri="{FF2B5EF4-FFF2-40B4-BE49-F238E27FC236}">
                      <a16:creationId xmlns:a16="http://schemas.microsoft.com/office/drawing/2014/main" id="{5CE9E5E4-C86E-A237-953F-F21E33753AB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4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5"/>
                    </a:ext>
                  </a:extLst>
                </a:blip>
                <a:srcRect/>
                <a:stretch/>
              </p:blipFill>
              <p:spPr>
                <a:xfrm>
                  <a:off x="518826" y="3749357"/>
                  <a:ext cx="856935" cy="856935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269" name="Grupo 136">
              <a:extLst>
                <a:ext uri="{FF2B5EF4-FFF2-40B4-BE49-F238E27FC236}">
                  <a16:creationId xmlns:a16="http://schemas.microsoft.com/office/drawing/2014/main" id="{B3F7FBE0-B973-5E1C-0255-2EA8F005F770}"/>
                </a:ext>
              </a:extLst>
            </p:cNvPr>
            <p:cNvGrpSpPr/>
            <p:nvPr/>
          </p:nvGrpSpPr>
          <p:grpSpPr>
            <a:xfrm>
              <a:off x="7282786" y="4743679"/>
              <a:ext cx="2298368" cy="792327"/>
              <a:chOff x="5224509" y="2950797"/>
              <a:chExt cx="2528204" cy="871560"/>
            </a:xfrm>
            <a:effectLst>
              <a:outerShdw blurRad="88900" dist="76200" dir="2700000" algn="tl" rotWithShape="0">
                <a:prstClr val="black">
                  <a:alpha val="35000"/>
                </a:prstClr>
              </a:outerShdw>
            </a:effectLst>
          </p:grpSpPr>
          <p:sp>
            <p:nvSpPr>
              <p:cNvPr id="270" name="Gráfico 39">
                <a:extLst>
                  <a:ext uri="{FF2B5EF4-FFF2-40B4-BE49-F238E27FC236}">
                    <a16:creationId xmlns:a16="http://schemas.microsoft.com/office/drawing/2014/main" id="{3E8ABFB7-4875-8D52-400F-0B6F284FA501}"/>
                  </a:ext>
                </a:extLst>
              </p:cNvPr>
              <p:cNvSpPr/>
              <p:nvPr/>
            </p:nvSpPr>
            <p:spPr>
              <a:xfrm rot="10800000">
                <a:off x="5224509" y="2980107"/>
                <a:ext cx="2092425" cy="812940"/>
              </a:xfrm>
              <a:custGeom>
                <a:avLst/>
                <a:gdLst>
                  <a:gd name="connsiteX0" fmla="*/ 0 w 2630142"/>
                  <a:gd name="connsiteY0" fmla="*/ 945159 h 945158"/>
                  <a:gd name="connsiteX1" fmla="*/ 2036088 w 2630142"/>
                  <a:gd name="connsiteY1" fmla="*/ 945159 h 945158"/>
                  <a:gd name="connsiteX2" fmla="*/ 2630143 w 2630142"/>
                  <a:gd name="connsiteY2" fmla="*/ 472579 h 945158"/>
                  <a:gd name="connsiteX3" fmla="*/ 2630143 w 2630142"/>
                  <a:gd name="connsiteY3" fmla="*/ 472579 h 945158"/>
                  <a:gd name="connsiteX4" fmla="*/ 2036088 w 2630142"/>
                  <a:gd name="connsiteY4" fmla="*/ 0 h 945158"/>
                  <a:gd name="connsiteX5" fmla="*/ 0 w 2630142"/>
                  <a:gd name="connsiteY5" fmla="*/ 0 h 945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630142" h="945158">
                    <a:moveTo>
                      <a:pt x="0" y="945159"/>
                    </a:moveTo>
                    <a:lnTo>
                      <a:pt x="2036088" y="945159"/>
                    </a:lnTo>
                    <a:cubicBezTo>
                      <a:pt x="2363680" y="945159"/>
                      <a:pt x="2630143" y="733556"/>
                      <a:pt x="2630143" y="472579"/>
                    </a:cubicBezTo>
                    <a:lnTo>
                      <a:pt x="2630143" y="472579"/>
                    </a:lnTo>
                    <a:cubicBezTo>
                      <a:pt x="2630143" y="211603"/>
                      <a:pt x="2364464" y="0"/>
                      <a:pt x="2036088" y="0"/>
                    </a:cubicBezTo>
                    <a:lnTo>
                      <a:pt x="0" y="0"/>
                    </a:lnTo>
                  </a:path>
                </a:pathLst>
              </a:custGeom>
              <a:solidFill>
                <a:sysClr val="window" lastClr="FFFFFF"/>
              </a:solidFill>
              <a:ln w="44414" cap="flat">
                <a:gradFill flip="none" rotWithShape="1">
                  <a:gsLst>
                    <a:gs pos="0">
                      <a:srgbClr val="286CF7">
                        <a:lumMod val="40000"/>
                        <a:lumOff val="60000"/>
                      </a:srgbClr>
                    </a:gs>
                    <a:gs pos="100000">
                      <a:srgbClr val="286CF7">
                        <a:lumMod val="60000"/>
                        <a:lumOff val="40000"/>
                      </a:srgbClr>
                    </a:gs>
                  </a:gsLst>
                  <a:lin ang="10800000" scaled="1"/>
                  <a:tileRect/>
                </a:gra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grpSp>
            <p:nvGrpSpPr>
              <p:cNvPr id="271" name="Grupo 138">
                <a:extLst>
                  <a:ext uri="{FF2B5EF4-FFF2-40B4-BE49-F238E27FC236}">
                    <a16:creationId xmlns:a16="http://schemas.microsoft.com/office/drawing/2014/main" id="{A7B5298E-16F4-9A88-0825-F3D32AFD628D}"/>
                  </a:ext>
                </a:extLst>
              </p:cNvPr>
              <p:cNvGrpSpPr/>
              <p:nvPr/>
            </p:nvGrpSpPr>
            <p:grpSpPr>
              <a:xfrm>
                <a:off x="5367377" y="3122503"/>
                <a:ext cx="1643257" cy="580557"/>
                <a:chOff x="1520545" y="3872691"/>
                <a:chExt cx="1910519" cy="674979"/>
              </a:xfrm>
            </p:grpSpPr>
            <p:sp>
              <p:nvSpPr>
                <p:cNvPr id="275" name="CuadroTexto 142">
                  <a:extLst>
                    <a:ext uri="{FF2B5EF4-FFF2-40B4-BE49-F238E27FC236}">
                      <a16:creationId xmlns:a16="http://schemas.microsoft.com/office/drawing/2014/main" id="{FC0D5931-0964-A2CA-8ABC-76C1D2E3D96C}"/>
                    </a:ext>
                  </a:extLst>
                </p:cNvPr>
                <p:cNvSpPr txBox="1"/>
                <p:nvPr/>
              </p:nvSpPr>
              <p:spPr>
                <a:xfrm>
                  <a:off x="1520545" y="3872691"/>
                  <a:ext cx="1910519" cy="43298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286CF7">
                          <a:lumMod val="60000"/>
                          <a:lumOff val="40000"/>
                        </a:srgbClr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EDIT TEXT HERE</a:t>
                  </a:r>
                </a:p>
              </p:txBody>
            </p:sp>
            <p:sp>
              <p:nvSpPr>
                <p:cNvPr id="276" name="CuadroTexto 143">
                  <a:extLst>
                    <a:ext uri="{FF2B5EF4-FFF2-40B4-BE49-F238E27FC236}">
                      <a16:creationId xmlns:a16="http://schemas.microsoft.com/office/drawing/2014/main" id="{7AF83024-2A3A-8AF8-D829-986447E3815B}"/>
                    </a:ext>
                  </a:extLst>
                </p:cNvPr>
                <p:cNvSpPr txBox="1"/>
                <p:nvPr/>
              </p:nvSpPr>
              <p:spPr>
                <a:xfrm>
                  <a:off x="1520545" y="4114690"/>
                  <a:ext cx="1892432" cy="43298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effectLst/>
                      <a:uLnTx/>
                      <a:uFillTx/>
                      <a:latin typeface="Calibri" panose="020F0502020204030204"/>
                      <a:ea typeface="Open Sans" panose="020B0606030504020204" pitchFamily="34" charset="0"/>
                      <a:cs typeface="Open Sans" panose="020B0606030504020204" pitchFamily="34" charset="0"/>
                    </a:rPr>
                    <a:t>Insert text here</a:t>
                  </a:r>
                  <a:endPara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</p:grpSp>
          <p:grpSp>
            <p:nvGrpSpPr>
              <p:cNvPr id="272" name="Grupo 139">
                <a:extLst>
                  <a:ext uri="{FF2B5EF4-FFF2-40B4-BE49-F238E27FC236}">
                    <a16:creationId xmlns:a16="http://schemas.microsoft.com/office/drawing/2014/main" id="{1EB2C557-98ED-5E9E-EEFD-5BA80431E799}"/>
                  </a:ext>
                </a:extLst>
              </p:cNvPr>
              <p:cNvGrpSpPr/>
              <p:nvPr/>
            </p:nvGrpSpPr>
            <p:grpSpPr>
              <a:xfrm rot="10800000">
                <a:off x="6881153" y="2950797"/>
                <a:ext cx="871560" cy="871560"/>
                <a:chOff x="312207" y="3582683"/>
                <a:chExt cx="1194241" cy="1194241"/>
              </a:xfrm>
            </p:grpSpPr>
            <p:sp>
              <p:nvSpPr>
                <p:cNvPr id="273" name="Forma libre: forma 140">
                  <a:extLst>
                    <a:ext uri="{FF2B5EF4-FFF2-40B4-BE49-F238E27FC236}">
                      <a16:creationId xmlns:a16="http://schemas.microsoft.com/office/drawing/2014/main" id="{634F3286-F706-9A76-BC91-DA427711097C}"/>
                    </a:ext>
                  </a:extLst>
                </p:cNvPr>
                <p:cNvSpPr/>
                <p:nvPr/>
              </p:nvSpPr>
              <p:spPr>
                <a:xfrm>
                  <a:off x="312207" y="3582683"/>
                  <a:ext cx="1194241" cy="1194241"/>
                </a:xfrm>
                <a:custGeom>
                  <a:avLst/>
                  <a:gdLst>
                    <a:gd name="connsiteX0" fmla="*/ 2236470 w 2236470"/>
                    <a:gd name="connsiteY0" fmla="*/ 1118235 h 2236470"/>
                    <a:gd name="connsiteX1" fmla="*/ 1118235 w 2236470"/>
                    <a:gd name="connsiteY1" fmla="*/ 2236470 h 2236470"/>
                    <a:gd name="connsiteX2" fmla="*/ 0 w 2236470"/>
                    <a:gd name="connsiteY2" fmla="*/ 1118235 h 2236470"/>
                    <a:gd name="connsiteX3" fmla="*/ 1118235 w 2236470"/>
                    <a:gd name="connsiteY3" fmla="*/ 0 h 2236470"/>
                    <a:gd name="connsiteX4" fmla="*/ 2236470 w 2236470"/>
                    <a:gd name="connsiteY4" fmla="*/ 1118235 h 2236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36470" h="2236470">
                      <a:moveTo>
                        <a:pt x="2236470" y="1118235"/>
                      </a:moveTo>
                      <a:cubicBezTo>
                        <a:pt x="2236470" y="1735819"/>
                        <a:pt x="1735819" y="2236470"/>
                        <a:pt x="1118235" y="2236470"/>
                      </a:cubicBezTo>
                      <a:cubicBezTo>
                        <a:pt x="500651" y="2236470"/>
                        <a:pt x="0" y="1735819"/>
                        <a:pt x="0" y="1118235"/>
                      </a:cubicBezTo>
                      <a:cubicBezTo>
                        <a:pt x="0" y="500651"/>
                        <a:pt x="500651" y="0"/>
                        <a:pt x="1118235" y="0"/>
                      </a:cubicBezTo>
                      <a:cubicBezTo>
                        <a:pt x="1735819" y="0"/>
                        <a:pt x="2236470" y="500651"/>
                        <a:pt x="2236470" y="1118235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9525" cap="flat">
                  <a:noFill/>
                  <a:prstDash val="solid"/>
                  <a:miter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pic>
              <p:nvPicPr>
                <p:cNvPr id="274" name="Gráfico 141" descr="Torre de telefonía">
                  <a:extLst>
                    <a:ext uri="{FF2B5EF4-FFF2-40B4-BE49-F238E27FC236}">
                      <a16:creationId xmlns:a16="http://schemas.microsoft.com/office/drawing/2014/main" id="{BA995C22-2DF9-0142-E225-37BDC653793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6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7"/>
                    </a:ext>
                  </a:extLst>
                </a:blip>
                <a:srcRect/>
                <a:stretch/>
              </p:blipFill>
              <p:spPr>
                <a:xfrm rot="10800000">
                  <a:off x="480859" y="3778580"/>
                  <a:ext cx="856935" cy="856935"/>
                </a:xfrm>
                <a:prstGeom prst="rect">
                  <a:avLst/>
                </a:prstGeom>
              </p:spPr>
            </p:pic>
          </p:grpSp>
        </p:grpSp>
      </p:grp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900FE591-C285-1FD2-63F4-94A2B92FDC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0" dirty="0">
                <a:solidFill>
                  <a:schemeClr val="bg1"/>
                </a:solidFill>
                <a:effectLst/>
              </a:rPr>
              <a:t>Sine Wave Timeline Template for PowerPoint</a:t>
            </a:r>
            <a:endParaRPr lang="en-IN" dirty="0">
              <a:solidFill>
                <a:schemeClr val="bg1"/>
              </a:solidFill>
            </a:endParaRPr>
          </a:p>
        </p:txBody>
      </p:sp>
      <p:grpSp>
        <p:nvGrpSpPr>
          <p:cNvPr id="204" name="Group 203">
            <a:extLst>
              <a:ext uri="{FF2B5EF4-FFF2-40B4-BE49-F238E27FC236}">
                <a16:creationId xmlns:a16="http://schemas.microsoft.com/office/drawing/2014/main" id="{4450DB58-6722-C974-03ED-3FD27A460DCD}"/>
              </a:ext>
            </a:extLst>
          </p:cNvPr>
          <p:cNvGrpSpPr/>
          <p:nvPr/>
        </p:nvGrpSpPr>
        <p:grpSpPr>
          <a:xfrm>
            <a:off x="1222013" y="1124744"/>
            <a:ext cx="9744799" cy="5210354"/>
            <a:chOff x="733619" y="1081987"/>
            <a:chExt cx="10719279" cy="5731389"/>
          </a:xfrm>
        </p:grpSpPr>
        <p:sp>
          <p:nvSpPr>
            <p:cNvPr id="205" name="Forma libre: forma 136">
              <a:extLst>
                <a:ext uri="{FF2B5EF4-FFF2-40B4-BE49-F238E27FC236}">
                  <a16:creationId xmlns:a16="http://schemas.microsoft.com/office/drawing/2014/main" id="{67C13261-DC9B-10D3-3AFF-7547FA54F3A2}"/>
                </a:ext>
              </a:extLst>
            </p:cNvPr>
            <p:cNvSpPr/>
            <p:nvPr/>
          </p:nvSpPr>
          <p:spPr>
            <a:xfrm>
              <a:off x="9172091" y="4280439"/>
              <a:ext cx="1893636" cy="2242884"/>
            </a:xfrm>
            <a:custGeom>
              <a:avLst/>
              <a:gdLst>
                <a:gd name="connsiteX0" fmla="*/ 0 w 2083000"/>
                <a:gd name="connsiteY0" fmla="*/ 1336970 h 2467172"/>
                <a:gd name="connsiteX1" fmla="*/ 1041501 w 2083000"/>
                <a:gd name="connsiteY1" fmla="*/ 2467173 h 2467172"/>
                <a:gd name="connsiteX2" fmla="*/ 1041501 w 2083000"/>
                <a:gd name="connsiteY2" fmla="*/ 2467173 h 2467172"/>
                <a:gd name="connsiteX3" fmla="*/ 2083001 w 2083000"/>
                <a:gd name="connsiteY3" fmla="*/ 1336970 h 2467172"/>
                <a:gd name="connsiteX4" fmla="*/ 2083001 w 2083000"/>
                <a:gd name="connsiteY4" fmla="*/ 0 h 2467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3000" h="2467172">
                  <a:moveTo>
                    <a:pt x="0" y="1336970"/>
                  </a:moveTo>
                  <a:cubicBezTo>
                    <a:pt x="0" y="1961014"/>
                    <a:pt x="466439" y="2467173"/>
                    <a:pt x="1041501" y="2467173"/>
                  </a:cubicBezTo>
                  <a:lnTo>
                    <a:pt x="1041501" y="2467173"/>
                  </a:lnTo>
                  <a:cubicBezTo>
                    <a:pt x="1616562" y="2467173"/>
                    <a:pt x="2083001" y="1961014"/>
                    <a:pt x="2083001" y="1336970"/>
                  </a:cubicBezTo>
                  <a:lnTo>
                    <a:pt x="2083001" y="0"/>
                  </a:lnTo>
                </a:path>
              </a:pathLst>
            </a:custGeom>
            <a:noFill/>
            <a:ln w="200025" cap="rnd">
              <a:gradFill>
                <a:gsLst>
                  <a:gs pos="0">
                    <a:srgbClr val="286CF7"/>
                  </a:gs>
                  <a:gs pos="100000">
                    <a:srgbClr val="286CF7">
                      <a:lumMod val="60000"/>
                      <a:lumOff val="40000"/>
                    </a:srgbClr>
                  </a:gs>
                </a:gsLst>
                <a:lin ang="5400000" scaled="1"/>
              </a:gra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206" name="Forma libre: forma 137">
              <a:extLst>
                <a:ext uri="{FF2B5EF4-FFF2-40B4-BE49-F238E27FC236}">
                  <a16:creationId xmlns:a16="http://schemas.microsoft.com/office/drawing/2014/main" id="{4CD6A891-345E-6F5A-852F-91A97E0B50A4}"/>
                </a:ext>
              </a:extLst>
            </p:cNvPr>
            <p:cNvSpPr/>
            <p:nvPr/>
          </p:nvSpPr>
          <p:spPr>
            <a:xfrm>
              <a:off x="8156397" y="1470242"/>
              <a:ext cx="1015693" cy="3457461"/>
            </a:xfrm>
            <a:custGeom>
              <a:avLst/>
              <a:gdLst>
                <a:gd name="connsiteX0" fmla="*/ 0 w 1117262"/>
                <a:gd name="connsiteY0" fmla="*/ 0 h 3803207"/>
                <a:gd name="connsiteX1" fmla="*/ 75762 w 1117262"/>
                <a:gd name="connsiteY1" fmla="*/ 0 h 3803207"/>
                <a:gd name="connsiteX2" fmla="*/ 1117263 w 1117262"/>
                <a:gd name="connsiteY2" fmla="*/ 1130203 h 3803207"/>
                <a:gd name="connsiteX3" fmla="*/ 1117263 w 1117262"/>
                <a:gd name="connsiteY3" fmla="*/ 3803207 h 3803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17262" h="3803207">
                  <a:moveTo>
                    <a:pt x="0" y="0"/>
                  </a:moveTo>
                  <a:lnTo>
                    <a:pt x="75762" y="0"/>
                  </a:lnTo>
                  <a:cubicBezTo>
                    <a:pt x="650823" y="0"/>
                    <a:pt x="1117263" y="506159"/>
                    <a:pt x="1117263" y="1130203"/>
                  </a:cubicBezTo>
                  <a:lnTo>
                    <a:pt x="1117263" y="3803207"/>
                  </a:lnTo>
                </a:path>
              </a:pathLst>
            </a:custGeom>
            <a:noFill/>
            <a:ln w="200025" cap="rnd">
              <a:gradFill>
                <a:gsLst>
                  <a:gs pos="0">
                    <a:srgbClr val="C16EE2">
                      <a:lumMod val="60000"/>
                      <a:lumOff val="40000"/>
                    </a:srgbClr>
                  </a:gs>
                  <a:gs pos="100000">
                    <a:srgbClr val="286CF7">
                      <a:lumMod val="40000"/>
                      <a:lumOff val="60000"/>
                    </a:srgbClr>
                  </a:gs>
                </a:gsLst>
                <a:lin ang="5400000" scaled="1"/>
              </a:gra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207" name="Forma libre: forma 138">
              <a:extLst>
                <a:ext uri="{FF2B5EF4-FFF2-40B4-BE49-F238E27FC236}">
                  <a16:creationId xmlns:a16="http://schemas.microsoft.com/office/drawing/2014/main" id="{24435875-EDE2-AE9F-752E-56E36731C844}"/>
                </a:ext>
              </a:extLst>
            </p:cNvPr>
            <p:cNvSpPr/>
            <p:nvPr/>
          </p:nvSpPr>
          <p:spPr>
            <a:xfrm>
              <a:off x="7209579" y="1528929"/>
              <a:ext cx="630658" cy="2247987"/>
            </a:xfrm>
            <a:custGeom>
              <a:avLst/>
              <a:gdLst>
                <a:gd name="connsiteX0" fmla="*/ 0 w 693724"/>
                <a:gd name="connsiteY0" fmla="*/ 2472786 h 2472786"/>
                <a:gd name="connsiteX1" fmla="*/ 0 w 693724"/>
                <a:gd name="connsiteY1" fmla="*/ 1065647 h 2472786"/>
                <a:gd name="connsiteX2" fmla="*/ 693725 w 693724"/>
                <a:gd name="connsiteY2" fmla="*/ 0 h 2472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93724" h="2472786">
                  <a:moveTo>
                    <a:pt x="0" y="2472786"/>
                  </a:moveTo>
                  <a:lnTo>
                    <a:pt x="0" y="1065647"/>
                  </a:lnTo>
                  <a:cubicBezTo>
                    <a:pt x="0" y="573522"/>
                    <a:pt x="289356" y="155309"/>
                    <a:pt x="693725" y="0"/>
                  </a:cubicBezTo>
                </a:path>
              </a:pathLst>
            </a:custGeom>
            <a:noFill/>
            <a:ln w="200025" cap="rnd">
              <a:gradFill>
                <a:gsLst>
                  <a:gs pos="100000">
                    <a:srgbClr val="FF4093"/>
                  </a:gs>
                  <a:gs pos="0">
                    <a:srgbClr val="C16EE2">
                      <a:lumMod val="60000"/>
                      <a:lumOff val="40000"/>
                    </a:srgbClr>
                  </a:gs>
                </a:gsLst>
                <a:lin ang="5400000" scaled="1"/>
              </a:gra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208" name="Forma libre: forma 139">
              <a:extLst>
                <a:ext uri="{FF2B5EF4-FFF2-40B4-BE49-F238E27FC236}">
                  <a16:creationId xmlns:a16="http://schemas.microsoft.com/office/drawing/2014/main" id="{8DA9D335-70AE-0793-ED9D-B9A7F1C3A4C1}"/>
                </a:ext>
              </a:extLst>
            </p:cNvPr>
            <p:cNvSpPr/>
            <p:nvPr/>
          </p:nvSpPr>
          <p:spPr>
            <a:xfrm>
              <a:off x="6510875" y="4292346"/>
              <a:ext cx="698704" cy="2195254"/>
            </a:xfrm>
            <a:custGeom>
              <a:avLst/>
              <a:gdLst>
                <a:gd name="connsiteX0" fmla="*/ 0 w 768574"/>
                <a:gd name="connsiteY0" fmla="*/ 2414780 h 2414779"/>
                <a:gd name="connsiteX1" fmla="*/ 768574 w 768574"/>
                <a:gd name="connsiteY1" fmla="*/ 1323872 h 2414779"/>
                <a:gd name="connsiteX2" fmla="*/ 768574 w 768574"/>
                <a:gd name="connsiteY2" fmla="*/ 0 h 2414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68574" h="2414779">
                  <a:moveTo>
                    <a:pt x="0" y="2414780"/>
                  </a:moveTo>
                  <a:cubicBezTo>
                    <a:pt x="442706" y="2284731"/>
                    <a:pt x="768574" y="1845936"/>
                    <a:pt x="768574" y="1323872"/>
                  </a:cubicBezTo>
                  <a:lnTo>
                    <a:pt x="768574" y="0"/>
                  </a:lnTo>
                </a:path>
              </a:pathLst>
            </a:custGeom>
            <a:noFill/>
            <a:ln w="200025" cap="rnd">
              <a:gradFill>
                <a:gsLst>
                  <a:gs pos="100000">
                    <a:srgbClr val="FF9E45">
                      <a:lumMod val="60000"/>
                      <a:lumOff val="40000"/>
                    </a:srgbClr>
                  </a:gs>
                  <a:gs pos="0">
                    <a:srgbClr val="FF4093">
                      <a:lumMod val="60000"/>
                      <a:lumOff val="40000"/>
                    </a:srgbClr>
                  </a:gs>
                </a:gsLst>
                <a:lin ang="5400000" scaled="1"/>
              </a:gra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209" name="Forma libre: forma 140">
              <a:extLst>
                <a:ext uri="{FF2B5EF4-FFF2-40B4-BE49-F238E27FC236}">
                  <a16:creationId xmlns:a16="http://schemas.microsoft.com/office/drawing/2014/main" id="{31A3AB31-F3E6-EC1B-C7C5-17A36B036E6E}"/>
                </a:ext>
              </a:extLst>
            </p:cNvPr>
            <p:cNvSpPr/>
            <p:nvPr/>
          </p:nvSpPr>
          <p:spPr>
            <a:xfrm>
              <a:off x="3051378" y="1470242"/>
              <a:ext cx="3028823" cy="5053081"/>
            </a:xfrm>
            <a:custGeom>
              <a:avLst/>
              <a:gdLst>
                <a:gd name="connsiteX0" fmla="*/ 0 w 3331705"/>
                <a:gd name="connsiteY0" fmla="*/ 1130203 h 5558389"/>
                <a:gd name="connsiteX1" fmla="*/ 1041500 w 3331705"/>
                <a:gd name="connsiteY1" fmla="*/ 0 h 5558389"/>
                <a:gd name="connsiteX2" fmla="*/ 1248705 w 3331705"/>
                <a:gd name="connsiteY2" fmla="*/ 0 h 5558389"/>
                <a:gd name="connsiteX3" fmla="*/ 2290205 w 3331705"/>
                <a:gd name="connsiteY3" fmla="*/ 1130203 h 5558389"/>
                <a:gd name="connsiteX4" fmla="*/ 2290205 w 3331705"/>
                <a:gd name="connsiteY4" fmla="*/ 4428187 h 5558389"/>
                <a:gd name="connsiteX5" fmla="*/ 3331705 w 3331705"/>
                <a:gd name="connsiteY5" fmla="*/ 5558390 h 5558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331705" h="5558389">
                  <a:moveTo>
                    <a:pt x="0" y="1130203"/>
                  </a:moveTo>
                  <a:cubicBezTo>
                    <a:pt x="0" y="506159"/>
                    <a:pt x="466439" y="0"/>
                    <a:pt x="1041500" y="0"/>
                  </a:cubicBezTo>
                  <a:lnTo>
                    <a:pt x="1248705" y="0"/>
                  </a:lnTo>
                  <a:cubicBezTo>
                    <a:pt x="1823766" y="0"/>
                    <a:pt x="2290205" y="506159"/>
                    <a:pt x="2290205" y="1130203"/>
                  </a:cubicBezTo>
                  <a:lnTo>
                    <a:pt x="2290205" y="4428187"/>
                  </a:lnTo>
                  <a:cubicBezTo>
                    <a:pt x="2290205" y="5052231"/>
                    <a:pt x="2756644" y="5558390"/>
                    <a:pt x="3331705" y="5558390"/>
                  </a:cubicBezTo>
                </a:path>
              </a:pathLst>
            </a:custGeom>
            <a:noFill/>
            <a:ln w="200025" cap="rnd">
              <a:gradFill>
                <a:gsLst>
                  <a:gs pos="0">
                    <a:srgbClr val="5AA6DA">
                      <a:lumMod val="75000"/>
                    </a:srgbClr>
                  </a:gs>
                  <a:gs pos="100000">
                    <a:srgbClr val="FF9E45">
                      <a:lumMod val="60000"/>
                      <a:lumOff val="40000"/>
                    </a:srgbClr>
                  </a:gs>
                </a:gsLst>
                <a:lin ang="5400000" scaled="1"/>
              </a:gra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210" name="Forma libre: forma 141">
              <a:extLst>
                <a:ext uri="{FF2B5EF4-FFF2-40B4-BE49-F238E27FC236}">
                  <a16:creationId xmlns:a16="http://schemas.microsoft.com/office/drawing/2014/main" id="{1000B64A-54D3-0E5F-B92A-F1BA2CE3DC77}"/>
                </a:ext>
              </a:extLst>
            </p:cNvPr>
            <p:cNvSpPr/>
            <p:nvPr/>
          </p:nvSpPr>
          <p:spPr>
            <a:xfrm>
              <a:off x="2933822" y="3218742"/>
              <a:ext cx="176331" cy="2663466"/>
            </a:xfrm>
            <a:custGeom>
              <a:avLst/>
              <a:gdLst>
                <a:gd name="connsiteX0" fmla="*/ 0 w 9127"/>
                <a:gd name="connsiteY0" fmla="*/ 2523309 h 2523308"/>
                <a:gd name="connsiteX1" fmla="*/ 0 w 9127"/>
                <a:gd name="connsiteY1" fmla="*/ 0 h 2523308"/>
                <a:gd name="connsiteX0" fmla="*/ 14491 w 14491"/>
                <a:gd name="connsiteY0" fmla="*/ 10000 h 10000"/>
                <a:gd name="connsiteX1" fmla="*/ 0 w 14491"/>
                <a:gd name="connsiteY1" fmla="*/ 9181 h 10000"/>
                <a:gd name="connsiteX2" fmla="*/ 14491 w 14491"/>
                <a:gd name="connsiteY2" fmla="*/ 0 h 10000"/>
                <a:gd name="connsiteX0" fmla="*/ 0 w 212516"/>
                <a:gd name="connsiteY0" fmla="*/ 11611 h 11611"/>
                <a:gd name="connsiteX1" fmla="*/ 198025 w 212516"/>
                <a:gd name="connsiteY1" fmla="*/ 9181 h 11611"/>
                <a:gd name="connsiteX2" fmla="*/ 212516 w 212516"/>
                <a:gd name="connsiteY2" fmla="*/ 0 h 11611"/>
                <a:gd name="connsiteX0" fmla="*/ 0 w 212516"/>
                <a:gd name="connsiteY0" fmla="*/ 11611 h 11611"/>
                <a:gd name="connsiteX1" fmla="*/ 198025 w 212516"/>
                <a:gd name="connsiteY1" fmla="*/ 9181 h 11611"/>
                <a:gd name="connsiteX2" fmla="*/ 212516 w 212516"/>
                <a:gd name="connsiteY2" fmla="*/ 0 h 11611"/>
                <a:gd name="connsiteX0" fmla="*/ 0 w 212516"/>
                <a:gd name="connsiteY0" fmla="*/ 11611 h 11611"/>
                <a:gd name="connsiteX1" fmla="*/ 198025 w 212516"/>
                <a:gd name="connsiteY1" fmla="*/ 9181 h 11611"/>
                <a:gd name="connsiteX2" fmla="*/ 212516 w 212516"/>
                <a:gd name="connsiteY2" fmla="*/ 0 h 11611"/>
                <a:gd name="connsiteX0" fmla="*/ 0 w 212516"/>
                <a:gd name="connsiteY0" fmla="*/ 11611 h 11611"/>
                <a:gd name="connsiteX1" fmla="*/ 198025 w 212516"/>
                <a:gd name="connsiteY1" fmla="*/ 9181 h 11611"/>
                <a:gd name="connsiteX2" fmla="*/ 212516 w 212516"/>
                <a:gd name="connsiteY2" fmla="*/ 0 h 11611"/>
                <a:gd name="connsiteX0" fmla="*/ 0 w 212516"/>
                <a:gd name="connsiteY0" fmla="*/ 11611 h 11611"/>
                <a:gd name="connsiteX1" fmla="*/ 198025 w 212516"/>
                <a:gd name="connsiteY1" fmla="*/ 9181 h 11611"/>
                <a:gd name="connsiteX2" fmla="*/ 212516 w 212516"/>
                <a:gd name="connsiteY2" fmla="*/ 0 h 11611"/>
                <a:gd name="connsiteX0" fmla="*/ 0 w 212516"/>
                <a:gd name="connsiteY0" fmla="*/ 11611 h 11611"/>
                <a:gd name="connsiteX1" fmla="*/ 198025 w 212516"/>
                <a:gd name="connsiteY1" fmla="*/ 9181 h 11611"/>
                <a:gd name="connsiteX2" fmla="*/ 212516 w 212516"/>
                <a:gd name="connsiteY2" fmla="*/ 0 h 11611"/>
                <a:gd name="connsiteX0" fmla="*/ 0 w 212516"/>
                <a:gd name="connsiteY0" fmla="*/ 11611 h 11611"/>
                <a:gd name="connsiteX1" fmla="*/ 198025 w 212516"/>
                <a:gd name="connsiteY1" fmla="*/ 9181 h 11611"/>
                <a:gd name="connsiteX2" fmla="*/ 212516 w 212516"/>
                <a:gd name="connsiteY2" fmla="*/ 0 h 11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12516" h="11611">
                  <a:moveTo>
                    <a:pt x="0" y="11611"/>
                  </a:moveTo>
                  <a:cubicBezTo>
                    <a:pt x="55889" y="11277"/>
                    <a:pt x="192735" y="11492"/>
                    <a:pt x="198025" y="9181"/>
                  </a:cubicBezTo>
                  <a:cubicBezTo>
                    <a:pt x="212516" y="6667"/>
                    <a:pt x="212516" y="3333"/>
                    <a:pt x="212516" y="0"/>
                  </a:cubicBezTo>
                </a:path>
              </a:pathLst>
            </a:custGeom>
            <a:noFill/>
            <a:ln w="200025" cap="rnd">
              <a:gradFill>
                <a:gsLst>
                  <a:gs pos="0">
                    <a:srgbClr val="5AA6DA">
                      <a:lumMod val="75000"/>
                    </a:srgbClr>
                  </a:gs>
                  <a:gs pos="100000">
                    <a:srgbClr val="572E7D"/>
                  </a:gs>
                </a:gsLst>
                <a:lin ang="5400000" scaled="1"/>
              </a:gra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211" name="Forma libre: forma 142">
              <a:extLst>
                <a:ext uri="{FF2B5EF4-FFF2-40B4-BE49-F238E27FC236}">
                  <a16:creationId xmlns:a16="http://schemas.microsoft.com/office/drawing/2014/main" id="{FDDE9156-0599-DC30-4633-03FF939375FB}"/>
                </a:ext>
              </a:extLst>
            </p:cNvPr>
            <p:cNvSpPr/>
            <p:nvPr/>
          </p:nvSpPr>
          <p:spPr>
            <a:xfrm>
              <a:off x="1146954" y="4575578"/>
              <a:ext cx="1452175" cy="1947745"/>
            </a:xfrm>
            <a:custGeom>
              <a:avLst/>
              <a:gdLst>
                <a:gd name="connsiteX0" fmla="*/ 0 w 1597393"/>
                <a:gd name="connsiteY0" fmla="*/ 0 h 2142520"/>
                <a:gd name="connsiteX1" fmla="*/ 0 w 1597393"/>
                <a:gd name="connsiteY1" fmla="*/ 1012317 h 2142520"/>
                <a:gd name="connsiteX2" fmla="*/ 1041500 w 1597393"/>
                <a:gd name="connsiteY2" fmla="*/ 2142520 h 2142520"/>
                <a:gd name="connsiteX3" fmla="*/ 1053367 w 1597393"/>
                <a:gd name="connsiteY3" fmla="*/ 2142520 h 2142520"/>
                <a:gd name="connsiteX4" fmla="*/ 1597393 w 1597393"/>
                <a:gd name="connsiteY4" fmla="*/ 1975984 h 2142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97393" h="2142520">
                  <a:moveTo>
                    <a:pt x="0" y="0"/>
                  </a:moveTo>
                  <a:lnTo>
                    <a:pt x="0" y="1012317"/>
                  </a:lnTo>
                  <a:cubicBezTo>
                    <a:pt x="0" y="1636361"/>
                    <a:pt x="466439" y="2142520"/>
                    <a:pt x="1041500" y="2142520"/>
                  </a:cubicBezTo>
                  <a:lnTo>
                    <a:pt x="1053367" y="2142520"/>
                  </a:lnTo>
                  <a:cubicBezTo>
                    <a:pt x="1253269" y="2142520"/>
                    <a:pt x="1439479" y="2081706"/>
                    <a:pt x="1597393" y="1975984"/>
                  </a:cubicBezTo>
                </a:path>
              </a:pathLst>
            </a:custGeom>
            <a:noFill/>
            <a:ln w="200025" cap="rnd">
              <a:gradFill>
                <a:gsLst>
                  <a:gs pos="0">
                    <a:srgbClr val="286CF7">
                      <a:lumMod val="75000"/>
                    </a:srgbClr>
                  </a:gs>
                  <a:gs pos="100000">
                    <a:srgbClr val="572E7D">
                      <a:lumMod val="60000"/>
                      <a:lumOff val="40000"/>
                    </a:srgbClr>
                  </a:gs>
                </a:gsLst>
                <a:lin ang="5400000" scaled="1"/>
              </a:gra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212" name="Forma libre: forma 152">
              <a:extLst>
                <a:ext uri="{FF2B5EF4-FFF2-40B4-BE49-F238E27FC236}">
                  <a16:creationId xmlns:a16="http://schemas.microsoft.com/office/drawing/2014/main" id="{32200879-E36D-8DB9-8733-A002B8331F47}"/>
                </a:ext>
              </a:extLst>
            </p:cNvPr>
            <p:cNvSpPr/>
            <p:nvPr/>
          </p:nvSpPr>
          <p:spPr>
            <a:xfrm>
              <a:off x="11064897" y="3996357"/>
              <a:ext cx="8297" cy="284081"/>
            </a:xfrm>
            <a:custGeom>
              <a:avLst/>
              <a:gdLst>
                <a:gd name="connsiteX0" fmla="*/ 0 w 9127"/>
                <a:gd name="connsiteY0" fmla="*/ 312490 h 312489"/>
                <a:gd name="connsiteX1" fmla="*/ 0 w 9127"/>
                <a:gd name="connsiteY1" fmla="*/ 0 h 3124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127" h="312489">
                  <a:moveTo>
                    <a:pt x="0" y="312490"/>
                  </a:moveTo>
                  <a:lnTo>
                    <a:pt x="0" y="0"/>
                  </a:lnTo>
                </a:path>
              </a:pathLst>
            </a:custGeom>
            <a:ln w="129305" cap="rnd">
              <a:solidFill>
                <a:srgbClr val="A67C52"/>
              </a:solidFill>
              <a:prstDash val="solid"/>
              <a:miter/>
            </a:ln>
          </p:spPr>
          <p:txBody>
            <a:bodyPr rtlCol="0" anchor="ctr"/>
            <a:lstStyle/>
            <a:p>
              <a:pPr defTabSz="914400"/>
              <a:endParaRPr lang="en-US" sz="16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13" name="Forma libre: forma 160">
              <a:extLst>
                <a:ext uri="{FF2B5EF4-FFF2-40B4-BE49-F238E27FC236}">
                  <a16:creationId xmlns:a16="http://schemas.microsoft.com/office/drawing/2014/main" id="{978DA3C3-E9BB-05E2-2BC0-9E84FC7F3938}"/>
                </a:ext>
              </a:extLst>
            </p:cNvPr>
            <p:cNvSpPr/>
            <p:nvPr/>
          </p:nvSpPr>
          <p:spPr>
            <a:xfrm>
              <a:off x="6078542" y="6522472"/>
              <a:ext cx="184218" cy="8505"/>
            </a:xfrm>
            <a:custGeom>
              <a:avLst/>
              <a:gdLst>
                <a:gd name="connsiteX0" fmla="*/ 0 w 202640"/>
                <a:gd name="connsiteY0" fmla="*/ 0 h 9355"/>
                <a:gd name="connsiteX1" fmla="*/ 202640 w 202640"/>
                <a:gd name="connsiteY1" fmla="*/ 0 h 93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02640" h="9355">
                  <a:moveTo>
                    <a:pt x="0" y="0"/>
                  </a:moveTo>
                  <a:lnTo>
                    <a:pt x="202640" y="0"/>
                  </a:lnTo>
                </a:path>
              </a:pathLst>
            </a:custGeom>
            <a:noFill/>
            <a:ln w="129305" cap="rnd">
              <a:solidFill>
                <a:srgbClr val="A67C52"/>
              </a:solidFill>
              <a:prstDash val="solid"/>
              <a:miter/>
            </a:ln>
          </p:spPr>
          <p:txBody>
            <a:bodyPr rtlCol="0" anchor="ctr"/>
            <a:lstStyle/>
            <a:p>
              <a:pPr defTabSz="914400"/>
              <a:endParaRPr lang="en-US" sz="16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grpSp>
          <p:nvGrpSpPr>
            <p:cNvPr id="214" name="Grupo 41">
              <a:extLst>
                <a:ext uri="{FF2B5EF4-FFF2-40B4-BE49-F238E27FC236}">
                  <a16:creationId xmlns:a16="http://schemas.microsoft.com/office/drawing/2014/main" id="{3202E8C1-3C93-4C0F-2FE0-D8251D853D53}"/>
                </a:ext>
              </a:extLst>
            </p:cNvPr>
            <p:cNvGrpSpPr/>
            <p:nvPr/>
          </p:nvGrpSpPr>
          <p:grpSpPr>
            <a:xfrm>
              <a:off x="733619" y="4099051"/>
              <a:ext cx="2298367" cy="792327"/>
              <a:chOff x="402672" y="3673148"/>
              <a:chExt cx="2939395" cy="1013312"/>
            </a:xfrm>
            <a:effectLst>
              <a:outerShdw blurRad="88900" dist="76200" dir="2700000" algn="tl" rotWithShape="0">
                <a:prstClr val="black">
                  <a:alpha val="35000"/>
                </a:prstClr>
              </a:outerShdw>
            </a:effectLst>
          </p:grpSpPr>
          <p:sp>
            <p:nvSpPr>
              <p:cNvPr id="271" name="Gráfico 39">
                <a:extLst>
                  <a:ext uri="{FF2B5EF4-FFF2-40B4-BE49-F238E27FC236}">
                    <a16:creationId xmlns:a16="http://schemas.microsoft.com/office/drawing/2014/main" id="{FF8FD338-CABC-1DA1-5912-63F4F49A330E}"/>
                  </a:ext>
                </a:extLst>
              </p:cNvPr>
              <p:cNvSpPr/>
              <p:nvPr/>
            </p:nvSpPr>
            <p:spPr>
              <a:xfrm>
                <a:off x="909327" y="3707225"/>
                <a:ext cx="2432740" cy="945158"/>
              </a:xfrm>
              <a:custGeom>
                <a:avLst/>
                <a:gdLst>
                  <a:gd name="connsiteX0" fmla="*/ 0 w 2630142"/>
                  <a:gd name="connsiteY0" fmla="*/ 945159 h 945158"/>
                  <a:gd name="connsiteX1" fmla="*/ 2036088 w 2630142"/>
                  <a:gd name="connsiteY1" fmla="*/ 945159 h 945158"/>
                  <a:gd name="connsiteX2" fmla="*/ 2630143 w 2630142"/>
                  <a:gd name="connsiteY2" fmla="*/ 472579 h 945158"/>
                  <a:gd name="connsiteX3" fmla="*/ 2630143 w 2630142"/>
                  <a:gd name="connsiteY3" fmla="*/ 472579 h 945158"/>
                  <a:gd name="connsiteX4" fmla="*/ 2036088 w 2630142"/>
                  <a:gd name="connsiteY4" fmla="*/ 0 h 945158"/>
                  <a:gd name="connsiteX5" fmla="*/ 0 w 2630142"/>
                  <a:gd name="connsiteY5" fmla="*/ 0 h 945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630142" h="945158">
                    <a:moveTo>
                      <a:pt x="0" y="945159"/>
                    </a:moveTo>
                    <a:lnTo>
                      <a:pt x="2036088" y="945159"/>
                    </a:lnTo>
                    <a:cubicBezTo>
                      <a:pt x="2363680" y="945159"/>
                      <a:pt x="2630143" y="733556"/>
                      <a:pt x="2630143" y="472579"/>
                    </a:cubicBezTo>
                    <a:lnTo>
                      <a:pt x="2630143" y="472579"/>
                    </a:lnTo>
                    <a:cubicBezTo>
                      <a:pt x="2630143" y="211603"/>
                      <a:pt x="2364464" y="0"/>
                      <a:pt x="2036088" y="0"/>
                    </a:cubicBezTo>
                    <a:lnTo>
                      <a:pt x="0" y="0"/>
                    </a:lnTo>
                  </a:path>
                </a:pathLst>
              </a:custGeom>
              <a:solidFill>
                <a:sysClr val="window" lastClr="FFFFFF"/>
              </a:solidFill>
              <a:ln w="44414" cap="flat">
                <a:gradFill flip="none" rotWithShape="1">
                  <a:gsLst>
                    <a:gs pos="0">
                      <a:srgbClr val="286CF7"/>
                    </a:gs>
                    <a:gs pos="100000">
                      <a:srgbClr val="286CF7">
                        <a:lumMod val="75000"/>
                      </a:srgbClr>
                    </a:gs>
                  </a:gsLst>
                  <a:lin ang="10800000" scaled="1"/>
                  <a:tileRect/>
                </a:gra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grpSp>
            <p:nvGrpSpPr>
              <p:cNvPr id="272" name="Grupo 15">
                <a:extLst>
                  <a:ext uri="{FF2B5EF4-FFF2-40B4-BE49-F238E27FC236}">
                    <a16:creationId xmlns:a16="http://schemas.microsoft.com/office/drawing/2014/main" id="{492F4E4D-3A51-5447-E966-74E035E40AE2}"/>
                  </a:ext>
                </a:extLst>
              </p:cNvPr>
              <p:cNvGrpSpPr/>
              <p:nvPr/>
            </p:nvGrpSpPr>
            <p:grpSpPr>
              <a:xfrm>
                <a:off x="1423126" y="3872691"/>
                <a:ext cx="1910519" cy="674979"/>
                <a:chOff x="1520545" y="3872691"/>
                <a:chExt cx="1910519" cy="674979"/>
              </a:xfrm>
            </p:grpSpPr>
            <p:sp>
              <p:nvSpPr>
                <p:cNvPr id="276" name="CuadroTexto 13">
                  <a:extLst>
                    <a:ext uri="{FF2B5EF4-FFF2-40B4-BE49-F238E27FC236}">
                      <a16:creationId xmlns:a16="http://schemas.microsoft.com/office/drawing/2014/main" id="{834ECA65-4A3E-DD4B-7DDE-45A822981F5C}"/>
                    </a:ext>
                  </a:extLst>
                </p:cNvPr>
                <p:cNvSpPr txBox="1"/>
                <p:nvPr/>
              </p:nvSpPr>
              <p:spPr>
                <a:xfrm>
                  <a:off x="1520545" y="3872691"/>
                  <a:ext cx="1910519" cy="43298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286CF7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EDIT TEXT HERE</a:t>
                  </a:r>
                </a:p>
              </p:txBody>
            </p:sp>
            <p:sp>
              <p:nvSpPr>
                <p:cNvPr id="277" name="CuadroTexto 14">
                  <a:extLst>
                    <a:ext uri="{FF2B5EF4-FFF2-40B4-BE49-F238E27FC236}">
                      <a16:creationId xmlns:a16="http://schemas.microsoft.com/office/drawing/2014/main" id="{AAFD8BF0-94F1-B079-1A9E-786E3C12EBD1}"/>
                    </a:ext>
                  </a:extLst>
                </p:cNvPr>
                <p:cNvSpPr txBox="1"/>
                <p:nvPr/>
              </p:nvSpPr>
              <p:spPr>
                <a:xfrm>
                  <a:off x="1520545" y="4114690"/>
                  <a:ext cx="1892432" cy="43298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effectLst/>
                      <a:uLnTx/>
                      <a:uFillTx/>
                      <a:latin typeface="Calibri" panose="020F0502020204030204"/>
                      <a:ea typeface="Open Sans" panose="020B0606030504020204" pitchFamily="34" charset="0"/>
                      <a:cs typeface="Open Sans" panose="020B0606030504020204" pitchFamily="34" charset="0"/>
                    </a:rPr>
                    <a:t>Insert text here</a:t>
                  </a:r>
                  <a:endPara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</p:grpSp>
          <p:grpSp>
            <p:nvGrpSpPr>
              <p:cNvPr id="273" name="Grupo 20">
                <a:extLst>
                  <a:ext uri="{FF2B5EF4-FFF2-40B4-BE49-F238E27FC236}">
                    <a16:creationId xmlns:a16="http://schemas.microsoft.com/office/drawing/2014/main" id="{DB0CEA8B-0DE7-A81A-0A77-0F537B1396E4}"/>
                  </a:ext>
                </a:extLst>
              </p:cNvPr>
              <p:cNvGrpSpPr/>
              <p:nvPr/>
            </p:nvGrpSpPr>
            <p:grpSpPr>
              <a:xfrm>
                <a:off x="402672" y="3673148"/>
                <a:ext cx="1013312" cy="1013312"/>
                <a:chOff x="312207" y="3582683"/>
                <a:chExt cx="1194241" cy="1194241"/>
              </a:xfrm>
            </p:grpSpPr>
            <p:sp>
              <p:nvSpPr>
                <p:cNvPr id="274" name="Forma libre: forma 11">
                  <a:extLst>
                    <a:ext uri="{FF2B5EF4-FFF2-40B4-BE49-F238E27FC236}">
                      <a16:creationId xmlns:a16="http://schemas.microsoft.com/office/drawing/2014/main" id="{2F3C07C4-FD3A-04B2-940C-61511C7D420B}"/>
                    </a:ext>
                  </a:extLst>
                </p:cNvPr>
                <p:cNvSpPr/>
                <p:nvPr/>
              </p:nvSpPr>
              <p:spPr>
                <a:xfrm>
                  <a:off x="312207" y="3582683"/>
                  <a:ext cx="1194241" cy="1194241"/>
                </a:xfrm>
                <a:custGeom>
                  <a:avLst/>
                  <a:gdLst>
                    <a:gd name="connsiteX0" fmla="*/ 2236470 w 2236470"/>
                    <a:gd name="connsiteY0" fmla="*/ 1118235 h 2236470"/>
                    <a:gd name="connsiteX1" fmla="*/ 1118235 w 2236470"/>
                    <a:gd name="connsiteY1" fmla="*/ 2236470 h 2236470"/>
                    <a:gd name="connsiteX2" fmla="*/ 0 w 2236470"/>
                    <a:gd name="connsiteY2" fmla="*/ 1118235 h 2236470"/>
                    <a:gd name="connsiteX3" fmla="*/ 1118235 w 2236470"/>
                    <a:gd name="connsiteY3" fmla="*/ 0 h 2236470"/>
                    <a:gd name="connsiteX4" fmla="*/ 2236470 w 2236470"/>
                    <a:gd name="connsiteY4" fmla="*/ 1118235 h 2236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36470" h="2236470">
                      <a:moveTo>
                        <a:pt x="2236470" y="1118235"/>
                      </a:moveTo>
                      <a:cubicBezTo>
                        <a:pt x="2236470" y="1735819"/>
                        <a:pt x="1735819" y="2236470"/>
                        <a:pt x="1118235" y="2236470"/>
                      </a:cubicBezTo>
                      <a:cubicBezTo>
                        <a:pt x="500651" y="2236470"/>
                        <a:pt x="0" y="1735819"/>
                        <a:pt x="0" y="1118235"/>
                      </a:cubicBezTo>
                      <a:cubicBezTo>
                        <a:pt x="0" y="500651"/>
                        <a:pt x="500651" y="0"/>
                        <a:pt x="1118235" y="0"/>
                      </a:cubicBezTo>
                      <a:cubicBezTo>
                        <a:pt x="1735819" y="0"/>
                        <a:pt x="2236470" y="500651"/>
                        <a:pt x="2236470" y="1118235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9525" cap="flat">
                  <a:noFill/>
                  <a:prstDash val="solid"/>
                  <a:miter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pic>
              <p:nvPicPr>
                <p:cNvPr id="275" name="Gráfico 19" descr="Megáfono">
                  <a:extLst>
                    <a:ext uri="{FF2B5EF4-FFF2-40B4-BE49-F238E27FC236}">
                      <a16:creationId xmlns:a16="http://schemas.microsoft.com/office/drawing/2014/main" id="{3C145B14-7331-D6A6-60A6-F185DAAEB6F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80859" y="3711390"/>
                  <a:ext cx="856935" cy="856935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215" name="Grupo 79">
              <a:extLst>
                <a:ext uri="{FF2B5EF4-FFF2-40B4-BE49-F238E27FC236}">
                  <a16:creationId xmlns:a16="http://schemas.microsoft.com/office/drawing/2014/main" id="{C2530B77-F5E9-7AC7-88A3-164728EDCD6C}"/>
                </a:ext>
              </a:extLst>
            </p:cNvPr>
            <p:cNvGrpSpPr/>
            <p:nvPr/>
          </p:nvGrpSpPr>
          <p:grpSpPr>
            <a:xfrm>
              <a:off x="2343126" y="5740098"/>
              <a:ext cx="2298368" cy="792327"/>
              <a:chOff x="402672" y="3673148"/>
              <a:chExt cx="2939395" cy="1013312"/>
            </a:xfrm>
            <a:effectLst>
              <a:outerShdw blurRad="88900" dist="76200" dir="2700000" algn="tl" rotWithShape="0">
                <a:prstClr val="black">
                  <a:alpha val="35000"/>
                </a:prstClr>
              </a:outerShdw>
            </a:effectLst>
          </p:grpSpPr>
          <p:sp>
            <p:nvSpPr>
              <p:cNvPr id="264" name="Gráfico 39">
                <a:extLst>
                  <a:ext uri="{FF2B5EF4-FFF2-40B4-BE49-F238E27FC236}">
                    <a16:creationId xmlns:a16="http://schemas.microsoft.com/office/drawing/2014/main" id="{DFFDBB3A-1C50-5F85-1136-84AC4DBA9E38}"/>
                  </a:ext>
                </a:extLst>
              </p:cNvPr>
              <p:cNvSpPr/>
              <p:nvPr/>
            </p:nvSpPr>
            <p:spPr>
              <a:xfrm>
                <a:off x="909327" y="3707225"/>
                <a:ext cx="2432740" cy="945158"/>
              </a:xfrm>
              <a:custGeom>
                <a:avLst/>
                <a:gdLst>
                  <a:gd name="connsiteX0" fmla="*/ 0 w 2630142"/>
                  <a:gd name="connsiteY0" fmla="*/ 945159 h 945158"/>
                  <a:gd name="connsiteX1" fmla="*/ 2036088 w 2630142"/>
                  <a:gd name="connsiteY1" fmla="*/ 945159 h 945158"/>
                  <a:gd name="connsiteX2" fmla="*/ 2630143 w 2630142"/>
                  <a:gd name="connsiteY2" fmla="*/ 472579 h 945158"/>
                  <a:gd name="connsiteX3" fmla="*/ 2630143 w 2630142"/>
                  <a:gd name="connsiteY3" fmla="*/ 472579 h 945158"/>
                  <a:gd name="connsiteX4" fmla="*/ 2036088 w 2630142"/>
                  <a:gd name="connsiteY4" fmla="*/ 0 h 945158"/>
                  <a:gd name="connsiteX5" fmla="*/ 0 w 2630142"/>
                  <a:gd name="connsiteY5" fmla="*/ 0 h 945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630142" h="945158">
                    <a:moveTo>
                      <a:pt x="0" y="945159"/>
                    </a:moveTo>
                    <a:lnTo>
                      <a:pt x="2036088" y="945159"/>
                    </a:lnTo>
                    <a:cubicBezTo>
                      <a:pt x="2363680" y="945159"/>
                      <a:pt x="2630143" y="733556"/>
                      <a:pt x="2630143" y="472579"/>
                    </a:cubicBezTo>
                    <a:lnTo>
                      <a:pt x="2630143" y="472579"/>
                    </a:lnTo>
                    <a:cubicBezTo>
                      <a:pt x="2630143" y="211603"/>
                      <a:pt x="2364464" y="0"/>
                      <a:pt x="2036088" y="0"/>
                    </a:cubicBezTo>
                    <a:lnTo>
                      <a:pt x="0" y="0"/>
                    </a:lnTo>
                  </a:path>
                </a:pathLst>
              </a:custGeom>
              <a:solidFill>
                <a:sysClr val="window" lastClr="FFFFFF"/>
              </a:solidFill>
              <a:ln w="44414" cap="flat">
                <a:gradFill flip="none" rotWithShape="1">
                  <a:gsLst>
                    <a:gs pos="0">
                      <a:srgbClr val="572E7D">
                        <a:lumMod val="75000"/>
                      </a:srgbClr>
                    </a:gs>
                    <a:gs pos="100000">
                      <a:srgbClr val="572E7D"/>
                    </a:gs>
                  </a:gsLst>
                  <a:lin ang="10800000" scaled="1"/>
                  <a:tileRect/>
                </a:gra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grpSp>
            <p:nvGrpSpPr>
              <p:cNvPr id="265" name="Grupo 81">
                <a:extLst>
                  <a:ext uri="{FF2B5EF4-FFF2-40B4-BE49-F238E27FC236}">
                    <a16:creationId xmlns:a16="http://schemas.microsoft.com/office/drawing/2014/main" id="{864696F5-63C8-8938-8951-7C9EA6AC5AC9}"/>
                  </a:ext>
                </a:extLst>
              </p:cNvPr>
              <p:cNvGrpSpPr/>
              <p:nvPr/>
            </p:nvGrpSpPr>
            <p:grpSpPr>
              <a:xfrm>
                <a:off x="1423126" y="3872691"/>
                <a:ext cx="1910519" cy="674979"/>
                <a:chOff x="1520545" y="3872691"/>
                <a:chExt cx="1910519" cy="674979"/>
              </a:xfrm>
            </p:grpSpPr>
            <p:sp>
              <p:nvSpPr>
                <p:cNvPr id="269" name="CuadroTexto 85">
                  <a:extLst>
                    <a:ext uri="{FF2B5EF4-FFF2-40B4-BE49-F238E27FC236}">
                      <a16:creationId xmlns:a16="http://schemas.microsoft.com/office/drawing/2014/main" id="{E27B2FB3-1C52-1D7C-4A81-EC73497A27BF}"/>
                    </a:ext>
                  </a:extLst>
                </p:cNvPr>
                <p:cNvSpPr txBox="1"/>
                <p:nvPr/>
              </p:nvSpPr>
              <p:spPr>
                <a:xfrm>
                  <a:off x="1520545" y="3872691"/>
                  <a:ext cx="1910519" cy="43298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572E7D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EDIT TEXT HERE</a:t>
                  </a:r>
                </a:p>
              </p:txBody>
            </p:sp>
            <p:sp>
              <p:nvSpPr>
                <p:cNvPr id="270" name="CuadroTexto 86">
                  <a:extLst>
                    <a:ext uri="{FF2B5EF4-FFF2-40B4-BE49-F238E27FC236}">
                      <a16:creationId xmlns:a16="http://schemas.microsoft.com/office/drawing/2014/main" id="{36AA86F5-6221-6001-DCA4-57D2D4E050FB}"/>
                    </a:ext>
                  </a:extLst>
                </p:cNvPr>
                <p:cNvSpPr txBox="1"/>
                <p:nvPr/>
              </p:nvSpPr>
              <p:spPr>
                <a:xfrm>
                  <a:off x="1520545" y="4114690"/>
                  <a:ext cx="1892432" cy="43298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effectLst/>
                      <a:uLnTx/>
                      <a:uFillTx/>
                      <a:latin typeface="Calibri" panose="020F0502020204030204"/>
                      <a:ea typeface="Open Sans" panose="020B0606030504020204" pitchFamily="34" charset="0"/>
                      <a:cs typeface="Open Sans" panose="020B0606030504020204" pitchFamily="34" charset="0"/>
                    </a:rPr>
                    <a:t>Insert text here</a:t>
                  </a:r>
                  <a:endPara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</p:grpSp>
          <p:grpSp>
            <p:nvGrpSpPr>
              <p:cNvPr id="266" name="Grupo 82">
                <a:extLst>
                  <a:ext uri="{FF2B5EF4-FFF2-40B4-BE49-F238E27FC236}">
                    <a16:creationId xmlns:a16="http://schemas.microsoft.com/office/drawing/2014/main" id="{78A43D23-C380-1BCA-04AE-42E4958CC948}"/>
                  </a:ext>
                </a:extLst>
              </p:cNvPr>
              <p:cNvGrpSpPr/>
              <p:nvPr/>
            </p:nvGrpSpPr>
            <p:grpSpPr>
              <a:xfrm>
                <a:off x="402672" y="3673148"/>
                <a:ext cx="1013312" cy="1013312"/>
                <a:chOff x="312207" y="3582683"/>
                <a:chExt cx="1194241" cy="1194241"/>
              </a:xfrm>
            </p:grpSpPr>
            <p:sp>
              <p:nvSpPr>
                <p:cNvPr id="267" name="Forma libre: forma 83">
                  <a:extLst>
                    <a:ext uri="{FF2B5EF4-FFF2-40B4-BE49-F238E27FC236}">
                      <a16:creationId xmlns:a16="http://schemas.microsoft.com/office/drawing/2014/main" id="{60510471-DA79-7129-1E32-FEF95A69BD6F}"/>
                    </a:ext>
                  </a:extLst>
                </p:cNvPr>
                <p:cNvSpPr/>
                <p:nvPr/>
              </p:nvSpPr>
              <p:spPr>
                <a:xfrm>
                  <a:off x="312207" y="3582683"/>
                  <a:ext cx="1194241" cy="1194241"/>
                </a:xfrm>
                <a:custGeom>
                  <a:avLst/>
                  <a:gdLst>
                    <a:gd name="connsiteX0" fmla="*/ 2236470 w 2236470"/>
                    <a:gd name="connsiteY0" fmla="*/ 1118235 h 2236470"/>
                    <a:gd name="connsiteX1" fmla="*/ 1118235 w 2236470"/>
                    <a:gd name="connsiteY1" fmla="*/ 2236470 h 2236470"/>
                    <a:gd name="connsiteX2" fmla="*/ 0 w 2236470"/>
                    <a:gd name="connsiteY2" fmla="*/ 1118235 h 2236470"/>
                    <a:gd name="connsiteX3" fmla="*/ 1118235 w 2236470"/>
                    <a:gd name="connsiteY3" fmla="*/ 0 h 2236470"/>
                    <a:gd name="connsiteX4" fmla="*/ 2236470 w 2236470"/>
                    <a:gd name="connsiteY4" fmla="*/ 1118235 h 2236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36470" h="2236470">
                      <a:moveTo>
                        <a:pt x="2236470" y="1118235"/>
                      </a:moveTo>
                      <a:cubicBezTo>
                        <a:pt x="2236470" y="1735819"/>
                        <a:pt x="1735819" y="2236470"/>
                        <a:pt x="1118235" y="2236470"/>
                      </a:cubicBezTo>
                      <a:cubicBezTo>
                        <a:pt x="500651" y="2236470"/>
                        <a:pt x="0" y="1735819"/>
                        <a:pt x="0" y="1118235"/>
                      </a:cubicBezTo>
                      <a:cubicBezTo>
                        <a:pt x="0" y="500651"/>
                        <a:pt x="500651" y="0"/>
                        <a:pt x="1118235" y="0"/>
                      </a:cubicBezTo>
                      <a:cubicBezTo>
                        <a:pt x="1735819" y="0"/>
                        <a:pt x="2236470" y="500651"/>
                        <a:pt x="2236470" y="1118235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9525" cap="flat">
                  <a:noFill/>
                  <a:prstDash val="solid"/>
                  <a:miter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pic>
              <p:nvPicPr>
                <p:cNvPr id="268" name="Gráfico 84" descr="Teléfono">
                  <a:extLst>
                    <a:ext uri="{FF2B5EF4-FFF2-40B4-BE49-F238E27FC236}">
                      <a16:creationId xmlns:a16="http://schemas.microsoft.com/office/drawing/2014/main" id="{A7BB3159-DFD5-94C5-4C8A-58DE5143099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  <a:srcRect/>
                <a:stretch/>
              </p:blipFill>
              <p:spPr>
                <a:xfrm>
                  <a:off x="480859" y="3736701"/>
                  <a:ext cx="856935" cy="856935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216" name="Grupo 87">
              <a:extLst>
                <a:ext uri="{FF2B5EF4-FFF2-40B4-BE49-F238E27FC236}">
                  <a16:creationId xmlns:a16="http://schemas.microsoft.com/office/drawing/2014/main" id="{74403019-9AD3-4E5A-247D-1957E768EC4B}"/>
                </a:ext>
              </a:extLst>
            </p:cNvPr>
            <p:cNvGrpSpPr/>
            <p:nvPr/>
          </p:nvGrpSpPr>
          <p:grpSpPr>
            <a:xfrm>
              <a:off x="2688910" y="2489144"/>
              <a:ext cx="2298368" cy="792327"/>
              <a:chOff x="402672" y="3673148"/>
              <a:chExt cx="2939395" cy="1013312"/>
            </a:xfrm>
            <a:effectLst>
              <a:outerShdw blurRad="88900" dist="63500" dir="2700000" algn="tl" rotWithShape="0">
                <a:prstClr val="black">
                  <a:alpha val="35000"/>
                </a:prstClr>
              </a:outerShdw>
            </a:effectLst>
          </p:grpSpPr>
          <p:sp>
            <p:nvSpPr>
              <p:cNvPr id="257" name="Gráfico 39">
                <a:extLst>
                  <a:ext uri="{FF2B5EF4-FFF2-40B4-BE49-F238E27FC236}">
                    <a16:creationId xmlns:a16="http://schemas.microsoft.com/office/drawing/2014/main" id="{55CF0328-F917-B648-5123-41AB0E32F468}"/>
                  </a:ext>
                </a:extLst>
              </p:cNvPr>
              <p:cNvSpPr/>
              <p:nvPr/>
            </p:nvSpPr>
            <p:spPr>
              <a:xfrm>
                <a:off x="909327" y="3707225"/>
                <a:ext cx="2432740" cy="945158"/>
              </a:xfrm>
              <a:custGeom>
                <a:avLst/>
                <a:gdLst>
                  <a:gd name="connsiteX0" fmla="*/ 0 w 2630142"/>
                  <a:gd name="connsiteY0" fmla="*/ 945159 h 945158"/>
                  <a:gd name="connsiteX1" fmla="*/ 2036088 w 2630142"/>
                  <a:gd name="connsiteY1" fmla="*/ 945159 h 945158"/>
                  <a:gd name="connsiteX2" fmla="*/ 2630143 w 2630142"/>
                  <a:gd name="connsiteY2" fmla="*/ 472579 h 945158"/>
                  <a:gd name="connsiteX3" fmla="*/ 2630143 w 2630142"/>
                  <a:gd name="connsiteY3" fmla="*/ 472579 h 945158"/>
                  <a:gd name="connsiteX4" fmla="*/ 2036088 w 2630142"/>
                  <a:gd name="connsiteY4" fmla="*/ 0 h 945158"/>
                  <a:gd name="connsiteX5" fmla="*/ 0 w 2630142"/>
                  <a:gd name="connsiteY5" fmla="*/ 0 h 945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630142" h="945158">
                    <a:moveTo>
                      <a:pt x="0" y="945159"/>
                    </a:moveTo>
                    <a:lnTo>
                      <a:pt x="2036088" y="945159"/>
                    </a:lnTo>
                    <a:cubicBezTo>
                      <a:pt x="2363680" y="945159"/>
                      <a:pt x="2630143" y="733556"/>
                      <a:pt x="2630143" y="472579"/>
                    </a:cubicBezTo>
                    <a:lnTo>
                      <a:pt x="2630143" y="472579"/>
                    </a:lnTo>
                    <a:cubicBezTo>
                      <a:pt x="2630143" y="211603"/>
                      <a:pt x="2364464" y="0"/>
                      <a:pt x="2036088" y="0"/>
                    </a:cubicBezTo>
                    <a:lnTo>
                      <a:pt x="0" y="0"/>
                    </a:lnTo>
                  </a:path>
                </a:pathLst>
              </a:custGeom>
              <a:solidFill>
                <a:sysClr val="window" lastClr="FFFFFF"/>
              </a:solidFill>
              <a:ln w="44414" cap="flat">
                <a:gradFill flip="none" rotWithShape="1">
                  <a:gsLst>
                    <a:gs pos="0">
                      <a:srgbClr val="5AA6DA">
                        <a:lumMod val="75000"/>
                      </a:srgbClr>
                    </a:gs>
                    <a:gs pos="100000">
                      <a:srgbClr val="5AA6DA"/>
                    </a:gs>
                  </a:gsLst>
                  <a:lin ang="10800000" scaled="1"/>
                  <a:tileRect/>
                </a:gra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grpSp>
            <p:nvGrpSpPr>
              <p:cNvPr id="258" name="Grupo 89">
                <a:extLst>
                  <a:ext uri="{FF2B5EF4-FFF2-40B4-BE49-F238E27FC236}">
                    <a16:creationId xmlns:a16="http://schemas.microsoft.com/office/drawing/2014/main" id="{1B756C90-C9FD-F6DF-26AB-F46B0D0D59CD}"/>
                  </a:ext>
                </a:extLst>
              </p:cNvPr>
              <p:cNvGrpSpPr/>
              <p:nvPr/>
            </p:nvGrpSpPr>
            <p:grpSpPr>
              <a:xfrm>
                <a:off x="1423126" y="3872691"/>
                <a:ext cx="1910519" cy="674979"/>
                <a:chOff x="1520545" y="3872691"/>
                <a:chExt cx="1910519" cy="674979"/>
              </a:xfrm>
            </p:grpSpPr>
            <p:sp>
              <p:nvSpPr>
                <p:cNvPr id="262" name="CuadroTexto 93">
                  <a:extLst>
                    <a:ext uri="{FF2B5EF4-FFF2-40B4-BE49-F238E27FC236}">
                      <a16:creationId xmlns:a16="http://schemas.microsoft.com/office/drawing/2014/main" id="{C25D3683-1A5C-81B9-FB20-F01981D3B542}"/>
                    </a:ext>
                  </a:extLst>
                </p:cNvPr>
                <p:cNvSpPr txBox="1"/>
                <p:nvPr/>
              </p:nvSpPr>
              <p:spPr>
                <a:xfrm>
                  <a:off x="1520545" y="3872691"/>
                  <a:ext cx="1910519" cy="43298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5AA6DA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EDIT TEXT HERE</a:t>
                  </a:r>
                </a:p>
              </p:txBody>
            </p:sp>
            <p:sp>
              <p:nvSpPr>
                <p:cNvPr id="263" name="CuadroTexto 94">
                  <a:extLst>
                    <a:ext uri="{FF2B5EF4-FFF2-40B4-BE49-F238E27FC236}">
                      <a16:creationId xmlns:a16="http://schemas.microsoft.com/office/drawing/2014/main" id="{33DD54E9-6859-A2FC-4393-56394BD583E5}"/>
                    </a:ext>
                  </a:extLst>
                </p:cNvPr>
                <p:cNvSpPr txBox="1"/>
                <p:nvPr/>
              </p:nvSpPr>
              <p:spPr>
                <a:xfrm>
                  <a:off x="1520545" y="4114690"/>
                  <a:ext cx="1892432" cy="43298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effectLst/>
                      <a:uLnTx/>
                      <a:uFillTx/>
                      <a:latin typeface="Calibri" panose="020F0502020204030204"/>
                      <a:ea typeface="Open Sans" panose="020B0606030504020204" pitchFamily="34" charset="0"/>
                      <a:cs typeface="Open Sans" panose="020B0606030504020204" pitchFamily="34" charset="0"/>
                    </a:rPr>
                    <a:t>Insert text here</a:t>
                  </a:r>
                  <a:endPara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</p:grpSp>
          <p:grpSp>
            <p:nvGrpSpPr>
              <p:cNvPr id="259" name="Grupo 90">
                <a:extLst>
                  <a:ext uri="{FF2B5EF4-FFF2-40B4-BE49-F238E27FC236}">
                    <a16:creationId xmlns:a16="http://schemas.microsoft.com/office/drawing/2014/main" id="{D93D3045-6D66-9EFC-A570-598CE1E58D7F}"/>
                  </a:ext>
                </a:extLst>
              </p:cNvPr>
              <p:cNvGrpSpPr/>
              <p:nvPr/>
            </p:nvGrpSpPr>
            <p:grpSpPr>
              <a:xfrm>
                <a:off x="402672" y="3673148"/>
                <a:ext cx="1013312" cy="1013312"/>
                <a:chOff x="312207" y="3582683"/>
                <a:chExt cx="1194241" cy="1194241"/>
              </a:xfrm>
            </p:grpSpPr>
            <p:sp>
              <p:nvSpPr>
                <p:cNvPr id="260" name="Forma libre: forma 91">
                  <a:extLst>
                    <a:ext uri="{FF2B5EF4-FFF2-40B4-BE49-F238E27FC236}">
                      <a16:creationId xmlns:a16="http://schemas.microsoft.com/office/drawing/2014/main" id="{0FCEEE54-15C2-EE31-F368-C4FA04A05995}"/>
                    </a:ext>
                  </a:extLst>
                </p:cNvPr>
                <p:cNvSpPr/>
                <p:nvPr/>
              </p:nvSpPr>
              <p:spPr>
                <a:xfrm>
                  <a:off x="312207" y="3582683"/>
                  <a:ext cx="1194241" cy="1194241"/>
                </a:xfrm>
                <a:custGeom>
                  <a:avLst/>
                  <a:gdLst>
                    <a:gd name="connsiteX0" fmla="*/ 2236470 w 2236470"/>
                    <a:gd name="connsiteY0" fmla="*/ 1118235 h 2236470"/>
                    <a:gd name="connsiteX1" fmla="*/ 1118235 w 2236470"/>
                    <a:gd name="connsiteY1" fmla="*/ 2236470 h 2236470"/>
                    <a:gd name="connsiteX2" fmla="*/ 0 w 2236470"/>
                    <a:gd name="connsiteY2" fmla="*/ 1118235 h 2236470"/>
                    <a:gd name="connsiteX3" fmla="*/ 1118235 w 2236470"/>
                    <a:gd name="connsiteY3" fmla="*/ 0 h 2236470"/>
                    <a:gd name="connsiteX4" fmla="*/ 2236470 w 2236470"/>
                    <a:gd name="connsiteY4" fmla="*/ 1118235 h 2236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36470" h="2236470">
                      <a:moveTo>
                        <a:pt x="2236470" y="1118235"/>
                      </a:moveTo>
                      <a:cubicBezTo>
                        <a:pt x="2236470" y="1735819"/>
                        <a:pt x="1735819" y="2236470"/>
                        <a:pt x="1118235" y="2236470"/>
                      </a:cubicBezTo>
                      <a:cubicBezTo>
                        <a:pt x="500651" y="2236470"/>
                        <a:pt x="0" y="1735819"/>
                        <a:pt x="0" y="1118235"/>
                      </a:cubicBezTo>
                      <a:cubicBezTo>
                        <a:pt x="0" y="500651"/>
                        <a:pt x="500651" y="0"/>
                        <a:pt x="1118235" y="0"/>
                      </a:cubicBezTo>
                      <a:cubicBezTo>
                        <a:pt x="1735819" y="0"/>
                        <a:pt x="2236470" y="500651"/>
                        <a:pt x="2236470" y="1118235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9525" cap="flat">
                  <a:noFill/>
                  <a:prstDash val="solid"/>
                  <a:miter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pic>
              <p:nvPicPr>
                <p:cNvPr id="261" name="Gráfico 92" descr="Enviar">
                  <a:extLst>
                    <a:ext uri="{FF2B5EF4-FFF2-40B4-BE49-F238E27FC236}">
                      <a16:creationId xmlns:a16="http://schemas.microsoft.com/office/drawing/2014/main" id="{FE7BF89F-0C35-8F9C-3446-514B4076743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  <a:srcRect/>
                <a:stretch/>
              </p:blipFill>
              <p:spPr>
                <a:xfrm>
                  <a:off x="442893" y="3736701"/>
                  <a:ext cx="856935" cy="856935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217" name="Grupo 103">
              <a:extLst>
                <a:ext uri="{FF2B5EF4-FFF2-40B4-BE49-F238E27FC236}">
                  <a16:creationId xmlns:a16="http://schemas.microsoft.com/office/drawing/2014/main" id="{BD9ED84C-8E03-B7A7-4586-A11A32830729}"/>
                </a:ext>
              </a:extLst>
            </p:cNvPr>
            <p:cNvGrpSpPr/>
            <p:nvPr/>
          </p:nvGrpSpPr>
          <p:grpSpPr>
            <a:xfrm>
              <a:off x="5311883" y="3523520"/>
              <a:ext cx="2298368" cy="792327"/>
              <a:chOff x="5224509" y="2950797"/>
              <a:chExt cx="2528204" cy="871560"/>
            </a:xfrm>
            <a:effectLst>
              <a:outerShdw blurRad="88900" dist="76200" dir="2700000" algn="tl" rotWithShape="0">
                <a:prstClr val="black">
                  <a:alpha val="35000"/>
                </a:prstClr>
              </a:outerShdw>
            </a:effectLst>
          </p:grpSpPr>
          <p:sp>
            <p:nvSpPr>
              <p:cNvPr id="250" name="Gráfico 39">
                <a:extLst>
                  <a:ext uri="{FF2B5EF4-FFF2-40B4-BE49-F238E27FC236}">
                    <a16:creationId xmlns:a16="http://schemas.microsoft.com/office/drawing/2014/main" id="{253A7034-5FBC-2729-EA0B-B69A9447B548}"/>
                  </a:ext>
                </a:extLst>
              </p:cNvPr>
              <p:cNvSpPr/>
              <p:nvPr/>
            </p:nvSpPr>
            <p:spPr>
              <a:xfrm rot="10800000">
                <a:off x="5224509" y="2980107"/>
                <a:ext cx="2092425" cy="812940"/>
              </a:xfrm>
              <a:custGeom>
                <a:avLst/>
                <a:gdLst>
                  <a:gd name="connsiteX0" fmla="*/ 0 w 2630142"/>
                  <a:gd name="connsiteY0" fmla="*/ 945159 h 945158"/>
                  <a:gd name="connsiteX1" fmla="*/ 2036088 w 2630142"/>
                  <a:gd name="connsiteY1" fmla="*/ 945159 h 945158"/>
                  <a:gd name="connsiteX2" fmla="*/ 2630143 w 2630142"/>
                  <a:gd name="connsiteY2" fmla="*/ 472579 h 945158"/>
                  <a:gd name="connsiteX3" fmla="*/ 2630143 w 2630142"/>
                  <a:gd name="connsiteY3" fmla="*/ 472579 h 945158"/>
                  <a:gd name="connsiteX4" fmla="*/ 2036088 w 2630142"/>
                  <a:gd name="connsiteY4" fmla="*/ 0 h 945158"/>
                  <a:gd name="connsiteX5" fmla="*/ 0 w 2630142"/>
                  <a:gd name="connsiteY5" fmla="*/ 0 h 945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630142" h="945158">
                    <a:moveTo>
                      <a:pt x="0" y="945159"/>
                    </a:moveTo>
                    <a:lnTo>
                      <a:pt x="2036088" y="945159"/>
                    </a:lnTo>
                    <a:cubicBezTo>
                      <a:pt x="2363680" y="945159"/>
                      <a:pt x="2630143" y="733556"/>
                      <a:pt x="2630143" y="472579"/>
                    </a:cubicBezTo>
                    <a:lnTo>
                      <a:pt x="2630143" y="472579"/>
                    </a:lnTo>
                    <a:cubicBezTo>
                      <a:pt x="2630143" y="211603"/>
                      <a:pt x="2364464" y="0"/>
                      <a:pt x="2036088" y="0"/>
                    </a:cubicBezTo>
                    <a:lnTo>
                      <a:pt x="0" y="0"/>
                    </a:lnTo>
                  </a:path>
                </a:pathLst>
              </a:custGeom>
              <a:solidFill>
                <a:sysClr val="window" lastClr="FFFFFF"/>
              </a:solidFill>
              <a:ln w="44414" cap="flat">
                <a:gradFill flip="none" rotWithShape="1">
                  <a:gsLst>
                    <a:gs pos="0">
                      <a:srgbClr val="FF4093"/>
                    </a:gs>
                    <a:gs pos="100000">
                      <a:srgbClr val="FF4093">
                        <a:lumMod val="75000"/>
                      </a:srgbClr>
                    </a:gs>
                  </a:gsLst>
                  <a:lin ang="10800000" scaled="1"/>
                  <a:tileRect/>
                </a:gra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grpSp>
            <p:nvGrpSpPr>
              <p:cNvPr id="251" name="Grupo 97">
                <a:extLst>
                  <a:ext uri="{FF2B5EF4-FFF2-40B4-BE49-F238E27FC236}">
                    <a16:creationId xmlns:a16="http://schemas.microsoft.com/office/drawing/2014/main" id="{773BF309-AE7C-9672-F645-5F99EE3B2A82}"/>
                  </a:ext>
                </a:extLst>
              </p:cNvPr>
              <p:cNvGrpSpPr/>
              <p:nvPr/>
            </p:nvGrpSpPr>
            <p:grpSpPr>
              <a:xfrm>
                <a:off x="5367377" y="3122503"/>
                <a:ext cx="1643257" cy="580557"/>
                <a:chOff x="1520545" y="3872691"/>
                <a:chExt cx="1910519" cy="674979"/>
              </a:xfrm>
            </p:grpSpPr>
            <p:sp>
              <p:nvSpPr>
                <p:cNvPr id="255" name="CuadroTexto 101">
                  <a:extLst>
                    <a:ext uri="{FF2B5EF4-FFF2-40B4-BE49-F238E27FC236}">
                      <a16:creationId xmlns:a16="http://schemas.microsoft.com/office/drawing/2014/main" id="{89BAA074-75E5-431F-20E6-6769F961682C}"/>
                    </a:ext>
                  </a:extLst>
                </p:cNvPr>
                <p:cNvSpPr txBox="1"/>
                <p:nvPr/>
              </p:nvSpPr>
              <p:spPr>
                <a:xfrm>
                  <a:off x="1520545" y="3872691"/>
                  <a:ext cx="1910519" cy="43298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4093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EDIT TEXT HERE</a:t>
                  </a:r>
                </a:p>
              </p:txBody>
            </p:sp>
            <p:sp>
              <p:nvSpPr>
                <p:cNvPr id="256" name="CuadroTexto 102">
                  <a:extLst>
                    <a:ext uri="{FF2B5EF4-FFF2-40B4-BE49-F238E27FC236}">
                      <a16:creationId xmlns:a16="http://schemas.microsoft.com/office/drawing/2014/main" id="{D72208CC-9F8A-8AA8-11EF-BED892805B70}"/>
                    </a:ext>
                  </a:extLst>
                </p:cNvPr>
                <p:cNvSpPr txBox="1"/>
                <p:nvPr/>
              </p:nvSpPr>
              <p:spPr>
                <a:xfrm>
                  <a:off x="1520545" y="4114690"/>
                  <a:ext cx="1892432" cy="43298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effectLst/>
                      <a:uLnTx/>
                      <a:uFillTx/>
                      <a:latin typeface="Calibri" panose="020F0502020204030204"/>
                      <a:ea typeface="Open Sans" panose="020B0606030504020204" pitchFamily="34" charset="0"/>
                      <a:cs typeface="Open Sans" panose="020B0606030504020204" pitchFamily="34" charset="0"/>
                    </a:rPr>
                    <a:t>Insert text here</a:t>
                  </a:r>
                  <a:endPara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</p:grpSp>
          <p:grpSp>
            <p:nvGrpSpPr>
              <p:cNvPr id="252" name="Grupo 98">
                <a:extLst>
                  <a:ext uri="{FF2B5EF4-FFF2-40B4-BE49-F238E27FC236}">
                    <a16:creationId xmlns:a16="http://schemas.microsoft.com/office/drawing/2014/main" id="{12ED3055-5D44-CBDA-9F82-B7FFF0B65002}"/>
                  </a:ext>
                </a:extLst>
              </p:cNvPr>
              <p:cNvGrpSpPr/>
              <p:nvPr/>
            </p:nvGrpSpPr>
            <p:grpSpPr>
              <a:xfrm rot="10800000">
                <a:off x="6881153" y="2950797"/>
                <a:ext cx="871560" cy="871560"/>
                <a:chOff x="312207" y="3582683"/>
                <a:chExt cx="1194241" cy="1194241"/>
              </a:xfrm>
            </p:grpSpPr>
            <p:sp>
              <p:nvSpPr>
                <p:cNvPr id="253" name="Forma libre: forma 99">
                  <a:extLst>
                    <a:ext uri="{FF2B5EF4-FFF2-40B4-BE49-F238E27FC236}">
                      <a16:creationId xmlns:a16="http://schemas.microsoft.com/office/drawing/2014/main" id="{D8E17724-6C3C-0283-710B-C39FC0868DA4}"/>
                    </a:ext>
                  </a:extLst>
                </p:cNvPr>
                <p:cNvSpPr/>
                <p:nvPr/>
              </p:nvSpPr>
              <p:spPr>
                <a:xfrm>
                  <a:off x="312207" y="3582683"/>
                  <a:ext cx="1194241" cy="1194241"/>
                </a:xfrm>
                <a:custGeom>
                  <a:avLst/>
                  <a:gdLst>
                    <a:gd name="connsiteX0" fmla="*/ 2236470 w 2236470"/>
                    <a:gd name="connsiteY0" fmla="*/ 1118235 h 2236470"/>
                    <a:gd name="connsiteX1" fmla="*/ 1118235 w 2236470"/>
                    <a:gd name="connsiteY1" fmla="*/ 2236470 h 2236470"/>
                    <a:gd name="connsiteX2" fmla="*/ 0 w 2236470"/>
                    <a:gd name="connsiteY2" fmla="*/ 1118235 h 2236470"/>
                    <a:gd name="connsiteX3" fmla="*/ 1118235 w 2236470"/>
                    <a:gd name="connsiteY3" fmla="*/ 0 h 2236470"/>
                    <a:gd name="connsiteX4" fmla="*/ 2236470 w 2236470"/>
                    <a:gd name="connsiteY4" fmla="*/ 1118235 h 2236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36470" h="2236470">
                      <a:moveTo>
                        <a:pt x="2236470" y="1118235"/>
                      </a:moveTo>
                      <a:cubicBezTo>
                        <a:pt x="2236470" y="1735819"/>
                        <a:pt x="1735819" y="2236470"/>
                        <a:pt x="1118235" y="2236470"/>
                      </a:cubicBezTo>
                      <a:cubicBezTo>
                        <a:pt x="500651" y="2236470"/>
                        <a:pt x="0" y="1735819"/>
                        <a:pt x="0" y="1118235"/>
                      </a:cubicBezTo>
                      <a:cubicBezTo>
                        <a:pt x="0" y="500651"/>
                        <a:pt x="500651" y="0"/>
                        <a:pt x="1118235" y="0"/>
                      </a:cubicBezTo>
                      <a:cubicBezTo>
                        <a:pt x="1735819" y="0"/>
                        <a:pt x="2236470" y="500651"/>
                        <a:pt x="2236470" y="1118235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9525" cap="flat">
                  <a:noFill/>
                  <a:prstDash val="solid"/>
                  <a:miter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pic>
              <p:nvPicPr>
                <p:cNvPr id="254" name="Gráfico 100" descr="Chat RTL">
                  <a:extLst>
                    <a:ext uri="{FF2B5EF4-FFF2-40B4-BE49-F238E27FC236}">
                      <a16:creationId xmlns:a16="http://schemas.microsoft.com/office/drawing/2014/main" id="{B4C32391-37EC-5169-38E9-B7D3B081949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0"/>
                    </a:ext>
                  </a:extLst>
                </a:blip>
                <a:srcRect/>
                <a:stretch/>
              </p:blipFill>
              <p:spPr>
                <a:xfrm rot="10800000">
                  <a:off x="480859" y="3715302"/>
                  <a:ext cx="856935" cy="856935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218" name="Grupo 112">
              <a:extLst>
                <a:ext uri="{FF2B5EF4-FFF2-40B4-BE49-F238E27FC236}">
                  <a16:creationId xmlns:a16="http://schemas.microsoft.com/office/drawing/2014/main" id="{E277E1AB-64F6-E504-4FDC-595D52480B57}"/>
                </a:ext>
              </a:extLst>
            </p:cNvPr>
            <p:cNvGrpSpPr/>
            <p:nvPr/>
          </p:nvGrpSpPr>
          <p:grpSpPr>
            <a:xfrm>
              <a:off x="6279082" y="1081987"/>
              <a:ext cx="2298368" cy="792327"/>
              <a:chOff x="5224509" y="2950797"/>
              <a:chExt cx="2528204" cy="871560"/>
            </a:xfrm>
            <a:effectLst>
              <a:outerShdw blurRad="88900" dist="76200" dir="2700000" algn="tl" rotWithShape="0">
                <a:prstClr val="black">
                  <a:alpha val="35000"/>
                </a:prstClr>
              </a:outerShdw>
            </a:effectLst>
          </p:grpSpPr>
          <p:sp>
            <p:nvSpPr>
              <p:cNvPr id="243" name="Gráfico 39">
                <a:extLst>
                  <a:ext uri="{FF2B5EF4-FFF2-40B4-BE49-F238E27FC236}">
                    <a16:creationId xmlns:a16="http://schemas.microsoft.com/office/drawing/2014/main" id="{3075A979-4E8B-B5EC-CBA9-47FD6FB6F2ED}"/>
                  </a:ext>
                </a:extLst>
              </p:cNvPr>
              <p:cNvSpPr/>
              <p:nvPr/>
            </p:nvSpPr>
            <p:spPr>
              <a:xfrm rot="10800000">
                <a:off x="5224509" y="2980107"/>
                <a:ext cx="2092425" cy="812940"/>
              </a:xfrm>
              <a:custGeom>
                <a:avLst/>
                <a:gdLst>
                  <a:gd name="connsiteX0" fmla="*/ 0 w 2630142"/>
                  <a:gd name="connsiteY0" fmla="*/ 945159 h 945158"/>
                  <a:gd name="connsiteX1" fmla="*/ 2036088 w 2630142"/>
                  <a:gd name="connsiteY1" fmla="*/ 945159 h 945158"/>
                  <a:gd name="connsiteX2" fmla="*/ 2630143 w 2630142"/>
                  <a:gd name="connsiteY2" fmla="*/ 472579 h 945158"/>
                  <a:gd name="connsiteX3" fmla="*/ 2630143 w 2630142"/>
                  <a:gd name="connsiteY3" fmla="*/ 472579 h 945158"/>
                  <a:gd name="connsiteX4" fmla="*/ 2036088 w 2630142"/>
                  <a:gd name="connsiteY4" fmla="*/ 0 h 945158"/>
                  <a:gd name="connsiteX5" fmla="*/ 0 w 2630142"/>
                  <a:gd name="connsiteY5" fmla="*/ 0 h 945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630142" h="945158">
                    <a:moveTo>
                      <a:pt x="0" y="945159"/>
                    </a:moveTo>
                    <a:lnTo>
                      <a:pt x="2036088" y="945159"/>
                    </a:lnTo>
                    <a:cubicBezTo>
                      <a:pt x="2363680" y="945159"/>
                      <a:pt x="2630143" y="733556"/>
                      <a:pt x="2630143" y="472579"/>
                    </a:cubicBezTo>
                    <a:lnTo>
                      <a:pt x="2630143" y="472579"/>
                    </a:lnTo>
                    <a:cubicBezTo>
                      <a:pt x="2630143" y="211603"/>
                      <a:pt x="2364464" y="0"/>
                      <a:pt x="2036088" y="0"/>
                    </a:cubicBezTo>
                    <a:lnTo>
                      <a:pt x="0" y="0"/>
                    </a:lnTo>
                  </a:path>
                </a:pathLst>
              </a:custGeom>
              <a:solidFill>
                <a:sysClr val="window" lastClr="FFFFFF"/>
              </a:solidFill>
              <a:ln w="44414" cap="flat">
                <a:gradFill flip="none" rotWithShape="1">
                  <a:gsLst>
                    <a:gs pos="0">
                      <a:srgbClr val="C16EE2"/>
                    </a:gs>
                    <a:gs pos="100000">
                      <a:srgbClr val="C16EE2">
                        <a:lumMod val="75000"/>
                      </a:srgbClr>
                    </a:gs>
                  </a:gsLst>
                  <a:lin ang="10800000" scaled="1"/>
                  <a:tileRect/>
                </a:gra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grpSp>
            <p:nvGrpSpPr>
              <p:cNvPr id="244" name="Grupo 114">
                <a:extLst>
                  <a:ext uri="{FF2B5EF4-FFF2-40B4-BE49-F238E27FC236}">
                    <a16:creationId xmlns:a16="http://schemas.microsoft.com/office/drawing/2014/main" id="{35F0E81F-EE9D-661C-E952-8BD6E0A93F25}"/>
                  </a:ext>
                </a:extLst>
              </p:cNvPr>
              <p:cNvGrpSpPr/>
              <p:nvPr/>
            </p:nvGrpSpPr>
            <p:grpSpPr>
              <a:xfrm>
                <a:off x="5367377" y="3122503"/>
                <a:ext cx="1643257" cy="580557"/>
                <a:chOff x="1520545" y="3872691"/>
                <a:chExt cx="1910519" cy="674979"/>
              </a:xfrm>
            </p:grpSpPr>
            <p:sp>
              <p:nvSpPr>
                <p:cNvPr id="248" name="CuadroTexto 118">
                  <a:extLst>
                    <a:ext uri="{FF2B5EF4-FFF2-40B4-BE49-F238E27FC236}">
                      <a16:creationId xmlns:a16="http://schemas.microsoft.com/office/drawing/2014/main" id="{805E3168-E386-1A20-59D8-5DD46691636A}"/>
                    </a:ext>
                  </a:extLst>
                </p:cNvPr>
                <p:cNvSpPr txBox="1"/>
                <p:nvPr/>
              </p:nvSpPr>
              <p:spPr>
                <a:xfrm>
                  <a:off x="1520545" y="3872691"/>
                  <a:ext cx="1910519" cy="43298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C16EE2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EDIT TEXT HERE</a:t>
                  </a:r>
                </a:p>
              </p:txBody>
            </p:sp>
            <p:sp>
              <p:nvSpPr>
                <p:cNvPr id="249" name="CuadroTexto 119">
                  <a:extLst>
                    <a:ext uri="{FF2B5EF4-FFF2-40B4-BE49-F238E27FC236}">
                      <a16:creationId xmlns:a16="http://schemas.microsoft.com/office/drawing/2014/main" id="{C4D5AC5A-E6C3-10DC-C033-E2672984517C}"/>
                    </a:ext>
                  </a:extLst>
                </p:cNvPr>
                <p:cNvSpPr txBox="1"/>
                <p:nvPr/>
              </p:nvSpPr>
              <p:spPr>
                <a:xfrm>
                  <a:off x="1520545" y="4114690"/>
                  <a:ext cx="1892432" cy="43298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effectLst/>
                      <a:uLnTx/>
                      <a:uFillTx/>
                      <a:latin typeface="Calibri" panose="020F0502020204030204"/>
                      <a:ea typeface="Open Sans" panose="020B0606030504020204" pitchFamily="34" charset="0"/>
                      <a:cs typeface="Open Sans" panose="020B0606030504020204" pitchFamily="34" charset="0"/>
                    </a:rPr>
                    <a:t>Insert text here</a:t>
                  </a:r>
                  <a:endPara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</p:grpSp>
          <p:grpSp>
            <p:nvGrpSpPr>
              <p:cNvPr id="245" name="Grupo 115">
                <a:extLst>
                  <a:ext uri="{FF2B5EF4-FFF2-40B4-BE49-F238E27FC236}">
                    <a16:creationId xmlns:a16="http://schemas.microsoft.com/office/drawing/2014/main" id="{386693E6-BF34-F0C2-9408-1471FEBF5ADD}"/>
                  </a:ext>
                </a:extLst>
              </p:cNvPr>
              <p:cNvGrpSpPr/>
              <p:nvPr/>
            </p:nvGrpSpPr>
            <p:grpSpPr>
              <a:xfrm rot="10800000">
                <a:off x="6881153" y="2950797"/>
                <a:ext cx="871560" cy="871560"/>
                <a:chOff x="312207" y="3582683"/>
                <a:chExt cx="1194241" cy="1194241"/>
              </a:xfrm>
            </p:grpSpPr>
            <p:sp>
              <p:nvSpPr>
                <p:cNvPr id="246" name="Forma libre: forma 116">
                  <a:extLst>
                    <a:ext uri="{FF2B5EF4-FFF2-40B4-BE49-F238E27FC236}">
                      <a16:creationId xmlns:a16="http://schemas.microsoft.com/office/drawing/2014/main" id="{5FBCCC7A-9471-A0CC-2E9F-2DF086B73625}"/>
                    </a:ext>
                  </a:extLst>
                </p:cNvPr>
                <p:cNvSpPr/>
                <p:nvPr/>
              </p:nvSpPr>
              <p:spPr>
                <a:xfrm>
                  <a:off x="312207" y="3582683"/>
                  <a:ext cx="1194241" cy="1194241"/>
                </a:xfrm>
                <a:custGeom>
                  <a:avLst/>
                  <a:gdLst>
                    <a:gd name="connsiteX0" fmla="*/ 2236470 w 2236470"/>
                    <a:gd name="connsiteY0" fmla="*/ 1118235 h 2236470"/>
                    <a:gd name="connsiteX1" fmla="*/ 1118235 w 2236470"/>
                    <a:gd name="connsiteY1" fmla="*/ 2236470 h 2236470"/>
                    <a:gd name="connsiteX2" fmla="*/ 0 w 2236470"/>
                    <a:gd name="connsiteY2" fmla="*/ 1118235 h 2236470"/>
                    <a:gd name="connsiteX3" fmla="*/ 1118235 w 2236470"/>
                    <a:gd name="connsiteY3" fmla="*/ 0 h 2236470"/>
                    <a:gd name="connsiteX4" fmla="*/ 2236470 w 2236470"/>
                    <a:gd name="connsiteY4" fmla="*/ 1118235 h 2236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36470" h="2236470">
                      <a:moveTo>
                        <a:pt x="2236470" y="1118235"/>
                      </a:moveTo>
                      <a:cubicBezTo>
                        <a:pt x="2236470" y="1735819"/>
                        <a:pt x="1735819" y="2236470"/>
                        <a:pt x="1118235" y="2236470"/>
                      </a:cubicBezTo>
                      <a:cubicBezTo>
                        <a:pt x="500651" y="2236470"/>
                        <a:pt x="0" y="1735819"/>
                        <a:pt x="0" y="1118235"/>
                      </a:cubicBezTo>
                      <a:cubicBezTo>
                        <a:pt x="0" y="500651"/>
                        <a:pt x="500651" y="0"/>
                        <a:pt x="1118235" y="0"/>
                      </a:cubicBezTo>
                      <a:cubicBezTo>
                        <a:pt x="1735819" y="0"/>
                        <a:pt x="2236470" y="500651"/>
                        <a:pt x="2236470" y="1118235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9525" cap="flat">
                  <a:noFill/>
                  <a:prstDash val="solid"/>
                  <a:miter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pic>
              <p:nvPicPr>
                <p:cNvPr id="247" name="Gráfico 117" descr="Transmisión">
                  <a:extLst>
                    <a:ext uri="{FF2B5EF4-FFF2-40B4-BE49-F238E27FC236}">
                      <a16:creationId xmlns:a16="http://schemas.microsoft.com/office/drawing/2014/main" id="{A619DE2F-6DE7-02E6-16A1-619122D04F4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1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2"/>
                    </a:ext>
                  </a:extLst>
                </a:blip>
                <a:srcRect/>
                <a:stretch/>
              </p:blipFill>
              <p:spPr>
                <a:xfrm rot="10800000">
                  <a:off x="480859" y="3765924"/>
                  <a:ext cx="856935" cy="856935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219" name="Grupo 120">
              <a:extLst>
                <a:ext uri="{FF2B5EF4-FFF2-40B4-BE49-F238E27FC236}">
                  <a16:creationId xmlns:a16="http://schemas.microsoft.com/office/drawing/2014/main" id="{0E1D35CB-CA75-877A-F496-A35FD811E31F}"/>
                </a:ext>
              </a:extLst>
            </p:cNvPr>
            <p:cNvGrpSpPr/>
            <p:nvPr/>
          </p:nvGrpSpPr>
          <p:grpSpPr>
            <a:xfrm>
              <a:off x="9154530" y="3591225"/>
              <a:ext cx="2298368" cy="792327"/>
              <a:chOff x="5224509" y="2950797"/>
              <a:chExt cx="2528204" cy="871560"/>
            </a:xfrm>
            <a:effectLst>
              <a:outerShdw blurRad="88900" dist="76200" dir="2700000" algn="tl" rotWithShape="0">
                <a:prstClr val="black">
                  <a:alpha val="35000"/>
                </a:prstClr>
              </a:outerShdw>
            </a:effectLst>
          </p:grpSpPr>
          <p:sp>
            <p:nvSpPr>
              <p:cNvPr id="236" name="Gráfico 39">
                <a:extLst>
                  <a:ext uri="{FF2B5EF4-FFF2-40B4-BE49-F238E27FC236}">
                    <a16:creationId xmlns:a16="http://schemas.microsoft.com/office/drawing/2014/main" id="{33452780-C6B0-64DA-95EA-8C2505FACC6A}"/>
                  </a:ext>
                </a:extLst>
              </p:cNvPr>
              <p:cNvSpPr/>
              <p:nvPr/>
            </p:nvSpPr>
            <p:spPr>
              <a:xfrm rot="10800000">
                <a:off x="5224509" y="2980107"/>
                <a:ext cx="2092425" cy="812940"/>
              </a:xfrm>
              <a:custGeom>
                <a:avLst/>
                <a:gdLst>
                  <a:gd name="connsiteX0" fmla="*/ 0 w 2630142"/>
                  <a:gd name="connsiteY0" fmla="*/ 945159 h 945158"/>
                  <a:gd name="connsiteX1" fmla="*/ 2036088 w 2630142"/>
                  <a:gd name="connsiteY1" fmla="*/ 945159 h 945158"/>
                  <a:gd name="connsiteX2" fmla="*/ 2630143 w 2630142"/>
                  <a:gd name="connsiteY2" fmla="*/ 472579 h 945158"/>
                  <a:gd name="connsiteX3" fmla="*/ 2630143 w 2630142"/>
                  <a:gd name="connsiteY3" fmla="*/ 472579 h 945158"/>
                  <a:gd name="connsiteX4" fmla="*/ 2036088 w 2630142"/>
                  <a:gd name="connsiteY4" fmla="*/ 0 h 945158"/>
                  <a:gd name="connsiteX5" fmla="*/ 0 w 2630142"/>
                  <a:gd name="connsiteY5" fmla="*/ 0 h 945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630142" h="945158">
                    <a:moveTo>
                      <a:pt x="0" y="945159"/>
                    </a:moveTo>
                    <a:lnTo>
                      <a:pt x="2036088" y="945159"/>
                    </a:lnTo>
                    <a:cubicBezTo>
                      <a:pt x="2363680" y="945159"/>
                      <a:pt x="2630143" y="733556"/>
                      <a:pt x="2630143" y="472579"/>
                    </a:cubicBezTo>
                    <a:lnTo>
                      <a:pt x="2630143" y="472579"/>
                    </a:lnTo>
                    <a:cubicBezTo>
                      <a:pt x="2630143" y="211603"/>
                      <a:pt x="2364464" y="0"/>
                      <a:pt x="2036088" y="0"/>
                    </a:cubicBezTo>
                    <a:lnTo>
                      <a:pt x="0" y="0"/>
                    </a:lnTo>
                  </a:path>
                </a:pathLst>
              </a:custGeom>
              <a:solidFill>
                <a:sysClr val="window" lastClr="FFFFFF"/>
              </a:solidFill>
              <a:ln w="44414" cap="flat">
                <a:gradFill flip="none" rotWithShape="1">
                  <a:gsLst>
                    <a:gs pos="0">
                      <a:srgbClr val="286CF7"/>
                    </a:gs>
                    <a:gs pos="100000">
                      <a:srgbClr val="286CF7">
                        <a:lumMod val="75000"/>
                      </a:srgbClr>
                    </a:gs>
                  </a:gsLst>
                  <a:lin ang="10800000" scaled="1"/>
                  <a:tileRect/>
                </a:gra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grpSp>
            <p:nvGrpSpPr>
              <p:cNvPr id="237" name="Grupo 122">
                <a:extLst>
                  <a:ext uri="{FF2B5EF4-FFF2-40B4-BE49-F238E27FC236}">
                    <a16:creationId xmlns:a16="http://schemas.microsoft.com/office/drawing/2014/main" id="{874DA2D1-D56D-67FB-3DD8-108DF960A959}"/>
                  </a:ext>
                </a:extLst>
              </p:cNvPr>
              <p:cNvGrpSpPr/>
              <p:nvPr/>
            </p:nvGrpSpPr>
            <p:grpSpPr>
              <a:xfrm>
                <a:off x="5367377" y="3122503"/>
                <a:ext cx="1643257" cy="580557"/>
                <a:chOff x="1520545" y="3872691"/>
                <a:chExt cx="1910519" cy="674979"/>
              </a:xfrm>
            </p:grpSpPr>
            <p:sp>
              <p:nvSpPr>
                <p:cNvPr id="241" name="CuadroTexto 126">
                  <a:extLst>
                    <a:ext uri="{FF2B5EF4-FFF2-40B4-BE49-F238E27FC236}">
                      <a16:creationId xmlns:a16="http://schemas.microsoft.com/office/drawing/2014/main" id="{66BA50F2-493D-86A8-2B8E-BC53C47C90CB}"/>
                    </a:ext>
                  </a:extLst>
                </p:cNvPr>
                <p:cNvSpPr txBox="1"/>
                <p:nvPr/>
              </p:nvSpPr>
              <p:spPr>
                <a:xfrm>
                  <a:off x="1520545" y="3872691"/>
                  <a:ext cx="1910519" cy="43298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286CF7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EDIT TEXT HERE</a:t>
                  </a:r>
                </a:p>
              </p:txBody>
            </p:sp>
            <p:sp>
              <p:nvSpPr>
                <p:cNvPr id="242" name="CuadroTexto 127">
                  <a:extLst>
                    <a:ext uri="{FF2B5EF4-FFF2-40B4-BE49-F238E27FC236}">
                      <a16:creationId xmlns:a16="http://schemas.microsoft.com/office/drawing/2014/main" id="{7DCE137D-05BF-0860-A06C-071684EA91BE}"/>
                    </a:ext>
                  </a:extLst>
                </p:cNvPr>
                <p:cNvSpPr txBox="1"/>
                <p:nvPr/>
              </p:nvSpPr>
              <p:spPr>
                <a:xfrm>
                  <a:off x="1520545" y="4114690"/>
                  <a:ext cx="1892432" cy="43298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effectLst/>
                      <a:uLnTx/>
                      <a:uFillTx/>
                      <a:latin typeface="Calibri" panose="020F0502020204030204"/>
                      <a:ea typeface="Open Sans" panose="020B0606030504020204" pitchFamily="34" charset="0"/>
                      <a:cs typeface="Open Sans" panose="020B0606030504020204" pitchFamily="34" charset="0"/>
                    </a:rPr>
                    <a:t>Insert text here</a:t>
                  </a:r>
                  <a:endPara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</p:grpSp>
          <p:grpSp>
            <p:nvGrpSpPr>
              <p:cNvPr id="238" name="Grupo 123">
                <a:extLst>
                  <a:ext uri="{FF2B5EF4-FFF2-40B4-BE49-F238E27FC236}">
                    <a16:creationId xmlns:a16="http://schemas.microsoft.com/office/drawing/2014/main" id="{4854903A-B7AD-58D0-E0A4-831A8993B3CC}"/>
                  </a:ext>
                </a:extLst>
              </p:cNvPr>
              <p:cNvGrpSpPr/>
              <p:nvPr/>
            </p:nvGrpSpPr>
            <p:grpSpPr>
              <a:xfrm rot="10800000">
                <a:off x="6881153" y="2950797"/>
                <a:ext cx="871560" cy="871560"/>
                <a:chOff x="312207" y="3582683"/>
                <a:chExt cx="1194241" cy="1194241"/>
              </a:xfrm>
            </p:grpSpPr>
            <p:sp>
              <p:nvSpPr>
                <p:cNvPr id="239" name="Forma libre: forma 124">
                  <a:extLst>
                    <a:ext uri="{FF2B5EF4-FFF2-40B4-BE49-F238E27FC236}">
                      <a16:creationId xmlns:a16="http://schemas.microsoft.com/office/drawing/2014/main" id="{43F9C742-7E2A-6732-590B-C9F499917073}"/>
                    </a:ext>
                  </a:extLst>
                </p:cNvPr>
                <p:cNvSpPr/>
                <p:nvPr/>
              </p:nvSpPr>
              <p:spPr>
                <a:xfrm>
                  <a:off x="312207" y="3582683"/>
                  <a:ext cx="1194241" cy="1194241"/>
                </a:xfrm>
                <a:custGeom>
                  <a:avLst/>
                  <a:gdLst>
                    <a:gd name="connsiteX0" fmla="*/ 2236470 w 2236470"/>
                    <a:gd name="connsiteY0" fmla="*/ 1118235 h 2236470"/>
                    <a:gd name="connsiteX1" fmla="*/ 1118235 w 2236470"/>
                    <a:gd name="connsiteY1" fmla="*/ 2236470 h 2236470"/>
                    <a:gd name="connsiteX2" fmla="*/ 0 w 2236470"/>
                    <a:gd name="connsiteY2" fmla="*/ 1118235 h 2236470"/>
                    <a:gd name="connsiteX3" fmla="*/ 1118235 w 2236470"/>
                    <a:gd name="connsiteY3" fmla="*/ 0 h 2236470"/>
                    <a:gd name="connsiteX4" fmla="*/ 2236470 w 2236470"/>
                    <a:gd name="connsiteY4" fmla="*/ 1118235 h 2236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36470" h="2236470">
                      <a:moveTo>
                        <a:pt x="2236470" y="1118235"/>
                      </a:moveTo>
                      <a:cubicBezTo>
                        <a:pt x="2236470" y="1735819"/>
                        <a:pt x="1735819" y="2236470"/>
                        <a:pt x="1118235" y="2236470"/>
                      </a:cubicBezTo>
                      <a:cubicBezTo>
                        <a:pt x="500651" y="2236470"/>
                        <a:pt x="0" y="1735819"/>
                        <a:pt x="0" y="1118235"/>
                      </a:cubicBezTo>
                      <a:cubicBezTo>
                        <a:pt x="0" y="500651"/>
                        <a:pt x="500651" y="0"/>
                        <a:pt x="1118235" y="0"/>
                      </a:cubicBezTo>
                      <a:cubicBezTo>
                        <a:pt x="1735819" y="0"/>
                        <a:pt x="2236470" y="500651"/>
                        <a:pt x="2236470" y="1118235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9525" cap="flat">
                  <a:noFill/>
                  <a:prstDash val="solid"/>
                  <a:miter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pic>
              <p:nvPicPr>
                <p:cNvPr id="240" name="Gráfico 125" descr="Diana">
                  <a:extLst>
                    <a:ext uri="{FF2B5EF4-FFF2-40B4-BE49-F238E27FC236}">
                      <a16:creationId xmlns:a16="http://schemas.microsoft.com/office/drawing/2014/main" id="{23D6B4A9-9EB5-9BDD-DE70-FEA26E8B53C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3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4"/>
                    </a:ext>
                  </a:extLst>
                </a:blip>
                <a:srcRect/>
                <a:stretch/>
              </p:blipFill>
              <p:spPr>
                <a:xfrm rot="10800000">
                  <a:off x="480859" y="3753269"/>
                  <a:ext cx="856935" cy="856935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220" name="Grupo 128">
              <a:extLst>
                <a:ext uri="{FF2B5EF4-FFF2-40B4-BE49-F238E27FC236}">
                  <a16:creationId xmlns:a16="http://schemas.microsoft.com/office/drawing/2014/main" id="{37899F53-05AE-B17D-F453-81479B7AB80E}"/>
                </a:ext>
              </a:extLst>
            </p:cNvPr>
            <p:cNvGrpSpPr/>
            <p:nvPr/>
          </p:nvGrpSpPr>
          <p:grpSpPr>
            <a:xfrm>
              <a:off x="5876863" y="6021049"/>
              <a:ext cx="2298368" cy="792327"/>
              <a:chOff x="402672" y="3673148"/>
              <a:chExt cx="2939395" cy="1013312"/>
            </a:xfrm>
            <a:effectLst>
              <a:outerShdw blurRad="88900" dist="76200" dir="2700000" algn="tl" rotWithShape="0">
                <a:prstClr val="black">
                  <a:alpha val="35000"/>
                </a:prstClr>
              </a:outerShdw>
            </a:effectLst>
          </p:grpSpPr>
          <p:sp>
            <p:nvSpPr>
              <p:cNvPr id="229" name="Gráfico 39">
                <a:extLst>
                  <a:ext uri="{FF2B5EF4-FFF2-40B4-BE49-F238E27FC236}">
                    <a16:creationId xmlns:a16="http://schemas.microsoft.com/office/drawing/2014/main" id="{F03855C6-C5FB-7949-53B5-66368E983F1E}"/>
                  </a:ext>
                </a:extLst>
              </p:cNvPr>
              <p:cNvSpPr/>
              <p:nvPr/>
            </p:nvSpPr>
            <p:spPr>
              <a:xfrm>
                <a:off x="909327" y="3707225"/>
                <a:ext cx="2432740" cy="945158"/>
              </a:xfrm>
              <a:custGeom>
                <a:avLst/>
                <a:gdLst>
                  <a:gd name="connsiteX0" fmla="*/ 0 w 2630142"/>
                  <a:gd name="connsiteY0" fmla="*/ 945159 h 945158"/>
                  <a:gd name="connsiteX1" fmla="*/ 2036088 w 2630142"/>
                  <a:gd name="connsiteY1" fmla="*/ 945159 h 945158"/>
                  <a:gd name="connsiteX2" fmla="*/ 2630143 w 2630142"/>
                  <a:gd name="connsiteY2" fmla="*/ 472579 h 945158"/>
                  <a:gd name="connsiteX3" fmla="*/ 2630143 w 2630142"/>
                  <a:gd name="connsiteY3" fmla="*/ 472579 h 945158"/>
                  <a:gd name="connsiteX4" fmla="*/ 2036088 w 2630142"/>
                  <a:gd name="connsiteY4" fmla="*/ 0 h 945158"/>
                  <a:gd name="connsiteX5" fmla="*/ 0 w 2630142"/>
                  <a:gd name="connsiteY5" fmla="*/ 0 h 945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630142" h="945158">
                    <a:moveTo>
                      <a:pt x="0" y="945159"/>
                    </a:moveTo>
                    <a:lnTo>
                      <a:pt x="2036088" y="945159"/>
                    </a:lnTo>
                    <a:cubicBezTo>
                      <a:pt x="2363680" y="945159"/>
                      <a:pt x="2630143" y="733556"/>
                      <a:pt x="2630143" y="472579"/>
                    </a:cubicBezTo>
                    <a:lnTo>
                      <a:pt x="2630143" y="472579"/>
                    </a:lnTo>
                    <a:cubicBezTo>
                      <a:pt x="2630143" y="211603"/>
                      <a:pt x="2364464" y="0"/>
                      <a:pt x="2036088" y="0"/>
                    </a:cubicBezTo>
                    <a:lnTo>
                      <a:pt x="0" y="0"/>
                    </a:lnTo>
                  </a:path>
                </a:pathLst>
              </a:custGeom>
              <a:solidFill>
                <a:sysClr val="window" lastClr="FFFFFF"/>
              </a:solidFill>
              <a:ln w="44414" cap="flat">
                <a:gradFill flip="none" rotWithShape="1">
                  <a:gsLst>
                    <a:gs pos="0">
                      <a:srgbClr val="FF9E45">
                        <a:lumMod val="75000"/>
                      </a:srgbClr>
                    </a:gs>
                    <a:gs pos="100000">
                      <a:srgbClr val="FF9E45"/>
                    </a:gs>
                  </a:gsLst>
                  <a:lin ang="10800000" scaled="1"/>
                  <a:tileRect/>
                </a:gra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grpSp>
            <p:nvGrpSpPr>
              <p:cNvPr id="230" name="Grupo 130">
                <a:extLst>
                  <a:ext uri="{FF2B5EF4-FFF2-40B4-BE49-F238E27FC236}">
                    <a16:creationId xmlns:a16="http://schemas.microsoft.com/office/drawing/2014/main" id="{6099D9BF-6642-A8EC-1FEF-09DD6847F8F9}"/>
                  </a:ext>
                </a:extLst>
              </p:cNvPr>
              <p:cNvGrpSpPr/>
              <p:nvPr/>
            </p:nvGrpSpPr>
            <p:grpSpPr>
              <a:xfrm>
                <a:off x="1423126" y="3872691"/>
                <a:ext cx="1910519" cy="674979"/>
                <a:chOff x="1520545" y="3872691"/>
                <a:chExt cx="1910519" cy="674979"/>
              </a:xfrm>
            </p:grpSpPr>
            <p:sp>
              <p:nvSpPr>
                <p:cNvPr id="234" name="CuadroTexto 134">
                  <a:extLst>
                    <a:ext uri="{FF2B5EF4-FFF2-40B4-BE49-F238E27FC236}">
                      <a16:creationId xmlns:a16="http://schemas.microsoft.com/office/drawing/2014/main" id="{25A1C192-C8AA-617A-90C7-7AE15BFAAE75}"/>
                    </a:ext>
                  </a:extLst>
                </p:cNvPr>
                <p:cNvSpPr txBox="1"/>
                <p:nvPr/>
              </p:nvSpPr>
              <p:spPr>
                <a:xfrm>
                  <a:off x="1520545" y="3872691"/>
                  <a:ext cx="1910519" cy="43298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9E45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EDIT TEXT HERE</a:t>
                  </a:r>
                </a:p>
              </p:txBody>
            </p:sp>
            <p:sp>
              <p:nvSpPr>
                <p:cNvPr id="235" name="CuadroTexto 135">
                  <a:extLst>
                    <a:ext uri="{FF2B5EF4-FFF2-40B4-BE49-F238E27FC236}">
                      <a16:creationId xmlns:a16="http://schemas.microsoft.com/office/drawing/2014/main" id="{BB27B1D8-C014-F719-0067-328936F4E144}"/>
                    </a:ext>
                  </a:extLst>
                </p:cNvPr>
                <p:cNvSpPr txBox="1"/>
                <p:nvPr/>
              </p:nvSpPr>
              <p:spPr>
                <a:xfrm>
                  <a:off x="1520545" y="4114690"/>
                  <a:ext cx="1892432" cy="43298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effectLst/>
                      <a:uLnTx/>
                      <a:uFillTx/>
                      <a:latin typeface="Calibri" panose="020F0502020204030204"/>
                      <a:ea typeface="Open Sans" panose="020B0606030504020204" pitchFamily="34" charset="0"/>
                      <a:cs typeface="Open Sans" panose="020B0606030504020204" pitchFamily="34" charset="0"/>
                    </a:rPr>
                    <a:t>Insert text here</a:t>
                  </a:r>
                  <a:endPara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</p:grpSp>
          <p:grpSp>
            <p:nvGrpSpPr>
              <p:cNvPr id="231" name="Grupo 131">
                <a:extLst>
                  <a:ext uri="{FF2B5EF4-FFF2-40B4-BE49-F238E27FC236}">
                    <a16:creationId xmlns:a16="http://schemas.microsoft.com/office/drawing/2014/main" id="{3E551A2A-250F-FBEF-6B8A-A76CEEC6923E}"/>
                  </a:ext>
                </a:extLst>
              </p:cNvPr>
              <p:cNvGrpSpPr/>
              <p:nvPr/>
            </p:nvGrpSpPr>
            <p:grpSpPr>
              <a:xfrm>
                <a:off x="402672" y="3673148"/>
                <a:ext cx="1013312" cy="1013312"/>
                <a:chOff x="312207" y="3582683"/>
                <a:chExt cx="1194241" cy="1194241"/>
              </a:xfrm>
            </p:grpSpPr>
            <p:sp>
              <p:nvSpPr>
                <p:cNvPr id="232" name="Forma libre: forma 132">
                  <a:extLst>
                    <a:ext uri="{FF2B5EF4-FFF2-40B4-BE49-F238E27FC236}">
                      <a16:creationId xmlns:a16="http://schemas.microsoft.com/office/drawing/2014/main" id="{CBBA2858-755A-E5F4-283E-03A2205AC182}"/>
                    </a:ext>
                  </a:extLst>
                </p:cNvPr>
                <p:cNvSpPr/>
                <p:nvPr/>
              </p:nvSpPr>
              <p:spPr>
                <a:xfrm>
                  <a:off x="312207" y="3582683"/>
                  <a:ext cx="1194241" cy="1194241"/>
                </a:xfrm>
                <a:custGeom>
                  <a:avLst/>
                  <a:gdLst>
                    <a:gd name="connsiteX0" fmla="*/ 2236470 w 2236470"/>
                    <a:gd name="connsiteY0" fmla="*/ 1118235 h 2236470"/>
                    <a:gd name="connsiteX1" fmla="*/ 1118235 w 2236470"/>
                    <a:gd name="connsiteY1" fmla="*/ 2236470 h 2236470"/>
                    <a:gd name="connsiteX2" fmla="*/ 0 w 2236470"/>
                    <a:gd name="connsiteY2" fmla="*/ 1118235 h 2236470"/>
                    <a:gd name="connsiteX3" fmla="*/ 1118235 w 2236470"/>
                    <a:gd name="connsiteY3" fmla="*/ 0 h 2236470"/>
                    <a:gd name="connsiteX4" fmla="*/ 2236470 w 2236470"/>
                    <a:gd name="connsiteY4" fmla="*/ 1118235 h 2236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36470" h="2236470">
                      <a:moveTo>
                        <a:pt x="2236470" y="1118235"/>
                      </a:moveTo>
                      <a:cubicBezTo>
                        <a:pt x="2236470" y="1735819"/>
                        <a:pt x="1735819" y="2236470"/>
                        <a:pt x="1118235" y="2236470"/>
                      </a:cubicBezTo>
                      <a:cubicBezTo>
                        <a:pt x="500651" y="2236470"/>
                        <a:pt x="0" y="1735819"/>
                        <a:pt x="0" y="1118235"/>
                      </a:cubicBezTo>
                      <a:cubicBezTo>
                        <a:pt x="0" y="500651"/>
                        <a:pt x="500651" y="0"/>
                        <a:pt x="1118235" y="0"/>
                      </a:cubicBezTo>
                      <a:cubicBezTo>
                        <a:pt x="1735819" y="0"/>
                        <a:pt x="2236470" y="500651"/>
                        <a:pt x="2236470" y="1118235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9525" cap="flat">
                  <a:noFill/>
                  <a:prstDash val="solid"/>
                  <a:miter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pic>
              <p:nvPicPr>
                <p:cNvPr id="233" name="Gráfico 133" descr="Antena parabólica">
                  <a:extLst>
                    <a:ext uri="{FF2B5EF4-FFF2-40B4-BE49-F238E27FC236}">
                      <a16:creationId xmlns:a16="http://schemas.microsoft.com/office/drawing/2014/main" id="{388EC952-5944-976E-BD27-322E9440A86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5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6"/>
                    </a:ext>
                  </a:extLst>
                </a:blip>
                <a:srcRect/>
                <a:stretch/>
              </p:blipFill>
              <p:spPr>
                <a:xfrm>
                  <a:off x="518826" y="3749357"/>
                  <a:ext cx="856935" cy="856935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221" name="Grupo 136">
              <a:extLst>
                <a:ext uri="{FF2B5EF4-FFF2-40B4-BE49-F238E27FC236}">
                  <a16:creationId xmlns:a16="http://schemas.microsoft.com/office/drawing/2014/main" id="{ED773BC7-8ECB-A172-444B-BC784CADC6F1}"/>
                </a:ext>
              </a:extLst>
            </p:cNvPr>
            <p:cNvGrpSpPr/>
            <p:nvPr/>
          </p:nvGrpSpPr>
          <p:grpSpPr>
            <a:xfrm>
              <a:off x="7282786" y="4743679"/>
              <a:ext cx="2298368" cy="792327"/>
              <a:chOff x="5224509" y="2950797"/>
              <a:chExt cx="2528204" cy="871560"/>
            </a:xfrm>
            <a:effectLst>
              <a:outerShdw blurRad="88900" dist="76200" dir="2700000" algn="tl" rotWithShape="0">
                <a:prstClr val="black">
                  <a:alpha val="35000"/>
                </a:prstClr>
              </a:outerShdw>
            </a:effectLst>
          </p:grpSpPr>
          <p:sp>
            <p:nvSpPr>
              <p:cNvPr id="222" name="Gráfico 39">
                <a:extLst>
                  <a:ext uri="{FF2B5EF4-FFF2-40B4-BE49-F238E27FC236}">
                    <a16:creationId xmlns:a16="http://schemas.microsoft.com/office/drawing/2014/main" id="{F007A072-5F07-D2F5-26C1-B8628C629FE7}"/>
                  </a:ext>
                </a:extLst>
              </p:cNvPr>
              <p:cNvSpPr/>
              <p:nvPr/>
            </p:nvSpPr>
            <p:spPr>
              <a:xfrm rot="10800000">
                <a:off x="5224509" y="2980107"/>
                <a:ext cx="2092425" cy="812940"/>
              </a:xfrm>
              <a:custGeom>
                <a:avLst/>
                <a:gdLst>
                  <a:gd name="connsiteX0" fmla="*/ 0 w 2630142"/>
                  <a:gd name="connsiteY0" fmla="*/ 945159 h 945158"/>
                  <a:gd name="connsiteX1" fmla="*/ 2036088 w 2630142"/>
                  <a:gd name="connsiteY1" fmla="*/ 945159 h 945158"/>
                  <a:gd name="connsiteX2" fmla="*/ 2630143 w 2630142"/>
                  <a:gd name="connsiteY2" fmla="*/ 472579 h 945158"/>
                  <a:gd name="connsiteX3" fmla="*/ 2630143 w 2630142"/>
                  <a:gd name="connsiteY3" fmla="*/ 472579 h 945158"/>
                  <a:gd name="connsiteX4" fmla="*/ 2036088 w 2630142"/>
                  <a:gd name="connsiteY4" fmla="*/ 0 h 945158"/>
                  <a:gd name="connsiteX5" fmla="*/ 0 w 2630142"/>
                  <a:gd name="connsiteY5" fmla="*/ 0 h 945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630142" h="945158">
                    <a:moveTo>
                      <a:pt x="0" y="945159"/>
                    </a:moveTo>
                    <a:lnTo>
                      <a:pt x="2036088" y="945159"/>
                    </a:lnTo>
                    <a:cubicBezTo>
                      <a:pt x="2363680" y="945159"/>
                      <a:pt x="2630143" y="733556"/>
                      <a:pt x="2630143" y="472579"/>
                    </a:cubicBezTo>
                    <a:lnTo>
                      <a:pt x="2630143" y="472579"/>
                    </a:lnTo>
                    <a:cubicBezTo>
                      <a:pt x="2630143" y="211603"/>
                      <a:pt x="2364464" y="0"/>
                      <a:pt x="2036088" y="0"/>
                    </a:cubicBezTo>
                    <a:lnTo>
                      <a:pt x="0" y="0"/>
                    </a:lnTo>
                  </a:path>
                </a:pathLst>
              </a:custGeom>
              <a:solidFill>
                <a:sysClr val="window" lastClr="FFFFFF"/>
              </a:solidFill>
              <a:ln w="44414" cap="flat">
                <a:gradFill flip="none" rotWithShape="1">
                  <a:gsLst>
                    <a:gs pos="0">
                      <a:srgbClr val="286CF7">
                        <a:lumMod val="40000"/>
                        <a:lumOff val="60000"/>
                      </a:srgbClr>
                    </a:gs>
                    <a:gs pos="100000">
                      <a:srgbClr val="286CF7">
                        <a:lumMod val="60000"/>
                        <a:lumOff val="40000"/>
                      </a:srgbClr>
                    </a:gs>
                  </a:gsLst>
                  <a:lin ang="10800000" scaled="1"/>
                  <a:tileRect/>
                </a:gra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grpSp>
            <p:nvGrpSpPr>
              <p:cNvPr id="223" name="Grupo 138">
                <a:extLst>
                  <a:ext uri="{FF2B5EF4-FFF2-40B4-BE49-F238E27FC236}">
                    <a16:creationId xmlns:a16="http://schemas.microsoft.com/office/drawing/2014/main" id="{8763A67F-9968-0758-9D0C-914B40D84DAD}"/>
                  </a:ext>
                </a:extLst>
              </p:cNvPr>
              <p:cNvGrpSpPr/>
              <p:nvPr/>
            </p:nvGrpSpPr>
            <p:grpSpPr>
              <a:xfrm>
                <a:off x="5367377" y="3122503"/>
                <a:ext cx="1643257" cy="580557"/>
                <a:chOff x="1520545" y="3872691"/>
                <a:chExt cx="1910519" cy="674979"/>
              </a:xfrm>
            </p:grpSpPr>
            <p:sp>
              <p:nvSpPr>
                <p:cNvPr id="227" name="CuadroTexto 142">
                  <a:extLst>
                    <a:ext uri="{FF2B5EF4-FFF2-40B4-BE49-F238E27FC236}">
                      <a16:creationId xmlns:a16="http://schemas.microsoft.com/office/drawing/2014/main" id="{7180875E-A155-A96B-A162-02CD071651D9}"/>
                    </a:ext>
                  </a:extLst>
                </p:cNvPr>
                <p:cNvSpPr txBox="1"/>
                <p:nvPr/>
              </p:nvSpPr>
              <p:spPr>
                <a:xfrm>
                  <a:off x="1520545" y="3872691"/>
                  <a:ext cx="1910519" cy="43298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286CF7">
                          <a:lumMod val="60000"/>
                          <a:lumOff val="40000"/>
                        </a:srgbClr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EDIT TEXT HERE</a:t>
                  </a:r>
                </a:p>
              </p:txBody>
            </p:sp>
            <p:sp>
              <p:nvSpPr>
                <p:cNvPr id="228" name="CuadroTexto 143">
                  <a:extLst>
                    <a:ext uri="{FF2B5EF4-FFF2-40B4-BE49-F238E27FC236}">
                      <a16:creationId xmlns:a16="http://schemas.microsoft.com/office/drawing/2014/main" id="{95C1F6F5-ADDB-DB3C-2988-E61CD68599FF}"/>
                    </a:ext>
                  </a:extLst>
                </p:cNvPr>
                <p:cNvSpPr txBox="1"/>
                <p:nvPr/>
              </p:nvSpPr>
              <p:spPr>
                <a:xfrm>
                  <a:off x="1520545" y="4114690"/>
                  <a:ext cx="1892432" cy="43298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effectLst/>
                      <a:uLnTx/>
                      <a:uFillTx/>
                      <a:latin typeface="Calibri" panose="020F0502020204030204"/>
                      <a:ea typeface="Open Sans" panose="020B0606030504020204" pitchFamily="34" charset="0"/>
                      <a:cs typeface="Open Sans" panose="020B0606030504020204" pitchFamily="34" charset="0"/>
                    </a:rPr>
                    <a:t>Insert text here</a:t>
                  </a:r>
                  <a:endPara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</p:grpSp>
          <p:grpSp>
            <p:nvGrpSpPr>
              <p:cNvPr id="224" name="Grupo 139">
                <a:extLst>
                  <a:ext uri="{FF2B5EF4-FFF2-40B4-BE49-F238E27FC236}">
                    <a16:creationId xmlns:a16="http://schemas.microsoft.com/office/drawing/2014/main" id="{66796A49-3245-AA44-9369-28CED6D151ED}"/>
                  </a:ext>
                </a:extLst>
              </p:cNvPr>
              <p:cNvGrpSpPr/>
              <p:nvPr/>
            </p:nvGrpSpPr>
            <p:grpSpPr>
              <a:xfrm rot="10800000">
                <a:off x="6881153" y="2950797"/>
                <a:ext cx="871560" cy="871560"/>
                <a:chOff x="312207" y="3582683"/>
                <a:chExt cx="1194241" cy="1194241"/>
              </a:xfrm>
            </p:grpSpPr>
            <p:sp>
              <p:nvSpPr>
                <p:cNvPr id="225" name="Forma libre: forma 140">
                  <a:extLst>
                    <a:ext uri="{FF2B5EF4-FFF2-40B4-BE49-F238E27FC236}">
                      <a16:creationId xmlns:a16="http://schemas.microsoft.com/office/drawing/2014/main" id="{26AE11D4-DA66-6D9C-8758-28BED71A1066}"/>
                    </a:ext>
                  </a:extLst>
                </p:cNvPr>
                <p:cNvSpPr/>
                <p:nvPr/>
              </p:nvSpPr>
              <p:spPr>
                <a:xfrm>
                  <a:off x="312207" y="3582683"/>
                  <a:ext cx="1194241" cy="1194241"/>
                </a:xfrm>
                <a:custGeom>
                  <a:avLst/>
                  <a:gdLst>
                    <a:gd name="connsiteX0" fmla="*/ 2236470 w 2236470"/>
                    <a:gd name="connsiteY0" fmla="*/ 1118235 h 2236470"/>
                    <a:gd name="connsiteX1" fmla="*/ 1118235 w 2236470"/>
                    <a:gd name="connsiteY1" fmla="*/ 2236470 h 2236470"/>
                    <a:gd name="connsiteX2" fmla="*/ 0 w 2236470"/>
                    <a:gd name="connsiteY2" fmla="*/ 1118235 h 2236470"/>
                    <a:gd name="connsiteX3" fmla="*/ 1118235 w 2236470"/>
                    <a:gd name="connsiteY3" fmla="*/ 0 h 2236470"/>
                    <a:gd name="connsiteX4" fmla="*/ 2236470 w 2236470"/>
                    <a:gd name="connsiteY4" fmla="*/ 1118235 h 2236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36470" h="2236470">
                      <a:moveTo>
                        <a:pt x="2236470" y="1118235"/>
                      </a:moveTo>
                      <a:cubicBezTo>
                        <a:pt x="2236470" y="1735819"/>
                        <a:pt x="1735819" y="2236470"/>
                        <a:pt x="1118235" y="2236470"/>
                      </a:cubicBezTo>
                      <a:cubicBezTo>
                        <a:pt x="500651" y="2236470"/>
                        <a:pt x="0" y="1735819"/>
                        <a:pt x="0" y="1118235"/>
                      </a:cubicBezTo>
                      <a:cubicBezTo>
                        <a:pt x="0" y="500651"/>
                        <a:pt x="500651" y="0"/>
                        <a:pt x="1118235" y="0"/>
                      </a:cubicBezTo>
                      <a:cubicBezTo>
                        <a:pt x="1735819" y="0"/>
                        <a:pt x="2236470" y="500651"/>
                        <a:pt x="2236470" y="1118235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9525" cap="flat">
                  <a:noFill/>
                  <a:prstDash val="solid"/>
                  <a:miter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pic>
              <p:nvPicPr>
                <p:cNvPr id="226" name="Gráfico 141" descr="Torre de telefonía">
                  <a:extLst>
                    <a:ext uri="{FF2B5EF4-FFF2-40B4-BE49-F238E27FC236}">
                      <a16:creationId xmlns:a16="http://schemas.microsoft.com/office/drawing/2014/main" id="{6D57D932-4768-1A2E-8E81-F82F5C77FCB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7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8"/>
                    </a:ext>
                  </a:extLst>
                </a:blip>
                <a:srcRect/>
                <a:stretch/>
              </p:blipFill>
              <p:spPr>
                <a:xfrm rot="10800000">
                  <a:off x="480859" y="3778580"/>
                  <a:ext cx="856935" cy="856935"/>
                </a:xfrm>
                <a:prstGeom prst="rect">
                  <a:avLst/>
                </a:prstGeom>
              </p:spPr>
            </p:pic>
          </p:grpSp>
        </p:grpSp>
      </p:grpSp>
    </p:spTree>
    <p:extLst>
      <p:ext uri="{BB962C8B-B14F-4D97-AF65-F5344CB8AC3E}">
        <p14:creationId xmlns:p14="http://schemas.microsoft.com/office/powerpoint/2010/main" val="27764381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175" y="1787"/>
            <a:ext cx="12182478" cy="686622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2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7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69986" y="1842320"/>
            <a:ext cx="5586781" cy="1367867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2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7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942" y="4650096"/>
            <a:ext cx="2837604" cy="609123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2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7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SUBSCRIBE NOW</a:t>
            </a:r>
            <a:endParaRPr kumimoji="0" lang="es-UY" sz="2397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062" y="763392"/>
            <a:ext cx="2789664" cy="528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5238" y="4034526"/>
            <a:ext cx="1843235" cy="742371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2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7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2230" y="2004907"/>
            <a:ext cx="3622303" cy="83034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2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12182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7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7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743" y="1372770"/>
            <a:ext cx="5025274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2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818" y="3362317"/>
            <a:ext cx="4153118" cy="33829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2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1776" y="710491"/>
            <a:ext cx="4321168" cy="3576041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25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25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25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25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25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25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25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25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25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25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Put Your Screenshot</a:t>
              </a:r>
            </a:p>
            <a:p>
              <a:pPr marL="0" marR="0" lvl="0" indent="0" algn="ctr" defTabSz="121825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Here</a:t>
              </a:r>
            </a:p>
            <a:p>
              <a:pPr marL="0" marR="0" lvl="0" indent="0" algn="ctr" defTabSz="121825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25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25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25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622" y="5342419"/>
            <a:ext cx="2547205" cy="3038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2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8554" y="4850540"/>
            <a:ext cx="4718096" cy="9074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61" marR="0" lvl="0" indent="-169761" algn="l" defTabSz="12182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Easy to use</a:t>
            </a:r>
          </a:p>
          <a:p>
            <a:pPr marL="169761" marR="0" lvl="0" indent="-169761" algn="l" defTabSz="12182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Fully customizable</a:t>
            </a:r>
          </a:p>
          <a:p>
            <a:pPr marL="169761" marR="0" lvl="0" indent="-169761" algn="l" defTabSz="12182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8556" y="4468474"/>
            <a:ext cx="5912189" cy="3691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82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6121899"/>
            <a:ext cx="12182478" cy="675397"/>
          </a:xfrm>
          <a:prstGeom prst="rect">
            <a:avLst/>
          </a:prstGeom>
        </p:spPr>
      </p:pic>
      <p:pic>
        <p:nvPicPr>
          <p:cNvPr id="3" name="Picture 2" descr="Timeline&#10;&#10;Description automatically generated">
            <a:extLst>
              <a:ext uri="{FF2B5EF4-FFF2-40B4-BE49-F238E27FC236}">
                <a16:creationId xmlns:a16="http://schemas.microsoft.com/office/drawing/2014/main" id="{0DAF0988-930D-47F0-42FB-4742C788141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445" y="926868"/>
            <a:ext cx="3857191" cy="2169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Custom 2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Blue">
    <a:dk1>
      <a:sysClr val="windowText" lastClr="000000"/>
    </a:dk1>
    <a:lt1>
      <a:sysClr val="window" lastClr="FFFFFF"/>
    </a:lt1>
    <a:dk2>
      <a:srgbClr val="17406D"/>
    </a:dk2>
    <a:lt2>
      <a:srgbClr val="DBEF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5550</TotalTime>
  <Words>224</Words>
  <Application>Microsoft Office PowerPoint</Application>
  <PresentationFormat>Custom</PresentationFormat>
  <Paragraphs>55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Segoe UI</vt:lpstr>
      <vt:lpstr>Office Theme</vt:lpstr>
      <vt:lpstr>1_Office Theme</vt:lpstr>
      <vt:lpstr>Sine Wave Timeline Template for PowerPoint</vt:lpstr>
      <vt:lpstr>Sine Wave Timeline Template for PowerPoint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Visual Checklist Template for PowerPoint</dc:title>
  <dc:creator/>
  <cp:lastModifiedBy>slidemodel@cidrol.onmicrosoft.com</cp:lastModifiedBy>
  <cp:revision>111</cp:revision>
  <dcterms:created xsi:type="dcterms:W3CDTF">2013-09-12T13:05:01Z</dcterms:created>
  <dcterms:modified xsi:type="dcterms:W3CDTF">2022-06-06T20:05:00Z</dcterms:modified>
</cp:coreProperties>
</file>