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80" r:id="rId6"/>
    <p:sldId id="281" r:id="rId7"/>
    <p:sldId id="29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 varScale="1">
        <p:scale>
          <a:sx n="82" d="100"/>
          <a:sy n="82" d="100"/>
        </p:scale>
        <p:origin x="720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641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71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06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22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6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57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4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33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38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424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48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256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978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2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1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337D515-9732-4158-A202-B253C5B43F0E}"/>
              </a:ext>
            </a:extLst>
          </p:cNvPr>
          <p:cNvSpPr/>
          <p:nvPr/>
        </p:nvSpPr>
        <p:spPr>
          <a:xfrm>
            <a:off x="4788429" y="2265023"/>
            <a:ext cx="2905912" cy="29059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038353-9A5A-14F9-D1F3-5F4041B5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Challenges Slide PowerPoint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E72B2DF-EBDC-3B06-67D8-8680CDC1C20C}"/>
              </a:ext>
            </a:extLst>
          </p:cNvPr>
          <p:cNvSpPr/>
          <p:nvPr/>
        </p:nvSpPr>
        <p:spPr>
          <a:xfrm>
            <a:off x="4318484" y="1795078"/>
            <a:ext cx="3845802" cy="3845802"/>
          </a:xfrm>
          <a:prstGeom prst="ellipse">
            <a:avLst/>
          </a:prstGeom>
          <a:noFill/>
          <a:ln w="1016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9B71CD1-6111-3907-8EC0-04F0B35330F4}"/>
              </a:ext>
            </a:extLst>
          </p:cNvPr>
          <p:cNvSpPr/>
          <p:nvPr/>
        </p:nvSpPr>
        <p:spPr>
          <a:xfrm>
            <a:off x="7410839" y="2132856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D329E75-979F-EDF4-E60E-56D57EE58F33}"/>
              </a:ext>
            </a:extLst>
          </p:cNvPr>
          <p:cNvSpPr/>
          <p:nvPr/>
        </p:nvSpPr>
        <p:spPr>
          <a:xfrm>
            <a:off x="4274129" y="2132856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92A3C7-D6C6-1C48-31AF-861B50D42B3A}"/>
              </a:ext>
            </a:extLst>
          </p:cNvPr>
          <p:cNvSpPr/>
          <p:nvPr/>
        </p:nvSpPr>
        <p:spPr>
          <a:xfrm>
            <a:off x="7410839" y="4505942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2CB7E-BF30-C942-6E93-EA5E880C184C}"/>
              </a:ext>
            </a:extLst>
          </p:cNvPr>
          <p:cNvSpPr/>
          <p:nvPr/>
        </p:nvSpPr>
        <p:spPr>
          <a:xfrm>
            <a:off x="4274129" y="4505942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B78F39E-3095-4204-9809-10DAC0854A8E}"/>
              </a:ext>
            </a:extLst>
          </p:cNvPr>
          <p:cNvSpPr/>
          <p:nvPr/>
        </p:nvSpPr>
        <p:spPr>
          <a:xfrm>
            <a:off x="609441" y="1524000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759B05-ECD7-74A0-51FC-C4BA0E8CDE6B}"/>
              </a:ext>
            </a:extLst>
          </p:cNvPr>
          <p:cNvSpPr txBox="1"/>
          <p:nvPr/>
        </p:nvSpPr>
        <p:spPr>
          <a:xfrm>
            <a:off x="609443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45CD86-52FE-F213-A547-7E9C4ADDE78C}"/>
              </a:ext>
            </a:extLst>
          </p:cNvPr>
          <p:cNvSpPr txBox="1"/>
          <p:nvPr/>
        </p:nvSpPr>
        <p:spPr>
          <a:xfrm>
            <a:off x="609443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9BF232-6561-4AD5-AB5A-46853A4608C2}"/>
              </a:ext>
            </a:extLst>
          </p:cNvPr>
          <p:cNvSpPr/>
          <p:nvPr/>
        </p:nvSpPr>
        <p:spPr>
          <a:xfrm>
            <a:off x="609441" y="5486401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04478A-2FFB-B441-2645-79C185A982FA}"/>
              </a:ext>
            </a:extLst>
          </p:cNvPr>
          <p:cNvSpPr txBox="1"/>
          <p:nvPr/>
        </p:nvSpPr>
        <p:spPr>
          <a:xfrm>
            <a:off x="769736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F4CBB4-88CD-9463-486C-B913617EEBEE}"/>
              </a:ext>
            </a:extLst>
          </p:cNvPr>
          <p:cNvSpPr txBox="1"/>
          <p:nvPr/>
        </p:nvSpPr>
        <p:spPr>
          <a:xfrm>
            <a:off x="775509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4D2C0B4-BDCB-A6AF-4F6A-EE39DAF73728}"/>
              </a:ext>
            </a:extLst>
          </p:cNvPr>
          <p:cNvSpPr/>
          <p:nvPr/>
        </p:nvSpPr>
        <p:spPr>
          <a:xfrm>
            <a:off x="8528228" y="1524000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69AD87-C52D-04B2-910D-DDD842F03307}"/>
              </a:ext>
            </a:extLst>
          </p:cNvPr>
          <p:cNvSpPr txBox="1"/>
          <p:nvPr/>
        </p:nvSpPr>
        <p:spPr>
          <a:xfrm>
            <a:off x="8528230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872873-3527-03B7-6F0C-76B729132AC8}"/>
              </a:ext>
            </a:extLst>
          </p:cNvPr>
          <p:cNvSpPr txBox="1"/>
          <p:nvPr/>
        </p:nvSpPr>
        <p:spPr>
          <a:xfrm>
            <a:off x="8528230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07E4366-8C85-639B-FAF1-FCC365679525}"/>
              </a:ext>
            </a:extLst>
          </p:cNvPr>
          <p:cNvSpPr/>
          <p:nvPr/>
        </p:nvSpPr>
        <p:spPr>
          <a:xfrm>
            <a:off x="8528228" y="5486401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8F47C6-3965-B943-9404-C8FBA989F9BA}"/>
              </a:ext>
            </a:extLst>
          </p:cNvPr>
          <p:cNvSpPr txBox="1"/>
          <p:nvPr/>
        </p:nvSpPr>
        <p:spPr>
          <a:xfrm>
            <a:off x="8688523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5410BA-5C2D-C20A-2A06-F13D868ABB0E}"/>
              </a:ext>
            </a:extLst>
          </p:cNvPr>
          <p:cNvSpPr txBox="1"/>
          <p:nvPr/>
        </p:nvSpPr>
        <p:spPr>
          <a:xfrm>
            <a:off x="8694296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5E603F-6CF0-2ADF-7A7F-7317460C44CB}"/>
              </a:ext>
            </a:extLst>
          </p:cNvPr>
          <p:cNvSpPr/>
          <p:nvPr/>
        </p:nvSpPr>
        <p:spPr>
          <a:xfrm>
            <a:off x="5139897" y="2960926"/>
            <a:ext cx="1963430" cy="196343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26A63B5-DB6F-93BB-B8A6-D0D5117F4D51}"/>
              </a:ext>
            </a:extLst>
          </p:cNvPr>
          <p:cNvSpPr/>
          <p:nvPr/>
        </p:nvSpPr>
        <p:spPr>
          <a:xfrm>
            <a:off x="5412897" y="2889491"/>
            <a:ext cx="1656976" cy="1656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" name="Graphic 27" descr="Target outline">
            <a:extLst>
              <a:ext uri="{FF2B5EF4-FFF2-40B4-BE49-F238E27FC236}">
                <a16:creationId xmlns:a16="http://schemas.microsoft.com/office/drawing/2014/main" id="{ADE49ABD-8BC7-D70A-2A29-A8E0090202FF}"/>
              </a:ext>
            </a:extLst>
          </p:cNvPr>
          <p:cNvGrpSpPr/>
          <p:nvPr/>
        </p:nvGrpSpPr>
        <p:grpSpPr>
          <a:xfrm>
            <a:off x="5648018" y="3124613"/>
            <a:ext cx="1186734" cy="1186733"/>
            <a:chOff x="5648018" y="3124613"/>
            <a:chExt cx="1186734" cy="1186733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8100000" scaled="1"/>
          </a:gra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0926E35-4142-8F8E-636D-3EF97CE6B937}"/>
                </a:ext>
              </a:extLst>
            </p:cNvPr>
            <p:cNvSpPr/>
            <p:nvPr/>
          </p:nvSpPr>
          <p:spPr>
            <a:xfrm>
              <a:off x="6125607" y="3602201"/>
              <a:ext cx="231558" cy="231557"/>
            </a:xfrm>
            <a:custGeom>
              <a:avLst/>
              <a:gdLst>
                <a:gd name="connsiteX0" fmla="*/ 115779 w 231558"/>
                <a:gd name="connsiteY0" fmla="*/ 0 h 231557"/>
                <a:gd name="connsiteX1" fmla="*/ 0 w 231558"/>
                <a:gd name="connsiteY1" fmla="*/ 115779 h 231557"/>
                <a:gd name="connsiteX2" fmla="*/ 115779 w 231558"/>
                <a:gd name="connsiteY2" fmla="*/ 231558 h 231557"/>
                <a:gd name="connsiteX3" fmla="*/ 231558 w 231558"/>
                <a:gd name="connsiteY3" fmla="*/ 115779 h 231557"/>
                <a:gd name="connsiteX4" fmla="*/ 115779 w 231558"/>
                <a:gd name="connsiteY4" fmla="*/ 0 h 231557"/>
                <a:gd name="connsiteX5" fmla="*/ 115779 w 231558"/>
                <a:gd name="connsiteY5" fmla="*/ 202613 h 231557"/>
                <a:gd name="connsiteX6" fmla="*/ 28945 w 231558"/>
                <a:gd name="connsiteY6" fmla="*/ 115779 h 231557"/>
                <a:gd name="connsiteX7" fmla="*/ 115779 w 231558"/>
                <a:gd name="connsiteY7" fmla="*/ 28945 h 231557"/>
                <a:gd name="connsiteX8" fmla="*/ 202613 w 231558"/>
                <a:gd name="connsiteY8" fmla="*/ 115779 h 231557"/>
                <a:gd name="connsiteX9" fmla="*/ 115779 w 231558"/>
                <a:gd name="connsiteY9" fmla="*/ 202613 h 2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558" h="231557">
                  <a:moveTo>
                    <a:pt x="115779" y="0"/>
                  </a:moveTo>
                  <a:cubicBezTo>
                    <a:pt x="51836" y="0"/>
                    <a:pt x="0" y="51836"/>
                    <a:pt x="0" y="115779"/>
                  </a:cubicBezTo>
                  <a:cubicBezTo>
                    <a:pt x="0" y="179722"/>
                    <a:pt x="51836" y="231558"/>
                    <a:pt x="115779" y="231558"/>
                  </a:cubicBezTo>
                  <a:cubicBezTo>
                    <a:pt x="179722" y="231558"/>
                    <a:pt x="231558" y="179722"/>
                    <a:pt x="231558" y="115779"/>
                  </a:cubicBezTo>
                  <a:cubicBezTo>
                    <a:pt x="231486" y="51866"/>
                    <a:pt x="179692" y="72"/>
                    <a:pt x="115779" y="0"/>
                  </a:cubicBezTo>
                  <a:close/>
                  <a:moveTo>
                    <a:pt x="115779" y="202613"/>
                  </a:moveTo>
                  <a:cubicBezTo>
                    <a:pt x="67822" y="202613"/>
                    <a:pt x="28945" y="163736"/>
                    <a:pt x="28945" y="115779"/>
                  </a:cubicBezTo>
                  <a:cubicBezTo>
                    <a:pt x="28945" y="67822"/>
                    <a:pt x="67822" y="28945"/>
                    <a:pt x="115779" y="28945"/>
                  </a:cubicBezTo>
                  <a:cubicBezTo>
                    <a:pt x="163736" y="28945"/>
                    <a:pt x="202613" y="67822"/>
                    <a:pt x="202613" y="115779"/>
                  </a:cubicBezTo>
                  <a:cubicBezTo>
                    <a:pt x="202566" y="163716"/>
                    <a:pt x="163716" y="202565"/>
                    <a:pt x="115779" y="202613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274718F-81AB-6F95-3794-A6F6822EC5F5}"/>
                </a:ext>
              </a:extLst>
            </p:cNvPr>
            <p:cNvSpPr/>
            <p:nvPr/>
          </p:nvSpPr>
          <p:spPr>
            <a:xfrm>
              <a:off x="5648018" y="3124613"/>
              <a:ext cx="1186734" cy="1186733"/>
            </a:xfrm>
            <a:custGeom>
              <a:avLst/>
              <a:gdLst>
                <a:gd name="connsiteX0" fmla="*/ 1186735 w 1186734"/>
                <a:gd name="connsiteY0" fmla="*/ 578894 h 1186733"/>
                <a:gd name="connsiteX1" fmla="*/ 1085066 w 1186734"/>
                <a:gd name="connsiteY1" fmla="*/ 578894 h 1186733"/>
                <a:gd name="connsiteX2" fmla="*/ 607840 w 1186734"/>
                <a:gd name="connsiteY2" fmla="*/ 101668 h 1186733"/>
                <a:gd name="connsiteX3" fmla="*/ 607840 w 1186734"/>
                <a:gd name="connsiteY3" fmla="*/ 0 h 1186733"/>
                <a:gd name="connsiteX4" fmla="*/ 578895 w 1186734"/>
                <a:gd name="connsiteY4" fmla="*/ 0 h 1186733"/>
                <a:gd name="connsiteX5" fmla="*/ 578895 w 1186734"/>
                <a:gd name="connsiteY5" fmla="*/ 101668 h 1186733"/>
                <a:gd name="connsiteX6" fmla="*/ 101668 w 1186734"/>
                <a:gd name="connsiteY6" fmla="*/ 578894 h 1186733"/>
                <a:gd name="connsiteX7" fmla="*/ 0 w 1186734"/>
                <a:gd name="connsiteY7" fmla="*/ 578894 h 1186733"/>
                <a:gd name="connsiteX8" fmla="*/ 0 w 1186734"/>
                <a:gd name="connsiteY8" fmla="*/ 607839 h 1186733"/>
                <a:gd name="connsiteX9" fmla="*/ 101668 w 1186734"/>
                <a:gd name="connsiteY9" fmla="*/ 607839 h 1186733"/>
                <a:gd name="connsiteX10" fmla="*/ 578895 w 1186734"/>
                <a:gd name="connsiteY10" fmla="*/ 1085065 h 1186733"/>
                <a:gd name="connsiteX11" fmla="*/ 578895 w 1186734"/>
                <a:gd name="connsiteY11" fmla="*/ 1186733 h 1186733"/>
                <a:gd name="connsiteX12" fmla="*/ 607840 w 1186734"/>
                <a:gd name="connsiteY12" fmla="*/ 1186733 h 1186733"/>
                <a:gd name="connsiteX13" fmla="*/ 607840 w 1186734"/>
                <a:gd name="connsiteY13" fmla="*/ 1085065 h 1186733"/>
                <a:gd name="connsiteX14" fmla="*/ 1085066 w 1186734"/>
                <a:gd name="connsiteY14" fmla="*/ 607839 h 1186733"/>
                <a:gd name="connsiteX15" fmla="*/ 1186735 w 1186734"/>
                <a:gd name="connsiteY15" fmla="*/ 607839 h 1186733"/>
                <a:gd name="connsiteX16" fmla="*/ 1056122 w 1186734"/>
                <a:gd name="connsiteY16" fmla="*/ 578894 h 1186733"/>
                <a:gd name="connsiteX17" fmla="*/ 940343 w 1186734"/>
                <a:gd name="connsiteY17" fmla="*/ 578894 h 1186733"/>
                <a:gd name="connsiteX18" fmla="*/ 607840 w 1186734"/>
                <a:gd name="connsiteY18" fmla="*/ 246392 h 1186733"/>
                <a:gd name="connsiteX19" fmla="*/ 607840 w 1186734"/>
                <a:gd name="connsiteY19" fmla="*/ 130613 h 1186733"/>
                <a:gd name="connsiteX20" fmla="*/ 1056122 w 1186734"/>
                <a:gd name="connsiteY20" fmla="*/ 578894 h 1186733"/>
                <a:gd name="connsiteX21" fmla="*/ 911398 w 1186734"/>
                <a:gd name="connsiteY21" fmla="*/ 607839 h 1186733"/>
                <a:gd name="connsiteX22" fmla="*/ 607840 w 1186734"/>
                <a:gd name="connsiteY22" fmla="*/ 911397 h 1186733"/>
                <a:gd name="connsiteX23" fmla="*/ 607840 w 1186734"/>
                <a:gd name="connsiteY23" fmla="*/ 767035 h 1186733"/>
                <a:gd name="connsiteX24" fmla="*/ 578895 w 1186734"/>
                <a:gd name="connsiteY24" fmla="*/ 767035 h 1186733"/>
                <a:gd name="connsiteX25" fmla="*/ 578895 w 1186734"/>
                <a:gd name="connsiteY25" fmla="*/ 911397 h 1186733"/>
                <a:gd name="connsiteX26" fmla="*/ 275337 w 1186734"/>
                <a:gd name="connsiteY26" fmla="*/ 607839 h 1186733"/>
                <a:gd name="connsiteX27" fmla="*/ 419699 w 1186734"/>
                <a:gd name="connsiteY27" fmla="*/ 607839 h 1186733"/>
                <a:gd name="connsiteX28" fmla="*/ 419699 w 1186734"/>
                <a:gd name="connsiteY28" fmla="*/ 578894 h 1186733"/>
                <a:gd name="connsiteX29" fmla="*/ 275337 w 1186734"/>
                <a:gd name="connsiteY29" fmla="*/ 578894 h 1186733"/>
                <a:gd name="connsiteX30" fmla="*/ 578895 w 1186734"/>
                <a:gd name="connsiteY30" fmla="*/ 275337 h 1186733"/>
                <a:gd name="connsiteX31" fmla="*/ 578895 w 1186734"/>
                <a:gd name="connsiteY31" fmla="*/ 419698 h 1186733"/>
                <a:gd name="connsiteX32" fmla="*/ 607840 w 1186734"/>
                <a:gd name="connsiteY32" fmla="*/ 419698 h 1186733"/>
                <a:gd name="connsiteX33" fmla="*/ 607840 w 1186734"/>
                <a:gd name="connsiteY33" fmla="*/ 275337 h 1186733"/>
                <a:gd name="connsiteX34" fmla="*/ 911398 w 1186734"/>
                <a:gd name="connsiteY34" fmla="*/ 578894 h 1186733"/>
                <a:gd name="connsiteX35" fmla="*/ 767036 w 1186734"/>
                <a:gd name="connsiteY35" fmla="*/ 578894 h 1186733"/>
                <a:gd name="connsiteX36" fmla="*/ 767036 w 1186734"/>
                <a:gd name="connsiteY36" fmla="*/ 607839 h 1186733"/>
                <a:gd name="connsiteX37" fmla="*/ 578895 w 1186734"/>
                <a:gd name="connsiteY37" fmla="*/ 130613 h 1186733"/>
                <a:gd name="connsiteX38" fmla="*/ 578895 w 1186734"/>
                <a:gd name="connsiteY38" fmla="*/ 246392 h 1186733"/>
                <a:gd name="connsiteX39" fmla="*/ 246392 w 1186734"/>
                <a:gd name="connsiteY39" fmla="*/ 578894 h 1186733"/>
                <a:gd name="connsiteX40" fmla="*/ 130613 w 1186734"/>
                <a:gd name="connsiteY40" fmla="*/ 578894 h 1186733"/>
                <a:gd name="connsiteX41" fmla="*/ 578895 w 1186734"/>
                <a:gd name="connsiteY41" fmla="*/ 130613 h 1186733"/>
                <a:gd name="connsiteX42" fmla="*/ 130613 w 1186734"/>
                <a:gd name="connsiteY42" fmla="*/ 607839 h 1186733"/>
                <a:gd name="connsiteX43" fmla="*/ 246392 w 1186734"/>
                <a:gd name="connsiteY43" fmla="*/ 607839 h 1186733"/>
                <a:gd name="connsiteX44" fmla="*/ 578895 w 1186734"/>
                <a:gd name="connsiteY44" fmla="*/ 940341 h 1186733"/>
                <a:gd name="connsiteX45" fmla="*/ 578895 w 1186734"/>
                <a:gd name="connsiteY45" fmla="*/ 1056120 h 1186733"/>
                <a:gd name="connsiteX46" fmla="*/ 130613 w 1186734"/>
                <a:gd name="connsiteY46" fmla="*/ 607839 h 1186733"/>
                <a:gd name="connsiteX47" fmla="*/ 607840 w 1186734"/>
                <a:gd name="connsiteY47" fmla="*/ 1056120 h 1186733"/>
                <a:gd name="connsiteX48" fmla="*/ 607840 w 1186734"/>
                <a:gd name="connsiteY48" fmla="*/ 940341 h 1186733"/>
                <a:gd name="connsiteX49" fmla="*/ 940343 w 1186734"/>
                <a:gd name="connsiteY49" fmla="*/ 607839 h 1186733"/>
                <a:gd name="connsiteX50" fmla="*/ 1056122 w 1186734"/>
                <a:gd name="connsiteY50" fmla="*/ 607839 h 1186733"/>
                <a:gd name="connsiteX51" fmla="*/ 607840 w 1186734"/>
                <a:gd name="connsiteY51" fmla="*/ 1056120 h 11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86734" h="1186733">
                  <a:moveTo>
                    <a:pt x="1186735" y="578894"/>
                  </a:moveTo>
                  <a:lnTo>
                    <a:pt x="1085066" y="578894"/>
                  </a:lnTo>
                  <a:cubicBezTo>
                    <a:pt x="1077117" y="318693"/>
                    <a:pt x="868042" y="109618"/>
                    <a:pt x="607840" y="101668"/>
                  </a:cubicBezTo>
                  <a:lnTo>
                    <a:pt x="607840" y="0"/>
                  </a:lnTo>
                  <a:lnTo>
                    <a:pt x="578895" y="0"/>
                  </a:lnTo>
                  <a:lnTo>
                    <a:pt x="578895" y="101668"/>
                  </a:lnTo>
                  <a:cubicBezTo>
                    <a:pt x="318693" y="109618"/>
                    <a:pt x="109618" y="318693"/>
                    <a:pt x="101668" y="578894"/>
                  </a:cubicBezTo>
                  <a:lnTo>
                    <a:pt x="0" y="578894"/>
                  </a:lnTo>
                  <a:lnTo>
                    <a:pt x="0" y="607839"/>
                  </a:lnTo>
                  <a:lnTo>
                    <a:pt x="101668" y="607839"/>
                  </a:lnTo>
                  <a:cubicBezTo>
                    <a:pt x="109618" y="868040"/>
                    <a:pt x="318693" y="1077115"/>
                    <a:pt x="578895" y="1085065"/>
                  </a:cubicBezTo>
                  <a:lnTo>
                    <a:pt x="578895" y="1186733"/>
                  </a:lnTo>
                  <a:lnTo>
                    <a:pt x="607840" y="1186733"/>
                  </a:lnTo>
                  <a:lnTo>
                    <a:pt x="607840" y="1085065"/>
                  </a:lnTo>
                  <a:cubicBezTo>
                    <a:pt x="868042" y="1077115"/>
                    <a:pt x="1077117" y="868040"/>
                    <a:pt x="1085066" y="607839"/>
                  </a:cubicBezTo>
                  <a:lnTo>
                    <a:pt x="1186735" y="607839"/>
                  </a:lnTo>
                  <a:close/>
                  <a:moveTo>
                    <a:pt x="1056122" y="578894"/>
                  </a:moveTo>
                  <a:lnTo>
                    <a:pt x="940343" y="578894"/>
                  </a:lnTo>
                  <a:cubicBezTo>
                    <a:pt x="932606" y="398560"/>
                    <a:pt x="788174" y="254129"/>
                    <a:pt x="607840" y="246392"/>
                  </a:cubicBezTo>
                  <a:lnTo>
                    <a:pt x="607840" y="130613"/>
                  </a:lnTo>
                  <a:cubicBezTo>
                    <a:pt x="852070" y="138519"/>
                    <a:pt x="1048215" y="334665"/>
                    <a:pt x="1056122" y="578894"/>
                  </a:cubicBezTo>
                  <a:close/>
                  <a:moveTo>
                    <a:pt x="911398" y="607839"/>
                  </a:moveTo>
                  <a:cubicBezTo>
                    <a:pt x="903725" y="772206"/>
                    <a:pt x="772207" y="903723"/>
                    <a:pt x="607840" y="911397"/>
                  </a:cubicBezTo>
                  <a:lnTo>
                    <a:pt x="607840" y="767035"/>
                  </a:lnTo>
                  <a:lnTo>
                    <a:pt x="578895" y="767035"/>
                  </a:lnTo>
                  <a:lnTo>
                    <a:pt x="578895" y="911397"/>
                  </a:lnTo>
                  <a:cubicBezTo>
                    <a:pt x="414528" y="903723"/>
                    <a:pt x="283010" y="772206"/>
                    <a:pt x="275337" y="607839"/>
                  </a:cubicBezTo>
                  <a:lnTo>
                    <a:pt x="419699" y="607839"/>
                  </a:lnTo>
                  <a:lnTo>
                    <a:pt x="419699" y="578894"/>
                  </a:lnTo>
                  <a:lnTo>
                    <a:pt x="275337" y="578894"/>
                  </a:lnTo>
                  <a:cubicBezTo>
                    <a:pt x="283010" y="414527"/>
                    <a:pt x="414528" y="283010"/>
                    <a:pt x="578895" y="275337"/>
                  </a:cubicBezTo>
                  <a:lnTo>
                    <a:pt x="578895" y="419698"/>
                  </a:lnTo>
                  <a:lnTo>
                    <a:pt x="607840" y="419698"/>
                  </a:lnTo>
                  <a:lnTo>
                    <a:pt x="607840" y="275337"/>
                  </a:lnTo>
                  <a:cubicBezTo>
                    <a:pt x="772207" y="283010"/>
                    <a:pt x="903725" y="414527"/>
                    <a:pt x="911398" y="578894"/>
                  </a:cubicBezTo>
                  <a:lnTo>
                    <a:pt x="767036" y="578894"/>
                  </a:lnTo>
                  <a:lnTo>
                    <a:pt x="767036" y="607839"/>
                  </a:lnTo>
                  <a:close/>
                  <a:moveTo>
                    <a:pt x="578895" y="130613"/>
                  </a:moveTo>
                  <a:lnTo>
                    <a:pt x="578895" y="246392"/>
                  </a:lnTo>
                  <a:cubicBezTo>
                    <a:pt x="398561" y="254129"/>
                    <a:pt x="254129" y="398560"/>
                    <a:pt x="246392" y="578894"/>
                  </a:cubicBezTo>
                  <a:lnTo>
                    <a:pt x="130613" y="578894"/>
                  </a:lnTo>
                  <a:cubicBezTo>
                    <a:pt x="138519" y="334665"/>
                    <a:pt x="334665" y="138519"/>
                    <a:pt x="578895" y="130613"/>
                  </a:cubicBezTo>
                  <a:close/>
                  <a:moveTo>
                    <a:pt x="130613" y="607839"/>
                  </a:moveTo>
                  <a:lnTo>
                    <a:pt x="246392" y="607839"/>
                  </a:lnTo>
                  <a:cubicBezTo>
                    <a:pt x="254129" y="788173"/>
                    <a:pt x="398561" y="932604"/>
                    <a:pt x="578895" y="940341"/>
                  </a:cubicBezTo>
                  <a:lnTo>
                    <a:pt x="578895" y="1056120"/>
                  </a:lnTo>
                  <a:cubicBezTo>
                    <a:pt x="334665" y="1048214"/>
                    <a:pt x="138519" y="852069"/>
                    <a:pt x="130613" y="607839"/>
                  </a:cubicBezTo>
                  <a:close/>
                  <a:moveTo>
                    <a:pt x="607840" y="1056120"/>
                  </a:moveTo>
                  <a:lnTo>
                    <a:pt x="607840" y="940341"/>
                  </a:lnTo>
                  <a:cubicBezTo>
                    <a:pt x="788174" y="932604"/>
                    <a:pt x="932606" y="788173"/>
                    <a:pt x="940343" y="607839"/>
                  </a:cubicBezTo>
                  <a:lnTo>
                    <a:pt x="1056122" y="607839"/>
                  </a:lnTo>
                  <a:cubicBezTo>
                    <a:pt x="1048215" y="852069"/>
                    <a:pt x="852070" y="1048214"/>
                    <a:pt x="607840" y="1056120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129AE0-D444-E0AA-3BDA-0BB9A070F07C}"/>
              </a:ext>
            </a:extLst>
          </p:cNvPr>
          <p:cNvGrpSpPr/>
          <p:nvPr/>
        </p:nvGrpSpPr>
        <p:grpSpPr>
          <a:xfrm>
            <a:off x="4455427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39" name="Graphic 38" descr="Checkmark outline">
              <a:extLst>
                <a:ext uri="{FF2B5EF4-FFF2-40B4-BE49-F238E27FC236}">
                  <a16:creationId xmlns:a16="http://schemas.microsoft.com/office/drawing/2014/main" id="{DF094B46-701D-7E34-8B86-6CA561D0E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EF1052-73DA-2615-9EDC-89FE106CAC80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705984-432B-B71A-3D06-DD2445B6F3E4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FD3361A-555F-AF91-19B8-D1FAAA5DA3BC}"/>
              </a:ext>
            </a:extLst>
          </p:cNvPr>
          <p:cNvGrpSpPr/>
          <p:nvPr/>
        </p:nvGrpSpPr>
        <p:grpSpPr>
          <a:xfrm>
            <a:off x="4455427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56" name="Graphic 55" descr="Checkmark outline">
              <a:extLst>
                <a:ext uri="{FF2B5EF4-FFF2-40B4-BE49-F238E27FC236}">
                  <a16:creationId xmlns:a16="http://schemas.microsoft.com/office/drawing/2014/main" id="{A0285CDF-01A9-F047-7E45-0DE97D35E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A4DE8F3-5AE8-C8BE-F66B-77FE5FDD75BA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18C30E0-9A63-1148-0586-276F2E38FB16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2531D0C-BDCC-0B83-C5B9-782804936A8F}"/>
              </a:ext>
            </a:extLst>
          </p:cNvPr>
          <p:cNvGrpSpPr/>
          <p:nvPr/>
        </p:nvGrpSpPr>
        <p:grpSpPr>
          <a:xfrm>
            <a:off x="7610609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0" name="Graphic 59" descr="Checkmark outline">
              <a:extLst>
                <a:ext uri="{FF2B5EF4-FFF2-40B4-BE49-F238E27FC236}">
                  <a16:creationId xmlns:a16="http://schemas.microsoft.com/office/drawing/2014/main" id="{04ED6445-7CEF-28F7-F34C-D553C87D7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AF85AB8-AE9A-9C92-FA0A-B120618F519D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00F6892-9CFD-E9F4-7C0D-085B5A9FEBFC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F4C9596-C35A-133C-1BC7-3D1827EA40B8}"/>
              </a:ext>
            </a:extLst>
          </p:cNvPr>
          <p:cNvGrpSpPr/>
          <p:nvPr/>
        </p:nvGrpSpPr>
        <p:grpSpPr>
          <a:xfrm>
            <a:off x="7610609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4" name="Graphic 63" descr="Checkmark outline">
              <a:extLst>
                <a:ext uri="{FF2B5EF4-FFF2-40B4-BE49-F238E27FC236}">
                  <a16:creationId xmlns:a16="http://schemas.microsoft.com/office/drawing/2014/main" id="{E445299A-92DB-630D-CAF2-1F6A93A95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8C81BED-66F0-9B11-2C52-33248B2AD995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D643B3D-0073-022B-D0C7-DC2A1DD7556D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64C30-78D2-057F-8468-404F542DE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F9510D9-1FDD-4C42-B725-B89AACD5AF0C}"/>
              </a:ext>
            </a:extLst>
          </p:cNvPr>
          <p:cNvSpPr/>
          <p:nvPr/>
        </p:nvSpPr>
        <p:spPr>
          <a:xfrm>
            <a:off x="4788429" y="2265023"/>
            <a:ext cx="2905912" cy="29059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A77E29-0A86-6C3E-B476-2333DFFA8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Challenges Slide PowerPoint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E5AE50-4867-4870-77E9-B403DF9D344A}"/>
              </a:ext>
            </a:extLst>
          </p:cNvPr>
          <p:cNvSpPr/>
          <p:nvPr/>
        </p:nvSpPr>
        <p:spPr>
          <a:xfrm>
            <a:off x="4318484" y="1795078"/>
            <a:ext cx="3845802" cy="3845802"/>
          </a:xfrm>
          <a:prstGeom prst="ellipse">
            <a:avLst/>
          </a:prstGeom>
          <a:noFill/>
          <a:ln w="1016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52D0381-026A-15D8-BB4B-C0505AE5F35E}"/>
              </a:ext>
            </a:extLst>
          </p:cNvPr>
          <p:cNvSpPr/>
          <p:nvPr/>
        </p:nvSpPr>
        <p:spPr>
          <a:xfrm>
            <a:off x="741083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3E0A214-44D9-0696-3E5F-C06380B45A17}"/>
              </a:ext>
            </a:extLst>
          </p:cNvPr>
          <p:cNvSpPr/>
          <p:nvPr/>
        </p:nvSpPr>
        <p:spPr>
          <a:xfrm>
            <a:off x="4274129" y="2132856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25C329-3F20-1A3B-D472-606872DF53CD}"/>
              </a:ext>
            </a:extLst>
          </p:cNvPr>
          <p:cNvSpPr/>
          <p:nvPr/>
        </p:nvSpPr>
        <p:spPr>
          <a:xfrm>
            <a:off x="741083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01B859-4244-143F-88BE-25460F7EA95E}"/>
              </a:ext>
            </a:extLst>
          </p:cNvPr>
          <p:cNvSpPr/>
          <p:nvPr/>
        </p:nvSpPr>
        <p:spPr>
          <a:xfrm>
            <a:off x="427412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033A441-1903-2321-CABF-36D6EEA96EF0}"/>
              </a:ext>
            </a:extLst>
          </p:cNvPr>
          <p:cNvSpPr/>
          <p:nvPr/>
        </p:nvSpPr>
        <p:spPr>
          <a:xfrm>
            <a:off x="609441" y="1524000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AA69E-A019-2682-DFE4-28F5B3A8F9EA}"/>
              </a:ext>
            </a:extLst>
          </p:cNvPr>
          <p:cNvSpPr txBox="1"/>
          <p:nvPr/>
        </p:nvSpPr>
        <p:spPr>
          <a:xfrm>
            <a:off x="609443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4CBE62-F239-0AA6-A82C-6AF0B4FF44A1}"/>
              </a:ext>
            </a:extLst>
          </p:cNvPr>
          <p:cNvSpPr txBox="1"/>
          <p:nvPr/>
        </p:nvSpPr>
        <p:spPr>
          <a:xfrm>
            <a:off x="609443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0C06043-CF24-A640-8C7B-83AB3BE9131A}"/>
              </a:ext>
            </a:extLst>
          </p:cNvPr>
          <p:cNvSpPr/>
          <p:nvPr/>
        </p:nvSpPr>
        <p:spPr>
          <a:xfrm>
            <a:off x="609441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2E4E07-E5D0-B20F-E790-C8FB40A8F57B}"/>
              </a:ext>
            </a:extLst>
          </p:cNvPr>
          <p:cNvSpPr txBox="1"/>
          <p:nvPr/>
        </p:nvSpPr>
        <p:spPr>
          <a:xfrm>
            <a:off x="769736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>
                <a:solidFill>
                  <a:schemeClr val="bg1"/>
                </a:solidFill>
              </a:rPr>
              <a:t>Challenge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74EF55-A006-F819-B8C6-EC4BC99CB145}"/>
              </a:ext>
            </a:extLst>
          </p:cNvPr>
          <p:cNvSpPr txBox="1"/>
          <p:nvPr/>
        </p:nvSpPr>
        <p:spPr>
          <a:xfrm>
            <a:off x="775509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80A0D64-EE3E-4A6B-FCC4-FBECBDC0B3F1}"/>
              </a:ext>
            </a:extLst>
          </p:cNvPr>
          <p:cNvSpPr/>
          <p:nvPr/>
        </p:nvSpPr>
        <p:spPr>
          <a:xfrm>
            <a:off x="8528228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532588-B7E2-0372-659C-DB4AADADCAA1}"/>
              </a:ext>
            </a:extLst>
          </p:cNvPr>
          <p:cNvSpPr txBox="1"/>
          <p:nvPr/>
        </p:nvSpPr>
        <p:spPr>
          <a:xfrm>
            <a:off x="8528230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2ED732-8008-1A33-E45A-435870E6B218}"/>
              </a:ext>
            </a:extLst>
          </p:cNvPr>
          <p:cNvSpPr txBox="1"/>
          <p:nvPr/>
        </p:nvSpPr>
        <p:spPr>
          <a:xfrm>
            <a:off x="8528230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F8E2299-336B-F0E6-88D3-080C1B3B257E}"/>
              </a:ext>
            </a:extLst>
          </p:cNvPr>
          <p:cNvSpPr/>
          <p:nvPr/>
        </p:nvSpPr>
        <p:spPr>
          <a:xfrm>
            <a:off x="8528228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234AAA-6D38-8DB3-8147-8BCF5BF7C09F}"/>
              </a:ext>
            </a:extLst>
          </p:cNvPr>
          <p:cNvSpPr txBox="1"/>
          <p:nvPr/>
        </p:nvSpPr>
        <p:spPr>
          <a:xfrm>
            <a:off x="8688523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4D9E13-64F3-3681-8F6D-03C66680A9C1}"/>
              </a:ext>
            </a:extLst>
          </p:cNvPr>
          <p:cNvSpPr txBox="1"/>
          <p:nvPr/>
        </p:nvSpPr>
        <p:spPr>
          <a:xfrm>
            <a:off x="8694296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DCC12E7-3F53-377F-6870-841D1C6D7747}"/>
              </a:ext>
            </a:extLst>
          </p:cNvPr>
          <p:cNvSpPr/>
          <p:nvPr/>
        </p:nvSpPr>
        <p:spPr>
          <a:xfrm>
            <a:off x="5139897" y="2960926"/>
            <a:ext cx="1963430" cy="196343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8D853E-CC59-1929-A6A1-46F0E248ED8C}"/>
              </a:ext>
            </a:extLst>
          </p:cNvPr>
          <p:cNvSpPr/>
          <p:nvPr/>
        </p:nvSpPr>
        <p:spPr>
          <a:xfrm>
            <a:off x="5412897" y="2889491"/>
            <a:ext cx="1656976" cy="1656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" name="Graphic 27" descr="Target outline">
            <a:extLst>
              <a:ext uri="{FF2B5EF4-FFF2-40B4-BE49-F238E27FC236}">
                <a16:creationId xmlns:a16="http://schemas.microsoft.com/office/drawing/2014/main" id="{C32AEEB3-7BC8-A6BA-08C0-4766514300CF}"/>
              </a:ext>
            </a:extLst>
          </p:cNvPr>
          <p:cNvGrpSpPr/>
          <p:nvPr/>
        </p:nvGrpSpPr>
        <p:grpSpPr>
          <a:xfrm>
            <a:off x="5648018" y="3124613"/>
            <a:ext cx="1186734" cy="1186733"/>
            <a:chOff x="5648018" y="3124613"/>
            <a:chExt cx="1186734" cy="1186733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8100000" scaled="1"/>
          </a:gra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8C89A7-D414-8CA3-8DD0-F278E69FAD68}"/>
                </a:ext>
              </a:extLst>
            </p:cNvPr>
            <p:cNvSpPr/>
            <p:nvPr/>
          </p:nvSpPr>
          <p:spPr>
            <a:xfrm>
              <a:off x="6125607" y="3602201"/>
              <a:ext cx="231558" cy="231557"/>
            </a:xfrm>
            <a:custGeom>
              <a:avLst/>
              <a:gdLst>
                <a:gd name="connsiteX0" fmla="*/ 115779 w 231558"/>
                <a:gd name="connsiteY0" fmla="*/ 0 h 231557"/>
                <a:gd name="connsiteX1" fmla="*/ 0 w 231558"/>
                <a:gd name="connsiteY1" fmla="*/ 115779 h 231557"/>
                <a:gd name="connsiteX2" fmla="*/ 115779 w 231558"/>
                <a:gd name="connsiteY2" fmla="*/ 231558 h 231557"/>
                <a:gd name="connsiteX3" fmla="*/ 231558 w 231558"/>
                <a:gd name="connsiteY3" fmla="*/ 115779 h 231557"/>
                <a:gd name="connsiteX4" fmla="*/ 115779 w 231558"/>
                <a:gd name="connsiteY4" fmla="*/ 0 h 231557"/>
                <a:gd name="connsiteX5" fmla="*/ 115779 w 231558"/>
                <a:gd name="connsiteY5" fmla="*/ 202613 h 231557"/>
                <a:gd name="connsiteX6" fmla="*/ 28945 w 231558"/>
                <a:gd name="connsiteY6" fmla="*/ 115779 h 231557"/>
                <a:gd name="connsiteX7" fmla="*/ 115779 w 231558"/>
                <a:gd name="connsiteY7" fmla="*/ 28945 h 231557"/>
                <a:gd name="connsiteX8" fmla="*/ 202613 w 231558"/>
                <a:gd name="connsiteY8" fmla="*/ 115779 h 231557"/>
                <a:gd name="connsiteX9" fmla="*/ 115779 w 231558"/>
                <a:gd name="connsiteY9" fmla="*/ 202613 h 2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558" h="231557">
                  <a:moveTo>
                    <a:pt x="115779" y="0"/>
                  </a:moveTo>
                  <a:cubicBezTo>
                    <a:pt x="51836" y="0"/>
                    <a:pt x="0" y="51836"/>
                    <a:pt x="0" y="115779"/>
                  </a:cubicBezTo>
                  <a:cubicBezTo>
                    <a:pt x="0" y="179722"/>
                    <a:pt x="51836" y="231558"/>
                    <a:pt x="115779" y="231558"/>
                  </a:cubicBezTo>
                  <a:cubicBezTo>
                    <a:pt x="179722" y="231558"/>
                    <a:pt x="231558" y="179722"/>
                    <a:pt x="231558" y="115779"/>
                  </a:cubicBezTo>
                  <a:cubicBezTo>
                    <a:pt x="231486" y="51866"/>
                    <a:pt x="179692" y="72"/>
                    <a:pt x="115779" y="0"/>
                  </a:cubicBezTo>
                  <a:close/>
                  <a:moveTo>
                    <a:pt x="115779" y="202613"/>
                  </a:moveTo>
                  <a:cubicBezTo>
                    <a:pt x="67822" y="202613"/>
                    <a:pt x="28945" y="163736"/>
                    <a:pt x="28945" y="115779"/>
                  </a:cubicBezTo>
                  <a:cubicBezTo>
                    <a:pt x="28945" y="67822"/>
                    <a:pt x="67822" y="28945"/>
                    <a:pt x="115779" y="28945"/>
                  </a:cubicBezTo>
                  <a:cubicBezTo>
                    <a:pt x="163736" y="28945"/>
                    <a:pt x="202613" y="67822"/>
                    <a:pt x="202613" y="115779"/>
                  </a:cubicBezTo>
                  <a:cubicBezTo>
                    <a:pt x="202566" y="163716"/>
                    <a:pt x="163716" y="202565"/>
                    <a:pt x="115779" y="202613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C04AF7F-BF0B-3C86-8B13-C84DD0EF582A}"/>
                </a:ext>
              </a:extLst>
            </p:cNvPr>
            <p:cNvSpPr/>
            <p:nvPr/>
          </p:nvSpPr>
          <p:spPr>
            <a:xfrm>
              <a:off x="5648018" y="3124613"/>
              <a:ext cx="1186734" cy="1186733"/>
            </a:xfrm>
            <a:custGeom>
              <a:avLst/>
              <a:gdLst>
                <a:gd name="connsiteX0" fmla="*/ 1186735 w 1186734"/>
                <a:gd name="connsiteY0" fmla="*/ 578894 h 1186733"/>
                <a:gd name="connsiteX1" fmla="*/ 1085066 w 1186734"/>
                <a:gd name="connsiteY1" fmla="*/ 578894 h 1186733"/>
                <a:gd name="connsiteX2" fmla="*/ 607840 w 1186734"/>
                <a:gd name="connsiteY2" fmla="*/ 101668 h 1186733"/>
                <a:gd name="connsiteX3" fmla="*/ 607840 w 1186734"/>
                <a:gd name="connsiteY3" fmla="*/ 0 h 1186733"/>
                <a:gd name="connsiteX4" fmla="*/ 578895 w 1186734"/>
                <a:gd name="connsiteY4" fmla="*/ 0 h 1186733"/>
                <a:gd name="connsiteX5" fmla="*/ 578895 w 1186734"/>
                <a:gd name="connsiteY5" fmla="*/ 101668 h 1186733"/>
                <a:gd name="connsiteX6" fmla="*/ 101668 w 1186734"/>
                <a:gd name="connsiteY6" fmla="*/ 578894 h 1186733"/>
                <a:gd name="connsiteX7" fmla="*/ 0 w 1186734"/>
                <a:gd name="connsiteY7" fmla="*/ 578894 h 1186733"/>
                <a:gd name="connsiteX8" fmla="*/ 0 w 1186734"/>
                <a:gd name="connsiteY8" fmla="*/ 607839 h 1186733"/>
                <a:gd name="connsiteX9" fmla="*/ 101668 w 1186734"/>
                <a:gd name="connsiteY9" fmla="*/ 607839 h 1186733"/>
                <a:gd name="connsiteX10" fmla="*/ 578895 w 1186734"/>
                <a:gd name="connsiteY10" fmla="*/ 1085065 h 1186733"/>
                <a:gd name="connsiteX11" fmla="*/ 578895 w 1186734"/>
                <a:gd name="connsiteY11" fmla="*/ 1186733 h 1186733"/>
                <a:gd name="connsiteX12" fmla="*/ 607840 w 1186734"/>
                <a:gd name="connsiteY12" fmla="*/ 1186733 h 1186733"/>
                <a:gd name="connsiteX13" fmla="*/ 607840 w 1186734"/>
                <a:gd name="connsiteY13" fmla="*/ 1085065 h 1186733"/>
                <a:gd name="connsiteX14" fmla="*/ 1085066 w 1186734"/>
                <a:gd name="connsiteY14" fmla="*/ 607839 h 1186733"/>
                <a:gd name="connsiteX15" fmla="*/ 1186735 w 1186734"/>
                <a:gd name="connsiteY15" fmla="*/ 607839 h 1186733"/>
                <a:gd name="connsiteX16" fmla="*/ 1056122 w 1186734"/>
                <a:gd name="connsiteY16" fmla="*/ 578894 h 1186733"/>
                <a:gd name="connsiteX17" fmla="*/ 940343 w 1186734"/>
                <a:gd name="connsiteY17" fmla="*/ 578894 h 1186733"/>
                <a:gd name="connsiteX18" fmla="*/ 607840 w 1186734"/>
                <a:gd name="connsiteY18" fmla="*/ 246392 h 1186733"/>
                <a:gd name="connsiteX19" fmla="*/ 607840 w 1186734"/>
                <a:gd name="connsiteY19" fmla="*/ 130613 h 1186733"/>
                <a:gd name="connsiteX20" fmla="*/ 1056122 w 1186734"/>
                <a:gd name="connsiteY20" fmla="*/ 578894 h 1186733"/>
                <a:gd name="connsiteX21" fmla="*/ 911398 w 1186734"/>
                <a:gd name="connsiteY21" fmla="*/ 607839 h 1186733"/>
                <a:gd name="connsiteX22" fmla="*/ 607840 w 1186734"/>
                <a:gd name="connsiteY22" fmla="*/ 911397 h 1186733"/>
                <a:gd name="connsiteX23" fmla="*/ 607840 w 1186734"/>
                <a:gd name="connsiteY23" fmla="*/ 767035 h 1186733"/>
                <a:gd name="connsiteX24" fmla="*/ 578895 w 1186734"/>
                <a:gd name="connsiteY24" fmla="*/ 767035 h 1186733"/>
                <a:gd name="connsiteX25" fmla="*/ 578895 w 1186734"/>
                <a:gd name="connsiteY25" fmla="*/ 911397 h 1186733"/>
                <a:gd name="connsiteX26" fmla="*/ 275337 w 1186734"/>
                <a:gd name="connsiteY26" fmla="*/ 607839 h 1186733"/>
                <a:gd name="connsiteX27" fmla="*/ 419699 w 1186734"/>
                <a:gd name="connsiteY27" fmla="*/ 607839 h 1186733"/>
                <a:gd name="connsiteX28" fmla="*/ 419699 w 1186734"/>
                <a:gd name="connsiteY28" fmla="*/ 578894 h 1186733"/>
                <a:gd name="connsiteX29" fmla="*/ 275337 w 1186734"/>
                <a:gd name="connsiteY29" fmla="*/ 578894 h 1186733"/>
                <a:gd name="connsiteX30" fmla="*/ 578895 w 1186734"/>
                <a:gd name="connsiteY30" fmla="*/ 275337 h 1186733"/>
                <a:gd name="connsiteX31" fmla="*/ 578895 w 1186734"/>
                <a:gd name="connsiteY31" fmla="*/ 419698 h 1186733"/>
                <a:gd name="connsiteX32" fmla="*/ 607840 w 1186734"/>
                <a:gd name="connsiteY32" fmla="*/ 419698 h 1186733"/>
                <a:gd name="connsiteX33" fmla="*/ 607840 w 1186734"/>
                <a:gd name="connsiteY33" fmla="*/ 275337 h 1186733"/>
                <a:gd name="connsiteX34" fmla="*/ 911398 w 1186734"/>
                <a:gd name="connsiteY34" fmla="*/ 578894 h 1186733"/>
                <a:gd name="connsiteX35" fmla="*/ 767036 w 1186734"/>
                <a:gd name="connsiteY35" fmla="*/ 578894 h 1186733"/>
                <a:gd name="connsiteX36" fmla="*/ 767036 w 1186734"/>
                <a:gd name="connsiteY36" fmla="*/ 607839 h 1186733"/>
                <a:gd name="connsiteX37" fmla="*/ 578895 w 1186734"/>
                <a:gd name="connsiteY37" fmla="*/ 130613 h 1186733"/>
                <a:gd name="connsiteX38" fmla="*/ 578895 w 1186734"/>
                <a:gd name="connsiteY38" fmla="*/ 246392 h 1186733"/>
                <a:gd name="connsiteX39" fmla="*/ 246392 w 1186734"/>
                <a:gd name="connsiteY39" fmla="*/ 578894 h 1186733"/>
                <a:gd name="connsiteX40" fmla="*/ 130613 w 1186734"/>
                <a:gd name="connsiteY40" fmla="*/ 578894 h 1186733"/>
                <a:gd name="connsiteX41" fmla="*/ 578895 w 1186734"/>
                <a:gd name="connsiteY41" fmla="*/ 130613 h 1186733"/>
                <a:gd name="connsiteX42" fmla="*/ 130613 w 1186734"/>
                <a:gd name="connsiteY42" fmla="*/ 607839 h 1186733"/>
                <a:gd name="connsiteX43" fmla="*/ 246392 w 1186734"/>
                <a:gd name="connsiteY43" fmla="*/ 607839 h 1186733"/>
                <a:gd name="connsiteX44" fmla="*/ 578895 w 1186734"/>
                <a:gd name="connsiteY44" fmla="*/ 940341 h 1186733"/>
                <a:gd name="connsiteX45" fmla="*/ 578895 w 1186734"/>
                <a:gd name="connsiteY45" fmla="*/ 1056120 h 1186733"/>
                <a:gd name="connsiteX46" fmla="*/ 130613 w 1186734"/>
                <a:gd name="connsiteY46" fmla="*/ 607839 h 1186733"/>
                <a:gd name="connsiteX47" fmla="*/ 607840 w 1186734"/>
                <a:gd name="connsiteY47" fmla="*/ 1056120 h 1186733"/>
                <a:gd name="connsiteX48" fmla="*/ 607840 w 1186734"/>
                <a:gd name="connsiteY48" fmla="*/ 940341 h 1186733"/>
                <a:gd name="connsiteX49" fmla="*/ 940343 w 1186734"/>
                <a:gd name="connsiteY49" fmla="*/ 607839 h 1186733"/>
                <a:gd name="connsiteX50" fmla="*/ 1056122 w 1186734"/>
                <a:gd name="connsiteY50" fmla="*/ 607839 h 1186733"/>
                <a:gd name="connsiteX51" fmla="*/ 607840 w 1186734"/>
                <a:gd name="connsiteY51" fmla="*/ 1056120 h 11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86734" h="1186733">
                  <a:moveTo>
                    <a:pt x="1186735" y="578894"/>
                  </a:moveTo>
                  <a:lnTo>
                    <a:pt x="1085066" y="578894"/>
                  </a:lnTo>
                  <a:cubicBezTo>
                    <a:pt x="1077117" y="318693"/>
                    <a:pt x="868042" y="109618"/>
                    <a:pt x="607840" y="101668"/>
                  </a:cubicBezTo>
                  <a:lnTo>
                    <a:pt x="607840" y="0"/>
                  </a:lnTo>
                  <a:lnTo>
                    <a:pt x="578895" y="0"/>
                  </a:lnTo>
                  <a:lnTo>
                    <a:pt x="578895" y="101668"/>
                  </a:lnTo>
                  <a:cubicBezTo>
                    <a:pt x="318693" y="109618"/>
                    <a:pt x="109618" y="318693"/>
                    <a:pt x="101668" y="578894"/>
                  </a:cubicBezTo>
                  <a:lnTo>
                    <a:pt x="0" y="578894"/>
                  </a:lnTo>
                  <a:lnTo>
                    <a:pt x="0" y="607839"/>
                  </a:lnTo>
                  <a:lnTo>
                    <a:pt x="101668" y="607839"/>
                  </a:lnTo>
                  <a:cubicBezTo>
                    <a:pt x="109618" y="868040"/>
                    <a:pt x="318693" y="1077115"/>
                    <a:pt x="578895" y="1085065"/>
                  </a:cubicBezTo>
                  <a:lnTo>
                    <a:pt x="578895" y="1186733"/>
                  </a:lnTo>
                  <a:lnTo>
                    <a:pt x="607840" y="1186733"/>
                  </a:lnTo>
                  <a:lnTo>
                    <a:pt x="607840" y="1085065"/>
                  </a:lnTo>
                  <a:cubicBezTo>
                    <a:pt x="868042" y="1077115"/>
                    <a:pt x="1077117" y="868040"/>
                    <a:pt x="1085066" y="607839"/>
                  </a:cubicBezTo>
                  <a:lnTo>
                    <a:pt x="1186735" y="607839"/>
                  </a:lnTo>
                  <a:close/>
                  <a:moveTo>
                    <a:pt x="1056122" y="578894"/>
                  </a:moveTo>
                  <a:lnTo>
                    <a:pt x="940343" y="578894"/>
                  </a:lnTo>
                  <a:cubicBezTo>
                    <a:pt x="932606" y="398560"/>
                    <a:pt x="788174" y="254129"/>
                    <a:pt x="607840" y="246392"/>
                  </a:cubicBezTo>
                  <a:lnTo>
                    <a:pt x="607840" y="130613"/>
                  </a:lnTo>
                  <a:cubicBezTo>
                    <a:pt x="852070" y="138519"/>
                    <a:pt x="1048215" y="334665"/>
                    <a:pt x="1056122" y="578894"/>
                  </a:cubicBezTo>
                  <a:close/>
                  <a:moveTo>
                    <a:pt x="911398" y="607839"/>
                  </a:moveTo>
                  <a:cubicBezTo>
                    <a:pt x="903725" y="772206"/>
                    <a:pt x="772207" y="903723"/>
                    <a:pt x="607840" y="911397"/>
                  </a:cubicBezTo>
                  <a:lnTo>
                    <a:pt x="607840" y="767035"/>
                  </a:lnTo>
                  <a:lnTo>
                    <a:pt x="578895" y="767035"/>
                  </a:lnTo>
                  <a:lnTo>
                    <a:pt x="578895" y="911397"/>
                  </a:lnTo>
                  <a:cubicBezTo>
                    <a:pt x="414528" y="903723"/>
                    <a:pt x="283010" y="772206"/>
                    <a:pt x="275337" y="607839"/>
                  </a:cubicBezTo>
                  <a:lnTo>
                    <a:pt x="419699" y="607839"/>
                  </a:lnTo>
                  <a:lnTo>
                    <a:pt x="419699" y="578894"/>
                  </a:lnTo>
                  <a:lnTo>
                    <a:pt x="275337" y="578894"/>
                  </a:lnTo>
                  <a:cubicBezTo>
                    <a:pt x="283010" y="414527"/>
                    <a:pt x="414528" y="283010"/>
                    <a:pt x="578895" y="275337"/>
                  </a:cubicBezTo>
                  <a:lnTo>
                    <a:pt x="578895" y="419698"/>
                  </a:lnTo>
                  <a:lnTo>
                    <a:pt x="607840" y="419698"/>
                  </a:lnTo>
                  <a:lnTo>
                    <a:pt x="607840" y="275337"/>
                  </a:lnTo>
                  <a:cubicBezTo>
                    <a:pt x="772207" y="283010"/>
                    <a:pt x="903725" y="414527"/>
                    <a:pt x="911398" y="578894"/>
                  </a:cubicBezTo>
                  <a:lnTo>
                    <a:pt x="767036" y="578894"/>
                  </a:lnTo>
                  <a:lnTo>
                    <a:pt x="767036" y="607839"/>
                  </a:lnTo>
                  <a:close/>
                  <a:moveTo>
                    <a:pt x="578895" y="130613"/>
                  </a:moveTo>
                  <a:lnTo>
                    <a:pt x="578895" y="246392"/>
                  </a:lnTo>
                  <a:cubicBezTo>
                    <a:pt x="398561" y="254129"/>
                    <a:pt x="254129" y="398560"/>
                    <a:pt x="246392" y="578894"/>
                  </a:cubicBezTo>
                  <a:lnTo>
                    <a:pt x="130613" y="578894"/>
                  </a:lnTo>
                  <a:cubicBezTo>
                    <a:pt x="138519" y="334665"/>
                    <a:pt x="334665" y="138519"/>
                    <a:pt x="578895" y="130613"/>
                  </a:cubicBezTo>
                  <a:close/>
                  <a:moveTo>
                    <a:pt x="130613" y="607839"/>
                  </a:moveTo>
                  <a:lnTo>
                    <a:pt x="246392" y="607839"/>
                  </a:lnTo>
                  <a:cubicBezTo>
                    <a:pt x="254129" y="788173"/>
                    <a:pt x="398561" y="932604"/>
                    <a:pt x="578895" y="940341"/>
                  </a:cubicBezTo>
                  <a:lnTo>
                    <a:pt x="578895" y="1056120"/>
                  </a:lnTo>
                  <a:cubicBezTo>
                    <a:pt x="334665" y="1048214"/>
                    <a:pt x="138519" y="852069"/>
                    <a:pt x="130613" y="607839"/>
                  </a:cubicBezTo>
                  <a:close/>
                  <a:moveTo>
                    <a:pt x="607840" y="1056120"/>
                  </a:moveTo>
                  <a:lnTo>
                    <a:pt x="607840" y="940341"/>
                  </a:lnTo>
                  <a:cubicBezTo>
                    <a:pt x="788174" y="932604"/>
                    <a:pt x="932606" y="788173"/>
                    <a:pt x="940343" y="607839"/>
                  </a:cubicBezTo>
                  <a:lnTo>
                    <a:pt x="1056122" y="607839"/>
                  </a:lnTo>
                  <a:cubicBezTo>
                    <a:pt x="1048215" y="852069"/>
                    <a:pt x="852070" y="1048214"/>
                    <a:pt x="607840" y="1056120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8B6932C-0D4D-6557-3301-548FE393335B}"/>
              </a:ext>
            </a:extLst>
          </p:cNvPr>
          <p:cNvGrpSpPr/>
          <p:nvPr/>
        </p:nvGrpSpPr>
        <p:grpSpPr>
          <a:xfrm>
            <a:off x="4455427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39" name="Graphic 38" descr="Checkmark outline">
              <a:extLst>
                <a:ext uri="{FF2B5EF4-FFF2-40B4-BE49-F238E27FC236}">
                  <a16:creationId xmlns:a16="http://schemas.microsoft.com/office/drawing/2014/main" id="{553B123A-D1EB-F943-CAC4-9F0D53D6F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119D0C5-E589-B363-6AAE-C63E91D26A60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BD5EAE9-0A9D-D541-87B4-E3DF794D17ED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7F686F0-26D8-8D71-C94C-3510B85C7F50}"/>
              </a:ext>
            </a:extLst>
          </p:cNvPr>
          <p:cNvGrpSpPr/>
          <p:nvPr/>
        </p:nvGrpSpPr>
        <p:grpSpPr>
          <a:xfrm>
            <a:off x="4455427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56" name="Graphic 55" descr="Checkmark outline">
              <a:extLst>
                <a:ext uri="{FF2B5EF4-FFF2-40B4-BE49-F238E27FC236}">
                  <a16:creationId xmlns:a16="http://schemas.microsoft.com/office/drawing/2014/main" id="{3691DEE7-7109-DB32-E619-83C15AC0D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F46CF91-E323-1255-6C70-017AC304C362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CB9AFCB-622B-516C-CCED-E7E8233A7344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3EA43AE-7BB7-0697-E9D7-4917E90FB7DA}"/>
              </a:ext>
            </a:extLst>
          </p:cNvPr>
          <p:cNvGrpSpPr/>
          <p:nvPr/>
        </p:nvGrpSpPr>
        <p:grpSpPr>
          <a:xfrm>
            <a:off x="7610609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0" name="Graphic 59" descr="Checkmark outline">
              <a:extLst>
                <a:ext uri="{FF2B5EF4-FFF2-40B4-BE49-F238E27FC236}">
                  <a16:creationId xmlns:a16="http://schemas.microsoft.com/office/drawing/2014/main" id="{51102BAA-6189-B4D2-1784-C1A10E64A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1B7BD80F-A8A6-9B4F-F20B-016DCA74C27F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7A2B8B1-EA6E-CCF7-7138-50BC8A16B919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C884A51-111C-49D2-55AD-98359C75D33C}"/>
              </a:ext>
            </a:extLst>
          </p:cNvPr>
          <p:cNvGrpSpPr/>
          <p:nvPr/>
        </p:nvGrpSpPr>
        <p:grpSpPr>
          <a:xfrm>
            <a:off x="7610609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4" name="Graphic 63" descr="Checkmark outline">
              <a:extLst>
                <a:ext uri="{FF2B5EF4-FFF2-40B4-BE49-F238E27FC236}">
                  <a16:creationId xmlns:a16="http://schemas.microsoft.com/office/drawing/2014/main" id="{4562012E-6D19-D02A-4430-080FB6EF2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2E1B847-A574-9FC2-7701-DD2819C5AEB0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31854FF-6035-8054-1834-4792DC8A19C1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64242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3A2DA-6321-67F2-DB20-B7F80F683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34895F05-F86F-50D6-C931-53AF207556F7}"/>
              </a:ext>
            </a:extLst>
          </p:cNvPr>
          <p:cNvSpPr/>
          <p:nvPr/>
        </p:nvSpPr>
        <p:spPr>
          <a:xfrm>
            <a:off x="4788429" y="2265023"/>
            <a:ext cx="2905912" cy="29059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9A1AA5-F8BD-B393-B985-CF90ECC60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Challenges Slide PowerPoint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47A450-7B8E-CE25-4BD7-1289BE0C9EA3}"/>
              </a:ext>
            </a:extLst>
          </p:cNvPr>
          <p:cNvSpPr/>
          <p:nvPr/>
        </p:nvSpPr>
        <p:spPr>
          <a:xfrm>
            <a:off x="4318484" y="1795078"/>
            <a:ext cx="3845802" cy="3845802"/>
          </a:xfrm>
          <a:prstGeom prst="ellipse">
            <a:avLst/>
          </a:prstGeom>
          <a:noFill/>
          <a:ln w="1016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45E7AA2-D4C2-248B-7A11-E1C133843A32}"/>
              </a:ext>
            </a:extLst>
          </p:cNvPr>
          <p:cNvSpPr/>
          <p:nvPr/>
        </p:nvSpPr>
        <p:spPr>
          <a:xfrm>
            <a:off x="741083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BF173B6-D814-B261-6793-465EDC869916}"/>
              </a:ext>
            </a:extLst>
          </p:cNvPr>
          <p:cNvSpPr/>
          <p:nvPr/>
        </p:nvSpPr>
        <p:spPr>
          <a:xfrm>
            <a:off x="427412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51B443-05F5-82CD-ABC9-5DA33DD51A6B}"/>
              </a:ext>
            </a:extLst>
          </p:cNvPr>
          <p:cNvSpPr/>
          <p:nvPr/>
        </p:nvSpPr>
        <p:spPr>
          <a:xfrm>
            <a:off x="741083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31427A-BE92-69D2-038F-3F290F11C65B}"/>
              </a:ext>
            </a:extLst>
          </p:cNvPr>
          <p:cNvSpPr/>
          <p:nvPr/>
        </p:nvSpPr>
        <p:spPr>
          <a:xfrm>
            <a:off x="4274129" y="4505942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34B3CF3-C7FD-F7CB-273C-57ABDE2568AF}"/>
              </a:ext>
            </a:extLst>
          </p:cNvPr>
          <p:cNvSpPr/>
          <p:nvPr/>
        </p:nvSpPr>
        <p:spPr>
          <a:xfrm>
            <a:off x="609441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4F42FC-5381-C4AA-CDF4-7E8EF4F06FF0}"/>
              </a:ext>
            </a:extLst>
          </p:cNvPr>
          <p:cNvSpPr txBox="1"/>
          <p:nvPr/>
        </p:nvSpPr>
        <p:spPr>
          <a:xfrm>
            <a:off x="609443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22CDF2-3CF6-FAA4-5509-218025DC577E}"/>
              </a:ext>
            </a:extLst>
          </p:cNvPr>
          <p:cNvSpPr txBox="1"/>
          <p:nvPr/>
        </p:nvSpPr>
        <p:spPr>
          <a:xfrm>
            <a:off x="609443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797300B-0CA8-7A6F-6801-FF5138D309B5}"/>
              </a:ext>
            </a:extLst>
          </p:cNvPr>
          <p:cNvSpPr/>
          <p:nvPr/>
        </p:nvSpPr>
        <p:spPr>
          <a:xfrm>
            <a:off x="609441" y="5486401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2CC394-AD6B-ABC1-9C0F-BA39A8F9980D}"/>
              </a:ext>
            </a:extLst>
          </p:cNvPr>
          <p:cNvSpPr txBox="1"/>
          <p:nvPr/>
        </p:nvSpPr>
        <p:spPr>
          <a:xfrm>
            <a:off x="769736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158C9F-EA09-1000-CD9C-1015E0BB3496}"/>
              </a:ext>
            </a:extLst>
          </p:cNvPr>
          <p:cNvSpPr txBox="1"/>
          <p:nvPr/>
        </p:nvSpPr>
        <p:spPr>
          <a:xfrm>
            <a:off x="775509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CF660CB-25F3-E420-8C1E-945CE1A8FD7D}"/>
              </a:ext>
            </a:extLst>
          </p:cNvPr>
          <p:cNvSpPr/>
          <p:nvPr/>
        </p:nvSpPr>
        <p:spPr>
          <a:xfrm>
            <a:off x="8528228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990C05-1B40-B198-F5E9-70ABF7E270B2}"/>
              </a:ext>
            </a:extLst>
          </p:cNvPr>
          <p:cNvSpPr txBox="1"/>
          <p:nvPr/>
        </p:nvSpPr>
        <p:spPr>
          <a:xfrm>
            <a:off x="8528230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195074-0D37-7897-CDA7-A51B0EA776F4}"/>
              </a:ext>
            </a:extLst>
          </p:cNvPr>
          <p:cNvSpPr txBox="1"/>
          <p:nvPr/>
        </p:nvSpPr>
        <p:spPr>
          <a:xfrm>
            <a:off x="8528230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0E966B9-7BA2-9282-8DF4-2833FA0B1F94}"/>
              </a:ext>
            </a:extLst>
          </p:cNvPr>
          <p:cNvSpPr/>
          <p:nvPr/>
        </p:nvSpPr>
        <p:spPr>
          <a:xfrm>
            <a:off x="8528228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6403C3-BC26-6AC1-B647-D70FE802CB59}"/>
              </a:ext>
            </a:extLst>
          </p:cNvPr>
          <p:cNvSpPr txBox="1"/>
          <p:nvPr/>
        </p:nvSpPr>
        <p:spPr>
          <a:xfrm>
            <a:off x="8688523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>
                <a:solidFill>
                  <a:schemeClr val="bg1"/>
                </a:solidFill>
              </a:rPr>
              <a:t>Challenge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C599B2-8E47-07D7-4EC6-CC68EAD753B9}"/>
              </a:ext>
            </a:extLst>
          </p:cNvPr>
          <p:cNvSpPr txBox="1"/>
          <p:nvPr/>
        </p:nvSpPr>
        <p:spPr>
          <a:xfrm>
            <a:off x="8694296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BCA5D10-177E-5DC8-F878-A5FFE410441D}"/>
              </a:ext>
            </a:extLst>
          </p:cNvPr>
          <p:cNvSpPr/>
          <p:nvPr/>
        </p:nvSpPr>
        <p:spPr>
          <a:xfrm>
            <a:off x="5139897" y="2960926"/>
            <a:ext cx="1963430" cy="196343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A6D1C2-7DBB-88D2-930E-97826F787596}"/>
              </a:ext>
            </a:extLst>
          </p:cNvPr>
          <p:cNvSpPr/>
          <p:nvPr/>
        </p:nvSpPr>
        <p:spPr>
          <a:xfrm>
            <a:off x="5412897" y="2889491"/>
            <a:ext cx="1656976" cy="1656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" name="Graphic 27" descr="Target outline">
            <a:extLst>
              <a:ext uri="{FF2B5EF4-FFF2-40B4-BE49-F238E27FC236}">
                <a16:creationId xmlns:a16="http://schemas.microsoft.com/office/drawing/2014/main" id="{4F087013-AD9F-0A90-58C1-765DA4323B2C}"/>
              </a:ext>
            </a:extLst>
          </p:cNvPr>
          <p:cNvGrpSpPr/>
          <p:nvPr/>
        </p:nvGrpSpPr>
        <p:grpSpPr>
          <a:xfrm>
            <a:off x="5648018" y="3124613"/>
            <a:ext cx="1186734" cy="1186733"/>
            <a:chOff x="5648018" y="3124613"/>
            <a:chExt cx="1186734" cy="1186733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8100000" scaled="1"/>
          </a:gra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EB05D9-993C-9DB1-7DBC-179AEDC90283}"/>
                </a:ext>
              </a:extLst>
            </p:cNvPr>
            <p:cNvSpPr/>
            <p:nvPr/>
          </p:nvSpPr>
          <p:spPr>
            <a:xfrm>
              <a:off x="6125607" y="3602201"/>
              <a:ext cx="231558" cy="231557"/>
            </a:xfrm>
            <a:custGeom>
              <a:avLst/>
              <a:gdLst>
                <a:gd name="connsiteX0" fmla="*/ 115779 w 231558"/>
                <a:gd name="connsiteY0" fmla="*/ 0 h 231557"/>
                <a:gd name="connsiteX1" fmla="*/ 0 w 231558"/>
                <a:gd name="connsiteY1" fmla="*/ 115779 h 231557"/>
                <a:gd name="connsiteX2" fmla="*/ 115779 w 231558"/>
                <a:gd name="connsiteY2" fmla="*/ 231558 h 231557"/>
                <a:gd name="connsiteX3" fmla="*/ 231558 w 231558"/>
                <a:gd name="connsiteY3" fmla="*/ 115779 h 231557"/>
                <a:gd name="connsiteX4" fmla="*/ 115779 w 231558"/>
                <a:gd name="connsiteY4" fmla="*/ 0 h 231557"/>
                <a:gd name="connsiteX5" fmla="*/ 115779 w 231558"/>
                <a:gd name="connsiteY5" fmla="*/ 202613 h 231557"/>
                <a:gd name="connsiteX6" fmla="*/ 28945 w 231558"/>
                <a:gd name="connsiteY6" fmla="*/ 115779 h 231557"/>
                <a:gd name="connsiteX7" fmla="*/ 115779 w 231558"/>
                <a:gd name="connsiteY7" fmla="*/ 28945 h 231557"/>
                <a:gd name="connsiteX8" fmla="*/ 202613 w 231558"/>
                <a:gd name="connsiteY8" fmla="*/ 115779 h 231557"/>
                <a:gd name="connsiteX9" fmla="*/ 115779 w 231558"/>
                <a:gd name="connsiteY9" fmla="*/ 202613 h 2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558" h="231557">
                  <a:moveTo>
                    <a:pt x="115779" y="0"/>
                  </a:moveTo>
                  <a:cubicBezTo>
                    <a:pt x="51836" y="0"/>
                    <a:pt x="0" y="51836"/>
                    <a:pt x="0" y="115779"/>
                  </a:cubicBezTo>
                  <a:cubicBezTo>
                    <a:pt x="0" y="179722"/>
                    <a:pt x="51836" y="231558"/>
                    <a:pt x="115779" y="231558"/>
                  </a:cubicBezTo>
                  <a:cubicBezTo>
                    <a:pt x="179722" y="231558"/>
                    <a:pt x="231558" y="179722"/>
                    <a:pt x="231558" y="115779"/>
                  </a:cubicBezTo>
                  <a:cubicBezTo>
                    <a:pt x="231486" y="51866"/>
                    <a:pt x="179692" y="72"/>
                    <a:pt x="115779" y="0"/>
                  </a:cubicBezTo>
                  <a:close/>
                  <a:moveTo>
                    <a:pt x="115779" y="202613"/>
                  </a:moveTo>
                  <a:cubicBezTo>
                    <a:pt x="67822" y="202613"/>
                    <a:pt x="28945" y="163736"/>
                    <a:pt x="28945" y="115779"/>
                  </a:cubicBezTo>
                  <a:cubicBezTo>
                    <a:pt x="28945" y="67822"/>
                    <a:pt x="67822" y="28945"/>
                    <a:pt x="115779" y="28945"/>
                  </a:cubicBezTo>
                  <a:cubicBezTo>
                    <a:pt x="163736" y="28945"/>
                    <a:pt x="202613" y="67822"/>
                    <a:pt x="202613" y="115779"/>
                  </a:cubicBezTo>
                  <a:cubicBezTo>
                    <a:pt x="202566" y="163716"/>
                    <a:pt x="163716" y="202565"/>
                    <a:pt x="115779" y="202613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5F3ACC-08F3-C5A4-C9E5-6206D0216AC9}"/>
                </a:ext>
              </a:extLst>
            </p:cNvPr>
            <p:cNvSpPr/>
            <p:nvPr/>
          </p:nvSpPr>
          <p:spPr>
            <a:xfrm>
              <a:off x="5648018" y="3124613"/>
              <a:ext cx="1186734" cy="1186733"/>
            </a:xfrm>
            <a:custGeom>
              <a:avLst/>
              <a:gdLst>
                <a:gd name="connsiteX0" fmla="*/ 1186735 w 1186734"/>
                <a:gd name="connsiteY0" fmla="*/ 578894 h 1186733"/>
                <a:gd name="connsiteX1" fmla="*/ 1085066 w 1186734"/>
                <a:gd name="connsiteY1" fmla="*/ 578894 h 1186733"/>
                <a:gd name="connsiteX2" fmla="*/ 607840 w 1186734"/>
                <a:gd name="connsiteY2" fmla="*/ 101668 h 1186733"/>
                <a:gd name="connsiteX3" fmla="*/ 607840 w 1186734"/>
                <a:gd name="connsiteY3" fmla="*/ 0 h 1186733"/>
                <a:gd name="connsiteX4" fmla="*/ 578895 w 1186734"/>
                <a:gd name="connsiteY4" fmla="*/ 0 h 1186733"/>
                <a:gd name="connsiteX5" fmla="*/ 578895 w 1186734"/>
                <a:gd name="connsiteY5" fmla="*/ 101668 h 1186733"/>
                <a:gd name="connsiteX6" fmla="*/ 101668 w 1186734"/>
                <a:gd name="connsiteY6" fmla="*/ 578894 h 1186733"/>
                <a:gd name="connsiteX7" fmla="*/ 0 w 1186734"/>
                <a:gd name="connsiteY7" fmla="*/ 578894 h 1186733"/>
                <a:gd name="connsiteX8" fmla="*/ 0 w 1186734"/>
                <a:gd name="connsiteY8" fmla="*/ 607839 h 1186733"/>
                <a:gd name="connsiteX9" fmla="*/ 101668 w 1186734"/>
                <a:gd name="connsiteY9" fmla="*/ 607839 h 1186733"/>
                <a:gd name="connsiteX10" fmla="*/ 578895 w 1186734"/>
                <a:gd name="connsiteY10" fmla="*/ 1085065 h 1186733"/>
                <a:gd name="connsiteX11" fmla="*/ 578895 w 1186734"/>
                <a:gd name="connsiteY11" fmla="*/ 1186733 h 1186733"/>
                <a:gd name="connsiteX12" fmla="*/ 607840 w 1186734"/>
                <a:gd name="connsiteY12" fmla="*/ 1186733 h 1186733"/>
                <a:gd name="connsiteX13" fmla="*/ 607840 w 1186734"/>
                <a:gd name="connsiteY13" fmla="*/ 1085065 h 1186733"/>
                <a:gd name="connsiteX14" fmla="*/ 1085066 w 1186734"/>
                <a:gd name="connsiteY14" fmla="*/ 607839 h 1186733"/>
                <a:gd name="connsiteX15" fmla="*/ 1186735 w 1186734"/>
                <a:gd name="connsiteY15" fmla="*/ 607839 h 1186733"/>
                <a:gd name="connsiteX16" fmla="*/ 1056122 w 1186734"/>
                <a:gd name="connsiteY16" fmla="*/ 578894 h 1186733"/>
                <a:gd name="connsiteX17" fmla="*/ 940343 w 1186734"/>
                <a:gd name="connsiteY17" fmla="*/ 578894 h 1186733"/>
                <a:gd name="connsiteX18" fmla="*/ 607840 w 1186734"/>
                <a:gd name="connsiteY18" fmla="*/ 246392 h 1186733"/>
                <a:gd name="connsiteX19" fmla="*/ 607840 w 1186734"/>
                <a:gd name="connsiteY19" fmla="*/ 130613 h 1186733"/>
                <a:gd name="connsiteX20" fmla="*/ 1056122 w 1186734"/>
                <a:gd name="connsiteY20" fmla="*/ 578894 h 1186733"/>
                <a:gd name="connsiteX21" fmla="*/ 911398 w 1186734"/>
                <a:gd name="connsiteY21" fmla="*/ 607839 h 1186733"/>
                <a:gd name="connsiteX22" fmla="*/ 607840 w 1186734"/>
                <a:gd name="connsiteY22" fmla="*/ 911397 h 1186733"/>
                <a:gd name="connsiteX23" fmla="*/ 607840 w 1186734"/>
                <a:gd name="connsiteY23" fmla="*/ 767035 h 1186733"/>
                <a:gd name="connsiteX24" fmla="*/ 578895 w 1186734"/>
                <a:gd name="connsiteY24" fmla="*/ 767035 h 1186733"/>
                <a:gd name="connsiteX25" fmla="*/ 578895 w 1186734"/>
                <a:gd name="connsiteY25" fmla="*/ 911397 h 1186733"/>
                <a:gd name="connsiteX26" fmla="*/ 275337 w 1186734"/>
                <a:gd name="connsiteY26" fmla="*/ 607839 h 1186733"/>
                <a:gd name="connsiteX27" fmla="*/ 419699 w 1186734"/>
                <a:gd name="connsiteY27" fmla="*/ 607839 h 1186733"/>
                <a:gd name="connsiteX28" fmla="*/ 419699 w 1186734"/>
                <a:gd name="connsiteY28" fmla="*/ 578894 h 1186733"/>
                <a:gd name="connsiteX29" fmla="*/ 275337 w 1186734"/>
                <a:gd name="connsiteY29" fmla="*/ 578894 h 1186733"/>
                <a:gd name="connsiteX30" fmla="*/ 578895 w 1186734"/>
                <a:gd name="connsiteY30" fmla="*/ 275337 h 1186733"/>
                <a:gd name="connsiteX31" fmla="*/ 578895 w 1186734"/>
                <a:gd name="connsiteY31" fmla="*/ 419698 h 1186733"/>
                <a:gd name="connsiteX32" fmla="*/ 607840 w 1186734"/>
                <a:gd name="connsiteY32" fmla="*/ 419698 h 1186733"/>
                <a:gd name="connsiteX33" fmla="*/ 607840 w 1186734"/>
                <a:gd name="connsiteY33" fmla="*/ 275337 h 1186733"/>
                <a:gd name="connsiteX34" fmla="*/ 911398 w 1186734"/>
                <a:gd name="connsiteY34" fmla="*/ 578894 h 1186733"/>
                <a:gd name="connsiteX35" fmla="*/ 767036 w 1186734"/>
                <a:gd name="connsiteY35" fmla="*/ 578894 h 1186733"/>
                <a:gd name="connsiteX36" fmla="*/ 767036 w 1186734"/>
                <a:gd name="connsiteY36" fmla="*/ 607839 h 1186733"/>
                <a:gd name="connsiteX37" fmla="*/ 578895 w 1186734"/>
                <a:gd name="connsiteY37" fmla="*/ 130613 h 1186733"/>
                <a:gd name="connsiteX38" fmla="*/ 578895 w 1186734"/>
                <a:gd name="connsiteY38" fmla="*/ 246392 h 1186733"/>
                <a:gd name="connsiteX39" fmla="*/ 246392 w 1186734"/>
                <a:gd name="connsiteY39" fmla="*/ 578894 h 1186733"/>
                <a:gd name="connsiteX40" fmla="*/ 130613 w 1186734"/>
                <a:gd name="connsiteY40" fmla="*/ 578894 h 1186733"/>
                <a:gd name="connsiteX41" fmla="*/ 578895 w 1186734"/>
                <a:gd name="connsiteY41" fmla="*/ 130613 h 1186733"/>
                <a:gd name="connsiteX42" fmla="*/ 130613 w 1186734"/>
                <a:gd name="connsiteY42" fmla="*/ 607839 h 1186733"/>
                <a:gd name="connsiteX43" fmla="*/ 246392 w 1186734"/>
                <a:gd name="connsiteY43" fmla="*/ 607839 h 1186733"/>
                <a:gd name="connsiteX44" fmla="*/ 578895 w 1186734"/>
                <a:gd name="connsiteY44" fmla="*/ 940341 h 1186733"/>
                <a:gd name="connsiteX45" fmla="*/ 578895 w 1186734"/>
                <a:gd name="connsiteY45" fmla="*/ 1056120 h 1186733"/>
                <a:gd name="connsiteX46" fmla="*/ 130613 w 1186734"/>
                <a:gd name="connsiteY46" fmla="*/ 607839 h 1186733"/>
                <a:gd name="connsiteX47" fmla="*/ 607840 w 1186734"/>
                <a:gd name="connsiteY47" fmla="*/ 1056120 h 1186733"/>
                <a:gd name="connsiteX48" fmla="*/ 607840 w 1186734"/>
                <a:gd name="connsiteY48" fmla="*/ 940341 h 1186733"/>
                <a:gd name="connsiteX49" fmla="*/ 940343 w 1186734"/>
                <a:gd name="connsiteY49" fmla="*/ 607839 h 1186733"/>
                <a:gd name="connsiteX50" fmla="*/ 1056122 w 1186734"/>
                <a:gd name="connsiteY50" fmla="*/ 607839 h 1186733"/>
                <a:gd name="connsiteX51" fmla="*/ 607840 w 1186734"/>
                <a:gd name="connsiteY51" fmla="*/ 1056120 h 11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86734" h="1186733">
                  <a:moveTo>
                    <a:pt x="1186735" y="578894"/>
                  </a:moveTo>
                  <a:lnTo>
                    <a:pt x="1085066" y="578894"/>
                  </a:lnTo>
                  <a:cubicBezTo>
                    <a:pt x="1077117" y="318693"/>
                    <a:pt x="868042" y="109618"/>
                    <a:pt x="607840" y="101668"/>
                  </a:cubicBezTo>
                  <a:lnTo>
                    <a:pt x="607840" y="0"/>
                  </a:lnTo>
                  <a:lnTo>
                    <a:pt x="578895" y="0"/>
                  </a:lnTo>
                  <a:lnTo>
                    <a:pt x="578895" y="101668"/>
                  </a:lnTo>
                  <a:cubicBezTo>
                    <a:pt x="318693" y="109618"/>
                    <a:pt x="109618" y="318693"/>
                    <a:pt x="101668" y="578894"/>
                  </a:cubicBezTo>
                  <a:lnTo>
                    <a:pt x="0" y="578894"/>
                  </a:lnTo>
                  <a:lnTo>
                    <a:pt x="0" y="607839"/>
                  </a:lnTo>
                  <a:lnTo>
                    <a:pt x="101668" y="607839"/>
                  </a:lnTo>
                  <a:cubicBezTo>
                    <a:pt x="109618" y="868040"/>
                    <a:pt x="318693" y="1077115"/>
                    <a:pt x="578895" y="1085065"/>
                  </a:cubicBezTo>
                  <a:lnTo>
                    <a:pt x="578895" y="1186733"/>
                  </a:lnTo>
                  <a:lnTo>
                    <a:pt x="607840" y="1186733"/>
                  </a:lnTo>
                  <a:lnTo>
                    <a:pt x="607840" y="1085065"/>
                  </a:lnTo>
                  <a:cubicBezTo>
                    <a:pt x="868042" y="1077115"/>
                    <a:pt x="1077117" y="868040"/>
                    <a:pt x="1085066" y="607839"/>
                  </a:cubicBezTo>
                  <a:lnTo>
                    <a:pt x="1186735" y="607839"/>
                  </a:lnTo>
                  <a:close/>
                  <a:moveTo>
                    <a:pt x="1056122" y="578894"/>
                  </a:moveTo>
                  <a:lnTo>
                    <a:pt x="940343" y="578894"/>
                  </a:lnTo>
                  <a:cubicBezTo>
                    <a:pt x="932606" y="398560"/>
                    <a:pt x="788174" y="254129"/>
                    <a:pt x="607840" y="246392"/>
                  </a:cubicBezTo>
                  <a:lnTo>
                    <a:pt x="607840" y="130613"/>
                  </a:lnTo>
                  <a:cubicBezTo>
                    <a:pt x="852070" y="138519"/>
                    <a:pt x="1048215" y="334665"/>
                    <a:pt x="1056122" y="578894"/>
                  </a:cubicBezTo>
                  <a:close/>
                  <a:moveTo>
                    <a:pt x="911398" y="607839"/>
                  </a:moveTo>
                  <a:cubicBezTo>
                    <a:pt x="903725" y="772206"/>
                    <a:pt x="772207" y="903723"/>
                    <a:pt x="607840" y="911397"/>
                  </a:cubicBezTo>
                  <a:lnTo>
                    <a:pt x="607840" y="767035"/>
                  </a:lnTo>
                  <a:lnTo>
                    <a:pt x="578895" y="767035"/>
                  </a:lnTo>
                  <a:lnTo>
                    <a:pt x="578895" y="911397"/>
                  </a:lnTo>
                  <a:cubicBezTo>
                    <a:pt x="414528" y="903723"/>
                    <a:pt x="283010" y="772206"/>
                    <a:pt x="275337" y="607839"/>
                  </a:cubicBezTo>
                  <a:lnTo>
                    <a:pt x="419699" y="607839"/>
                  </a:lnTo>
                  <a:lnTo>
                    <a:pt x="419699" y="578894"/>
                  </a:lnTo>
                  <a:lnTo>
                    <a:pt x="275337" y="578894"/>
                  </a:lnTo>
                  <a:cubicBezTo>
                    <a:pt x="283010" y="414527"/>
                    <a:pt x="414528" y="283010"/>
                    <a:pt x="578895" y="275337"/>
                  </a:cubicBezTo>
                  <a:lnTo>
                    <a:pt x="578895" y="419698"/>
                  </a:lnTo>
                  <a:lnTo>
                    <a:pt x="607840" y="419698"/>
                  </a:lnTo>
                  <a:lnTo>
                    <a:pt x="607840" y="275337"/>
                  </a:lnTo>
                  <a:cubicBezTo>
                    <a:pt x="772207" y="283010"/>
                    <a:pt x="903725" y="414527"/>
                    <a:pt x="911398" y="578894"/>
                  </a:cubicBezTo>
                  <a:lnTo>
                    <a:pt x="767036" y="578894"/>
                  </a:lnTo>
                  <a:lnTo>
                    <a:pt x="767036" y="607839"/>
                  </a:lnTo>
                  <a:close/>
                  <a:moveTo>
                    <a:pt x="578895" y="130613"/>
                  </a:moveTo>
                  <a:lnTo>
                    <a:pt x="578895" y="246392"/>
                  </a:lnTo>
                  <a:cubicBezTo>
                    <a:pt x="398561" y="254129"/>
                    <a:pt x="254129" y="398560"/>
                    <a:pt x="246392" y="578894"/>
                  </a:cubicBezTo>
                  <a:lnTo>
                    <a:pt x="130613" y="578894"/>
                  </a:lnTo>
                  <a:cubicBezTo>
                    <a:pt x="138519" y="334665"/>
                    <a:pt x="334665" y="138519"/>
                    <a:pt x="578895" y="130613"/>
                  </a:cubicBezTo>
                  <a:close/>
                  <a:moveTo>
                    <a:pt x="130613" y="607839"/>
                  </a:moveTo>
                  <a:lnTo>
                    <a:pt x="246392" y="607839"/>
                  </a:lnTo>
                  <a:cubicBezTo>
                    <a:pt x="254129" y="788173"/>
                    <a:pt x="398561" y="932604"/>
                    <a:pt x="578895" y="940341"/>
                  </a:cubicBezTo>
                  <a:lnTo>
                    <a:pt x="578895" y="1056120"/>
                  </a:lnTo>
                  <a:cubicBezTo>
                    <a:pt x="334665" y="1048214"/>
                    <a:pt x="138519" y="852069"/>
                    <a:pt x="130613" y="607839"/>
                  </a:cubicBezTo>
                  <a:close/>
                  <a:moveTo>
                    <a:pt x="607840" y="1056120"/>
                  </a:moveTo>
                  <a:lnTo>
                    <a:pt x="607840" y="940341"/>
                  </a:lnTo>
                  <a:cubicBezTo>
                    <a:pt x="788174" y="932604"/>
                    <a:pt x="932606" y="788173"/>
                    <a:pt x="940343" y="607839"/>
                  </a:cubicBezTo>
                  <a:lnTo>
                    <a:pt x="1056122" y="607839"/>
                  </a:lnTo>
                  <a:cubicBezTo>
                    <a:pt x="1048215" y="852069"/>
                    <a:pt x="852070" y="1048214"/>
                    <a:pt x="607840" y="1056120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CD53A66-753D-0A42-58E5-C1AEF7A7C7C8}"/>
              </a:ext>
            </a:extLst>
          </p:cNvPr>
          <p:cNvGrpSpPr/>
          <p:nvPr/>
        </p:nvGrpSpPr>
        <p:grpSpPr>
          <a:xfrm>
            <a:off x="4455427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39" name="Graphic 38" descr="Checkmark outline">
              <a:extLst>
                <a:ext uri="{FF2B5EF4-FFF2-40B4-BE49-F238E27FC236}">
                  <a16:creationId xmlns:a16="http://schemas.microsoft.com/office/drawing/2014/main" id="{38A0F696-D509-F37A-9219-AD9E49F9E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E1C72B0-D925-0811-9F8B-769C9DF856F1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4D57D40-9CEE-3A4E-8301-8A4BF541BC67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15CED30-70F5-3EEC-5E9D-D31BD910E344}"/>
              </a:ext>
            </a:extLst>
          </p:cNvPr>
          <p:cNvGrpSpPr/>
          <p:nvPr/>
        </p:nvGrpSpPr>
        <p:grpSpPr>
          <a:xfrm>
            <a:off x="4455427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56" name="Graphic 55" descr="Checkmark outline">
              <a:extLst>
                <a:ext uri="{FF2B5EF4-FFF2-40B4-BE49-F238E27FC236}">
                  <a16:creationId xmlns:a16="http://schemas.microsoft.com/office/drawing/2014/main" id="{8EC1FF50-DBBB-7B3A-BAEC-3D46D2269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F4D4D94-0E12-28E1-F3C6-6005D88C7AA7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E5CC969-5783-EA3F-E84B-74A28C5ED17C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363A0E8-42C5-9CF4-44F9-86AF5A797DB7}"/>
              </a:ext>
            </a:extLst>
          </p:cNvPr>
          <p:cNvGrpSpPr/>
          <p:nvPr/>
        </p:nvGrpSpPr>
        <p:grpSpPr>
          <a:xfrm>
            <a:off x="7610609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0" name="Graphic 59" descr="Checkmark outline">
              <a:extLst>
                <a:ext uri="{FF2B5EF4-FFF2-40B4-BE49-F238E27FC236}">
                  <a16:creationId xmlns:a16="http://schemas.microsoft.com/office/drawing/2014/main" id="{96FD25A0-74CE-925B-5DF6-3C110CD76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589E609-8DA3-61C1-8F5E-3A74AE3D83A5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5DFA42B-48F1-4FAD-AB11-E3DE7250BFA1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9EB77AC-784C-0437-27E0-2B0A2126DECB}"/>
              </a:ext>
            </a:extLst>
          </p:cNvPr>
          <p:cNvGrpSpPr/>
          <p:nvPr/>
        </p:nvGrpSpPr>
        <p:grpSpPr>
          <a:xfrm>
            <a:off x="7610609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4" name="Graphic 63" descr="Checkmark outline">
              <a:extLst>
                <a:ext uri="{FF2B5EF4-FFF2-40B4-BE49-F238E27FC236}">
                  <a16:creationId xmlns:a16="http://schemas.microsoft.com/office/drawing/2014/main" id="{DB54DEDA-6FBE-6E2C-C999-5C8FFB1AF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82084B4-BA37-C2CA-33C4-D57432820AD4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0BCFB50-2FB7-CC30-1FDA-18CCE6A2EB3A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028015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67CD8-5A63-0DAC-2110-200DCFBFB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879B6BC6-DD82-1D4D-E361-E801B81F5C0F}"/>
              </a:ext>
            </a:extLst>
          </p:cNvPr>
          <p:cNvSpPr/>
          <p:nvPr/>
        </p:nvSpPr>
        <p:spPr>
          <a:xfrm>
            <a:off x="4788429" y="2265023"/>
            <a:ext cx="2905912" cy="29059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7A43B4-A23F-F147-F1C7-8127AAE63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Challenges Slide PowerPoint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DE7ED5F-4869-4F9F-0D49-A8FBBE005C64}"/>
              </a:ext>
            </a:extLst>
          </p:cNvPr>
          <p:cNvSpPr/>
          <p:nvPr/>
        </p:nvSpPr>
        <p:spPr>
          <a:xfrm>
            <a:off x="4318484" y="1795078"/>
            <a:ext cx="3845802" cy="3845802"/>
          </a:xfrm>
          <a:prstGeom prst="ellipse">
            <a:avLst/>
          </a:prstGeom>
          <a:noFill/>
          <a:ln w="1016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8748BE-152D-394C-3628-9FDDE648D569}"/>
              </a:ext>
            </a:extLst>
          </p:cNvPr>
          <p:cNvSpPr/>
          <p:nvPr/>
        </p:nvSpPr>
        <p:spPr>
          <a:xfrm>
            <a:off x="7410839" y="2132856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CCE3F5-56F6-D45A-092A-C7C748699B4B}"/>
              </a:ext>
            </a:extLst>
          </p:cNvPr>
          <p:cNvSpPr/>
          <p:nvPr/>
        </p:nvSpPr>
        <p:spPr>
          <a:xfrm>
            <a:off x="427412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C05C167-D0B3-877E-F82F-72CA5BA124DA}"/>
              </a:ext>
            </a:extLst>
          </p:cNvPr>
          <p:cNvSpPr/>
          <p:nvPr/>
        </p:nvSpPr>
        <p:spPr>
          <a:xfrm>
            <a:off x="741083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EC78AF5-0476-428C-D1C7-4AEA343E665C}"/>
              </a:ext>
            </a:extLst>
          </p:cNvPr>
          <p:cNvSpPr/>
          <p:nvPr/>
        </p:nvSpPr>
        <p:spPr>
          <a:xfrm>
            <a:off x="427412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003F1C9-FEA5-6B2D-7F6D-4F5D8582759B}"/>
              </a:ext>
            </a:extLst>
          </p:cNvPr>
          <p:cNvSpPr/>
          <p:nvPr/>
        </p:nvSpPr>
        <p:spPr>
          <a:xfrm>
            <a:off x="609441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DDFA64-AFDC-90EB-0B60-6F9C029F0151}"/>
              </a:ext>
            </a:extLst>
          </p:cNvPr>
          <p:cNvSpPr txBox="1"/>
          <p:nvPr/>
        </p:nvSpPr>
        <p:spPr>
          <a:xfrm>
            <a:off x="609443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B2A338-4AFE-AAB2-3185-10A9CDFEB684}"/>
              </a:ext>
            </a:extLst>
          </p:cNvPr>
          <p:cNvSpPr txBox="1"/>
          <p:nvPr/>
        </p:nvSpPr>
        <p:spPr>
          <a:xfrm>
            <a:off x="609443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A4ED553-E0A2-8AE3-7C2B-17296A404633}"/>
              </a:ext>
            </a:extLst>
          </p:cNvPr>
          <p:cNvSpPr/>
          <p:nvPr/>
        </p:nvSpPr>
        <p:spPr>
          <a:xfrm>
            <a:off x="609441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3F7A3-D74A-05E6-9F8A-F805551EA322}"/>
              </a:ext>
            </a:extLst>
          </p:cNvPr>
          <p:cNvSpPr txBox="1"/>
          <p:nvPr/>
        </p:nvSpPr>
        <p:spPr>
          <a:xfrm>
            <a:off x="769736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645BEB-139A-6C2C-8428-42943035EF7A}"/>
              </a:ext>
            </a:extLst>
          </p:cNvPr>
          <p:cNvSpPr txBox="1"/>
          <p:nvPr/>
        </p:nvSpPr>
        <p:spPr>
          <a:xfrm>
            <a:off x="775509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A64FB8-D4B6-F650-AF1D-8211EE1026D3}"/>
              </a:ext>
            </a:extLst>
          </p:cNvPr>
          <p:cNvSpPr/>
          <p:nvPr/>
        </p:nvSpPr>
        <p:spPr>
          <a:xfrm>
            <a:off x="8528228" y="1524000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435BF9-F09D-CB5C-08ED-643193B8D33C}"/>
              </a:ext>
            </a:extLst>
          </p:cNvPr>
          <p:cNvSpPr txBox="1"/>
          <p:nvPr/>
        </p:nvSpPr>
        <p:spPr>
          <a:xfrm>
            <a:off x="8528230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F034C4-7897-92E0-7C43-EE8E755255B9}"/>
              </a:ext>
            </a:extLst>
          </p:cNvPr>
          <p:cNvSpPr txBox="1"/>
          <p:nvPr/>
        </p:nvSpPr>
        <p:spPr>
          <a:xfrm>
            <a:off x="8528230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0EBDD49-3102-1D28-6530-A06B232BDDF9}"/>
              </a:ext>
            </a:extLst>
          </p:cNvPr>
          <p:cNvSpPr/>
          <p:nvPr/>
        </p:nvSpPr>
        <p:spPr>
          <a:xfrm>
            <a:off x="8528228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9C2B4E-AE39-F1BE-D0D3-B48CDD37CFD2}"/>
              </a:ext>
            </a:extLst>
          </p:cNvPr>
          <p:cNvSpPr txBox="1"/>
          <p:nvPr/>
        </p:nvSpPr>
        <p:spPr>
          <a:xfrm>
            <a:off x="8688523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9B2324-6454-9D9D-A24E-276150B367FA}"/>
              </a:ext>
            </a:extLst>
          </p:cNvPr>
          <p:cNvSpPr txBox="1"/>
          <p:nvPr/>
        </p:nvSpPr>
        <p:spPr>
          <a:xfrm>
            <a:off x="8694296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6EB374-EC78-1B1E-2057-3A7AFB38ECD8}"/>
              </a:ext>
            </a:extLst>
          </p:cNvPr>
          <p:cNvSpPr/>
          <p:nvPr/>
        </p:nvSpPr>
        <p:spPr>
          <a:xfrm>
            <a:off x="5139897" y="2960926"/>
            <a:ext cx="1963430" cy="196343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F5C5D1-8200-2B6A-4AF0-B97E4A2412A9}"/>
              </a:ext>
            </a:extLst>
          </p:cNvPr>
          <p:cNvSpPr/>
          <p:nvPr/>
        </p:nvSpPr>
        <p:spPr>
          <a:xfrm>
            <a:off x="5412897" y="2889491"/>
            <a:ext cx="1656976" cy="1656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" name="Graphic 27" descr="Target outline">
            <a:extLst>
              <a:ext uri="{FF2B5EF4-FFF2-40B4-BE49-F238E27FC236}">
                <a16:creationId xmlns:a16="http://schemas.microsoft.com/office/drawing/2014/main" id="{8DD184E8-5665-8564-E79C-856CBCD151F5}"/>
              </a:ext>
            </a:extLst>
          </p:cNvPr>
          <p:cNvGrpSpPr/>
          <p:nvPr/>
        </p:nvGrpSpPr>
        <p:grpSpPr>
          <a:xfrm>
            <a:off x="5648018" y="3124613"/>
            <a:ext cx="1186734" cy="1186733"/>
            <a:chOff x="5648018" y="3124613"/>
            <a:chExt cx="1186734" cy="1186733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8100000" scaled="1"/>
          </a:gra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5D5E68-6656-5F7B-FFDF-67D76E0DDA03}"/>
                </a:ext>
              </a:extLst>
            </p:cNvPr>
            <p:cNvSpPr/>
            <p:nvPr/>
          </p:nvSpPr>
          <p:spPr>
            <a:xfrm>
              <a:off x="6125607" y="3602201"/>
              <a:ext cx="231558" cy="231557"/>
            </a:xfrm>
            <a:custGeom>
              <a:avLst/>
              <a:gdLst>
                <a:gd name="connsiteX0" fmla="*/ 115779 w 231558"/>
                <a:gd name="connsiteY0" fmla="*/ 0 h 231557"/>
                <a:gd name="connsiteX1" fmla="*/ 0 w 231558"/>
                <a:gd name="connsiteY1" fmla="*/ 115779 h 231557"/>
                <a:gd name="connsiteX2" fmla="*/ 115779 w 231558"/>
                <a:gd name="connsiteY2" fmla="*/ 231558 h 231557"/>
                <a:gd name="connsiteX3" fmla="*/ 231558 w 231558"/>
                <a:gd name="connsiteY3" fmla="*/ 115779 h 231557"/>
                <a:gd name="connsiteX4" fmla="*/ 115779 w 231558"/>
                <a:gd name="connsiteY4" fmla="*/ 0 h 231557"/>
                <a:gd name="connsiteX5" fmla="*/ 115779 w 231558"/>
                <a:gd name="connsiteY5" fmla="*/ 202613 h 231557"/>
                <a:gd name="connsiteX6" fmla="*/ 28945 w 231558"/>
                <a:gd name="connsiteY6" fmla="*/ 115779 h 231557"/>
                <a:gd name="connsiteX7" fmla="*/ 115779 w 231558"/>
                <a:gd name="connsiteY7" fmla="*/ 28945 h 231557"/>
                <a:gd name="connsiteX8" fmla="*/ 202613 w 231558"/>
                <a:gd name="connsiteY8" fmla="*/ 115779 h 231557"/>
                <a:gd name="connsiteX9" fmla="*/ 115779 w 231558"/>
                <a:gd name="connsiteY9" fmla="*/ 202613 h 2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558" h="231557">
                  <a:moveTo>
                    <a:pt x="115779" y="0"/>
                  </a:moveTo>
                  <a:cubicBezTo>
                    <a:pt x="51836" y="0"/>
                    <a:pt x="0" y="51836"/>
                    <a:pt x="0" y="115779"/>
                  </a:cubicBezTo>
                  <a:cubicBezTo>
                    <a:pt x="0" y="179722"/>
                    <a:pt x="51836" y="231558"/>
                    <a:pt x="115779" y="231558"/>
                  </a:cubicBezTo>
                  <a:cubicBezTo>
                    <a:pt x="179722" y="231558"/>
                    <a:pt x="231558" y="179722"/>
                    <a:pt x="231558" y="115779"/>
                  </a:cubicBezTo>
                  <a:cubicBezTo>
                    <a:pt x="231486" y="51866"/>
                    <a:pt x="179692" y="72"/>
                    <a:pt x="115779" y="0"/>
                  </a:cubicBezTo>
                  <a:close/>
                  <a:moveTo>
                    <a:pt x="115779" y="202613"/>
                  </a:moveTo>
                  <a:cubicBezTo>
                    <a:pt x="67822" y="202613"/>
                    <a:pt x="28945" y="163736"/>
                    <a:pt x="28945" y="115779"/>
                  </a:cubicBezTo>
                  <a:cubicBezTo>
                    <a:pt x="28945" y="67822"/>
                    <a:pt x="67822" y="28945"/>
                    <a:pt x="115779" y="28945"/>
                  </a:cubicBezTo>
                  <a:cubicBezTo>
                    <a:pt x="163736" y="28945"/>
                    <a:pt x="202613" y="67822"/>
                    <a:pt x="202613" y="115779"/>
                  </a:cubicBezTo>
                  <a:cubicBezTo>
                    <a:pt x="202566" y="163716"/>
                    <a:pt x="163716" y="202565"/>
                    <a:pt x="115779" y="202613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C633CF-68FA-E708-1880-15188829E0B4}"/>
                </a:ext>
              </a:extLst>
            </p:cNvPr>
            <p:cNvSpPr/>
            <p:nvPr/>
          </p:nvSpPr>
          <p:spPr>
            <a:xfrm>
              <a:off x="5648018" y="3124613"/>
              <a:ext cx="1186734" cy="1186733"/>
            </a:xfrm>
            <a:custGeom>
              <a:avLst/>
              <a:gdLst>
                <a:gd name="connsiteX0" fmla="*/ 1186735 w 1186734"/>
                <a:gd name="connsiteY0" fmla="*/ 578894 h 1186733"/>
                <a:gd name="connsiteX1" fmla="*/ 1085066 w 1186734"/>
                <a:gd name="connsiteY1" fmla="*/ 578894 h 1186733"/>
                <a:gd name="connsiteX2" fmla="*/ 607840 w 1186734"/>
                <a:gd name="connsiteY2" fmla="*/ 101668 h 1186733"/>
                <a:gd name="connsiteX3" fmla="*/ 607840 w 1186734"/>
                <a:gd name="connsiteY3" fmla="*/ 0 h 1186733"/>
                <a:gd name="connsiteX4" fmla="*/ 578895 w 1186734"/>
                <a:gd name="connsiteY4" fmla="*/ 0 h 1186733"/>
                <a:gd name="connsiteX5" fmla="*/ 578895 w 1186734"/>
                <a:gd name="connsiteY5" fmla="*/ 101668 h 1186733"/>
                <a:gd name="connsiteX6" fmla="*/ 101668 w 1186734"/>
                <a:gd name="connsiteY6" fmla="*/ 578894 h 1186733"/>
                <a:gd name="connsiteX7" fmla="*/ 0 w 1186734"/>
                <a:gd name="connsiteY7" fmla="*/ 578894 h 1186733"/>
                <a:gd name="connsiteX8" fmla="*/ 0 w 1186734"/>
                <a:gd name="connsiteY8" fmla="*/ 607839 h 1186733"/>
                <a:gd name="connsiteX9" fmla="*/ 101668 w 1186734"/>
                <a:gd name="connsiteY9" fmla="*/ 607839 h 1186733"/>
                <a:gd name="connsiteX10" fmla="*/ 578895 w 1186734"/>
                <a:gd name="connsiteY10" fmla="*/ 1085065 h 1186733"/>
                <a:gd name="connsiteX11" fmla="*/ 578895 w 1186734"/>
                <a:gd name="connsiteY11" fmla="*/ 1186733 h 1186733"/>
                <a:gd name="connsiteX12" fmla="*/ 607840 w 1186734"/>
                <a:gd name="connsiteY12" fmla="*/ 1186733 h 1186733"/>
                <a:gd name="connsiteX13" fmla="*/ 607840 w 1186734"/>
                <a:gd name="connsiteY13" fmla="*/ 1085065 h 1186733"/>
                <a:gd name="connsiteX14" fmla="*/ 1085066 w 1186734"/>
                <a:gd name="connsiteY14" fmla="*/ 607839 h 1186733"/>
                <a:gd name="connsiteX15" fmla="*/ 1186735 w 1186734"/>
                <a:gd name="connsiteY15" fmla="*/ 607839 h 1186733"/>
                <a:gd name="connsiteX16" fmla="*/ 1056122 w 1186734"/>
                <a:gd name="connsiteY16" fmla="*/ 578894 h 1186733"/>
                <a:gd name="connsiteX17" fmla="*/ 940343 w 1186734"/>
                <a:gd name="connsiteY17" fmla="*/ 578894 h 1186733"/>
                <a:gd name="connsiteX18" fmla="*/ 607840 w 1186734"/>
                <a:gd name="connsiteY18" fmla="*/ 246392 h 1186733"/>
                <a:gd name="connsiteX19" fmla="*/ 607840 w 1186734"/>
                <a:gd name="connsiteY19" fmla="*/ 130613 h 1186733"/>
                <a:gd name="connsiteX20" fmla="*/ 1056122 w 1186734"/>
                <a:gd name="connsiteY20" fmla="*/ 578894 h 1186733"/>
                <a:gd name="connsiteX21" fmla="*/ 911398 w 1186734"/>
                <a:gd name="connsiteY21" fmla="*/ 607839 h 1186733"/>
                <a:gd name="connsiteX22" fmla="*/ 607840 w 1186734"/>
                <a:gd name="connsiteY22" fmla="*/ 911397 h 1186733"/>
                <a:gd name="connsiteX23" fmla="*/ 607840 w 1186734"/>
                <a:gd name="connsiteY23" fmla="*/ 767035 h 1186733"/>
                <a:gd name="connsiteX24" fmla="*/ 578895 w 1186734"/>
                <a:gd name="connsiteY24" fmla="*/ 767035 h 1186733"/>
                <a:gd name="connsiteX25" fmla="*/ 578895 w 1186734"/>
                <a:gd name="connsiteY25" fmla="*/ 911397 h 1186733"/>
                <a:gd name="connsiteX26" fmla="*/ 275337 w 1186734"/>
                <a:gd name="connsiteY26" fmla="*/ 607839 h 1186733"/>
                <a:gd name="connsiteX27" fmla="*/ 419699 w 1186734"/>
                <a:gd name="connsiteY27" fmla="*/ 607839 h 1186733"/>
                <a:gd name="connsiteX28" fmla="*/ 419699 w 1186734"/>
                <a:gd name="connsiteY28" fmla="*/ 578894 h 1186733"/>
                <a:gd name="connsiteX29" fmla="*/ 275337 w 1186734"/>
                <a:gd name="connsiteY29" fmla="*/ 578894 h 1186733"/>
                <a:gd name="connsiteX30" fmla="*/ 578895 w 1186734"/>
                <a:gd name="connsiteY30" fmla="*/ 275337 h 1186733"/>
                <a:gd name="connsiteX31" fmla="*/ 578895 w 1186734"/>
                <a:gd name="connsiteY31" fmla="*/ 419698 h 1186733"/>
                <a:gd name="connsiteX32" fmla="*/ 607840 w 1186734"/>
                <a:gd name="connsiteY32" fmla="*/ 419698 h 1186733"/>
                <a:gd name="connsiteX33" fmla="*/ 607840 w 1186734"/>
                <a:gd name="connsiteY33" fmla="*/ 275337 h 1186733"/>
                <a:gd name="connsiteX34" fmla="*/ 911398 w 1186734"/>
                <a:gd name="connsiteY34" fmla="*/ 578894 h 1186733"/>
                <a:gd name="connsiteX35" fmla="*/ 767036 w 1186734"/>
                <a:gd name="connsiteY35" fmla="*/ 578894 h 1186733"/>
                <a:gd name="connsiteX36" fmla="*/ 767036 w 1186734"/>
                <a:gd name="connsiteY36" fmla="*/ 607839 h 1186733"/>
                <a:gd name="connsiteX37" fmla="*/ 578895 w 1186734"/>
                <a:gd name="connsiteY37" fmla="*/ 130613 h 1186733"/>
                <a:gd name="connsiteX38" fmla="*/ 578895 w 1186734"/>
                <a:gd name="connsiteY38" fmla="*/ 246392 h 1186733"/>
                <a:gd name="connsiteX39" fmla="*/ 246392 w 1186734"/>
                <a:gd name="connsiteY39" fmla="*/ 578894 h 1186733"/>
                <a:gd name="connsiteX40" fmla="*/ 130613 w 1186734"/>
                <a:gd name="connsiteY40" fmla="*/ 578894 h 1186733"/>
                <a:gd name="connsiteX41" fmla="*/ 578895 w 1186734"/>
                <a:gd name="connsiteY41" fmla="*/ 130613 h 1186733"/>
                <a:gd name="connsiteX42" fmla="*/ 130613 w 1186734"/>
                <a:gd name="connsiteY42" fmla="*/ 607839 h 1186733"/>
                <a:gd name="connsiteX43" fmla="*/ 246392 w 1186734"/>
                <a:gd name="connsiteY43" fmla="*/ 607839 h 1186733"/>
                <a:gd name="connsiteX44" fmla="*/ 578895 w 1186734"/>
                <a:gd name="connsiteY44" fmla="*/ 940341 h 1186733"/>
                <a:gd name="connsiteX45" fmla="*/ 578895 w 1186734"/>
                <a:gd name="connsiteY45" fmla="*/ 1056120 h 1186733"/>
                <a:gd name="connsiteX46" fmla="*/ 130613 w 1186734"/>
                <a:gd name="connsiteY46" fmla="*/ 607839 h 1186733"/>
                <a:gd name="connsiteX47" fmla="*/ 607840 w 1186734"/>
                <a:gd name="connsiteY47" fmla="*/ 1056120 h 1186733"/>
                <a:gd name="connsiteX48" fmla="*/ 607840 w 1186734"/>
                <a:gd name="connsiteY48" fmla="*/ 940341 h 1186733"/>
                <a:gd name="connsiteX49" fmla="*/ 940343 w 1186734"/>
                <a:gd name="connsiteY49" fmla="*/ 607839 h 1186733"/>
                <a:gd name="connsiteX50" fmla="*/ 1056122 w 1186734"/>
                <a:gd name="connsiteY50" fmla="*/ 607839 h 1186733"/>
                <a:gd name="connsiteX51" fmla="*/ 607840 w 1186734"/>
                <a:gd name="connsiteY51" fmla="*/ 1056120 h 11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86734" h="1186733">
                  <a:moveTo>
                    <a:pt x="1186735" y="578894"/>
                  </a:moveTo>
                  <a:lnTo>
                    <a:pt x="1085066" y="578894"/>
                  </a:lnTo>
                  <a:cubicBezTo>
                    <a:pt x="1077117" y="318693"/>
                    <a:pt x="868042" y="109618"/>
                    <a:pt x="607840" y="101668"/>
                  </a:cubicBezTo>
                  <a:lnTo>
                    <a:pt x="607840" y="0"/>
                  </a:lnTo>
                  <a:lnTo>
                    <a:pt x="578895" y="0"/>
                  </a:lnTo>
                  <a:lnTo>
                    <a:pt x="578895" y="101668"/>
                  </a:lnTo>
                  <a:cubicBezTo>
                    <a:pt x="318693" y="109618"/>
                    <a:pt x="109618" y="318693"/>
                    <a:pt x="101668" y="578894"/>
                  </a:cubicBezTo>
                  <a:lnTo>
                    <a:pt x="0" y="578894"/>
                  </a:lnTo>
                  <a:lnTo>
                    <a:pt x="0" y="607839"/>
                  </a:lnTo>
                  <a:lnTo>
                    <a:pt x="101668" y="607839"/>
                  </a:lnTo>
                  <a:cubicBezTo>
                    <a:pt x="109618" y="868040"/>
                    <a:pt x="318693" y="1077115"/>
                    <a:pt x="578895" y="1085065"/>
                  </a:cubicBezTo>
                  <a:lnTo>
                    <a:pt x="578895" y="1186733"/>
                  </a:lnTo>
                  <a:lnTo>
                    <a:pt x="607840" y="1186733"/>
                  </a:lnTo>
                  <a:lnTo>
                    <a:pt x="607840" y="1085065"/>
                  </a:lnTo>
                  <a:cubicBezTo>
                    <a:pt x="868042" y="1077115"/>
                    <a:pt x="1077117" y="868040"/>
                    <a:pt x="1085066" y="607839"/>
                  </a:cubicBezTo>
                  <a:lnTo>
                    <a:pt x="1186735" y="607839"/>
                  </a:lnTo>
                  <a:close/>
                  <a:moveTo>
                    <a:pt x="1056122" y="578894"/>
                  </a:moveTo>
                  <a:lnTo>
                    <a:pt x="940343" y="578894"/>
                  </a:lnTo>
                  <a:cubicBezTo>
                    <a:pt x="932606" y="398560"/>
                    <a:pt x="788174" y="254129"/>
                    <a:pt x="607840" y="246392"/>
                  </a:cubicBezTo>
                  <a:lnTo>
                    <a:pt x="607840" y="130613"/>
                  </a:lnTo>
                  <a:cubicBezTo>
                    <a:pt x="852070" y="138519"/>
                    <a:pt x="1048215" y="334665"/>
                    <a:pt x="1056122" y="578894"/>
                  </a:cubicBezTo>
                  <a:close/>
                  <a:moveTo>
                    <a:pt x="911398" y="607839"/>
                  </a:moveTo>
                  <a:cubicBezTo>
                    <a:pt x="903725" y="772206"/>
                    <a:pt x="772207" y="903723"/>
                    <a:pt x="607840" y="911397"/>
                  </a:cubicBezTo>
                  <a:lnTo>
                    <a:pt x="607840" y="767035"/>
                  </a:lnTo>
                  <a:lnTo>
                    <a:pt x="578895" y="767035"/>
                  </a:lnTo>
                  <a:lnTo>
                    <a:pt x="578895" y="911397"/>
                  </a:lnTo>
                  <a:cubicBezTo>
                    <a:pt x="414528" y="903723"/>
                    <a:pt x="283010" y="772206"/>
                    <a:pt x="275337" y="607839"/>
                  </a:cubicBezTo>
                  <a:lnTo>
                    <a:pt x="419699" y="607839"/>
                  </a:lnTo>
                  <a:lnTo>
                    <a:pt x="419699" y="578894"/>
                  </a:lnTo>
                  <a:lnTo>
                    <a:pt x="275337" y="578894"/>
                  </a:lnTo>
                  <a:cubicBezTo>
                    <a:pt x="283010" y="414527"/>
                    <a:pt x="414528" y="283010"/>
                    <a:pt x="578895" y="275337"/>
                  </a:cubicBezTo>
                  <a:lnTo>
                    <a:pt x="578895" y="419698"/>
                  </a:lnTo>
                  <a:lnTo>
                    <a:pt x="607840" y="419698"/>
                  </a:lnTo>
                  <a:lnTo>
                    <a:pt x="607840" y="275337"/>
                  </a:lnTo>
                  <a:cubicBezTo>
                    <a:pt x="772207" y="283010"/>
                    <a:pt x="903725" y="414527"/>
                    <a:pt x="911398" y="578894"/>
                  </a:cubicBezTo>
                  <a:lnTo>
                    <a:pt x="767036" y="578894"/>
                  </a:lnTo>
                  <a:lnTo>
                    <a:pt x="767036" y="607839"/>
                  </a:lnTo>
                  <a:close/>
                  <a:moveTo>
                    <a:pt x="578895" y="130613"/>
                  </a:moveTo>
                  <a:lnTo>
                    <a:pt x="578895" y="246392"/>
                  </a:lnTo>
                  <a:cubicBezTo>
                    <a:pt x="398561" y="254129"/>
                    <a:pt x="254129" y="398560"/>
                    <a:pt x="246392" y="578894"/>
                  </a:cubicBezTo>
                  <a:lnTo>
                    <a:pt x="130613" y="578894"/>
                  </a:lnTo>
                  <a:cubicBezTo>
                    <a:pt x="138519" y="334665"/>
                    <a:pt x="334665" y="138519"/>
                    <a:pt x="578895" y="130613"/>
                  </a:cubicBezTo>
                  <a:close/>
                  <a:moveTo>
                    <a:pt x="130613" y="607839"/>
                  </a:moveTo>
                  <a:lnTo>
                    <a:pt x="246392" y="607839"/>
                  </a:lnTo>
                  <a:cubicBezTo>
                    <a:pt x="254129" y="788173"/>
                    <a:pt x="398561" y="932604"/>
                    <a:pt x="578895" y="940341"/>
                  </a:cubicBezTo>
                  <a:lnTo>
                    <a:pt x="578895" y="1056120"/>
                  </a:lnTo>
                  <a:cubicBezTo>
                    <a:pt x="334665" y="1048214"/>
                    <a:pt x="138519" y="852069"/>
                    <a:pt x="130613" y="607839"/>
                  </a:cubicBezTo>
                  <a:close/>
                  <a:moveTo>
                    <a:pt x="607840" y="1056120"/>
                  </a:moveTo>
                  <a:lnTo>
                    <a:pt x="607840" y="940341"/>
                  </a:lnTo>
                  <a:cubicBezTo>
                    <a:pt x="788174" y="932604"/>
                    <a:pt x="932606" y="788173"/>
                    <a:pt x="940343" y="607839"/>
                  </a:cubicBezTo>
                  <a:lnTo>
                    <a:pt x="1056122" y="607839"/>
                  </a:lnTo>
                  <a:cubicBezTo>
                    <a:pt x="1048215" y="852069"/>
                    <a:pt x="852070" y="1048214"/>
                    <a:pt x="607840" y="1056120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C374069-193F-988B-D0F2-B1AD18912D4C}"/>
              </a:ext>
            </a:extLst>
          </p:cNvPr>
          <p:cNvGrpSpPr/>
          <p:nvPr/>
        </p:nvGrpSpPr>
        <p:grpSpPr>
          <a:xfrm>
            <a:off x="4455427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39" name="Graphic 38" descr="Checkmark outline">
              <a:extLst>
                <a:ext uri="{FF2B5EF4-FFF2-40B4-BE49-F238E27FC236}">
                  <a16:creationId xmlns:a16="http://schemas.microsoft.com/office/drawing/2014/main" id="{242D0DB2-3560-49D3-B080-83B52D195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07F7A1D-6EB2-7391-E2E3-56A5B9066227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72AA9C-273B-B7FD-B261-52332B659AD4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5D13C7C-D516-FA03-E4E9-26D5BB395746}"/>
              </a:ext>
            </a:extLst>
          </p:cNvPr>
          <p:cNvGrpSpPr/>
          <p:nvPr/>
        </p:nvGrpSpPr>
        <p:grpSpPr>
          <a:xfrm>
            <a:off x="4455427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56" name="Graphic 55" descr="Checkmark outline">
              <a:extLst>
                <a:ext uri="{FF2B5EF4-FFF2-40B4-BE49-F238E27FC236}">
                  <a16:creationId xmlns:a16="http://schemas.microsoft.com/office/drawing/2014/main" id="{965C74A2-07D7-FB22-218D-57D3DC877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B0C63C1-2B01-F6F1-78BB-BDB55CAA481E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BECD7B-695A-25A3-59E0-212C898DE527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63D2952-F6E4-CFDF-017C-67F12FEBB5EA}"/>
              </a:ext>
            </a:extLst>
          </p:cNvPr>
          <p:cNvGrpSpPr/>
          <p:nvPr/>
        </p:nvGrpSpPr>
        <p:grpSpPr>
          <a:xfrm>
            <a:off x="7610609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0" name="Graphic 59" descr="Checkmark outline">
              <a:extLst>
                <a:ext uri="{FF2B5EF4-FFF2-40B4-BE49-F238E27FC236}">
                  <a16:creationId xmlns:a16="http://schemas.microsoft.com/office/drawing/2014/main" id="{AEC8719B-1B29-89FC-032A-9F543002D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D28F350-0A1E-AD56-98E7-EDBAD4344E7A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E4C95C9-F6E8-B502-7C6D-4EFD67F23000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684D4A8-E88C-5738-45B7-D82727DDE303}"/>
              </a:ext>
            </a:extLst>
          </p:cNvPr>
          <p:cNvGrpSpPr/>
          <p:nvPr/>
        </p:nvGrpSpPr>
        <p:grpSpPr>
          <a:xfrm>
            <a:off x="7610609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4" name="Graphic 63" descr="Checkmark outline">
              <a:extLst>
                <a:ext uri="{FF2B5EF4-FFF2-40B4-BE49-F238E27FC236}">
                  <a16:creationId xmlns:a16="http://schemas.microsoft.com/office/drawing/2014/main" id="{3478165E-40ED-7E97-FBB1-20B61ECF5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97E486F-B151-4FD0-4164-2E6EE18DD0D1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6B4635E-E71D-BF36-51B5-E9A61E031057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173676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DACF5-97E1-860C-1F37-EB547D15C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B6A5F4C6-2264-E289-6308-CAB978C0AD1C}"/>
              </a:ext>
            </a:extLst>
          </p:cNvPr>
          <p:cNvSpPr/>
          <p:nvPr/>
        </p:nvSpPr>
        <p:spPr>
          <a:xfrm>
            <a:off x="4788429" y="2265023"/>
            <a:ext cx="2905912" cy="29059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F58A1A-0472-FAB0-9F47-A169CE321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Challenges Slide PowerPoint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3037E7-70EE-D3AE-792B-3655A2FAE906}"/>
              </a:ext>
            </a:extLst>
          </p:cNvPr>
          <p:cNvSpPr/>
          <p:nvPr/>
        </p:nvSpPr>
        <p:spPr>
          <a:xfrm>
            <a:off x="4318484" y="1795078"/>
            <a:ext cx="3845802" cy="3845802"/>
          </a:xfrm>
          <a:prstGeom prst="ellipse">
            <a:avLst/>
          </a:prstGeom>
          <a:noFill/>
          <a:ln w="1016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723F421-7A01-B736-86B7-320AF93BB94D}"/>
              </a:ext>
            </a:extLst>
          </p:cNvPr>
          <p:cNvSpPr/>
          <p:nvPr/>
        </p:nvSpPr>
        <p:spPr>
          <a:xfrm>
            <a:off x="741083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6970A4D-962F-2267-4674-E695290529AC}"/>
              </a:ext>
            </a:extLst>
          </p:cNvPr>
          <p:cNvSpPr/>
          <p:nvPr/>
        </p:nvSpPr>
        <p:spPr>
          <a:xfrm>
            <a:off x="4274129" y="2132856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24A81E7-F243-7CEF-E60E-F0A1F4AE439F}"/>
              </a:ext>
            </a:extLst>
          </p:cNvPr>
          <p:cNvSpPr/>
          <p:nvPr/>
        </p:nvSpPr>
        <p:spPr>
          <a:xfrm>
            <a:off x="7410839" y="4505942"/>
            <a:ext cx="807166" cy="807166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3D467F-D753-CF7E-DE69-18DCF435DA70}"/>
              </a:ext>
            </a:extLst>
          </p:cNvPr>
          <p:cNvSpPr/>
          <p:nvPr/>
        </p:nvSpPr>
        <p:spPr>
          <a:xfrm>
            <a:off x="4274129" y="4505942"/>
            <a:ext cx="807166" cy="8071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3313F18-2D1D-A886-8F18-23EEC0B33ABD}"/>
              </a:ext>
            </a:extLst>
          </p:cNvPr>
          <p:cNvSpPr/>
          <p:nvPr/>
        </p:nvSpPr>
        <p:spPr>
          <a:xfrm>
            <a:off x="609441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8CC2E2-BE12-D69C-071F-6F5EA8FDFAE9}"/>
              </a:ext>
            </a:extLst>
          </p:cNvPr>
          <p:cNvSpPr txBox="1"/>
          <p:nvPr/>
        </p:nvSpPr>
        <p:spPr>
          <a:xfrm>
            <a:off x="609443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E3A378-BA84-8A05-26B7-3FE6F299B5C3}"/>
              </a:ext>
            </a:extLst>
          </p:cNvPr>
          <p:cNvSpPr txBox="1"/>
          <p:nvPr/>
        </p:nvSpPr>
        <p:spPr>
          <a:xfrm>
            <a:off x="609443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4C5ADF3-0D87-7D44-6004-E8968BB97524}"/>
              </a:ext>
            </a:extLst>
          </p:cNvPr>
          <p:cNvSpPr/>
          <p:nvPr/>
        </p:nvSpPr>
        <p:spPr>
          <a:xfrm>
            <a:off x="609441" y="5486401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5D4964-F0FA-29A4-7D59-162060C35703}"/>
              </a:ext>
            </a:extLst>
          </p:cNvPr>
          <p:cNvSpPr txBox="1"/>
          <p:nvPr/>
        </p:nvSpPr>
        <p:spPr>
          <a:xfrm>
            <a:off x="769736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01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6534FF-D705-EA7D-2799-8B52294AC62A}"/>
              </a:ext>
            </a:extLst>
          </p:cNvPr>
          <p:cNvSpPr txBox="1"/>
          <p:nvPr/>
        </p:nvSpPr>
        <p:spPr>
          <a:xfrm>
            <a:off x="775509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02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B017899-2D13-D81A-E326-01D5B1BE3160}"/>
              </a:ext>
            </a:extLst>
          </p:cNvPr>
          <p:cNvSpPr/>
          <p:nvPr/>
        </p:nvSpPr>
        <p:spPr>
          <a:xfrm>
            <a:off x="8528228" y="1524000"/>
            <a:ext cx="3051154" cy="4350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B8C070-9B8C-7F4D-7053-F1E47AF69848}"/>
              </a:ext>
            </a:extLst>
          </p:cNvPr>
          <p:cNvSpPr txBox="1"/>
          <p:nvPr/>
        </p:nvSpPr>
        <p:spPr>
          <a:xfrm>
            <a:off x="8528230" y="2162680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4A8D8D-9B98-68BD-F61C-9CBFB095D886}"/>
              </a:ext>
            </a:extLst>
          </p:cNvPr>
          <p:cNvSpPr txBox="1"/>
          <p:nvPr/>
        </p:nvSpPr>
        <p:spPr>
          <a:xfrm>
            <a:off x="8528230" y="4154767"/>
            <a:ext cx="3051154" cy="11280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7FFB328-07F9-F19B-B83D-5360ECEE9177}"/>
              </a:ext>
            </a:extLst>
          </p:cNvPr>
          <p:cNvSpPr/>
          <p:nvPr/>
        </p:nvSpPr>
        <p:spPr>
          <a:xfrm>
            <a:off x="8528228" y="5486401"/>
            <a:ext cx="3051154" cy="43509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908A48-BB0E-A533-311B-1923567AFB2C}"/>
              </a:ext>
            </a:extLst>
          </p:cNvPr>
          <p:cNvSpPr txBox="1"/>
          <p:nvPr/>
        </p:nvSpPr>
        <p:spPr>
          <a:xfrm>
            <a:off x="8688523" y="1614181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03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E88C57-102A-0E20-CF6C-71D49240C6ED}"/>
              </a:ext>
            </a:extLst>
          </p:cNvPr>
          <p:cNvSpPr txBox="1"/>
          <p:nvPr/>
        </p:nvSpPr>
        <p:spPr>
          <a:xfrm>
            <a:off x="8694296" y="5576582"/>
            <a:ext cx="2719020" cy="2547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en-IN" sz="1800" b="1" dirty="0">
                <a:solidFill>
                  <a:schemeClr val="bg1"/>
                </a:solidFill>
              </a:rPr>
              <a:t>Challenge 04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336526-4DFA-A06F-30D6-21E68A92C20C}"/>
              </a:ext>
            </a:extLst>
          </p:cNvPr>
          <p:cNvSpPr/>
          <p:nvPr/>
        </p:nvSpPr>
        <p:spPr>
          <a:xfrm>
            <a:off x="5139897" y="2960926"/>
            <a:ext cx="1963430" cy="196343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A4802C-EEE6-5268-5DDE-49C058717B66}"/>
              </a:ext>
            </a:extLst>
          </p:cNvPr>
          <p:cNvSpPr/>
          <p:nvPr/>
        </p:nvSpPr>
        <p:spPr>
          <a:xfrm>
            <a:off x="5412897" y="2889491"/>
            <a:ext cx="1656976" cy="1656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9" name="Graphic 27" descr="Target outline">
            <a:extLst>
              <a:ext uri="{FF2B5EF4-FFF2-40B4-BE49-F238E27FC236}">
                <a16:creationId xmlns:a16="http://schemas.microsoft.com/office/drawing/2014/main" id="{A48A4E0D-42C1-569B-C93F-92488AFB3DBB}"/>
              </a:ext>
            </a:extLst>
          </p:cNvPr>
          <p:cNvGrpSpPr/>
          <p:nvPr/>
        </p:nvGrpSpPr>
        <p:grpSpPr>
          <a:xfrm>
            <a:off x="5648018" y="3124613"/>
            <a:ext cx="1186734" cy="1186733"/>
            <a:chOff x="5648018" y="3124613"/>
            <a:chExt cx="1186734" cy="1186733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8100000" scaled="1"/>
          </a:gra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DFF7DE-E070-D392-C074-66121FEFB79E}"/>
                </a:ext>
              </a:extLst>
            </p:cNvPr>
            <p:cNvSpPr/>
            <p:nvPr/>
          </p:nvSpPr>
          <p:spPr>
            <a:xfrm>
              <a:off x="6125607" y="3602201"/>
              <a:ext cx="231558" cy="231557"/>
            </a:xfrm>
            <a:custGeom>
              <a:avLst/>
              <a:gdLst>
                <a:gd name="connsiteX0" fmla="*/ 115779 w 231558"/>
                <a:gd name="connsiteY0" fmla="*/ 0 h 231557"/>
                <a:gd name="connsiteX1" fmla="*/ 0 w 231558"/>
                <a:gd name="connsiteY1" fmla="*/ 115779 h 231557"/>
                <a:gd name="connsiteX2" fmla="*/ 115779 w 231558"/>
                <a:gd name="connsiteY2" fmla="*/ 231558 h 231557"/>
                <a:gd name="connsiteX3" fmla="*/ 231558 w 231558"/>
                <a:gd name="connsiteY3" fmla="*/ 115779 h 231557"/>
                <a:gd name="connsiteX4" fmla="*/ 115779 w 231558"/>
                <a:gd name="connsiteY4" fmla="*/ 0 h 231557"/>
                <a:gd name="connsiteX5" fmla="*/ 115779 w 231558"/>
                <a:gd name="connsiteY5" fmla="*/ 202613 h 231557"/>
                <a:gd name="connsiteX6" fmla="*/ 28945 w 231558"/>
                <a:gd name="connsiteY6" fmla="*/ 115779 h 231557"/>
                <a:gd name="connsiteX7" fmla="*/ 115779 w 231558"/>
                <a:gd name="connsiteY7" fmla="*/ 28945 h 231557"/>
                <a:gd name="connsiteX8" fmla="*/ 202613 w 231558"/>
                <a:gd name="connsiteY8" fmla="*/ 115779 h 231557"/>
                <a:gd name="connsiteX9" fmla="*/ 115779 w 231558"/>
                <a:gd name="connsiteY9" fmla="*/ 202613 h 2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558" h="231557">
                  <a:moveTo>
                    <a:pt x="115779" y="0"/>
                  </a:moveTo>
                  <a:cubicBezTo>
                    <a:pt x="51836" y="0"/>
                    <a:pt x="0" y="51836"/>
                    <a:pt x="0" y="115779"/>
                  </a:cubicBezTo>
                  <a:cubicBezTo>
                    <a:pt x="0" y="179722"/>
                    <a:pt x="51836" y="231558"/>
                    <a:pt x="115779" y="231558"/>
                  </a:cubicBezTo>
                  <a:cubicBezTo>
                    <a:pt x="179722" y="231558"/>
                    <a:pt x="231558" y="179722"/>
                    <a:pt x="231558" y="115779"/>
                  </a:cubicBezTo>
                  <a:cubicBezTo>
                    <a:pt x="231486" y="51866"/>
                    <a:pt x="179692" y="72"/>
                    <a:pt x="115779" y="0"/>
                  </a:cubicBezTo>
                  <a:close/>
                  <a:moveTo>
                    <a:pt x="115779" y="202613"/>
                  </a:moveTo>
                  <a:cubicBezTo>
                    <a:pt x="67822" y="202613"/>
                    <a:pt x="28945" y="163736"/>
                    <a:pt x="28945" y="115779"/>
                  </a:cubicBezTo>
                  <a:cubicBezTo>
                    <a:pt x="28945" y="67822"/>
                    <a:pt x="67822" y="28945"/>
                    <a:pt x="115779" y="28945"/>
                  </a:cubicBezTo>
                  <a:cubicBezTo>
                    <a:pt x="163736" y="28945"/>
                    <a:pt x="202613" y="67822"/>
                    <a:pt x="202613" y="115779"/>
                  </a:cubicBezTo>
                  <a:cubicBezTo>
                    <a:pt x="202566" y="163716"/>
                    <a:pt x="163716" y="202565"/>
                    <a:pt x="115779" y="202613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28D85F-9C18-08A1-3245-9E6667605B84}"/>
                </a:ext>
              </a:extLst>
            </p:cNvPr>
            <p:cNvSpPr/>
            <p:nvPr/>
          </p:nvSpPr>
          <p:spPr>
            <a:xfrm>
              <a:off x="5648018" y="3124613"/>
              <a:ext cx="1186734" cy="1186733"/>
            </a:xfrm>
            <a:custGeom>
              <a:avLst/>
              <a:gdLst>
                <a:gd name="connsiteX0" fmla="*/ 1186735 w 1186734"/>
                <a:gd name="connsiteY0" fmla="*/ 578894 h 1186733"/>
                <a:gd name="connsiteX1" fmla="*/ 1085066 w 1186734"/>
                <a:gd name="connsiteY1" fmla="*/ 578894 h 1186733"/>
                <a:gd name="connsiteX2" fmla="*/ 607840 w 1186734"/>
                <a:gd name="connsiteY2" fmla="*/ 101668 h 1186733"/>
                <a:gd name="connsiteX3" fmla="*/ 607840 w 1186734"/>
                <a:gd name="connsiteY3" fmla="*/ 0 h 1186733"/>
                <a:gd name="connsiteX4" fmla="*/ 578895 w 1186734"/>
                <a:gd name="connsiteY4" fmla="*/ 0 h 1186733"/>
                <a:gd name="connsiteX5" fmla="*/ 578895 w 1186734"/>
                <a:gd name="connsiteY5" fmla="*/ 101668 h 1186733"/>
                <a:gd name="connsiteX6" fmla="*/ 101668 w 1186734"/>
                <a:gd name="connsiteY6" fmla="*/ 578894 h 1186733"/>
                <a:gd name="connsiteX7" fmla="*/ 0 w 1186734"/>
                <a:gd name="connsiteY7" fmla="*/ 578894 h 1186733"/>
                <a:gd name="connsiteX8" fmla="*/ 0 w 1186734"/>
                <a:gd name="connsiteY8" fmla="*/ 607839 h 1186733"/>
                <a:gd name="connsiteX9" fmla="*/ 101668 w 1186734"/>
                <a:gd name="connsiteY9" fmla="*/ 607839 h 1186733"/>
                <a:gd name="connsiteX10" fmla="*/ 578895 w 1186734"/>
                <a:gd name="connsiteY10" fmla="*/ 1085065 h 1186733"/>
                <a:gd name="connsiteX11" fmla="*/ 578895 w 1186734"/>
                <a:gd name="connsiteY11" fmla="*/ 1186733 h 1186733"/>
                <a:gd name="connsiteX12" fmla="*/ 607840 w 1186734"/>
                <a:gd name="connsiteY12" fmla="*/ 1186733 h 1186733"/>
                <a:gd name="connsiteX13" fmla="*/ 607840 w 1186734"/>
                <a:gd name="connsiteY13" fmla="*/ 1085065 h 1186733"/>
                <a:gd name="connsiteX14" fmla="*/ 1085066 w 1186734"/>
                <a:gd name="connsiteY14" fmla="*/ 607839 h 1186733"/>
                <a:gd name="connsiteX15" fmla="*/ 1186735 w 1186734"/>
                <a:gd name="connsiteY15" fmla="*/ 607839 h 1186733"/>
                <a:gd name="connsiteX16" fmla="*/ 1056122 w 1186734"/>
                <a:gd name="connsiteY16" fmla="*/ 578894 h 1186733"/>
                <a:gd name="connsiteX17" fmla="*/ 940343 w 1186734"/>
                <a:gd name="connsiteY17" fmla="*/ 578894 h 1186733"/>
                <a:gd name="connsiteX18" fmla="*/ 607840 w 1186734"/>
                <a:gd name="connsiteY18" fmla="*/ 246392 h 1186733"/>
                <a:gd name="connsiteX19" fmla="*/ 607840 w 1186734"/>
                <a:gd name="connsiteY19" fmla="*/ 130613 h 1186733"/>
                <a:gd name="connsiteX20" fmla="*/ 1056122 w 1186734"/>
                <a:gd name="connsiteY20" fmla="*/ 578894 h 1186733"/>
                <a:gd name="connsiteX21" fmla="*/ 911398 w 1186734"/>
                <a:gd name="connsiteY21" fmla="*/ 607839 h 1186733"/>
                <a:gd name="connsiteX22" fmla="*/ 607840 w 1186734"/>
                <a:gd name="connsiteY22" fmla="*/ 911397 h 1186733"/>
                <a:gd name="connsiteX23" fmla="*/ 607840 w 1186734"/>
                <a:gd name="connsiteY23" fmla="*/ 767035 h 1186733"/>
                <a:gd name="connsiteX24" fmla="*/ 578895 w 1186734"/>
                <a:gd name="connsiteY24" fmla="*/ 767035 h 1186733"/>
                <a:gd name="connsiteX25" fmla="*/ 578895 w 1186734"/>
                <a:gd name="connsiteY25" fmla="*/ 911397 h 1186733"/>
                <a:gd name="connsiteX26" fmla="*/ 275337 w 1186734"/>
                <a:gd name="connsiteY26" fmla="*/ 607839 h 1186733"/>
                <a:gd name="connsiteX27" fmla="*/ 419699 w 1186734"/>
                <a:gd name="connsiteY27" fmla="*/ 607839 h 1186733"/>
                <a:gd name="connsiteX28" fmla="*/ 419699 w 1186734"/>
                <a:gd name="connsiteY28" fmla="*/ 578894 h 1186733"/>
                <a:gd name="connsiteX29" fmla="*/ 275337 w 1186734"/>
                <a:gd name="connsiteY29" fmla="*/ 578894 h 1186733"/>
                <a:gd name="connsiteX30" fmla="*/ 578895 w 1186734"/>
                <a:gd name="connsiteY30" fmla="*/ 275337 h 1186733"/>
                <a:gd name="connsiteX31" fmla="*/ 578895 w 1186734"/>
                <a:gd name="connsiteY31" fmla="*/ 419698 h 1186733"/>
                <a:gd name="connsiteX32" fmla="*/ 607840 w 1186734"/>
                <a:gd name="connsiteY32" fmla="*/ 419698 h 1186733"/>
                <a:gd name="connsiteX33" fmla="*/ 607840 w 1186734"/>
                <a:gd name="connsiteY33" fmla="*/ 275337 h 1186733"/>
                <a:gd name="connsiteX34" fmla="*/ 911398 w 1186734"/>
                <a:gd name="connsiteY34" fmla="*/ 578894 h 1186733"/>
                <a:gd name="connsiteX35" fmla="*/ 767036 w 1186734"/>
                <a:gd name="connsiteY35" fmla="*/ 578894 h 1186733"/>
                <a:gd name="connsiteX36" fmla="*/ 767036 w 1186734"/>
                <a:gd name="connsiteY36" fmla="*/ 607839 h 1186733"/>
                <a:gd name="connsiteX37" fmla="*/ 578895 w 1186734"/>
                <a:gd name="connsiteY37" fmla="*/ 130613 h 1186733"/>
                <a:gd name="connsiteX38" fmla="*/ 578895 w 1186734"/>
                <a:gd name="connsiteY38" fmla="*/ 246392 h 1186733"/>
                <a:gd name="connsiteX39" fmla="*/ 246392 w 1186734"/>
                <a:gd name="connsiteY39" fmla="*/ 578894 h 1186733"/>
                <a:gd name="connsiteX40" fmla="*/ 130613 w 1186734"/>
                <a:gd name="connsiteY40" fmla="*/ 578894 h 1186733"/>
                <a:gd name="connsiteX41" fmla="*/ 578895 w 1186734"/>
                <a:gd name="connsiteY41" fmla="*/ 130613 h 1186733"/>
                <a:gd name="connsiteX42" fmla="*/ 130613 w 1186734"/>
                <a:gd name="connsiteY42" fmla="*/ 607839 h 1186733"/>
                <a:gd name="connsiteX43" fmla="*/ 246392 w 1186734"/>
                <a:gd name="connsiteY43" fmla="*/ 607839 h 1186733"/>
                <a:gd name="connsiteX44" fmla="*/ 578895 w 1186734"/>
                <a:gd name="connsiteY44" fmla="*/ 940341 h 1186733"/>
                <a:gd name="connsiteX45" fmla="*/ 578895 w 1186734"/>
                <a:gd name="connsiteY45" fmla="*/ 1056120 h 1186733"/>
                <a:gd name="connsiteX46" fmla="*/ 130613 w 1186734"/>
                <a:gd name="connsiteY46" fmla="*/ 607839 h 1186733"/>
                <a:gd name="connsiteX47" fmla="*/ 607840 w 1186734"/>
                <a:gd name="connsiteY47" fmla="*/ 1056120 h 1186733"/>
                <a:gd name="connsiteX48" fmla="*/ 607840 w 1186734"/>
                <a:gd name="connsiteY48" fmla="*/ 940341 h 1186733"/>
                <a:gd name="connsiteX49" fmla="*/ 940343 w 1186734"/>
                <a:gd name="connsiteY49" fmla="*/ 607839 h 1186733"/>
                <a:gd name="connsiteX50" fmla="*/ 1056122 w 1186734"/>
                <a:gd name="connsiteY50" fmla="*/ 607839 h 1186733"/>
                <a:gd name="connsiteX51" fmla="*/ 607840 w 1186734"/>
                <a:gd name="connsiteY51" fmla="*/ 1056120 h 11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86734" h="1186733">
                  <a:moveTo>
                    <a:pt x="1186735" y="578894"/>
                  </a:moveTo>
                  <a:lnTo>
                    <a:pt x="1085066" y="578894"/>
                  </a:lnTo>
                  <a:cubicBezTo>
                    <a:pt x="1077117" y="318693"/>
                    <a:pt x="868042" y="109618"/>
                    <a:pt x="607840" y="101668"/>
                  </a:cubicBezTo>
                  <a:lnTo>
                    <a:pt x="607840" y="0"/>
                  </a:lnTo>
                  <a:lnTo>
                    <a:pt x="578895" y="0"/>
                  </a:lnTo>
                  <a:lnTo>
                    <a:pt x="578895" y="101668"/>
                  </a:lnTo>
                  <a:cubicBezTo>
                    <a:pt x="318693" y="109618"/>
                    <a:pt x="109618" y="318693"/>
                    <a:pt x="101668" y="578894"/>
                  </a:cubicBezTo>
                  <a:lnTo>
                    <a:pt x="0" y="578894"/>
                  </a:lnTo>
                  <a:lnTo>
                    <a:pt x="0" y="607839"/>
                  </a:lnTo>
                  <a:lnTo>
                    <a:pt x="101668" y="607839"/>
                  </a:lnTo>
                  <a:cubicBezTo>
                    <a:pt x="109618" y="868040"/>
                    <a:pt x="318693" y="1077115"/>
                    <a:pt x="578895" y="1085065"/>
                  </a:cubicBezTo>
                  <a:lnTo>
                    <a:pt x="578895" y="1186733"/>
                  </a:lnTo>
                  <a:lnTo>
                    <a:pt x="607840" y="1186733"/>
                  </a:lnTo>
                  <a:lnTo>
                    <a:pt x="607840" y="1085065"/>
                  </a:lnTo>
                  <a:cubicBezTo>
                    <a:pt x="868042" y="1077115"/>
                    <a:pt x="1077117" y="868040"/>
                    <a:pt x="1085066" y="607839"/>
                  </a:cubicBezTo>
                  <a:lnTo>
                    <a:pt x="1186735" y="607839"/>
                  </a:lnTo>
                  <a:close/>
                  <a:moveTo>
                    <a:pt x="1056122" y="578894"/>
                  </a:moveTo>
                  <a:lnTo>
                    <a:pt x="940343" y="578894"/>
                  </a:lnTo>
                  <a:cubicBezTo>
                    <a:pt x="932606" y="398560"/>
                    <a:pt x="788174" y="254129"/>
                    <a:pt x="607840" y="246392"/>
                  </a:cubicBezTo>
                  <a:lnTo>
                    <a:pt x="607840" y="130613"/>
                  </a:lnTo>
                  <a:cubicBezTo>
                    <a:pt x="852070" y="138519"/>
                    <a:pt x="1048215" y="334665"/>
                    <a:pt x="1056122" y="578894"/>
                  </a:cubicBezTo>
                  <a:close/>
                  <a:moveTo>
                    <a:pt x="911398" y="607839"/>
                  </a:moveTo>
                  <a:cubicBezTo>
                    <a:pt x="903725" y="772206"/>
                    <a:pt x="772207" y="903723"/>
                    <a:pt x="607840" y="911397"/>
                  </a:cubicBezTo>
                  <a:lnTo>
                    <a:pt x="607840" y="767035"/>
                  </a:lnTo>
                  <a:lnTo>
                    <a:pt x="578895" y="767035"/>
                  </a:lnTo>
                  <a:lnTo>
                    <a:pt x="578895" y="911397"/>
                  </a:lnTo>
                  <a:cubicBezTo>
                    <a:pt x="414528" y="903723"/>
                    <a:pt x="283010" y="772206"/>
                    <a:pt x="275337" y="607839"/>
                  </a:cubicBezTo>
                  <a:lnTo>
                    <a:pt x="419699" y="607839"/>
                  </a:lnTo>
                  <a:lnTo>
                    <a:pt x="419699" y="578894"/>
                  </a:lnTo>
                  <a:lnTo>
                    <a:pt x="275337" y="578894"/>
                  </a:lnTo>
                  <a:cubicBezTo>
                    <a:pt x="283010" y="414527"/>
                    <a:pt x="414528" y="283010"/>
                    <a:pt x="578895" y="275337"/>
                  </a:cubicBezTo>
                  <a:lnTo>
                    <a:pt x="578895" y="419698"/>
                  </a:lnTo>
                  <a:lnTo>
                    <a:pt x="607840" y="419698"/>
                  </a:lnTo>
                  <a:lnTo>
                    <a:pt x="607840" y="275337"/>
                  </a:lnTo>
                  <a:cubicBezTo>
                    <a:pt x="772207" y="283010"/>
                    <a:pt x="903725" y="414527"/>
                    <a:pt x="911398" y="578894"/>
                  </a:cubicBezTo>
                  <a:lnTo>
                    <a:pt x="767036" y="578894"/>
                  </a:lnTo>
                  <a:lnTo>
                    <a:pt x="767036" y="607839"/>
                  </a:lnTo>
                  <a:close/>
                  <a:moveTo>
                    <a:pt x="578895" y="130613"/>
                  </a:moveTo>
                  <a:lnTo>
                    <a:pt x="578895" y="246392"/>
                  </a:lnTo>
                  <a:cubicBezTo>
                    <a:pt x="398561" y="254129"/>
                    <a:pt x="254129" y="398560"/>
                    <a:pt x="246392" y="578894"/>
                  </a:cubicBezTo>
                  <a:lnTo>
                    <a:pt x="130613" y="578894"/>
                  </a:lnTo>
                  <a:cubicBezTo>
                    <a:pt x="138519" y="334665"/>
                    <a:pt x="334665" y="138519"/>
                    <a:pt x="578895" y="130613"/>
                  </a:cubicBezTo>
                  <a:close/>
                  <a:moveTo>
                    <a:pt x="130613" y="607839"/>
                  </a:moveTo>
                  <a:lnTo>
                    <a:pt x="246392" y="607839"/>
                  </a:lnTo>
                  <a:cubicBezTo>
                    <a:pt x="254129" y="788173"/>
                    <a:pt x="398561" y="932604"/>
                    <a:pt x="578895" y="940341"/>
                  </a:cubicBezTo>
                  <a:lnTo>
                    <a:pt x="578895" y="1056120"/>
                  </a:lnTo>
                  <a:cubicBezTo>
                    <a:pt x="334665" y="1048214"/>
                    <a:pt x="138519" y="852069"/>
                    <a:pt x="130613" y="607839"/>
                  </a:cubicBezTo>
                  <a:close/>
                  <a:moveTo>
                    <a:pt x="607840" y="1056120"/>
                  </a:moveTo>
                  <a:lnTo>
                    <a:pt x="607840" y="940341"/>
                  </a:lnTo>
                  <a:cubicBezTo>
                    <a:pt x="788174" y="932604"/>
                    <a:pt x="932606" y="788173"/>
                    <a:pt x="940343" y="607839"/>
                  </a:cubicBezTo>
                  <a:lnTo>
                    <a:pt x="1056122" y="607839"/>
                  </a:lnTo>
                  <a:cubicBezTo>
                    <a:pt x="1048215" y="852069"/>
                    <a:pt x="852070" y="1048214"/>
                    <a:pt x="607840" y="1056120"/>
                  </a:cubicBezTo>
                  <a:close/>
                </a:path>
              </a:pathLst>
            </a:custGeom>
            <a:grpFill/>
            <a:ln w="14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21D69E7-E9B3-7D50-F033-4477853B2CB0}"/>
              </a:ext>
            </a:extLst>
          </p:cNvPr>
          <p:cNvGrpSpPr/>
          <p:nvPr/>
        </p:nvGrpSpPr>
        <p:grpSpPr>
          <a:xfrm>
            <a:off x="4455427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39" name="Graphic 38" descr="Checkmark outline">
              <a:extLst>
                <a:ext uri="{FF2B5EF4-FFF2-40B4-BE49-F238E27FC236}">
                  <a16:creationId xmlns:a16="http://schemas.microsoft.com/office/drawing/2014/main" id="{0BC8D305-98B9-29C2-7BEB-A367E89DB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541DEAF-CD18-55F4-7707-2A14B9CE6684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40C4B72-6C5E-70AF-BEDA-394491ADC96B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7A67F6E-8865-84A1-2350-5B005AA386F6}"/>
              </a:ext>
            </a:extLst>
          </p:cNvPr>
          <p:cNvGrpSpPr/>
          <p:nvPr/>
        </p:nvGrpSpPr>
        <p:grpSpPr>
          <a:xfrm>
            <a:off x="4455427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56" name="Graphic 55" descr="Checkmark outline">
              <a:extLst>
                <a:ext uri="{FF2B5EF4-FFF2-40B4-BE49-F238E27FC236}">
                  <a16:creationId xmlns:a16="http://schemas.microsoft.com/office/drawing/2014/main" id="{96FDC3A4-13A3-020D-FA34-6C9B75787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07927E-2769-CB13-5587-B94E183DDA03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978D9FB-EE88-BE25-D159-EFB81AFD74AD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B59920F-0584-0546-29C4-6A8D63C7896C}"/>
              </a:ext>
            </a:extLst>
          </p:cNvPr>
          <p:cNvGrpSpPr/>
          <p:nvPr/>
        </p:nvGrpSpPr>
        <p:grpSpPr>
          <a:xfrm>
            <a:off x="7610609" y="2206678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0" name="Graphic 59" descr="Checkmark outline">
              <a:extLst>
                <a:ext uri="{FF2B5EF4-FFF2-40B4-BE49-F238E27FC236}">
                  <a16:creationId xmlns:a16="http://schemas.microsoft.com/office/drawing/2014/main" id="{5EA1D26F-4F02-620E-3B81-223FF7DE0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0C2EF-B75B-8B5C-6E49-8E285C13F235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B8B898-F19C-8E6B-EE2E-C6A5D51DEBFC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4086064-7DBA-B993-719E-E45021E5BA9D}"/>
              </a:ext>
            </a:extLst>
          </p:cNvPr>
          <p:cNvGrpSpPr/>
          <p:nvPr/>
        </p:nvGrpSpPr>
        <p:grpSpPr>
          <a:xfrm>
            <a:off x="7610609" y="4578089"/>
            <a:ext cx="531906" cy="552256"/>
            <a:chOff x="1072990" y="3184610"/>
            <a:chExt cx="914400" cy="949382"/>
          </a:xfrm>
          <a:solidFill>
            <a:schemeClr val="bg1"/>
          </a:solidFill>
        </p:grpSpPr>
        <p:pic>
          <p:nvPicPr>
            <p:cNvPr id="64" name="Graphic 63" descr="Checkmark outline">
              <a:extLst>
                <a:ext uri="{FF2B5EF4-FFF2-40B4-BE49-F238E27FC236}">
                  <a16:creationId xmlns:a16="http://schemas.microsoft.com/office/drawing/2014/main" id="{0817C86D-97D7-1EB1-4DFD-9FC85116F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2990" y="3184610"/>
              <a:ext cx="914400" cy="914400"/>
            </a:xfrm>
            <a:prstGeom prst="rect">
              <a:avLst/>
            </a:prstGeom>
          </p:spPr>
        </p:pic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6D2DE25-FD60-0D0A-C132-C2CD91455E90}"/>
                </a:ext>
              </a:extLst>
            </p:cNvPr>
            <p:cNvSpPr/>
            <p:nvPr/>
          </p:nvSpPr>
          <p:spPr>
            <a:xfrm rot="2688172" flipH="1" flipV="1">
              <a:off x="1247439" y="3320103"/>
              <a:ext cx="343703" cy="365710"/>
            </a:xfrm>
            <a:custGeom>
              <a:avLst/>
              <a:gdLst>
                <a:gd name="connsiteX0" fmla="*/ 343703 w 343703"/>
                <a:gd name="connsiteY0" fmla="*/ 24365 h 365710"/>
                <a:gd name="connsiteX1" fmla="*/ 0 w 343703"/>
                <a:gd name="connsiteY1" fmla="*/ 365710 h 365710"/>
                <a:gd name="connsiteX2" fmla="*/ 0 w 343703"/>
                <a:gd name="connsiteY2" fmla="*/ 338862 h 365710"/>
                <a:gd name="connsiteX3" fmla="*/ 316762 w 343703"/>
                <a:gd name="connsiteY3" fmla="*/ 24272 h 365710"/>
                <a:gd name="connsiteX4" fmla="*/ 292656 w 343703"/>
                <a:gd name="connsiteY4" fmla="*/ 0 h 365710"/>
                <a:gd name="connsiteX5" fmla="*/ 319690 w 343703"/>
                <a:gd name="connsiteY5" fmla="*/ 186 h 365710"/>
                <a:gd name="connsiteX6" fmla="*/ 343703 w 343703"/>
                <a:gd name="connsiteY6" fmla="*/ 24365 h 36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703" h="365710">
                  <a:moveTo>
                    <a:pt x="343703" y="24365"/>
                  </a:moveTo>
                  <a:lnTo>
                    <a:pt x="0" y="365710"/>
                  </a:lnTo>
                  <a:lnTo>
                    <a:pt x="0" y="338862"/>
                  </a:lnTo>
                  <a:lnTo>
                    <a:pt x="316762" y="24272"/>
                  </a:lnTo>
                  <a:lnTo>
                    <a:pt x="292656" y="0"/>
                  </a:lnTo>
                  <a:lnTo>
                    <a:pt x="319690" y="186"/>
                  </a:lnTo>
                  <a:lnTo>
                    <a:pt x="343703" y="243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2D79CF3-B2EB-1EA2-1267-529332EA17EC}"/>
                </a:ext>
              </a:extLst>
            </p:cNvPr>
            <p:cNvSpPr/>
            <p:nvPr/>
          </p:nvSpPr>
          <p:spPr>
            <a:xfrm rot="2688172" flipH="1" flipV="1">
              <a:off x="1184505" y="3583113"/>
              <a:ext cx="520161" cy="550879"/>
            </a:xfrm>
            <a:custGeom>
              <a:avLst/>
              <a:gdLst>
                <a:gd name="connsiteX0" fmla="*/ 200472 w 520161"/>
                <a:gd name="connsiteY0" fmla="*/ 550879 h 550879"/>
                <a:gd name="connsiteX1" fmla="*/ 0 w 520161"/>
                <a:gd name="connsiteY1" fmla="*/ 349022 h 550879"/>
                <a:gd name="connsiteX2" fmla="*/ 351433 w 520161"/>
                <a:gd name="connsiteY2" fmla="*/ 0 h 550879"/>
                <a:gd name="connsiteX3" fmla="*/ 520161 w 520161"/>
                <a:gd name="connsiteY3" fmla="*/ 169893 h 550879"/>
                <a:gd name="connsiteX4" fmla="*/ 493128 w 520161"/>
                <a:gd name="connsiteY4" fmla="*/ 169707 h 550879"/>
                <a:gd name="connsiteX5" fmla="*/ 351340 w 520161"/>
                <a:gd name="connsiteY5" fmla="*/ 26940 h 550879"/>
                <a:gd name="connsiteX6" fmla="*/ 26940 w 520161"/>
                <a:gd name="connsiteY6" fmla="*/ 349115 h 550879"/>
                <a:gd name="connsiteX7" fmla="*/ 200472 w 520161"/>
                <a:gd name="connsiteY7" fmla="*/ 523844 h 550879"/>
                <a:gd name="connsiteX8" fmla="*/ 200472 w 520161"/>
                <a:gd name="connsiteY8" fmla="*/ 550879 h 550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161" h="550879">
                  <a:moveTo>
                    <a:pt x="200472" y="550879"/>
                  </a:moveTo>
                  <a:lnTo>
                    <a:pt x="0" y="349022"/>
                  </a:lnTo>
                  <a:lnTo>
                    <a:pt x="351433" y="0"/>
                  </a:lnTo>
                  <a:lnTo>
                    <a:pt x="520161" y="169893"/>
                  </a:lnTo>
                  <a:lnTo>
                    <a:pt x="493128" y="169707"/>
                  </a:lnTo>
                  <a:lnTo>
                    <a:pt x="351340" y="26940"/>
                  </a:lnTo>
                  <a:lnTo>
                    <a:pt x="26940" y="349115"/>
                  </a:lnTo>
                  <a:lnTo>
                    <a:pt x="200472" y="523844"/>
                  </a:lnTo>
                  <a:lnTo>
                    <a:pt x="200472" y="5508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0842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18E5EA-E5FA-4068-B8FB-5777FAB6D3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545" y="929226"/>
            <a:ext cx="3802147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9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M-pitch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63946"/>
      </a:accent1>
      <a:accent2>
        <a:srgbClr val="F1FAEE"/>
      </a:accent2>
      <a:accent3>
        <a:srgbClr val="A8DADC"/>
      </a:accent3>
      <a:accent4>
        <a:srgbClr val="403AE2"/>
      </a:accent4>
      <a:accent5>
        <a:srgbClr val="1D3557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5534</TotalTime>
  <Words>656</Words>
  <Application>Microsoft Office PowerPoint</Application>
  <PresentationFormat>Custom</PresentationFormat>
  <Paragraphs>66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2_Office Theme</vt:lpstr>
      <vt:lpstr>Challenges Slide PowerPoint Template</vt:lpstr>
      <vt:lpstr>Challenges Slide PowerPoint Template</vt:lpstr>
      <vt:lpstr>Challenges Slide PowerPoint Template</vt:lpstr>
      <vt:lpstr>Challenges Slide PowerPoint Template</vt:lpstr>
      <vt:lpstr>Challenges Slide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Slide PowerPoint Template</dc:title>
  <dc:creator>Julian</dc:creator>
  <cp:lastModifiedBy>user</cp:lastModifiedBy>
  <cp:revision>108</cp:revision>
  <dcterms:created xsi:type="dcterms:W3CDTF">2013-09-12T13:05:01Z</dcterms:created>
  <dcterms:modified xsi:type="dcterms:W3CDTF">2025-03-18T10:53:18Z</dcterms:modified>
</cp:coreProperties>
</file>